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75" r:id="rId5"/>
    <p:sldId id="434" r:id="rId6"/>
    <p:sldId id="473" r:id="rId7"/>
    <p:sldId id="471" r:id="rId8"/>
    <p:sldId id="472" r:id="rId9"/>
    <p:sldId id="474" r:id="rId10"/>
    <p:sldId id="416" r:id="rId11"/>
    <p:sldId id="470" r:id="rId12"/>
    <p:sldId id="312" r:id="rId13"/>
    <p:sldId id="266" r:id="rId14"/>
    <p:sldId id="313" r:id="rId15"/>
    <p:sldId id="267" r:id="rId16"/>
    <p:sldId id="469" r:id="rId17"/>
    <p:sldId id="467" r:id="rId18"/>
    <p:sldId id="468" r:id="rId19"/>
    <p:sldId id="427" r:id="rId20"/>
    <p:sldId id="271" r:id="rId21"/>
    <p:sldId id="426" r:id="rId22"/>
    <p:sldId id="256" r:id="rId23"/>
    <p:sldId id="475" r:id="rId24"/>
    <p:sldId id="476" r:id="rId25"/>
    <p:sldId id="285" r:id="rId26"/>
    <p:sldId id="259" r:id="rId27"/>
    <p:sldId id="258" r:id="rId28"/>
    <p:sldId id="260" r:id="rId29"/>
    <p:sldId id="280" r:id="rId30"/>
    <p:sldId id="478" r:id="rId31"/>
    <p:sldId id="479" r:id="rId32"/>
    <p:sldId id="480" r:id="rId33"/>
    <p:sldId id="481" r:id="rId34"/>
    <p:sldId id="415" r:id="rId35"/>
    <p:sldId id="319" r:id="rId36"/>
    <p:sldId id="321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430" r:id="rId45"/>
    <p:sldId id="477" r:id="rId46"/>
    <p:sldId id="414" r:id="rId47"/>
    <p:sldId id="283" r:id="rId48"/>
    <p:sldId id="284" r:id="rId49"/>
    <p:sldId id="261" r:id="rId50"/>
    <p:sldId id="262" r:id="rId51"/>
    <p:sldId id="263" r:id="rId52"/>
    <p:sldId id="279" r:id="rId53"/>
    <p:sldId id="270" r:id="rId54"/>
    <p:sldId id="272" r:id="rId55"/>
    <p:sldId id="273" r:id="rId56"/>
    <p:sldId id="274" r:id="rId57"/>
    <p:sldId id="27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FFC000"/>
    <a:srgbClr val="00B050"/>
    <a:srgbClr val="E666B8"/>
    <a:srgbClr val="7D6440"/>
    <a:srgbClr val="786C5A"/>
    <a:srgbClr val="7030A0"/>
    <a:srgbClr val="C00000"/>
    <a:srgbClr val="0070C0"/>
    <a:srgbClr val="A63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106BD4-22BD-4A45-991D-687470F7C850}" v="364" dt="2023-10-08T08:51:10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>
      <p:cViewPr varScale="1">
        <p:scale>
          <a:sx n="58" d="100"/>
          <a:sy n="58" d="100"/>
        </p:scale>
        <p:origin x="10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8E97B29C-CB5A-47B7-8567-EED805205D55}"/>
    <pc:docChg chg="undo custSel addSld delSld modSld sldOrd">
      <pc:chgData name="ZaHRoNa ~" userId="ea48ab2039c9045c" providerId="LiveId" clId="{8E97B29C-CB5A-47B7-8567-EED805205D55}" dt="2022-10-18T02:15:51.903" v="542" actId="47"/>
      <pc:docMkLst>
        <pc:docMk/>
      </pc:docMkLst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56"/>
        </pc:sldMkLst>
      </pc:sldChg>
      <pc:sldChg chg="modSp add mod modTransition">
        <pc:chgData name="ZaHRoNa ~" userId="ea48ab2039c9045c" providerId="LiveId" clId="{8E97B29C-CB5A-47B7-8567-EED805205D55}" dt="2022-10-17T07:43:45.958" v="523" actId="27636"/>
        <pc:sldMkLst>
          <pc:docMk/>
          <pc:sldMk cId="0" sldId="257"/>
        </pc:sldMkLst>
        <pc:spChg chg="mod">
          <ac:chgData name="ZaHRoNa ~" userId="ea48ab2039c9045c" providerId="LiveId" clId="{8E97B29C-CB5A-47B7-8567-EED805205D55}" dt="2022-10-17T07:43:45.958" v="523" actId="27636"/>
          <ac:spMkLst>
            <pc:docMk/>
            <pc:sldMk cId="0" sldId="257"/>
            <ac:spMk id="47107" creationId="{CFEB72A6-D84A-3BC4-8F07-82279D36083D}"/>
          </ac:spMkLst>
        </pc:spChg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58"/>
        </pc:sldMkLst>
      </pc:sldChg>
      <pc:sldChg chg="del">
        <pc:chgData name="ZaHRoNa ~" userId="ea48ab2039c9045c" providerId="LiveId" clId="{8E97B29C-CB5A-47B7-8567-EED805205D55}" dt="2022-10-17T07:21:18.115" v="513" actId="47"/>
        <pc:sldMkLst>
          <pc:docMk/>
          <pc:sldMk cId="684342303" sldId="258"/>
        </pc:sldMkLst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59"/>
        </pc:sldMkLst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60"/>
        </pc:sldMkLst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61"/>
        </pc:sldMkLst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62"/>
        </pc:sldMkLst>
      </pc:sldChg>
      <pc:sldChg chg="add">
        <pc:chgData name="ZaHRoNa ~" userId="ea48ab2039c9045c" providerId="LiveId" clId="{8E97B29C-CB5A-47B7-8567-EED805205D55}" dt="2022-10-17T07:43:45.846" v="522"/>
        <pc:sldMkLst>
          <pc:docMk/>
          <pc:sldMk cId="0" sldId="263"/>
        </pc:sldMkLst>
      </pc:sldChg>
      <pc:sldChg chg="del">
        <pc:chgData name="ZaHRoNa ~" userId="ea48ab2039c9045c" providerId="LiveId" clId="{8E97B29C-CB5A-47B7-8567-EED805205D55}" dt="2022-10-17T07:21:30.723" v="521" actId="47"/>
        <pc:sldMkLst>
          <pc:docMk/>
          <pc:sldMk cId="1098120101" sldId="265"/>
        </pc:sldMkLst>
      </pc:sldChg>
      <pc:sldChg chg="addSp delSp modSp mod ord delAnim modAnim">
        <pc:chgData name="ZaHRoNa ~" userId="ea48ab2039c9045c" providerId="LiveId" clId="{8E97B29C-CB5A-47B7-8567-EED805205D55}" dt="2022-10-17T06:46:17.923" v="328"/>
        <pc:sldMkLst>
          <pc:docMk/>
          <pc:sldMk cId="3864440091" sldId="266"/>
        </pc:sldMkLst>
        <pc:spChg chg="add mod">
          <ac:chgData name="ZaHRoNa ~" userId="ea48ab2039c9045c" providerId="LiveId" clId="{8E97B29C-CB5A-47B7-8567-EED805205D55}" dt="2022-10-17T06:40:43.304" v="275" actId="1076"/>
          <ac:spMkLst>
            <pc:docMk/>
            <pc:sldMk cId="3864440091" sldId="266"/>
            <ac:spMk id="3" creationId="{BB4A17D4-7F88-E088-09D0-01049EDB4F7A}"/>
          </ac:spMkLst>
        </pc:spChg>
        <pc:spChg chg="add mod">
          <ac:chgData name="ZaHRoNa ~" userId="ea48ab2039c9045c" providerId="LiveId" clId="{8E97B29C-CB5A-47B7-8567-EED805205D55}" dt="2022-10-17T06:40:41.135" v="274" actId="1076"/>
          <ac:spMkLst>
            <pc:docMk/>
            <pc:sldMk cId="3864440091" sldId="266"/>
            <ac:spMk id="5" creationId="{EA7866C9-E0B8-4059-B0E7-BE07406CBEED}"/>
          </ac:spMkLst>
        </pc:spChg>
        <pc:spChg chg="add del mod">
          <ac:chgData name="ZaHRoNa ~" userId="ea48ab2039c9045c" providerId="LiveId" clId="{8E97B29C-CB5A-47B7-8567-EED805205D55}" dt="2022-10-17T06:35:58.212" v="186"/>
          <ac:spMkLst>
            <pc:docMk/>
            <pc:sldMk cId="3864440091" sldId="266"/>
            <ac:spMk id="8" creationId="{FD96CACA-79ED-F111-18FF-4EFDBDC08220}"/>
          </ac:spMkLst>
        </pc:spChg>
        <pc:spChg chg="mod">
          <ac:chgData name="ZaHRoNa ~" userId="ea48ab2039c9045c" providerId="LiveId" clId="{8E97B29C-CB5A-47B7-8567-EED805205D55}" dt="2022-10-17T06:41:45.885" v="290" actId="20577"/>
          <ac:spMkLst>
            <pc:docMk/>
            <pc:sldMk cId="3864440091" sldId="266"/>
            <ac:spMk id="11" creationId="{00000000-0000-0000-0000-000000000000}"/>
          </ac:spMkLst>
        </pc:spChg>
        <pc:spChg chg="add del mod">
          <ac:chgData name="ZaHRoNa ~" userId="ea48ab2039c9045c" providerId="LiveId" clId="{8E97B29C-CB5A-47B7-8567-EED805205D55}" dt="2022-10-17T06:37:54.964" v="248" actId="1076"/>
          <ac:spMkLst>
            <pc:docMk/>
            <pc:sldMk cId="3864440091" sldId="266"/>
            <ac:spMk id="23" creationId="{950F9117-FB62-435F-9718-A25BC374B6C3}"/>
          </ac:spMkLst>
        </pc:spChg>
        <pc:picChg chg="add mod">
          <ac:chgData name="ZaHRoNa ~" userId="ea48ab2039c9045c" providerId="LiveId" clId="{8E97B29C-CB5A-47B7-8567-EED805205D55}" dt="2022-10-17T06:40:54.227" v="279" actId="1076"/>
          <ac:picMkLst>
            <pc:docMk/>
            <pc:sldMk cId="3864440091" sldId="266"/>
            <ac:picMk id="6" creationId="{A28BC133-DE60-9C7C-EB52-E47F8B1DF38E}"/>
          </ac:picMkLst>
        </pc:picChg>
        <pc:picChg chg="add mod">
          <ac:chgData name="ZaHRoNa ~" userId="ea48ab2039c9045c" providerId="LiveId" clId="{8E97B29C-CB5A-47B7-8567-EED805205D55}" dt="2022-10-17T06:28:11.348" v="183" actId="1076"/>
          <ac:picMkLst>
            <pc:docMk/>
            <pc:sldMk cId="3864440091" sldId="266"/>
            <ac:picMk id="7" creationId="{BEA21E8D-6F64-C67C-5BEA-28E15715DE39}"/>
          </ac:picMkLst>
        </pc:picChg>
        <pc:picChg chg="del">
          <ac:chgData name="ZaHRoNa ~" userId="ea48ab2039c9045c" providerId="LiveId" clId="{8E97B29C-CB5A-47B7-8567-EED805205D55}" dt="2022-10-17T06:25:25.801" v="156" actId="478"/>
          <ac:picMkLst>
            <pc:docMk/>
            <pc:sldMk cId="3864440091" sldId="266"/>
            <ac:picMk id="14" creationId="{3D86061A-E2D4-4989-8238-4C506DEA1577}"/>
          </ac:picMkLst>
        </pc:picChg>
        <pc:picChg chg="del">
          <ac:chgData name="ZaHRoNa ~" userId="ea48ab2039c9045c" providerId="LiveId" clId="{8E97B29C-CB5A-47B7-8567-EED805205D55}" dt="2022-10-17T06:25:27.826" v="157" actId="478"/>
          <ac:picMkLst>
            <pc:docMk/>
            <pc:sldMk cId="3864440091" sldId="266"/>
            <ac:picMk id="20" creationId="{8185F405-762E-43B9-8E8B-96E71C7C91F5}"/>
          </ac:picMkLst>
        </pc:picChg>
        <pc:picChg chg="del">
          <ac:chgData name="ZaHRoNa ~" userId="ea48ab2039c9045c" providerId="LiveId" clId="{8E97B29C-CB5A-47B7-8567-EED805205D55}" dt="2022-10-17T06:40:38.355" v="273" actId="478"/>
          <ac:picMkLst>
            <pc:docMk/>
            <pc:sldMk cId="3864440091" sldId="266"/>
            <ac:picMk id="21" creationId="{9AC54874-672C-43C0-A6AA-C879DBD856F9}"/>
          </ac:picMkLst>
        </pc:picChg>
      </pc:sldChg>
      <pc:sldChg chg="addSp delSp modSp mod ord delAnim modAnim">
        <pc:chgData name="ZaHRoNa ~" userId="ea48ab2039c9045c" providerId="LiveId" clId="{8E97B29C-CB5A-47B7-8567-EED805205D55}" dt="2022-10-17T06:46:21.748" v="332"/>
        <pc:sldMkLst>
          <pc:docMk/>
          <pc:sldMk cId="2560558900" sldId="267"/>
        </pc:sldMkLst>
        <pc:spChg chg="add mod">
          <ac:chgData name="ZaHRoNa ~" userId="ea48ab2039c9045c" providerId="LiveId" clId="{8E97B29C-CB5A-47B7-8567-EED805205D55}" dt="2022-10-17T06:42:21.079" v="300" actId="1076"/>
          <ac:spMkLst>
            <pc:docMk/>
            <pc:sldMk cId="2560558900" sldId="267"/>
            <ac:spMk id="3" creationId="{13FBFCBA-E43D-4BF3-90DC-3ED4C3174F31}"/>
          </ac:spMkLst>
        </pc:spChg>
        <pc:spChg chg="add mod">
          <ac:chgData name="ZaHRoNa ~" userId="ea48ab2039c9045c" providerId="LiveId" clId="{8E97B29C-CB5A-47B7-8567-EED805205D55}" dt="2022-10-17T06:41:20.445" v="281" actId="478"/>
          <ac:spMkLst>
            <pc:docMk/>
            <pc:sldMk cId="2560558900" sldId="267"/>
            <ac:spMk id="5" creationId="{493597F0-4134-E5FD-AF79-36CB58FEDBE9}"/>
          </ac:spMkLst>
        </pc:spChg>
        <pc:spChg chg="mod">
          <ac:chgData name="ZaHRoNa ~" userId="ea48ab2039c9045c" providerId="LiveId" clId="{8E97B29C-CB5A-47B7-8567-EED805205D55}" dt="2022-10-17T06:41:58.975" v="296" actId="20577"/>
          <ac:spMkLst>
            <pc:docMk/>
            <pc:sldMk cId="2560558900" sldId="267"/>
            <ac:spMk id="6" creationId="{00000000-0000-0000-0000-000000000000}"/>
          </ac:spMkLst>
        </pc:spChg>
        <pc:spChg chg="add mod">
          <ac:chgData name="ZaHRoNa ~" userId="ea48ab2039c9045c" providerId="LiveId" clId="{8E97B29C-CB5A-47B7-8567-EED805205D55}" dt="2022-10-17T06:41:21.936" v="282" actId="478"/>
          <ac:spMkLst>
            <pc:docMk/>
            <pc:sldMk cId="2560558900" sldId="267"/>
            <ac:spMk id="8" creationId="{3B38F34A-6196-30A9-4BD0-D1B2F953F3F2}"/>
          </ac:spMkLst>
        </pc:spChg>
        <pc:picChg chg="add mod">
          <ac:chgData name="ZaHRoNa ~" userId="ea48ab2039c9045c" providerId="LiveId" clId="{8E97B29C-CB5A-47B7-8567-EED805205D55}" dt="2022-10-17T06:42:24.955" v="302" actId="1076"/>
          <ac:picMkLst>
            <pc:docMk/>
            <pc:sldMk cId="2560558900" sldId="267"/>
            <ac:picMk id="9" creationId="{40B485A9-9685-577A-5934-B7640A63F952}"/>
          </ac:picMkLst>
        </pc:picChg>
        <pc:picChg chg="add mod">
          <ac:chgData name="ZaHRoNa ~" userId="ea48ab2039c9045c" providerId="LiveId" clId="{8E97B29C-CB5A-47B7-8567-EED805205D55}" dt="2022-10-17T06:42:28.445" v="304" actId="1076"/>
          <ac:picMkLst>
            <pc:docMk/>
            <pc:sldMk cId="2560558900" sldId="267"/>
            <ac:picMk id="10" creationId="{63BA1943-64C8-6299-C841-3785BAE89166}"/>
          </ac:picMkLst>
        </pc:picChg>
        <pc:picChg chg="del">
          <ac:chgData name="ZaHRoNa ~" userId="ea48ab2039c9045c" providerId="LiveId" clId="{8E97B29C-CB5A-47B7-8567-EED805205D55}" dt="2022-10-17T06:41:17.726" v="280" actId="478"/>
          <ac:picMkLst>
            <pc:docMk/>
            <pc:sldMk cId="2560558900" sldId="267"/>
            <ac:picMk id="15" creationId="{220504F9-3C2D-4F98-A56C-0EF7EA4CED3A}"/>
          </ac:picMkLst>
        </pc:picChg>
        <pc:picChg chg="del">
          <ac:chgData name="ZaHRoNa ~" userId="ea48ab2039c9045c" providerId="LiveId" clId="{8E97B29C-CB5A-47B7-8567-EED805205D55}" dt="2022-10-17T06:42:17.175" v="299" actId="478"/>
          <ac:picMkLst>
            <pc:docMk/>
            <pc:sldMk cId="2560558900" sldId="267"/>
            <ac:picMk id="16" creationId="{E9CA6942-371E-41C6-B856-C1C1DA5473CB}"/>
          </ac:picMkLst>
        </pc:picChg>
        <pc:picChg chg="del">
          <ac:chgData name="ZaHRoNa ~" userId="ea48ab2039c9045c" providerId="LiveId" clId="{8E97B29C-CB5A-47B7-8567-EED805205D55}" dt="2022-10-17T06:41:20.445" v="281" actId="478"/>
          <ac:picMkLst>
            <pc:docMk/>
            <pc:sldMk cId="2560558900" sldId="267"/>
            <ac:picMk id="18" creationId="{C5F59775-CFC1-4108-AF53-13723396E483}"/>
          </ac:picMkLst>
        </pc:picChg>
        <pc:picChg chg="del">
          <ac:chgData name="ZaHRoNa ~" userId="ea48ab2039c9045c" providerId="LiveId" clId="{8E97B29C-CB5A-47B7-8567-EED805205D55}" dt="2022-10-17T06:41:21.936" v="282" actId="478"/>
          <ac:picMkLst>
            <pc:docMk/>
            <pc:sldMk cId="2560558900" sldId="267"/>
            <ac:picMk id="19" creationId="{5CF6AB2E-24E9-4721-A3AB-AC1E068A5EAB}"/>
          </ac:picMkLst>
        </pc:picChg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0"/>
        </pc:sldMkLst>
      </pc:sldChg>
      <pc:sldChg chg="addSp delSp modSp mod ord">
        <pc:chgData name="ZaHRoNa ~" userId="ea48ab2039c9045c" providerId="LiveId" clId="{8E97B29C-CB5A-47B7-8567-EED805205D55}" dt="2022-10-17T07:14:43.564" v="485"/>
        <pc:sldMkLst>
          <pc:docMk/>
          <pc:sldMk cId="1457739965" sldId="271"/>
        </pc:sldMkLst>
        <pc:spChg chg="mod">
          <ac:chgData name="ZaHRoNa ~" userId="ea48ab2039c9045c" providerId="LiveId" clId="{8E97B29C-CB5A-47B7-8567-EED805205D55}" dt="2022-10-17T07:13:05.946" v="473" actId="1076"/>
          <ac:spMkLst>
            <pc:docMk/>
            <pc:sldMk cId="1457739965" sldId="271"/>
            <ac:spMk id="3" creationId="{00000000-0000-0000-0000-000000000000}"/>
          </ac:spMkLst>
        </pc:spChg>
        <pc:spChg chg="add del mod">
          <ac:chgData name="ZaHRoNa ~" userId="ea48ab2039c9045c" providerId="LiveId" clId="{8E97B29C-CB5A-47B7-8567-EED805205D55}" dt="2022-10-17T07:12:20.015" v="461" actId="931"/>
          <ac:spMkLst>
            <pc:docMk/>
            <pc:sldMk cId="1457739965" sldId="271"/>
            <ac:spMk id="4" creationId="{025F4DB0-B096-FD49-122A-67ABE640E8BE}"/>
          </ac:spMkLst>
        </pc:spChg>
        <pc:spChg chg="mod">
          <ac:chgData name="ZaHRoNa ~" userId="ea48ab2039c9045c" providerId="LiveId" clId="{8E97B29C-CB5A-47B7-8567-EED805205D55}" dt="2022-10-17T07:13:03.166" v="472" actId="1076"/>
          <ac:spMkLst>
            <pc:docMk/>
            <pc:sldMk cId="1457739965" sldId="271"/>
            <ac:spMk id="5" creationId="{00000000-0000-0000-0000-000000000000}"/>
          </ac:spMkLst>
        </pc:spChg>
        <pc:spChg chg="add del mod">
          <ac:chgData name="ZaHRoNa ~" userId="ea48ab2039c9045c" providerId="LiveId" clId="{8E97B29C-CB5A-47B7-8567-EED805205D55}" dt="2022-10-17T07:12:34.677" v="462" actId="931"/>
          <ac:spMkLst>
            <pc:docMk/>
            <pc:sldMk cId="1457739965" sldId="271"/>
            <ac:spMk id="8" creationId="{1A7DA526-9F22-01FD-BD44-C93824BADC34}"/>
          </ac:spMkLst>
        </pc:spChg>
        <pc:spChg chg="add del mod">
          <ac:chgData name="ZaHRoNa ~" userId="ea48ab2039c9045c" providerId="LiveId" clId="{8E97B29C-CB5A-47B7-8567-EED805205D55}" dt="2022-10-17T07:12:48.654" v="466" actId="478"/>
          <ac:spMkLst>
            <pc:docMk/>
            <pc:sldMk cId="1457739965" sldId="271"/>
            <ac:spMk id="17" creationId="{0E137DFF-AD39-40D8-E363-3C6322547860}"/>
          </ac:spMkLst>
        </pc:spChg>
        <pc:picChg chg="del">
          <ac:chgData name="ZaHRoNa ~" userId="ea48ab2039c9045c" providerId="LiveId" clId="{8E97B29C-CB5A-47B7-8567-EED805205D55}" dt="2022-10-17T07:09:58.104" v="413" actId="478"/>
          <ac:picMkLst>
            <pc:docMk/>
            <pc:sldMk cId="1457739965" sldId="271"/>
            <ac:picMk id="7" creationId="{1505A0D6-CE4E-434F-802F-D2FB03B28757}"/>
          </ac:picMkLst>
        </pc:picChg>
        <pc:picChg chg="add del mod">
          <ac:chgData name="ZaHRoNa ~" userId="ea48ab2039c9045c" providerId="LiveId" clId="{8E97B29C-CB5A-47B7-8567-EED805205D55}" dt="2022-10-17T07:12:39.769" v="464" actId="478"/>
          <ac:picMkLst>
            <pc:docMk/>
            <pc:sldMk cId="1457739965" sldId="271"/>
            <ac:picMk id="10" creationId="{037A87B9-F848-6FDE-7E84-26F5F9D791F8}"/>
          </ac:picMkLst>
        </pc:picChg>
        <pc:picChg chg="add mod">
          <ac:chgData name="ZaHRoNa ~" userId="ea48ab2039c9045c" providerId="LiveId" clId="{8E97B29C-CB5A-47B7-8567-EED805205D55}" dt="2022-10-17T07:13:13.286" v="476" actId="14100"/>
          <ac:picMkLst>
            <pc:docMk/>
            <pc:sldMk cId="1457739965" sldId="271"/>
            <ac:picMk id="14" creationId="{AA51B447-8370-912F-895B-D893446FB05C}"/>
          </ac:picMkLst>
        </pc:picChg>
        <pc:picChg chg="del">
          <ac:chgData name="ZaHRoNa ~" userId="ea48ab2039c9045c" providerId="LiveId" clId="{8E97B29C-CB5A-47B7-8567-EED805205D55}" dt="2022-10-17T07:10:14.084" v="430" actId="478"/>
          <ac:picMkLst>
            <pc:docMk/>
            <pc:sldMk cId="1457739965" sldId="271"/>
            <ac:picMk id="15" creationId="{1B813E78-D9FE-430D-9322-3510F160FB76}"/>
          </ac:picMkLst>
        </pc:picChg>
        <pc:picChg chg="add mod">
          <ac:chgData name="ZaHRoNa ~" userId="ea48ab2039c9045c" providerId="LiveId" clId="{8E97B29C-CB5A-47B7-8567-EED805205D55}" dt="2022-10-17T07:12:44.878" v="465" actId="1076"/>
          <ac:picMkLst>
            <pc:docMk/>
            <pc:sldMk cId="1457739965" sldId="271"/>
            <ac:picMk id="1026" creationId="{C256C871-8CD3-8F37-2EE4-D6BDC953100D}"/>
          </ac:picMkLst>
        </pc:picChg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2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3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4"/>
        </pc:sldMkLst>
      </pc:sldChg>
      <pc:sldChg chg="addSp delSp modSp mod">
        <pc:chgData name="ZaHRoNa ~" userId="ea48ab2039c9045c" providerId="LiveId" clId="{8E97B29C-CB5A-47B7-8567-EED805205D55}" dt="2022-10-17T06:08:10.036" v="149" actId="20577"/>
        <pc:sldMkLst>
          <pc:docMk/>
          <pc:sldMk cId="3118775839" sldId="275"/>
        </pc:sldMkLst>
        <pc:spChg chg="mod">
          <ac:chgData name="ZaHRoNa ~" userId="ea48ab2039c9045c" providerId="LiveId" clId="{8E97B29C-CB5A-47B7-8567-EED805205D55}" dt="2022-10-16T17:40:30.350" v="66" actId="20577"/>
          <ac:spMkLst>
            <pc:docMk/>
            <pc:sldMk cId="3118775839" sldId="275"/>
            <ac:spMk id="2" creationId="{00000000-0000-0000-0000-000000000000}"/>
          </ac:spMkLst>
        </pc:spChg>
        <pc:spChg chg="mod">
          <ac:chgData name="ZaHRoNa ~" userId="ea48ab2039c9045c" providerId="LiveId" clId="{8E97B29C-CB5A-47B7-8567-EED805205D55}" dt="2022-10-17T06:08:10.036" v="149" actId="20577"/>
          <ac:spMkLst>
            <pc:docMk/>
            <pc:sldMk cId="3118775839" sldId="275"/>
            <ac:spMk id="4" creationId="{87AF0BFB-482F-4879-AE21-70FF850BA040}"/>
          </ac:spMkLst>
        </pc:spChg>
        <pc:spChg chg="mod">
          <ac:chgData name="ZaHRoNa ~" userId="ea48ab2039c9045c" providerId="LiveId" clId="{8E97B29C-CB5A-47B7-8567-EED805205D55}" dt="2022-10-17T06:08:06.973" v="147" actId="14100"/>
          <ac:spMkLst>
            <pc:docMk/>
            <pc:sldMk cId="3118775839" sldId="275"/>
            <ac:spMk id="6" creationId="{43767818-5977-4666-86E7-5962E3FA636D}"/>
          </ac:spMkLst>
        </pc:spChg>
        <pc:picChg chg="del">
          <ac:chgData name="ZaHRoNa ~" userId="ea48ab2039c9045c" providerId="LiveId" clId="{8E97B29C-CB5A-47B7-8567-EED805205D55}" dt="2022-10-16T18:08:56.585" v="74" actId="478"/>
          <ac:picMkLst>
            <pc:docMk/>
            <pc:sldMk cId="3118775839" sldId="275"/>
            <ac:picMk id="1028" creationId="{E741CD1E-87F1-459F-BF44-4AEEC3831D1C}"/>
          </ac:picMkLst>
        </pc:picChg>
        <pc:picChg chg="del">
          <ac:chgData name="ZaHRoNa ~" userId="ea48ab2039c9045c" providerId="LiveId" clId="{8E97B29C-CB5A-47B7-8567-EED805205D55}" dt="2022-10-16T18:08:59.846" v="75" actId="478"/>
          <ac:picMkLst>
            <pc:docMk/>
            <pc:sldMk cId="3118775839" sldId="275"/>
            <ac:picMk id="1030" creationId="{C7B22D19-2F1F-4A0F-8812-43971FCACBA7}"/>
          </ac:picMkLst>
        </pc:picChg>
        <pc:picChg chg="add del mod">
          <ac:chgData name="ZaHRoNa ~" userId="ea48ab2039c9045c" providerId="LiveId" clId="{8E97B29C-CB5A-47B7-8567-EED805205D55}" dt="2022-10-16T18:08:59.846" v="75" actId="478"/>
          <ac:picMkLst>
            <pc:docMk/>
            <pc:sldMk cId="3118775839" sldId="275"/>
            <ac:picMk id="1032" creationId="{8BA01135-58D3-487D-AF47-F048E05E35CD}"/>
          </ac:picMkLst>
        </pc:picChg>
        <pc:picChg chg="add del">
          <ac:chgData name="ZaHRoNa ~" userId="ea48ab2039c9045c" providerId="LiveId" clId="{8E97B29C-CB5A-47B7-8567-EED805205D55}" dt="2022-10-16T18:08:59.846" v="75" actId="478"/>
          <ac:picMkLst>
            <pc:docMk/>
            <pc:sldMk cId="3118775839" sldId="275"/>
            <ac:picMk id="1034" creationId="{C1A07EE1-F216-4F78-BB81-816A34E9F8F2}"/>
          </ac:picMkLst>
        </pc:picChg>
        <pc:picChg chg="del mod">
          <ac:chgData name="ZaHRoNa ~" userId="ea48ab2039c9045c" providerId="LiveId" clId="{8E97B29C-CB5A-47B7-8567-EED805205D55}" dt="2022-10-16T18:08:54.924" v="73" actId="478"/>
          <ac:picMkLst>
            <pc:docMk/>
            <pc:sldMk cId="3118775839" sldId="275"/>
            <ac:picMk id="1036" creationId="{78D8FBF9-1142-4DF4-AF97-B00531D89CD3}"/>
          </ac:picMkLst>
        </pc:picChg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0" sldId="276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7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0" sldId="278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79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80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81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82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83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0" sldId="284"/>
        </pc:sldMkLst>
      </pc:sldChg>
      <pc:sldChg chg="add modTransition">
        <pc:chgData name="ZaHRoNa ~" userId="ea48ab2039c9045c" providerId="LiveId" clId="{8E97B29C-CB5A-47B7-8567-EED805205D55}" dt="2022-10-17T07:43:45.846" v="522"/>
        <pc:sldMkLst>
          <pc:docMk/>
          <pc:sldMk cId="4006164177" sldId="285"/>
        </pc:sldMkLst>
      </pc:sldChg>
      <pc:sldChg chg="del">
        <pc:chgData name="ZaHRoNa ~" userId="ea48ab2039c9045c" providerId="LiveId" clId="{8E97B29C-CB5A-47B7-8567-EED805205D55}" dt="2022-10-17T07:09:49.554" v="412" actId="47"/>
        <pc:sldMkLst>
          <pc:docMk/>
          <pc:sldMk cId="648211568" sldId="289"/>
        </pc:sldMkLst>
      </pc:sldChg>
      <pc:sldChg chg="del">
        <pc:chgData name="ZaHRoNa ~" userId="ea48ab2039c9045c" providerId="LiveId" clId="{8E97B29C-CB5A-47B7-8567-EED805205D55}" dt="2022-10-17T07:21:28.653" v="519" actId="47"/>
        <pc:sldMkLst>
          <pc:docMk/>
          <pc:sldMk cId="2925983062" sldId="303"/>
        </pc:sldMkLst>
      </pc:sldChg>
      <pc:sldChg chg="del">
        <pc:chgData name="ZaHRoNa ~" userId="ea48ab2039c9045c" providerId="LiveId" clId="{8E97B29C-CB5A-47B7-8567-EED805205D55}" dt="2022-10-17T07:21:29.843" v="520" actId="47"/>
        <pc:sldMkLst>
          <pc:docMk/>
          <pc:sldMk cId="277893324" sldId="304"/>
        </pc:sldMkLst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1361939794" sldId="305"/>
        </pc:sldMkLst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3127063079" sldId="309"/>
        </pc:sldMkLst>
      </pc:sldChg>
      <pc:sldChg chg="del">
        <pc:chgData name="ZaHRoNa ~" userId="ea48ab2039c9045c" providerId="LiveId" clId="{8E97B29C-CB5A-47B7-8567-EED805205D55}" dt="2022-10-17T07:21:24.856" v="516" actId="47"/>
        <pc:sldMkLst>
          <pc:docMk/>
          <pc:sldMk cId="85843798" sldId="310"/>
        </pc:sldMkLst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3460189277" sldId="311"/>
        </pc:sldMkLst>
      </pc:sldChg>
      <pc:sldChg chg="addSp delSp modSp add del mod ord modTransition delAnim">
        <pc:chgData name="ZaHRoNa ~" userId="ea48ab2039c9045c" providerId="LiveId" clId="{8E97B29C-CB5A-47B7-8567-EED805205D55}" dt="2022-10-17T06:46:20.565" v="330"/>
        <pc:sldMkLst>
          <pc:docMk/>
          <pc:sldMk cId="2551748494" sldId="312"/>
        </pc:sldMkLst>
        <pc:spChg chg="del">
          <ac:chgData name="ZaHRoNa ~" userId="ea48ab2039c9045c" providerId="LiveId" clId="{8E97B29C-CB5A-47B7-8567-EED805205D55}" dt="2022-10-17T06:38:14.876" v="250" actId="478"/>
          <ac:spMkLst>
            <pc:docMk/>
            <pc:sldMk cId="2551748494" sldId="312"/>
            <ac:spMk id="2" creationId="{00000000-0000-0000-0000-000000000000}"/>
          </ac:spMkLst>
        </pc:spChg>
        <pc:spChg chg="del">
          <ac:chgData name="ZaHRoNa ~" userId="ea48ab2039c9045c" providerId="LiveId" clId="{8E97B29C-CB5A-47B7-8567-EED805205D55}" dt="2022-10-17T06:38:16.955" v="251" actId="478"/>
          <ac:spMkLst>
            <pc:docMk/>
            <pc:sldMk cId="2551748494" sldId="312"/>
            <ac:spMk id="4" creationId="{00000000-0000-0000-0000-000000000000}"/>
          </ac:spMkLst>
        </pc:spChg>
        <pc:spChg chg="add mod">
          <ac:chgData name="ZaHRoNa ~" userId="ea48ab2039c9045c" providerId="LiveId" clId="{8E97B29C-CB5A-47B7-8567-EED805205D55}" dt="2022-10-17T06:40:09.025" v="267" actId="1076"/>
          <ac:spMkLst>
            <pc:docMk/>
            <pc:sldMk cId="2551748494" sldId="312"/>
            <ac:spMk id="5" creationId="{C2095391-A098-277E-A708-C25807F6CA94}"/>
          </ac:spMkLst>
        </pc:spChg>
        <pc:picChg chg="mod">
          <ac:chgData name="ZaHRoNa ~" userId="ea48ab2039c9045c" providerId="LiveId" clId="{8E97B29C-CB5A-47B7-8567-EED805205D55}" dt="2022-10-17T06:38:21.663" v="253" actId="1076"/>
          <ac:picMkLst>
            <pc:docMk/>
            <pc:sldMk cId="2551748494" sldId="312"/>
            <ac:picMk id="3" creationId="{00000000-0000-0000-0000-000000000000}"/>
          </ac:picMkLst>
        </pc:picChg>
      </pc:sldChg>
      <pc:sldChg chg="addSp modSp add mod ord modTransition modAnim">
        <pc:chgData name="ZaHRoNa ~" userId="ea48ab2039c9045c" providerId="LiveId" clId="{8E97B29C-CB5A-47B7-8567-EED805205D55}" dt="2022-10-17T06:46:24.825" v="334"/>
        <pc:sldMkLst>
          <pc:docMk/>
          <pc:sldMk cId="214024604" sldId="313"/>
        </pc:sldMkLst>
        <pc:spChg chg="add mod">
          <ac:chgData name="ZaHRoNa ~" userId="ea48ab2039c9045c" providerId="LiveId" clId="{8E97B29C-CB5A-47B7-8567-EED805205D55}" dt="2022-10-17T06:43:46.624" v="325" actId="1076"/>
          <ac:spMkLst>
            <pc:docMk/>
            <pc:sldMk cId="214024604" sldId="313"/>
            <ac:spMk id="2" creationId="{CA8D9C9B-E15C-F8A6-B8D5-9EDF364B3FB5}"/>
          </ac:spMkLst>
        </pc:spChg>
        <pc:spChg chg="mod">
          <ac:chgData name="ZaHRoNa ~" userId="ea48ab2039c9045c" providerId="LiveId" clId="{8E97B29C-CB5A-47B7-8567-EED805205D55}" dt="2022-10-17T06:43:16.295" v="319" actId="1076"/>
          <ac:spMkLst>
            <pc:docMk/>
            <pc:sldMk cId="214024604" sldId="313"/>
            <ac:spMk id="3" creationId="{00000000-0000-0000-0000-000000000000}"/>
          </ac:spMkLst>
        </pc:spChg>
        <pc:picChg chg="mod">
          <ac:chgData name="ZaHRoNa ~" userId="ea48ab2039c9045c" providerId="LiveId" clId="{8E97B29C-CB5A-47B7-8567-EED805205D55}" dt="2022-10-17T06:43:09.259" v="316" actId="1076"/>
          <ac:picMkLst>
            <pc:docMk/>
            <pc:sldMk cId="214024604" sldId="313"/>
            <ac:picMk id="4" creationId="{00000000-0000-0000-0000-000000000000}"/>
          </ac:picMkLst>
        </pc:picChg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692435271" sldId="314"/>
        </pc:sldMkLst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4212870172" sldId="315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353832121" sldId="316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1737720836" sldId="317"/>
        </pc:sldMkLst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1598636365" sldId="318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3540714948" sldId="319"/>
        </pc:sldMkLst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1906870438" sldId="320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981835328" sldId="321"/>
        </pc:sldMkLst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319499377" sldId="322"/>
        </pc:sldMkLst>
      </pc:sldChg>
      <pc:sldChg chg="del">
        <pc:chgData name="ZaHRoNa ~" userId="ea48ab2039c9045c" providerId="LiveId" clId="{8E97B29C-CB5A-47B7-8567-EED805205D55}" dt="2022-10-17T07:21:20.803" v="514" actId="47"/>
        <pc:sldMkLst>
          <pc:docMk/>
          <pc:sldMk cId="1118256972" sldId="324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3382304945" sldId="324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1700722025" sldId="325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2964525246" sldId="326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2395761035" sldId="327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542037766" sldId="328"/>
        </pc:sldMkLst>
      </pc:sldChg>
      <pc:sldChg chg="del">
        <pc:chgData name="ZaHRoNa ~" userId="ea48ab2039c9045c" providerId="LiveId" clId="{8E97B29C-CB5A-47B7-8567-EED805205D55}" dt="2022-10-17T07:21:26.584" v="518" actId="47"/>
        <pc:sldMkLst>
          <pc:docMk/>
          <pc:sldMk cId="910078088" sldId="329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3121079136" sldId="329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1900417850" sldId="330"/>
        </pc:sldMkLst>
      </pc:sldChg>
      <pc:sldChg chg="del">
        <pc:chgData name="ZaHRoNa ~" userId="ea48ab2039c9045c" providerId="LiveId" clId="{8E97B29C-CB5A-47B7-8567-EED805205D55}" dt="2022-10-16T17:34:10.131" v="64" actId="47"/>
        <pc:sldMkLst>
          <pc:docMk/>
          <pc:sldMk cId="1290551590" sldId="342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975564496" sldId="347"/>
        </pc:sldMkLst>
      </pc:sldChg>
      <pc:sldChg chg="del">
        <pc:chgData name="ZaHRoNa ~" userId="ea48ab2039c9045c" providerId="LiveId" clId="{8E97B29C-CB5A-47B7-8567-EED805205D55}" dt="2022-10-17T07:21:25.513" v="517" actId="47"/>
        <pc:sldMkLst>
          <pc:docMk/>
          <pc:sldMk cId="2613720944" sldId="349"/>
        </pc:sldMkLst>
      </pc:sldChg>
      <pc:sldChg chg="modSp add del mod">
        <pc:chgData name="ZaHRoNa ~" userId="ea48ab2039c9045c" providerId="LiveId" clId="{8E97B29C-CB5A-47B7-8567-EED805205D55}" dt="2022-10-18T02:15:51.903" v="542" actId="47"/>
        <pc:sldMkLst>
          <pc:docMk/>
          <pc:sldMk cId="138368866" sldId="351"/>
        </pc:sldMkLst>
        <pc:spChg chg="mod">
          <ac:chgData name="ZaHRoNa ~" userId="ea48ab2039c9045c" providerId="LiveId" clId="{8E97B29C-CB5A-47B7-8567-EED805205D55}" dt="2022-10-18T00:45:46.596" v="538" actId="27636"/>
          <ac:spMkLst>
            <pc:docMk/>
            <pc:sldMk cId="138368866" sldId="351"/>
            <ac:spMk id="2" creationId="{E8DF7568-AF05-4DAD-9047-FC7A82EB2126}"/>
          </ac:spMkLst>
        </pc:spChg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328229301" sldId="352"/>
        </pc:sldMkLst>
      </pc:sldChg>
      <pc:sldChg chg="add del">
        <pc:chgData name="ZaHRoNa ~" userId="ea48ab2039c9045c" providerId="LiveId" clId="{8E97B29C-CB5A-47B7-8567-EED805205D55}" dt="2022-10-18T02:15:27.333" v="541" actId="47"/>
        <pc:sldMkLst>
          <pc:docMk/>
          <pc:sldMk cId="2568939930" sldId="353"/>
        </pc:sldMkLst>
      </pc:sldChg>
      <pc:sldChg chg="del">
        <pc:chgData name="ZaHRoNa ~" userId="ea48ab2039c9045c" providerId="LiveId" clId="{8E97B29C-CB5A-47B7-8567-EED805205D55}" dt="2022-10-16T15:17:33.026" v="63" actId="2696"/>
        <pc:sldMkLst>
          <pc:docMk/>
          <pc:sldMk cId="611065501" sldId="375"/>
        </pc:sldMkLst>
      </pc:sldChg>
      <pc:sldChg chg="del ord">
        <pc:chgData name="ZaHRoNa ~" userId="ea48ab2039c9045c" providerId="LiveId" clId="{8E97B29C-CB5A-47B7-8567-EED805205D55}" dt="2022-10-18T02:15:27.333" v="541" actId="47"/>
        <pc:sldMkLst>
          <pc:docMk/>
          <pc:sldMk cId="4197085728" sldId="412"/>
        </pc:sldMkLst>
      </pc:sldChg>
      <pc:sldChg chg="ord">
        <pc:chgData name="ZaHRoNa ~" userId="ea48ab2039c9045c" providerId="LiveId" clId="{8E97B29C-CB5A-47B7-8567-EED805205D55}" dt="2022-10-17T07:50:49.001" v="529"/>
        <pc:sldMkLst>
          <pc:docMk/>
          <pc:sldMk cId="3891693439" sldId="414"/>
        </pc:sldMkLst>
      </pc:sldChg>
      <pc:sldChg chg="addSp delSp modSp del mod ord">
        <pc:chgData name="ZaHRoNa ~" userId="ea48ab2039c9045c" providerId="LiveId" clId="{8E97B29C-CB5A-47B7-8567-EED805205D55}" dt="2022-10-18T02:15:27.333" v="541" actId="47"/>
        <pc:sldMkLst>
          <pc:docMk/>
          <pc:sldMk cId="2545536400" sldId="415"/>
        </pc:sldMkLst>
        <pc:spChg chg="mod">
          <ac:chgData name="ZaHRoNa ~" userId="ea48ab2039c9045c" providerId="LiveId" clId="{8E97B29C-CB5A-47B7-8567-EED805205D55}" dt="2022-10-17T07:18:41.068" v="500" actId="20577"/>
          <ac:spMkLst>
            <pc:docMk/>
            <pc:sldMk cId="2545536400" sldId="415"/>
            <ac:spMk id="9" creationId="{7D2D1202-05A5-49C7-8E5C-96711F2B2304}"/>
          </ac:spMkLst>
        </pc:spChg>
        <pc:picChg chg="del">
          <ac:chgData name="ZaHRoNa ~" userId="ea48ab2039c9045c" providerId="LiveId" clId="{8E97B29C-CB5A-47B7-8567-EED805205D55}" dt="2022-10-17T07:14:49.884" v="488" actId="478"/>
          <ac:picMkLst>
            <pc:docMk/>
            <pc:sldMk cId="2545536400" sldId="415"/>
            <ac:picMk id="6" creationId="{DA8DAAC0-DDCF-4D07-881E-B8319DF230CB}"/>
          </ac:picMkLst>
        </pc:picChg>
        <pc:picChg chg="del mod">
          <ac:chgData name="ZaHRoNa ~" userId="ea48ab2039c9045c" providerId="LiveId" clId="{8E97B29C-CB5A-47B7-8567-EED805205D55}" dt="2022-10-17T07:14:53.704" v="490" actId="478"/>
          <ac:picMkLst>
            <pc:docMk/>
            <pc:sldMk cId="2545536400" sldId="415"/>
            <ac:picMk id="7" creationId="{CFA08BFE-49DB-44E1-998A-5A0CE9050DDA}"/>
          </ac:picMkLst>
        </pc:picChg>
        <pc:picChg chg="add del mod modCrop">
          <ac:chgData name="ZaHRoNa ~" userId="ea48ab2039c9045c" providerId="LiveId" clId="{8E97B29C-CB5A-47B7-8567-EED805205D55}" dt="2022-10-17T07:19:16.570" v="502" actId="478"/>
          <ac:picMkLst>
            <pc:docMk/>
            <pc:sldMk cId="2545536400" sldId="415"/>
            <ac:picMk id="10" creationId="{6C06DF62-D1FB-C77B-F17E-DEFF06D32B0A}"/>
          </ac:picMkLst>
        </pc:picChg>
        <pc:picChg chg="add mod modCrop">
          <ac:chgData name="ZaHRoNa ~" userId="ea48ab2039c9045c" providerId="LiveId" clId="{8E97B29C-CB5A-47B7-8567-EED805205D55}" dt="2022-10-17T07:20:10.655" v="510" actId="1076"/>
          <ac:picMkLst>
            <pc:docMk/>
            <pc:sldMk cId="2545536400" sldId="415"/>
            <ac:picMk id="12" creationId="{FF5CE03F-FA66-DAEE-19B5-099D59955FCC}"/>
          </ac:picMkLst>
        </pc:picChg>
      </pc:sldChg>
      <pc:sldChg chg="modSp mod ord">
        <pc:chgData name="ZaHRoNa ~" userId="ea48ab2039c9045c" providerId="LiveId" clId="{8E97B29C-CB5A-47B7-8567-EED805205D55}" dt="2022-10-17T06:08:26.326" v="155" actId="27636"/>
        <pc:sldMkLst>
          <pc:docMk/>
          <pc:sldMk cId="294329345" sldId="416"/>
        </pc:sldMkLst>
        <pc:spChg chg="mod">
          <ac:chgData name="ZaHRoNa ~" userId="ea48ab2039c9045c" providerId="LiveId" clId="{8E97B29C-CB5A-47B7-8567-EED805205D55}" dt="2022-10-17T06:08:26.326" v="155" actId="27636"/>
          <ac:spMkLst>
            <pc:docMk/>
            <pc:sldMk cId="294329345" sldId="416"/>
            <ac:spMk id="2" creationId="{00000000-0000-0000-0000-000000000000}"/>
          </ac:spMkLst>
        </pc:spChg>
      </pc:sldChg>
      <pc:sldChg chg="modSp del mod modClrScheme chgLayout">
        <pc:chgData name="ZaHRoNa ~" userId="ea48ab2039c9045c" providerId="LiveId" clId="{8E97B29C-CB5A-47B7-8567-EED805205D55}" dt="2022-10-16T15:17:33.026" v="63" actId="2696"/>
        <pc:sldMkLst>
          <pc:docMk/>
          <pc:sldMk cId="860779617" sldId="417"/>
        </pc:sldMkLst>
        <pc:spChg chg="mod ord">
          <ac:chgData name="ZaHRoNa ~" userId="ea48ab2039c9045c" providerId="LiveId" clId="{8E97B29C-CB5A-47B7-8567-EED805205D55}" dt="2022-10-16T15:15:59.501" v="61" actId="700"/>
          <ac:spMkLst>
            <pc:docMk/>
            <pc:sldMk cId="860779617" sldId="417"/>
            <ac:spMk id="2" creationId="{19E0540D-B8CF-42E5-81E2-8EF8D744D3D2}"/>
          </ac:spMkLst>
        </pc:spChg>
      </pc:sldChg>
      <pc:sldChg chg="del">
        <pc:chgData name="ZaHRoNa ~" userId="ea48ab2039c9045c" providerId="LiveId" clId="{8E97B29C-CB5A-47B7-8567-EED805205D55}" dt="2022-10-17T07:21:23.384" v="515" actId="47"/>
        <pc:sldMkLst>
          <pc:docMk/>
          <pc:sldMk cId="2949406369" sldId="418"/>
        </pc:sldMkLst>
      </pc:sldChg>
      <pc:sldChg chg="del ord">
        <pc:chgData name="ZaHRoNa ~" userId="ea48ab2039c9045c" providerId="LiveId" clId="{8E97B29C-CB5A-47B7-8567-EED805205D55}" dt="2022-10-18T02:15:51.903" v="542" actId="47"/>
        <pc:sldMkLst>
          <pc:docMk/>
          <pc:sldMk cId="1894458834" sldId="419"/>
        </pc:sldMkLst>
      </pc:sldChg>
      <pc:sldChg chg="del">
        <pc:chgData name="ZaHRoNa ~" userId="ea48ab2039c9045c" providerId="LiveId" clId="{8E97B29C-CB5A-47B7-8567-EED805205D55}" dt="2022-10-17T07:09:49.554" v="412" actId="47"/>
        <pc:sldMkLst>
          <pc:docMk/>
          <pc:sldMk cId="2272765182" sldId="422"/>
        </pc:sldMkLst>
      </pc:sldChg>
      <pc:sldChg chg="del">
        <pc:chgData name="ZaHRoNa ~" userId="ea48ab2039c9045c" providerId="LiveId" clId="{8E97B29C-CB5A-47B7-8567-EED805205D55}" dt="2022-10-17T07:09:49.554" v="412" actId="47"/>
        <pc:sldMkLst>
          <pc:docMk/>
          <pc:sldMk cId="2734944032" sldId="424"/>
        </pc:sldMkLst>
      </pc:sldChg>
      <pc:sldChg chg="del">
        <pc:chgData name="ZaHRoNa ~" userId="ea48ab2039c9045c" providerId="LiveId" clId="{8E97B29C-CB5A-47B7-8567-EED805205D55}" dt="2022-10-17T07:09:49.554" v="412" actId="47"/>
        <pc:sldMkLst>
          <pc:docMk/>
          <pc:sldMk cId="1232030558" sldId="425"/>
        </pc:sldMkLst>
      </pc:sldChg>
      <pc:sldChg chg="addSp delSp modSp mod ord">
        <pc:chgData name="ZaHRoNa ~" userId="ea48ab2039c9045c" providerId="LiveId" clId="{8E97B29C-CB5A-47B7-8567-EED805205D55}" dt="2022-10-17T07:14:43.564" v="485"/>
        <pc:sldMkLst>
          <pc:docMk/>
          <pc:sldMk cId="55843317" sldId="426"/>
        </pc:sldMkLst>
        <pc:spChg chg="mod">
          <ac:chgData name="ZaHRoNa ~" userId="ea48ab2039c9045c" providerId="LiveId" clId="{8E97B29C-CB5A-47B7-8567-EED805205D55}" dt="2022-10-17T07:10:35.594" v="455" actId="20577"/>
          <ac:spMkLst>
            <pc:docMk/>
            <pc:sldMk cId="55843317" sldId="426"/>
            <ac:spMk id="3" creationId="{00000000-0000-0000-0000-000000000000}"/>
          </ac:spMkLst>
        </pc:spChg>
        <pc:spChg chg="add del mod">
          <ac:chgData name="ZaHRoNa ~" userId="ea48ab2039c9045c" providerId="LiveId" clId="{8E97B29C-CB5A-47B7-8567-EED805205D55}" dt="2022-10-17T07:14:17.944" v="478"/>
          <ac:spMkLst>
            <pc:docMk/>
            <pc:sldMk cId="55843317" sldId="426"/>
            <ac:spMk id="4" creationId="{27A0C8A9-392A-96AB-5F39-92088E2306E4}"/>
          </ac:spMkLst>
        </pc:spChg>
        <pc:spChg chg="del">
          <ac:chgData name="ZaHRoNa ~" userId="ea48ab2039c9045c" providerId="LiveId" clId="{8E97B29C-CB5A-47B7-8567-EED805205D55}" dt="2022-10-17T07:10:19.234" v="433" actId="478"/>
          <ac:spMkLst>
            <pc:docMk/>
            <pc:sldMk cId="55843317" sldId="426"/>
            <ac:spMk id="5" creationId="{00000000-0000-0000-0000-000000000000}"/>
          </ac:spMkLst>
        </pc:spChg>
        <pc:spChg chg="add del mod">
          <ac:chgData name="ZaHRoNa ~" userId="ea48ab2039c9045c" providerId="LiveId" clId="{8E97B29C-CB5A-47B7-8567-EED805205D55}" dt="2022-10-17T07:10:20.974" v="434" actId="478"/>
          <ac:spMkLst>
            <pc:docMk/>
            <pc:sldMk cId="55843317" sldId="426"/>
            <ac:spMk id="7" creationId="{64C2F749-7A39-C9F8-6592-ECDC0F62BC46}"/>
          </ac:spMkLst>
        </pc:spChg>
        <pc:spChg chg="add del mod">
          <ac:chgData name="ZaHRoNa ~" userId="ea48ab2039c9045c" providerId="LiveId" clId="{8E97B29C-CB5A-47B7-8567-EED805205D55}" dt="2022-10-17T07:10:22.285" v="435" actId="478"/>
          <ac:spMkLst>
            <pc:docMk/>
            <pc:sldMk cId="55843317" sldId="426"/>
            <ac:spMk id="11" creationId="{28A56CE0-8222-F3CC-C3A4-B45AD64D9089}"/>
          </ac:spMkLst>
        </pc:spChg>
        <pc:spChg chg="mod">
          <ac:chgData name="ZaHRoNa ~" userId="ea48ab2039c9045c" providerId="LiveId" clId="{8E97B29C-CB5A-47B7-8567-EED805205D55}" dt="2022-10-17T07:13:26.691" v="477" actId="1076"/>
          <ac:spMkLst>
            <pc:docMk/>
            <pc:sldMk cId="55843317" sldId="426"/>
            <ac:spMk id="14" creationId="{742FAF8F-A44A-40AE-B31E-54FB4D4A77B4}"/>
          </ac:spMkLst>
        </pc:spChg>
        <pc:picChg chg="del">
          <ac:chgData name="ZaHRoNa ~" userId="ea48ab2039c9045c" providerId="LiveId" clId="{8E97B29C-CB5A-47B7-8567-EED805205D55}" dt="2022-10-17T07:10:16.604" v="431" actId="478"/>
          <ac:picMkLst>
            <pc:docMk/>
            <pc:sldMk cId="55843317" sldId="426"/>
            <ac:picMk id="9" creationId="{26FCBFD7-894D-4DAF-A927-89B7360865C6}"/>
          </ac:picMkLst>
        </pc:picChg>
        <pc:picChg chg="del">
          <ac:chgData name="ZaHRoNa ~" userId="ea48ab2039c9045c" providerId="LiveId" clId="{8E97B29C-CB5A-47B7-8567-EED805205D55}" dt="2022-10-17T07:10:17.313" v="432" actId="478"/>
          <ac:picMkLst>
            <pc:docMk/>
            <pc:sldMk cId="55843317" sldId="426"/>
            <ac:picMk id="10" creationId="{098E719A-69D8-432A-A7F8-6C7F78D47708}"/>
          </ac:picMkLst>
        </pc:picChg>
        <pc:picChg chg="add mod modCrop">
          <ac:chgData name="ZaHRoNa ~" userId="ea48ab2039c9045c" providerId="LiveId" clId="{8E97B29C-CB5A-47B7-8567-EED805205D55}" dt="2022-10-17T07:14:29.954" v="483" actId="14100"/>
          <ac:picMkLst>
            <pc:docMk/>
            <pc:sldMk cId="55843317" sldId="426"/>
            <ac:picMk id="15" creationId="{07863441-A6F2-EF87-EEE2-ADDCDE886A58}"/>
          </ac:picMkLst>
        </pc:picChg>
      </pc:sldChg>
      <pc:sldChg chg="ord">
        <pc:chgData name="ZaHRoNa ~" userId="ea48ab2039c9045c" providerId="LiveId" clId="{8E97B29C-CB5A-47B7-8567-EED805205D55}" dt="2022-10-17T07:14:43.564" v="485"/>
        <pc:sldMkLst>
          <pc:docMk/>
          <pc:sldMk cId="705897990" sldId="427"/>
        </pc:sldMkLst>
      </pc:sldChg>
      <pc:sldChg chg="del">
        <pc:chgData name="ZaHRoNa ~" userId="ea48ab2039c9045c" providerId="LiveId" clId="{8E97B29C-CB5A-47B7-8567-EED805205D55}" dt="2022-10-17T07:09:49.554" v="412" actId="47"/>
        <pc:sldMkLst>
          <pc:docMk/>
          <pc:sldMk cId="1580423095" sldId="428"/>
        </pc:sldMkLst>
      </pc:sldChg>
      <pc:sldChg chg="modSp del mod modClrScheme chgLayout">
        <pc:chgData name="ZaHRoNa ~" userId="ea48ab2039c9045c" providerId="LiveId" clId="{8E97B29C-CB5A-47B7-8567-EED805205D55}" dt="2022-10-16T15:17:33.026" v="63" actId="2696"/>
        <pc:sldMkLst>
          <pc:docMk/>
          <pc:sldMk cId="288327152" sldId="429"/>
        </pc:sldMkLst>
        <pc:spChg chg="mod ord">
          <ac:chgData name="ZaHRoNa ~" userId="ea48ab2039c9045c" providerId="LiveId" clId="{8E97B29C-CB5A-47B7-8567-EED805205D55}" dt="2022-10-16T15:16:06.779" v="62" actId="700"/>
          <ac:spMkLst>
            <pc:docMk/>
            <pc:sldMk cId="288327152" sldId="429"/>
            <ac:spMk id="2" creationId="{19E0540D-B8CF-42E5-81E2-8EF8D744D3D2}"/>
          </ac:spMkLst>
        </pc:spChg>
      </pc:sldChg>
      <pc:sldChg chg="new del">
        <pc:chgData name="ZaHRoNa ~" userId="ea48ab2039c9045c" providerId="LiveId" clId="{8E97B29C-CB5A-47B7-8567-EED805205D55}" dt="2022-10-16T06:41:38.600" v="1" actId="680"/>
        <pc:sldMkLst>
          <pc:docMk/>
          <pc:sldMk cId="1317912362" sldId="430"/>
        </pc:sldMkLst>
      </pc:sldChg>
      <pc:sldChg chg="addSp modSp new mod">
        <pc:chgData name="ZaHRoNa ~" userId="ea48ab2039c9045c" providerId="LiveId" clId="{8E97B29C-CB5A-47B7-8567-EED805205D55}" dt="2022-10-17T07:55:53.702" v="535" actId="14100"/>
        <pc:sldMkLst>
          <pc:docMk/>
          <pc:sldMk cId="1350135910" sldId="430"/>
        </pc:sldMkLst>
        <pc:spChg chg="mod">
          <ac:chgData name="ZaHRoNa ~" userId="ea48ab2039c9045c" providerId="LiveId" clId="{8E97B29C-CB5A-47B7-8567-EED805205D55}" dt="2022-10-17T07:55:39.673" v="530" actId="1076"/>
          <ac:spMkLst>
            <pc:docMk/>
            <pc:sldMk cId="1350135910" sldId="430"/>
            <ac:spMk id="2" creationId="{233B064D-ADBF-D38D-D9DB-4804BE40A654}"/>
          </ac:spMkLst>
        </pc:spChg>
        <pc:picChg chg="add mod modCrop">
          <ac:chgData name="ZaHRoNa ~" userId="ea48ab2039c9045c" providerId="LiveId" clId="{8E97B29C-CB5A-47B7-8567-EED805205D55}" dt="2022-10-17T07:55:53.702" v="535" actId="14100"/>
          <ac:picMkLst>
            <pc:docMk/>
            <pc:sldMk cId="1350135910" sldId="430"/>
            <ac:picMk id="3" creationId="{98496DA4-D3FB-A5ED-20D8-2D2BB54EF18D}"/>
          </ac:picMkLst>
        </pc:picChg>
      </pc:sldChg>
      <pc:sldChg chg="modSp new mod">
        <pc:chgData name="ZaHRoNa ~" userId="ea48ab2039c9045c" providerId="LiveId" clId="{8E97B29C-CB5A-47B7-8567-EED805205D55}" dt="2022-10-16T18:10:01.758" v="119" actId="1076"/>
        <pc:sldMkLst>
          <pc:docMk/>
          <pc:sldMk cId="1424616939" sldId="431"/>
        </pc:sldMkLst>
        <pc:spChg chg="mod">
          <ac:chgData name="ZaHRoNa ~" userId="ea48ab2039c9045c" providerId="LiveId" clId="{8E97B29C-CB5A-47B7-8567-EED805205D55}" dt="2022-10-16T18:09:55.687" v="117" actId="403"/>
          <ac:spMkLst>
            <pc:docMk/>
            <pc:sldMk cId="1424616939" sldId="431"/>
            <ac:spMk id="2" creationId="{F04605D4-6683-82C3-97DA-90898ACBC2C4}"/>
          </ac:spMkLst>
        </pc:spChg>
        <pc:spChg chg="mod">
          <ac:chgData name="ZaHRoNa ~" userId="ea48ab2039c9045c" providerId="LiveId" clId="{8E97B29C-CB5A-47B7-8567-EED805205D55}" dt="2022-10-16T18:10:01.758" v="119" actId="1076"/>
          <ac:spMkLst>
            <pc:docMk/>
            <pc:sldMk cId="1424616939" sldId="431"/>
            <ac:spMk id="3" creationId="{C9627C72-D070-4683-49BC-500B89215225}"/>
          </ac:spMkLst>
        </pc:spChg>
      </pc:sldChg>
      <pc:sldChg chg="new del">
        <pc:chgData name="ZaHRoNa ~" userId="ea48ab2039c9045c" providerId="LiveId" clId="{8E97B29C-CB5A-47B7-8567-EED805205D55}" dt="2022-10-17T06:06:16.591" v="133" actId="47"/>
        <pc:sldMkLst>
          <pc:docMk/>
          <pc:sldMk cId="3671450490" sldId="432"/>
        </pc:sldMkLst>
      </pc:sldChg>
      <pc:sldChg chg="add del">
        <pc:chgData name="ZaHRoNa ~" userId="ea48ab2039c9045c" providerId="LiveId" clId="{8E97B29C-CB5A-47B7-8567-EED805205D55}" dt="2022-10-17T06:06:15.996" v="132" actId="47"/>
        <pc:sldMkLst>
          <pc:docMk/>
          <pc:sldMk cId="1967320913" sldId="433"/>
        </pc:sldMkLst>
      </pc:sldChg>
      <pc:sldChg chg="add">
        <pc:chgData name="ZaHRoNa ~" userId="ea48ab2039c9045c" providerId="LiveId" clId="{8E97B29C-CB5A-47B7-8567-EED805205D55}" dt="2022-10-18T01:21:43.125" v="540"/>
        <pc:sldMkLst>
          <pc:docMk/>
          <pc:sldMk cId="3650578148" sldId="434"/>
        </pc:sldMkLst>
      </pc:sldChg>
      <pc:sldChg chg="addSp delSp modSp add del mod delAnim modAnim">
        <pc:chgData name="ZaHRoNa ~" userId="ea48ab2039c9045c" providerId="LiveId" clId="{8E97B29C-CB5A-47B7-8567-EED805205D55}" dt="2022-10-18T01:21:41.295" v="539" actId="47"/>
        <pc:sldMkLst>
          <pc:docMk/>
          <pc:sldMk cId="2536600658" sldId="465"/>
        </pc:sldMkLst>
        <pc:spChg chg="del">
          <ac:chgData name="ZaHRoNa ~" userId="ea48ab2039c9045c" providerId="LiveId" clId="{8E97B29C-CB5A-47B7-8567-EED805205D55}" dt="2022-10-17T06:05:59.250" v="123" actId="478"/>
          <ac:spMkLst>
            <pc:docMk/>
            <pc:sldMk cId="2536600658" sldId="465"/>
            <ac:spMk id="2" creationId="{0D9147C5-1E4E-C188-7375-4A9DAA4369B1}"/>
          </ac:spMkLst>
        </pc:spChg>
        <pc:spChg chg="del mod">
          <ac:chgData name="ZaHRoNa ~" userId="ea48ab2039c9045c" providerId="LiveId" clId="{8E97B29C-CB5A-47B7-8567-EED805205D55}" dt="2022-10-17T06:06:18.477" v="135" actId="478"/>
          <ac:spMkLst>
            <pc:docMk/>
            <pc:sldMk cId="2536600658" sldId="465"/>
            <ac:spMk id="8" creationId="{CD89BF4C-42BC-196F-BF53-DC30E2426569}"/>
          </ac:spMkLst>
        </pc:spChg>
        <pc:graphicFrameChg chg="mod">
          <ac:chgData name="ZaHRoNa ~" userId="ea48ab2039c9045c" providerId="LiveId" clId="{8E97B29C-CB5A-47B7-8567-EED805205D55}" dt="2022-10-17T06:06:11.909" v="130" actId="1076"/>
          <ac:graphicFrameMkLst>
            <pc:docMk/>
            <pc:sldMk cId="2536600658" sldId="465"/>
            <ac:graphicFrameMk id="11" creationId="{E05CB843-57F1-9497-DF9C-5184785D9EF0}"/>
          </ac:graphicFrameMkLst>
        </pc:graphicFrameChg>
        <pc:picChg chg="del">
          <ac:chgData name="ZaHRoNa ~" userId="ea48ab2039c9045c" providerId="LiveId" clId="{8E97B29C-CB5A-47B7-8567-EED805205D55}" dt="2022-10-17T06:06:03.536" v="127" actId="478"/>
          <ac:picMkLst>
            <pc:docMk/>
            <pc:sldMk cId="2536600658" sldId="465"/>
            <ac:picMk id="3" creationId="{5F9DBCE3-BAE6-B666-273B-9101013C99DE}"/>
          </ac:picMkLst>
        </pc:picChg>
        <pc:picChg chg="add mod">
          <ac:chgData name="ZaHRoNa ~" userId="ea48ab2039c9045c" providerId="LiveId" clId="{8E97B29C-CB5A-47B7-8567-EED805205D55}" dt="2022-10-17T06:06:43.926" v="139" actId="1076"/>
          <ac:picMkLst>
            <pc:docMk/>
            <pc:sldMk cId="2536600658" sldId="465"/>
            <ac:picMk id="4" creationId="{CFF1F913-6FE5-A3C6-028A-65590192B2D7}"/>
          </ac:picMkLst>
        </pc:picChg>
        <pc:picChg chg="del">
          <ac:chgData name="ZaHRoNa ~" userId="ea48ab2039c9045c" providerId="LiveId" clId="{8E97B29C-CB5A-47B7-8567-EED805205D55}" dt="2022-10-17T06:06:02.980" v="126" actId="478"/>
          <ac:picMkLst>
            <pc:docMk/>
            <pc:sldMk cId="2536600658" sldId="465"/>
            <ac:picMk id="5" creationId="{084DBEA9-D05F-EC23-B95D-A09AC94610CA}"/>
          </ac:picMkLst>
        </pc:picChg>
        <pc:picChg chg="del">
          <ac:chgData name="ZaHRoNa ~" userId="ea48ab2039c9045c" providerId="LiveId" clId="{8E97B29C-CB5A-47B7-8567-EED805205D55}" dt="2022-10-17T06:06:02.086" v="125" actId="478"/>
          <ac:picMkLst>
            <pc:docMk/>
            <pc:sldMk cId="2536600658" sldId="465"/>
            <ac:picMk id="6" creationId="{1765079F-ADE2-A2AB-2DB9-412929D8381E}"/>
          </ac:picMkLst>
        </pc:picChg>
        <pc:picChg chg="del">
          <ac:chgData name="ZaHRoNa ~" userId="ea48ab2039c9045c" providerId="LiveId" clId="{8E97B29C-CB5A-47B7-8567-EED805205D55}" dt="2022-10-17T06:06:01.457" v="124" actId="478"/>
          <ac:picMkLst>
            <pc:docMk/>
            <pc:sldMk cId="2536600658" sldId="465"/>
            <ac:picMk id="7" creationId="{4A3918C5-7720-168B-7C24-95150C71684B}"/>
          </ac:picMkLst>
        </pc:picChg>
        <pc:picChg chg="mod">
          <ac:chgData name="ZaHRoNa ~" userId="ea48ab2039c9045c" providerId="LiveId" clId="{8E97B29C-CB5A-47B7-8567-EED805205D55}" dt="2022-10-17T06:06:05.353" v="128" actId="1076"/>
          <ac:picMkLst>
            <pc:docMk/>
            <pc:sldMk cId="2536600658" sldId="465"/>
            <ac:picMk id="1026" creationId="{2C2EEFFD-558D-080B-A2FE-45E8B20D1F9B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30" creationId="{20966080-BEBD-E1AC-FDBF-884C08000843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32" creationId="{416C5940-7ED0-5834-8E47-CFB4672AAE93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34" creationId="{D11B1A96-EC5A-EA3B-5D6C-344BF02B84CC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36" creationId="{23AE3EC2-79C4-1C70-A36E-043B7F10F584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38" creationId="{67B3FA03-CE9A-3C9E-735F-C021813A2EDB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40" creationId="{95486BB7-0D96-FC42-7672-35E3F072C3F0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42" creationId="{B16C6776-6246-BEE1-50B2-16DC6F419F04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1044" creationId="{6432254B-973D-2B88-6D06-4A72F5E0C783}"/>
          </ac:picMkLst>
        </pc:picChg>
        <pc:picChg chg="mod">
          <ac:chgData name="ZaHRoNa ~" userId="ea48ab2039c9045c" providerId="LiveId" clId="{8E97B29C-CB5A-47B7-8567-EED805205D55}" dt="2022-10-17T06:06:11.909" v="130" actId="1076"/>
          <ac:picMkLst>
            <pc:docMk/>
            <pc:sldMk cId="2536600658" sldId="465"/>
            <ac:picMk id="2050" creationId="{D883C439-9DE2-38C2-22D2-D3D40B21EAF7}"/>
          </ac:picMkLst>
        </pc:picChg>
      </pc:sldChg>
      <pc:sldChg chg="add del ord">
        <pc:chgData name="ZaHRoNa ~" userId="ea48ab2039c9045c" providerId="LiveId" clId="{8E97B29C-CB5A-47B7-8567-EED805205D55}" dt="2022-10-18T01:21:41.295" v="539" actId="47"/>
        <pc:sldMkLst>
          <pc:docMk/>
          <pc:sldMk cId="3074902632" sldId="466"/>
        </pc:sldMkLst>
      </pc:sldChg>
      <pc:sldChg chg="addSp modSp new mod modAnim">
        <pc:chgData name="ZaHRoNa ~" userId="ea48ab2039c9045c" providerId="LiveId" clId="{8E97B29C-CB5A-47B7-8567-EED805205D55}" dt="2022-10-17T07:08:04.711" v="387" actId="1076"/>
        <pc:sldMkLst>
          <pc:docMk/>
          <pc:sldMk cId="3605081819" sldId="467"/>
        </pc:sldMkLst>
        <pc:spChg chg="add mod">
          <ac:chgData name="ZaHRoNa ~" userId="ea48ab2039c9045c" providerId="LiveId" clId="{8E97B29C-CB5A-47B7-8567-EED805205D55}" dt="2022-10-17T07:08:04.711" v="387" actId="1076"/>
          <ac:spMkLst>
            <pc:docMk/>
            <pc:sldMk cId="3605081819" sldId="467"/>
            <ac:spMk id="3" creationId="{D4B11685-5E37-FE05-E4E5-A10A62F747B9}"/>
          </ac:spMkLst>
        </pc:spChg>
        <pc:picChg chg="add mod modCrop">
          <ac:chgData name="ZaHRoNa ~" userId="ea48ab2039c9045c" providerId="LiveId" clId="{8E97B29C-CB5A-47B7-8567-EED805205D55}" dt="2022-10-17T06:59:41.498" v="342" actId="1076"/>
          <ac:picMkLst>
            <pc:docMk/>
            <pc:sldMk cId="3605081819" sldId="467"/>
            <ac:picMk id="2" creationId="{A2B4FFF4-F68A-C6DE-B811-D94CE865E165}"/>
          </ac:picMkLst>
        </pc:picChg>
      </pc:sldChg>
      <pc:sldChg chg="addSp delSp modSp add mod ord delAnim modAnim">
        <pc:chgData name="ZaHRoNa ~" userId="ea48ab2039c9045c" providerId="LiveId" clId="{8E97B29C-CB5A-47B7-8567-EED805205D55}" dt="2022-10-17T07:08:26.390" v="390" actId="1076"/>
        <pc:sldMkLst>
          <pc:docMk/>
          <pc:sldMk cId="2703929126" sldId="468"/>
        </pc:sldMkLst>
        <pc:spChg chg="add del mod">
          <ac:chgData name="ZaHRoNa ~" userId="ea48ab2039c9045c" providerId="LiveId" clId="{8E97B29C-CB5A-47B7-8567-EED805205D55}" dt="2022-10-17T07:07:53.661" v="380" actId="21"/>
          <ac:spMkLst>
            <pc:docMk/>
            <pc:sldMk cId="2703929126" sldId="468"/>
            <ac:spMk id="4" creationId="{21C1BF89-ECCE-58BF-595D-62041B230C9C}"/>
          </ac:spMkLst>
        </pc:spChg>
        <pc:spChg chg="mod">
          <ac:chgData name="ZaHRoNa ~" userId="ea48ab2039c9045c" providerId="LiveId" clId="{8E97B29C-CB5A-47B7-8567-EED805205D55}" dt="2022-10-17T07:07:17.474" v="376" actId="20577"/>
          <ac:spMkLst>
            <pc:docMk/>
            <pc:sldMk cId="2703929126" sldId="468"/>
            <ac:spMk id="6" creationId="{00000000-0000-0000-0000-000000000000}"/>
          </ac:spMkLst>
        </pc:spChg>
        <pc:picChg chg="add mod">
          <ac:chgData name="ZaHRoNa ~" userId="ea48ab2039c9045c" providerId="LiveId" clId="{8E97B29C-CB5A-47B7-8567-EED805205D55}" dt="2022-10-17T07:06:52.790" v="350" actId="1076"/>
          <ac:picMkLst>
            <pc:docMk/>
            <pc:sldMk cId="2703929126" sldId="468"/>
            <ac:picMk id="2" creationId="{5A159756-DCF9-614A-0082-FF2520ECFC64}"/>
          </ac:picMkLst>
        </pc:picChg>
        <pc:picChg chg="add mod">
          <ac:chgData name="ZaHRoNa ~" userId="ea48ab2039c9045c" providerId="LiveId" clId="{8E97B29C-CB5A-47B7-8567-EED805205D55}" dt="2022-10-17T07:08:26.390" v="390" actId="1076"/>
          <ac:picMkLst>
            <pc:docMk/>
            <pc:sldMk cId="2703929126" sldId="468"/>
            <ac:picMk id="7" creationId="{0DB0D0CA-4259-D227-6724-C5BD1537CF06}"/>
          </ac:picMkLst>
        </pc:picChg>
        <pc:picChg chg="del">
          <ac:chgData name="ZaHRoNa ~" userId="ea48ab2039c9045c" providerId="LiveId" clId="{8E97B29C-CB5A-47B7-8567-EED805205D55}" dt="2022-10-17T07:06:40.616" v="346" actId="478"/>
          <ac:picMkLst>
            <pc:docMk/>
            <pc:sldMk cId="2703929126" sldId="468"/>
            <ac:picMk id="9" creationId="{40B485A9-9685-577A-5934-B7640A63F952}"/>
          </ac:picMkLst>
        </pc:picChg>
        <pc:picChg chg="del">
          <ac:chgData name="ZaHRoNa ~" userId="ea48ab2039c9045c" providerId="LiveId" clId="{8E97B29C-CB5A-47B7-8567-EED805205D55}" dt="2022-10-17T07:08:23.621" v="388" actId="478"/>
          <ac:picMkLst>
            <pc:docMk/>
            <pc:sldMk cId="2703929126" sldId="468"/>
            <ac:picMk id="10" creationId="{63BA1943-64C8-6299-C841-3785BAE89166}"/>
          </ac:picMkLst>
        </pc:picChg>
      </pc:sldChg>
      <pc:sldChg chg="addSp modSp new mod modAnim">
        <pc:chgData name="ZaHRoNa ~" userId="ea48ab2039c9045c" providerId="LiveId" clId="{8E97B29C-CB5A-47B7-8567-EED805205D55}" dt="2022-10-17T07:09:31.484" v="411" actId="14100"/>
        <pc:sldMkLst>
          <pc:docMk/>
          <pc:sldMk cId="3644544705" sldId="469"/>
        </pc:sldMkLst>
        <pc:picChg chg="add mod">
          <ac:chgData name="ZaHRoNa ~" userId="ea48ab2039c9045c" providerId="LiveId" clId="{8E97B29C-CB5A-47B7-8567-EED805205D55}" dt="2022-10-17T07:09:24.436" v="408" actId="14100"/>
          <ac:picMkLst>
            <pc:docMk/>
            <pc:sldMk cId="3644544705" sldId="469"/>
            <ac:picMk id="2" creationId="{E8684DC3-482D-F60F-6843-01C3C9E2BEE9}"/>
          </ac:picMkLst>
        </pc:picChg>
        <pc:picChg chg="add mod">
          <ac:chgData name="ZaHRoNa ~" userId="ea48ab2039c9045c" providerId="LiveId" clId="{8E97B29C-CB5A-47B7-8567-EED805205D55}" dt="2022-10-17T07:09:31.484" v="411" actId="14100"/>
          <ac:picMkLst>
            <pc:docMk/>
            <pc:sldMk cId="3644544705" sldId="469"/>
            <ac:picMk id="3" creationId="{4CBE3242-8BE3-F9C4-8A81-E0C0DA1F32DC}"/>
          </ac:picMkLst>
        </pc:picChg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3496262664" sldId="470"/>
        </pc:sldMkLst>
      </pc:sldChg>
      <pc:sldChg chg="add del modTransition">
        <pc:chgData name="ZaHRoNa ~" userId="ea48ab2039c9045c" providerId="LiveId" clId="{8E97B29C-CB5A-47B7-8567-EED805205D55}" dt="2022-10-18T02:15:51.903" v="542" actId="47"/>
        <pc:sldMkLst>
          <pc:docMk/>
          <pc:sldMk cId="462182537" sldId="471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599162354" sldId="472"/>
        </pc:sldMkLst>
      </pc:sldChg>
      <pc:sldChg chg="add del modTransition">
        <pc:chgData name="ZaHRoNa ~" userId="ea48ab2039c9045c" providerId="LiveId" clId="{8E97B29C-CB5A-47B7-8567-EED805205D55}" dt="2022-10-18T02:15:27.333" v="541" actId="47"/>
        <pc:sldMkLst>
          <pc:docMk/>
          <pc:sldMk cId="2911470062" sldId="473"/>
        </pc:sldMkLst>
      </pc:sldChg>
      <pc:sldChg chg="add del setBg">
        <pc:chgData name="ZaHRoNa ~" userId="ea48ab2039c9045c" providerId="LiveId" clId="{8E97B29C-CB5A-47B7-8567-EED805205D55}" dt="2022-10-18T02:15:51.903" v="542" actId="47"/>
        <pc:sldMkLst>
          <pc:docMk/>
          <pc:sldMk cId="4140850195" sldId="474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607638054" sldId="475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3737309673" sldId="476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3163029634" sldId="477"/>
        </pc:sldMkLst>
      </pc:sldChg>
      <pc:sldChg chg="add del setBg">
        <pc:chgData name="ZaHRoNa ~" userId="ea48ab2039c9045c" providerId="LiveId" clId="{8E97B29C-CB5A-47B7-8567-EED805205D55}" dt="2022-10-18T02:15:51.903" v="542" actId="47"/>
        <pc:sldMkLst>
          <pc:docMk/>
          <pc:sldMk cId="0" sldId="478"/>
        </pc:sldMkLst>
      </pc:sldChg>
      <pc:sldChg chg="add del">
        <pc:chgData name="ZaHRoNa ~" userId="ea48ab2039c9045c" providerId="LiveId" clId="{8E97B29C-CB5A-47B7-8567-EED805205D55}" dt="2022-10-18T02:15:51.903" v="542" actId="47"/>
        <pc:sldMkLst>
          <pc:docMk/>
          <pc:sldMk cId="2291344273" sldId="479"/>
        </pc:sldMkLst>
      </pc:sldChg>
    </pc:docChg>
  </pc:docChgLst>
  <pc:docChgLst>
    <pc:chgData name="ZaHRoNa ~" userId="ea48ab2039c9045c" providerId="LiveId" clId="{91106BD4-22BD-4A45-991D-687470F7C850}"/>
    <pc:docChg chg="undo custSel addSld delSld modSld sldOrd">
      <pc:chgData name="ZaHRoNa ~" userId="ea48ab2039c9045c" providerId="LiveId" clId="{91106BD4-22BD-4A45-991D-687470F7C850}" dt="2023-10-08T08:55:11.862" v="661" actId="680"/>
      <pc:docMkLst>
        <pc:docMk/>
      </pc:docMkLst>
      <pc:sldChg chg="addSp delSp modSp mod ord">
        <pc:chgData name="ZaHRoNa ~" userId="ea48ab2039c9045c" providerId="LiveId" clId="{91106BD4-22BD-4A45-991D-687470F7C850}" dt="2023-10-08T05:41:11.261" v="47"/>
        <pc:sldMkLst>
          <pc:docMk/>
          <pc:sldMk cId="0" sldId="256"/>
        </pc:sldMkLst>
        <pc:spChg chg="add del mod">
          <ac:chgData name="ZaHRoNa ~" userId="ea48ab2039c9045c" providerId="LiveId" clId="{91106BD4-22BD-4A45-991D-687470F7C850}" dt="2023-10-08T05:38:40.678" v="2" actId="478"/>
          <ac:spMkLst>
            <pc:docMk/>
            <pc:sldMk cId="0" sldId="256"/>
            <ac:spMk id="3" creationId="{0797B00C-449D-554B-2DC0-3BD6E3210595}"/>
          </ac:spMkLst>
        </pc:spChg>
        <pc:spChg chg="add del mod">
          <ac:chgData name="ZaHRoNa ~" userId="ea48ab2039c9045c" providerId="LiveId" clId="{91106BD4-22BD-4A45-991D-687470F7C850}" dt="2023-10-08T05:38:55.275" v="10"/>
          <ac:spMkLst>
            <pc:docMk/>
            <pc:sldMk cId="0" sldId="256"/>
            <ac:spMk id="6" creationId="{1B8414F2-EE7C-7071-EDEF-3F0AAA80761B}"/>
          </ac:spMkLst>
        </pc:spChg>
        <pc:spChg chg="add del mod">
          <ac:chgData name="ZaHRoNa ~" userId="ea48ab2039c9045c" providerId="LiveId" clId="{91106BD4-22BD-4A45-991D-687470F7C850}" dt="2023-10-08T05:38:55.275" v="10"/>
          <ac:spMkLst>
            <pc:docMk/>
            <pc:sldMk cId="0" sldId="256"/>
            <ac:spMk id="7" creationId="{92678786-3077-B05B-CA31-99801377FF01}"/>
          </ac:spMkLst>
        </pc:spChg>
        <pc:spChg chg="add del mod">
          <ac:chgData name="ZaHRoNa ~" userId="ea48ab2039c9045c" providerId="LiveId" clId="{91106BD4-22BD-4A45-991D-687470F7C850}" dt="2023-10-08T05:38:54.624" v="9" actId="478"/>
          <ac:spMkLst>
            <pc:docMk/>
            <pc:sldMk cId="0" sldId="256"/>
            <ac:spMk id="9" creationId="{5FA7E633-F620-7B81-0A24-96EAEA549397}"/>
          </ac:spMkLst>
        </pc:spChg>
        <pc:spChg chg="add mod">
          <ac:chgData name="ZaHRoNa ~" userId="ea48ab2039c9045c" providerId="LiveId" clId="{91106BD4-22BD-4A45-991D-687470F7C850}" dt="2023-10-08T05:39:14.648" v="20" actId="404"/>
          <ac:spMkLst>
            <pc:docMk/>
            <pc:sldMk cId="0" sldId="256"/>
            <ac:spMk id="12" creationId="{1B0C67B0-EBA2-5610-EABB-F3FDA9D5D866}"/>
          </ac:spMkLst>
        </pc:spChg>
        <pc:spChg chg="add mod">
          <ac:chgData name="ZaHRoNa ~" userId="ea48ab2039c9045c" providerId="LiveId" clId="{91106BD4-22BD-4A45-991D-687470F7C850}" dt="2023-10-08T05:39:22.042" v="25" actId="1076"/>
          <ac:spMkLst>
            <pc:docMk/>
            <pc:sldMk cId="0" sldId="256"/>
            <ac:spMk id="13" creationId="{F0CD3405-BDE2-74EC-9D39-C93F855FAF31}"/>
          </ac:spMkLst>
        </pc:spChg>
        <pc:spChg chg="add del mod">
          <ac:chgData name="ZaHRoNa ~" userId="ea48ab2039c9045c" providerId="LiveId" clId="{91106BD4-22BD-4A45-991D-687470F7C850}" dt="2023-10-08T05:39:26.612" v="27" actId="478"/>
          <ac:spMkLst>
            <pc:docMk/>
            <pc:sldMk cId="0" sldId="256"/>
            <ac:spMk id="15" creationId="{4CD96D15-396B-3FC2-9D5E-DE4B69432446}"/>
          </ac:spMkLst>
        </pc:spChg>
        <pc:spChg chg="del">
          <ac:chgData name="ZaHRoNa ~" userId="ea48ab2039c9045c" providerId="LiveId" clId="{91106BD4-22BD-4A45-991D-687470F7C850}" dt="2023-10-08T05:38:37.951" v="1" actId="478"/>
          <ac:spMkLst>
            <pc:docMk/>
            <pc:sldMk cId="0" sldId="256"/>
            <ac:spMk id="46082" creationId="{398EFC64-98BE-C4F8-79E7-03A11A2607F4}"/>
          </ac:spMkLst>
        </pc:spChg>
        <pc:spChg chg="add del">
          <ac:chgData name="ZaHRoNa ~" userId="ea48ab2039c9045c" providerId="LiveId" clId="{91106BD4-22BD-4A45-991D-687470F7C850}" dt="2023-10-08T05:39:25.008" v="26" actId="478"/>
          <ac:spMkLst>
            <pc:docMk/>
            <pc:sldMk cId="0" sldId="256"/>
            <ac:spMk id="46083" creationId="{3C3DEFAA-38BF-DD11-8AF0-BB7B80011999}"/>
          </ac:spMkLst>
        </pc:spChg>
        <pc:picChg chg="add del mod">
          <ac:chgData name="ZaHRoNa ~" userId="ea48ab2039c9045c" providerId="LiveId" clId="{91106BD4-22BD-4A45-991D-687470F7C850}" dt="2023-10-08T05:38:55.275" v="10"/>
          <ac:picMkLst>
            <pc:docMk/>
            <pc:sldMk cId="0" sldId="256"/>
            <ac:picMk id="4" creationId="{6B1697B4-7D84-DDBC-FB14-428037239AEC}"/>
          </ac:picMkLst>
        </pc:picChg>
        <pc:picChg chg="add del mod">
          <ac:chgData name="ZaHRoNa ~" userId="ea48ab2039c9045c" providerId="LiveId" clId="{91106BD4-22BD-4A45-991D-687470F7C850}" dt="2023-10-08T05:38:55.275" v="10"/>
          <ac:picMkLst>
            <pc:docMk/>
            <pc:sldMk cId="0" sldId="256"/>
            <ac:picMk id="5" creationId="{A04A35D0-A3C7-B382-33ED-040146848001}"/>
          </ac:picMkLst>
        </pc:picChg>
        <pc:picChg chg="add mod">
          <ac:chgData name="ZaHRoNa ~" userId="ea48ab2039c9045c" providerId="LiveId" clId="{91106BD4-22BD-4A45-991D-687470F7C850}" dt="2023-10-08T05:39:56.812" v="40" actId="1076"/>
          <ac:picMkLst>
            <pc:docMk/>
            <pc:sldMk cId="0" sldId="256"/>
            <ac:picMk id="10" creationId="{5D44C63D-C0B3-C539-D901-E82781C6B37C}"/>
          </ac:picMkLst>
        </pc:picChg>
        <pc:picChg chg="add mod">
          <ac:chgData name="ZaHRoNa ~" userId="ea48ab2039c9045c" providerId="LiveId" clId="{91106BD4-22BD-4A45-991D-687470F7C850}" dt="2023-10-08T05:39:28.181" v="28" actId="1076"/>
          <ac:picMkLst>
            <pc:docMk/>
            <pc:sldMk cId="0" sldId="256"/>
            <ac:picMk id="11" creationId="{36D5B887-FA10-3623-91AC-DB3A30849A06}"/>
          </ac:picMkLst>
        </pc:picChg>
        <pc:picChg chg="add mod ord">
          <ac:chgData name="ZaHRoNa ~" userId="ea48ab2039c9045c" providerId="LiveId" clId="{91106BD4-22BD-4A45-991D-687470F7C850}" dt="2023-10-08T05:40:03.914" v="43" actId="1076"/>
          <ac:picMkLst>
            <pc:docMk/>
            <pc:sldMk cId="0" sldId="256"/>
            <ac:picMk id="16" creationId="{0E5B3942-40F6-56A6-5427-3CAC2AA95AA5}"/>
          </ac:picMkLst>
        </pc:picChg>
      </pc:sldChg>
      <pc:sldChg chg="addSp delSp modSp del mod ord delAnim modAnim">
        <pc:chgData name="ZaHRoNa ~" userId="ea48ab2039c9045c" providerId="LiveId" clId="{91106BD4-22BD-4A45-991D-687470F7C850}" dt="2023-10-08T05:51:56.843" v="97" actId="47"/>
        <pc:sldMkLst>
          <pc:docMk/>
          <pc:sldMk cId="0" sldId="257"/>
        </pc:sldMkLst>
        <pc:spChg chg="add del mod">
          <ac:chgData name="ZaHRoNa ~" userId="ea48ab2039c9045c" providerId="LiveId" clId="{91106BD4-22BD-4A45-991D-687470F7C850}" dt="2023-10-08T05:49:00.802" v="54" actId="478"/>
          <ac:spMkLst>
            <pc:docMk/>
            <pc:sldMk cId="0" sldId="257"/>
            <ac:spMk id="3" creationId="{2332AFC5-87E8-417A-3735-0440124C3AA5}"/>
          </ac:spMkLst>
        </pc:spChg>
        <pc:spChg chg="add del mod">
          <ac:chgData name="ZaHRoNa ~" userId="ea48ab2039c9045c" providerId="LiveId" clId="{91106BD4-22BD-4A45-991D-687470F7C850}" dt="2023-10-08T05:49:07.178" v="56" actId="478"/>
          <ac:spMkLst>
            <pc:docMk/>
            <pc:sldMk cId="0" sldId="257"/>
            <ac:spMk id="5" creationId="{FA60EDE9-84B0-1D24-594D-278BE00570B5}"/>
          </ac:spMkLst>
        </pc:spChg>
        <pc:spChg chg="add del mod">
          <ac:chgData name="ZaHRoNa ~" userId="ea48ab2039c9045c" providerId="LiveId" clId="{91106BD4-22BD-4A45-991D-687470F7C850}" dt="2023-10-08T05:49:17.918" v="60"/>
          <ac:spMkLst>
            <pc:docMk/>
            <pc:sldMk cId="0" sldId="257"/>
            <ac:spMk id="6" creationId="{873C7B23-00B3-05F8-0A29-0E497B3D5C72}"/>
          </ac:spMkLst>
        </pc:spChg>
        <pc:spChg chg="add del mod">
          <ac:chgData name="ZaHRoNa ~" userId="ea48ab2039c9045c" providerId="LiveId" clId="{91106BD4-22BD-4A45-991D-687470F7C850}" dt="2023-10-08T05:49:17.918" v="60"/>
          <ac:spMkLst>
            <pc:docMk/>
            <pc:sldMk cId="0" sldId="257"/>
            <ac:spMk id="7" creationId="{817F2038-4713-EF8C-AB34-562BAA94D98F}"/>
          </ac:spMkLst>
        </pc:spChg>
        <pc:spChg chg="add del mod">
          <ac:chgData name="ZaHRoNa ~" userId="ea48ab2039c9045c" providerId="LiveId" clId="{91106BD4-22BD-4A45-991D-687470F7C850}" dt="2023-10-08T05:49:17.918" v="60"/>
          <ac:spMkLst>
            <pc:docMk/>
            <pc:sldMk cId="0" sldId="257"/>
            <ac:spMk id="9" creationId="{67BDC3AD-93BA-5F40-A79E-FFD47583D96E}"/>
          </ac:spMkLst>
        </pc:spChg>
        <pc:spChg chg="add del mod">
          <ac:chgData name="ZaHRoNa ~" userId="ea48ab2039c9045c" providerId="LiveId" clId="{91106BD4-22BD-4A45-991D-687470F7C850}" dt="2023-10-08T05:49:17.918" v="60"/>
          <ac:spMkLst>
            <pc:docMk/>
            <pc:sldMk cId="0" sldId="257"/>
            <ac:spMk id="10" creationId="{A5C8E6AB-B3F7-E54E-5285-BB12BC9EE21A}"/>
          </ac:spMkLst>
        </pc:spChg>
        <pc:spChg chg="add del mod">
          <ac:chgData name="ZaHRoNa ~" userId="ea48ab2039c9045c" providerId="LiveId" clId="{91106BD4-22BD-4A45-991D-687470F7C850}" dt="2023-10-08T05:49:32.834" v="62"/>
          <ac:spMkLst>
            <pc:docMk/>
            <pc:sldMk cId="0" sldId="257"/>
            <ac:spMk id="13" creationId="{3F0EA68F-4E7A-7C3D-65F5-65FCBEEEEC6D}"/>
          </ac:spMkLst>
        </pc:spChg>
        <pc:spChg chg="add del mod">
          <ac:chgData name="ZaHRoNa ~" userId="ea48ab2039c9045c" providerId="LiveId" clId="{91106BD4-22BD-4A45-991D-687470F7C850}" dt="2023-10-08T05:49:32.834" v="62"/>
          <ac:spMkLst>
            <pc:docMk/>
            <pc:sldMk cId="0" sldId="257"/>
            <ac:spMk id="14" creationId="{F7672F01-2C69-91DF-4106-14B005D672E2}"/>
          </ac:spMkLst>
        </pc:spChg>
        <pc:spChg chg="add del mod">
          <ac:chgData name="ZaHRoNa ~" userId="ea48ab2039c9045c" providerId="LiveId" clId="{91106BD4-22BD-4A45-991D-687470F7C850}" dt="2023-10-08T05:49:32.834" v="62"/>
          <ac:spMkLst>
            <pc:docMk/>
            <pc:sldMk cId="0" sldId="257"/>
            <ac:spMk id="16" creationId="{5E97A996-1D5A-4AD8-53DD-72585A35EBF4}"/>
          </ac:spMkLst>
        </pc:spChg>
        <pc:spChg chg="add del mod">
          <ac:chgData name="ZaHRoNa ~" userId="ea48ab2039c9045c" providerId="LiveId" clId="{91106BD4-22BD-4A45-991D-687470F7C850}" dt="2023-10-08T05:49:32.834" v="62"/>
          <ac:spMkLst>
            <pc:docMk/>
            <pc:sldMk cId="0" sldId="257"/>
            <ac:spMk id="17" creationId="{CDC9D36F-5AC6-8B35-9F90-B1E0D611CD85}"/>
          </ac:spMkLst>
        </pc:spChg>
        <pc:spChg chg="add del mod">
          <ac:chgData name="ZaHRoNa ~" userId="ea48ab2039c9045c" providerId="LiveId" clId="{91106BD4-22BD-4A45-991D-687470F7C850}" dt="2023-10-08T05:50:16.583" v="74" actId="21"/>
          <ac:spMkLst>
            <pc:docMk/>
            <pc:sldMk cId="0" sldId="257"/>
            <ac:spMk id="20" creationId="{4FE3C1E7-E4B4-F4D0-E82C-AD3C27B591BE}"/>
          </ac:spMkLst>
        </pc:spChg>
        <pc:spChg chg="add del mod">
          <ac:chgData name="ZaHRoNa ~" userId="ea48ab2039c9045c" providerId="LiveId" clId="{91106BD4-22BD-4A45-991D-687470F7C850}" dt="2023-10-08T05:50:23.427" v="76" actId="21"/>
          <ac:spMkLst>
            <pc:docMk/>
            <pc:sldMk cId="0" sldId="257"/>
            <ac:spMk id="21" creationId="{B762D4F0-AF4B-D33E-EE51-3FBB93F5F2BF}"/>
          </ac:spMkLst>
        </pc:spChg>
        <pc:spChg chg="add del mod">
          <ac:chgData name="ZaHRoNa ~" userId="ea48ab2039c9045c" providerId="LiveId" clId="{91106BD4-22BD-4A45-991D-687470F7C850}" dt="2023-10-08T05:50:23.427" v="76" actId="21"/>
          <ac:spMkLst>
            <pc:docMk/>
            <pc:sldMk cId="0" sldId="257"/>
            <ac:spMk id="23" creationId="{6550792F-EE29-7C0A-CE60-9B982190D1FA}"/>
          </ac:spMkLst>
        </pc:spChg>
        <pc:spChg chg="add del mod">
          <ac:chgData name="ZaHRoNa ~" userId="ea48ab2039c9045c" providerId="LiveId" clId="{91106BD4-22BD-4A45-991D-687470F7C850}" dt="2023-10-08T05:50:16.583" v="74" actId="21"/>
          <ac:spMkLst>
            <pc:docMk/>
            <pc:sldMk cId="0" sldId="257"/>
            <ac:spMk id="24" creationId="{5F92D9E0-8D77-B18E-4ACB-00673E2A4DD8}"/>
          </ac:spMkLst>
        </pc:spChg>
        <pc:spChg chg="del">
          <ac:chgData name="ZaHRoNa ~" userId="ea48ab2039c9045c" providerId="LiveId" clId="{91106BD4-22BD-4A45-991D-687470F7C850}" dt="2023-10-08T05:49:03.571" v="55" actId="478"/>
          <ac:spMkLst>
            <pc:docMk/>
            <pc:sldMk cId="0" sldId="257"/>
            <ac:spMk id="47106" creationId="{55B52D68-C847-6435-8045-4E1483059E7B}"/>
          </ac:spMkLst>
        </pc:spChg>
        <pc:spChg chg="del mod">
          <ac:chgData name="ZaHRoNa ~" userId="ea48ab2039c9045c" providerId="LiveId" clId="{91106BD4-22BD-4A45-991D-687470F7C850}" dt="2023-10-08T05:48:57.474" v="53" actId="478"/>
          <ac:spMkLst>
            <pc:docMk/>
            <pc:sldMk cId="0" sldId="257"/>
            <ac:spMk id="47107" creationId="{CFEB72A6-D84A-3BC4-8F07-82279D36083D}"/>
          </ac:spMkLst>
        </pc:spChg>
        <pc:picChg chg="add del mod">
          <ac:chgData name="ZaHRoNa ~" userId="ea48ab2039c9045c" providerId="LiveId" clId="{91106BD4-22BD-4A45-991D-687470F7C850}" dt="2023-10-08T05:49:17.918" v="60"/>
          <ac:picMkLst>
            <pc:docMk/>
            <pc:sldMk cId="0" sldId="257"/>
            <ac:picMk id="8" creationId="{19B8B5F2-B331-5CB9-A07E-4E0FAEE3F379}"/>
          </ac:picMkLst>
        </pc:picChg>
        <pc:picChg chg="add del mod">
          <ac:chgData name="ZaHRoNa ~" userId="ea48ab2039c9045c" providerId="LiveId" clId="{91106BD4-22BD-4A45-991D-687470F7C850}" dt="2023-10-08T05:49:17.918" v="60"/>
          <ac:picMkLst>
            <pc:docMk/>
            <pc:sldMk cId="0" sldId="257"/>
            <ac:picMk id="11" creationId="{8DAD429A-9035-4BDD-5967-13F65950EDA2}"/>
          </ac:picMkLst>
        </pc:picChg>
        <pc:picChg chg="add del mod">
          <ac:chgData name="ZaHRoNa ~" userId="ea48ab2039c9045c" providerId="LiveId" clId="{91106BD4-22BD-4A45-991D-687470F7C850}" dt="2023-10-08T05:49:17.918" v="60"/>
          <ac:picMkLst>
            <pc:docMk/>
            <pc:sldMk cId="0" sldId="257"/>
            <ac:picMk id="12" creationId="{4DACAF76-56A1-ABB1-7ACC-AC798B183073}"/>
          </ac:picMkLst>
        </pc:picChg>
        <pc:picChg chg="add del mod">
          <ac:chgData name="ZaHRoNa ~" userId="ea48ab2039c9045c" providerId="LiveId" clId="{91106BD4-22BD-4A45-991D-687470F7C850}" dt="2023-10-08T05:49:32.834" v="62"/>
          <ac:picMkLst>
            <pc:docMk/>
            <pc:sldMk cId="0" sldId="257"/>
            <ac:picMk id="15" creationId="{BD96D860-DEC9-F247-CE0C-5C335D25194A}"/>
          </ac:picMkLst>
        </pc:picChg>
        <pc:picChg chg="add del mod">
          <ac:chgData name="ZaHRoNa ~" userId="ea48ab2039c9045c" providerId="LiveId" clId="{91106BD4-22BD-4A45-991D-687470F7C850}" dt="2023-10-08T05:49:32.834" v="62"/>
          <ac:picMkLst>
            <pc:docMk/>
            <pc:sldMk cId="0" sldId="257"/>
            <ac:picMk id="18" creationId="{933D88BD-801A-2E87-E332-CD3958C3BCB7}"/>
          </ac:picMkLst>
        </pc:picChg>
        <pc:picChg chg="add del mod">
          <ac:chgData name="ZaHRoNa ~" userId="ea48ab2039c9045c" providerId="LiveId" clId="{91106BD4-22BD-4A45-991D-687470F7C850}" dt="2023-10-08T05:49:32.834" v="62"/>
          <ac:picMkLst>
            <pc:docMk/>
            <pc:sldMk cId="0" sldId="257"/>
            <ac:picMk id="19" creationId="{BA2E2D90-722F-D35F-564C-B6C8BE783BC5}"/>
          </ac:picMkLst>
        </pc:picChg>
        <pc:picChg chg="add del mod">
          <ac:chgData name="ZaHRoNa ~" userId="ea48ab2039c9045c" providerId="LiveId" clId="{91106BD4-22BD-4A45-991D-687470F7C850}" dt="2023-10-08T05:50:16.583" v="74" actId="21"/>
          <ac:picMkLst>
            <pc:docMk/>
            <pc:sldMk cId="0" sldId="257"/>
            <ac:picMk id="22" creationId="{7D28A9B2-E589-07C0-9D56-150D25D96769}"/>
          </ac:picMkLst>
        </pc:picChg>
        <pc:picChg chg="add del mod">
          <ac:chgData name="ZaHRoNa ~" userId="ea48ab2039c9045c" providerId="LiveId" clId="{91106BD4-22BD-4A45-991D-687470F7C850}" dt="2023-10-08T05:50:16.583" v="74" actId="21"/>
          <ac:picMkLst>
            <pc:docMk/>
            <pc:sldMk cId="0" sldId="257"/>
            <ac:picMk id="25" creationId="{0D8F2CE5-C642-A893-7625-9F63433BD713}"/>
          </ac:picMkLst>
        </pc:picChg>
        <pc:picChg chg="add del mod">
          <ac:chgData name="ZaHRoNa ~" userId="ea48ab2039c9045c" providerId="LiveId" clId="{91106BD4-22BD-4A45-991D-687470F7C850}" dt="2023-10-08T05:50:16.583" v="74" actId="21"/>
          <ac:picMkLst>
            <pc:docMk/>
            <pc:sldMk cId="0" sldId="257"/>
            <ac:picMk id="26" creationId="{CE6ECE55-6FC3-E1C3-3425-9C449283CA0D}"/>
          </ac:picMkLst>
        </pc:picChg>
      </pc:sldChg>
      <pc:sldChg chg="modSp mod ord">
        <pc:chgData name="ZaHRoNa ~" userId="ea48ab2039c9045c" providerId="LiveId" clId="{91106BD4-22BD-4A45-991D-687470F7C850}" dt="2023-10-08T05:57:00.460" v="220" actId="20577"/>
        <pc:sldMkLst>
          <pc:docMk/>
          <pc:sldMk cId="0" sldId="258"/>
        </pc:sldMkLst>
        <pc:spChg chg="mod">
          <ac:chgData name="ZaHRoNa ~" userId="ea48ab2039c9045c" providerId="LiveId" clId="{91106BD4-22BD-4A45-991D-687470F7C850}" dt="2023-10-08T05:57:00.460" v="220" actId="20577"/>
          <ac:spMkLst>
            <pc:docMk/>
            <pc:sldMk cId="0" sldId="258"/>
            <ac:spMk id="49158" creationId="{F3A5A5AE-6BFB-4E38-A44D-12091A1301F1}"/>
          </ac:spMkLst>
        </pc:spChg>
      </pc:sldChg>
      <pc:sldChg chg="modSp mod ord">
        <pc:chgData name="ZaHRoNa ~" userId="ea48ab2039c9045c" providerId="LiveId" clId="{91106BD4-22BD-4A45-991D-687470F7C850}" dt="2023-10-08T05:56:51.124" v="202" actId="20577"/>
        <pc:sldMkLst>
          <pc:docMk/>
          <pc:sldMk cId="0" sldId="259"/>
        </pc:sldMkLst>
        <pc:spChg chg="mod">
          <ac:chgData name="ZaHRoNa ~" userId="ea48ab2039c9045c" providerId="LiveId" clId="{91106BD4-22BD-4A45-991D-687470F7C850}" dt="2023-10-08T05:56:51.124" v="202" actId="20577"/>
          <ac:spMkLst>
            <pc:docMk/>
            <pc:sldMk cId="0" sldId="259"/>
            <ac:spMk id="53253" creationId="{91C20A5C-B145-3F87-1CD2-59DE36D5DD37}"/>
          </ac:spMkLst>
        </pc:spChg>
      </pc:sldChg>
      <pc:sldChg chg="modSp mod ord">
        <pc:chgData name="ZaHRoNa ~" userId="ea48ab2039c9045c" providerId="LiveId" clId="{91106BD4-22BD-4A45-991D-687470F7C850}" dt="2023-10-08T06:11:16.263" v="330" actId="14100"/>
        <pc:sldMkLst>
          <pc:docMk/>
          <pc:sldMk cId="0" sldId="260"/>
        </pc:sldMkLst>
        <pc:spChg chg="mod">
          <ac:chgData name="ZaHRoNa ~" userId="ea48ab2039c9045c" providerId="LiveId" clId="{91106BD4-22BD-4A45-991D-687470F7C850}" dt="2023-10-08T05:57:13.296" v="239" actId="20577"/>
          <ac:spMkLst>
            <pc:docMk/>
            <pc:sldMk cId="0" sldId="260"/>
            <ac:spMk id="55305" creationId="{9ACEC976-534A-CC81-3A0D-46ADCB94DA82}"/>
          </ac:spMkLst>
        </pc:spChg>
        <pc:picChg chg="mod">
          <ac:chgData name="ZaHRoNa ~" userId="ea48ab2039c9045c" providerId="LiveId" clId="{91106BD4-22BD-4A45-991D-687470F7C850}" dt="2023-10-08T06:11:16.263" v="330" actId="14100"/>
          <ac:picMkLst>
            <pc:docMk/>
            <pc:sldMk cId="0" sldId="260"/>
            <ac:picMk id="55306" creationId="{C7A26AD1-2183-FFD4-75B1-9C557CF96E82}"/>
          </ac:picMkLst>
        </pc:picChg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61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62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63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0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2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3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4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7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79"/>
        </pc:sldMkLst>
      </pc:sldChg>
      <pc:sldChg chg="addSp delSp modSp mod ord modAnim">
        <pc:chgData name="ZaHRoNa ~" userId="ea48ab2039c9045c" providerId="LiveId" clId="{91106BD4-22BD-4A45-991D-687470F7C850}" dt="2023-10-08T06:00:28.805" v="296"/>
        <pc:sldMkLst>
          <pc:docMk/>
          <pc:sldMk cId="0" sldId="280"/>
        </pc:sldMkLst>
        <pc:spChg chg="add del mod">
          <ac:chgData name="ZaHRoNa ~" userId="ea48ab2039c9045c" providerId="LiveId" clId="{91106BD4-22BD-4A45-991D-687470F7C850}" dt="2023-10-08T05:58:27.682" v="242" actId="478"/>
          <ac:spMkLst>
            <pc:docMk/>
            <pc:sldMk cId="0" sldId="280"/>
            <ac:spMk id="4" creationId="{1EA5CAB5-8695-F901-7650-7410047DD3F1}"/>
          </ac:spMkLst>
        </pc:spChg>
        <pc:spChg chg="add del mod">
          <ac:chgData name="ZaHRoNa ~" userId="ea48ab2039c9045c" providerId="LiveId" clId="{91106BD4-22BD-4A45-991D-687470F7C850}" dt="2023-10-08T05:58:27.682" v="242" actId="478"/>
          <ac:spMkLst>
            <pc:docMk/>
            <pc:sldMk cId="0" sldId="280"/>
            <ac:spMk id="5" creationId="{33587B8E-CBEE-60E8-9634-49ACC2B24EDC}"/>
          </ac:spMkLst>
        </pc:spChg>
        <pc:spChg chg="add mod">
          <ac:chgData name="ZaHRoNa ~" userId="ea48ab2039c9045c" providerId="LiveId" clId="{91106BD4-22BD-4A45-991D-687470F7C850}" dt="2023-10-08T05:59:38.130" v="275" actId="14100"/>
          <ac:spMkLst>
            <pc:docMk/>
            <pc:sldMk cId="0" sldId="280"/>
            <ac:spMk id="7" creationId="{A3E0B017-0024-C921-B995-EAC4A6DC2586}"/>
          </ac:spMkLst>
        </pc:spChg>
        <pc:spChg chg="add mod">
          <ac:chgData name="ZaHRoNa ~" userId="ea48ab2039c9045c" providerId="LiveId" clId="{91106BD4-22BD-4A45-991D-687470F7C850}" dt="2023-10-08T05:59:42.961" v="277" actId="14100"/>
          <ac:spMkLst>
            <pc:docMk/>
            <pc:sldMk cId="0" sldId="280"/>
            <ac:spMk id="8" creationId="{ECDDAC08-E36A-8A30-7AEA-7AB02F2251AE}"/>
          </ac:spMkLst>
        </pc:spChg>
        <pc:spChg chg="add mod">
          <ac:chgData name="ZaHRoNa ~" userId="ea48ab2039c9045c" providerId="LiveId" clId="{91106BD4-22BD-4A45-991D-687470F7C850}" dt="2023-10-08T05:59:51.596" v="281" actId="207"/>
          <ac:spMkLst>
            <pc:docMk/>
            <pc:sldMk cId="0" sldId="280"/>
            <ac:spMk id="9" creationId="{CC3A259E-97C8-1BE7-441A-F061A44D31FE}"/>
          </ac:spMkLst>
        </pc:spChg>
        <pc:spChg chg="add mod">
          <ac:chgData name="ZaHRoNa ~" userId="ea48ab2039c9045c" providerId="LiveId" clId="{91106BD4-22BD-4A45-991D-687470F7C850}" dt="2023-10-08T06:00:03.877" v="287" actId="207"/>
          <ac:spMkLst>
            <pc:docMk/>
            <pc:sldMk cId="0" sldId="280"/>
            <ac:spMk id="10" creationId="{8D2BAAB7-57E4-CF31-90F1-02FC59AC2995}"/>
          </ac:spMkLst>
        </pc:spChg>
        <pc:spChg chg="add mod">
          <ac:chgData name="ZaHRoNa ~" userId="ea48ab2039c9045c" providerId="LiveId" clId="{91106BD4-22BD-4A45-991D-687470F7C850}" dt="2023-10-08T06:00:16.037" v="291" actId="207"/>
          <ac:spMkLst>
            <pc:docMk/>
            <pc:sldMk cId="0" sldId="280"/>
            <ac:spMk id="11" creationId="{4315D434-86BF-CA2C-D1D1-86057DC63E57}"/>
          </ac:spMkLst>
        </pc:spChg>
        <pc:spChg chg="del">
          <ac:chgData name="ZaHRoNa ~" userId="ea48ab2039c9045c" providerId="LiveId" clId="{91106BD4-22BD-4A45-991D-687470F7C850}" dt="2023-10-08T05:58:30.449" v="243" actId="478"/>
          <ac:spMkLst>
            <pc:docMk/>
            <pc:sldMk cId="0" sldId="280"/>
            <ac:spMk id="82951" creationId="{49A22C2B-9D56-EF9E-110B-8A9CE080DA80}"/>
          </ac:spMkLst>
        </pc:spChg>
        <pc:spChg chg="del">
          <ac:chgData name="ZaHRoNa ~" userId="ea48ab2039c9045c" providerId="LiveId" clId="{91106BD4-22BD-4A45-991D-687470F7C850}" dt="2023-10-08T05:58:30.449" v="243" actId="478"/>
          <ac:spMkLst>
            <pc:docMk/>
            <pc:sldMk cId="0" sldId="280"/>
            <ac:spMk id="82952" creationId="{D8958F5E-2EC7-3208-4F29-67F5ABDF3552}"/>
          </ac:spMkLst>
        </pc:spChg>
        <pc:spChg chg="del">
          <ac:chgData name="ZaHRoNa ~" userId="ea48ab2039c9045c" providerId="LiveId" clId="{91106BD4-22BD-4A45-991D-687470F7C850}" dt="2023-10-08T05:58:27.682" v="242" actId="478"/>
          <ac:spMkLst>
            <pc:docMk/>
            <pc:sldMk cId="0" sldId="280"/>
            <ac:spMk id="82953" creationId="{AEC77720-974C-195F-3CB8-D63E017F7462}"/>
          </ac:spMkLst>
        </pc:spChg>
        <pc:spChg chg="del">
          <ac:chgData name="ZaHRoNa ~" userId="ea48ab2039c9045c" providerId="LiveId" clId="{91106BD4-22BD-4A45-991D-687470F7C850}" dt="2023-10-08T05:58:27.682" v="242" actId="478"/>
          <ac:spMkLst>
            <pc:docMk/>
            <pc:sldMk cId="0" sldId="280"/>
            <ac:spMk id="82954" creationId="{A88C66D3-EA6A-7A1A-17CD-B4D25B5DCBBB}"/>
          </ac:spMkLst>
        </pc:spChg>
        <pc:picChg chg="add del mod">
          <ac:chgData name="ZaHRoNa ~" userId="ea48ab2039c9045c" providerId="LiveId" clId="{91106BD4-22BD-4A45-991D-687470F7C850}" dt="2023-10-08T05:58:27.682" v="242" actId="478"/>
          <ac:picMkLst>
            <pc:docMk/>
            <pc:sldMk cId="0" sldId="280"/>
            <ac:picMk id="2" creationId="{518E8792-B815-4740-2577-76782C426A0A}"/>
          </ac:picMkLst>
        </pc:picChg>
        <pc:picChg chg="add del mod">
          <ac:chgData name="ZaHRoNa ~" userId="ea48ab2039c9045c" providerId="LiveId" clId="{91106BD4-22BD-4A45-991D-687470F7C850}" dt="2023-10-08T05:58:27.682" v="242" actId="478"/>
          <ac:picMkLst>
            <pc:docMk/>
            <pc:sldMk cId="0" sldId="280"/>
            <ac:picMk id="3" creationId="{CB541E57-CA0E-E067-9F8D-1E207B1D68CE}"/>
          </ac:picMkLst>
        </pc:picChg>
        <pc:picChg chg="add mod">
          <ac:chgData name="ZaHRoNa ~" userId="ea48ab2039c9045c" providerId="LiveId" clId="{91106BD4-22BD-4A45-991D-687470F7C850}" dt="2023-10-08T05:59:21.498" v="266" actId="14100"/>
          <ac:picMkLst>
            <pc:docMk/>
            <pc:sldMk cId="0" sldId="280"/>
            <ac:picMk id="6" creationId="{EBFC5044-AF21-C447-8260-A54DFD224067}"/>
          </ac:picMkLst>
        </pc:picChg>
        <pc:picChg chg="del">
          <ac:chgData name="ZaHRoNa ~" userId="ea48ab2039c9045c" providerId="LiveId" clId="{91106BD4-22BD-4A45-991D-687470F7C850}" dt="2023-10-08T05:58:30.449" v="243" actId="478"/>
          <ac:picMkLst>
            <pc:docMk/>
            <pc:sldMk cId="0" sldId="280"/>
            <ac:picMk id="82947" creationId="{706AFC5F-728F-915B-A1F6-FEEA4A75A800}"/>
          </ac:picMkLst>
        </pc:picChg>
        <pc:picChg chg="del">
          <ac:chgData name="ZaHRoNa ~" userId="ea48ab2039c9045c" providerId="LiveId" clId="{91106BD4-22BD-4A45-991D-687470F7C850}" dt="2023-10-08T05:58:27.682" v="242" actId="478"/>
          <ac:picMkLst>
            <pc:docMk/>
            <pc:sldMk cId="0" sldId="280"/>
            <ac:picMk id="82949" creationId="{C0E75134-FC47-DA04-B5D7-9ACEC6C60FB4}"/>
          </ac:picMkLst>
        </pc:picChg>
        <pc:picChg chg="del">
          <ac:chgData name="ZaHRoNa ~" userId="ea48ab2039c9045c" providerId="LiveId" clId="{91106BD4-22BD-4A45-991D-687470F7C850}" dt="2023-10-08T05:58:30.449" v="243" actId="478"/>
          <ac:picMkLst>
            <pc:docMk/>
            <pc:sldMk cId="0" sldId="280"/>
            <ac:picMk id="82950" creationId="{847CFA52-E614-B8C8-FED3-DC181AB3D1D7}"/>
          </ac:picMkLst>
        </pc:picChg>
      </pc:sldChg>
      <pc:sldChg chg="del ord">
        <pc:chgData name="ZaHRoNa ~" userId="ea48ab2039c9045c" providerId="LiveId" clId="{91106BD4-22BD-4A45-991D-687470F7C850}" dt="2023-10-08T05:57:52.896" v="240" actId="47"/>
        <pc:sldMkLst>
          <pc:docMk/>
          <pc:sldMk cId="0" sldId="281"/>
        </pc:sldMkLst>
      </pc:sldChg>
      <pc:sldChg chg="del ord">
        <pc:chgData name="ZaHRoNa ~" userId="ea48ab2039c9045c" providerId="LiveId" clId="{91106BD4-22BD-4A45-991D-687470F7C850}" dt="2023-10-08T05:57:52.896" v="240" actId="47"/>
        <pc:sldMkLst>
          <pc:docMk/>
          <pc:sldMk cId="0" sldId="282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83"/>
        </pc:sldMkLst>
      </pc:sldChg>
      <pc:sldChg chg="ord">
        <pc:chgData name="ZaHRoNa ~" userId="ea48ab2039c9045c" providerId="LiveId" clId="{91106BD4-22BD-4A45-991D-687470F7C850}" dt="2023-10-08T06:11:01.799" v="328"/>
        <pc:sldMkLst>
          <pc:docMk/>
          <pc:sldMk cId="0" sldId="284"/>
        </pc:sldMkLst>
      </pc:sldChg>
      <pc:sldChg chg="ord">
        <pc:chgData name="ZaHRoNa ~" userId="ea48ab2039c9045c" providerId="LiveId" clId="{91106BD4-22BD-4A45-991D-687470F7C850}" dt="2023-10-08T05:56:27.774" v="179"/>
        <pc:sldMkLst>
          <pc:docMk/>
          <pc:sldMk cId="4006164177" sldId="285"/>
        </pc:sldMkLst>
      </pc:sldChg>
      <pc:sldChg chg="delSp modSp add del mod setBg">
        <pc:chgData name="ZaHRoNa ~" userId="ea48ab2039c9045c" providerId="LiveId" clId="{91106BD4-22BD-4A45-991D-687470F7C850}" dt="2023-10-08T06:14:58.720" v="340"/>
        <pc:sldMkLst>
          <pc:docMk/>
          <pc:sldMk cId="3340926908" sldId="409"/>
        </pc:sldMkLst>
        <pc:spChg chg="mod">
          <ac:chgData name="ZaHRoNa ~" userId="ea48ab2039c9045c" providerId="LiveId" clId="{91106BD4-22BD-4A45-991D-687470F7C850}" dt="2023-10-08T06:14:17.006" v="337" actId="14100"/>
          <ac:spMkLst>
            <pc:docMk/>
            <pc:sldMk cId="3340926908" sldId="409"/>
            <ac:spMk id="2" creationId="{00000000-0000-0000-0000-000000000000}"/>
          </ac:spMkLst>
        </pc:spChg>
        <pc:spChg chg="del mod">
          <ac:chgData name="ZaHRoNa ~" userId="ea48ab2039c9045c" providerId="LiveId" clId="{91106BD4-22BD-4A45-991D-687470F7C850}" dt="2023-10-08T06:14:15.064" v="336" actId="478"/>
          <ac:spMkLst>
            <pc:docMk/>
            <pc:sldMk cId="3340926908" sldId="409"/>
            <ac:spMk id="1024" creationId="{00000000-0000-0000-0000-000000000000}"/>
          </ac:spMkLst>
        </pc:spChg>
      </pc:sldChg>
      <pc:sldChg chg="add del setBg">
        <pc:chgData name="ZaHRoNa ~" userId="ea48ab2039c9045c" providerId="LiveId" clId="{91106BD4-22BD-4A45-991D-687470F7C850}" dt="2023-10-08T06:14:58.720" v="340"/>
        <pc:sldMkLst>
          <pc:docMk/>
          <pc:sldMk cId="4271652531" sldId="410"/>
        </pc:sldMkLst>
      </pc:sldChg>
      <pc:sldChg chg="add del setBg">
        <pc:chgData name="ZaHRoNa ~" userId="ea48ab2039c9045c" providerId="LiveId" clId="{91106BD4-22BD-4A45-991D-687470F7C850}" dt="2023-10-08T06:14:58.720" v="340"/>
        <pc:sldMkLst>
          <pc:docMk/>
          <pc:sldMk cId="27060587" sldId="411"/>
        </pc:sldMkLst>
      </pc:sldChg>
      <pc:sldChg chg="add del setBg">
        <pc:chgData name="ZaHRoNa ~" userId="ea48ab2039c9045c" providerId="LiveId" clId="{91106BD4-22BD-4A45-991D-687470F7C850}" dt="2023-10-08T06:14:58.720" v="340"/>
        <pc:sldMkLst>
          <pc:docMk/>
          <pc:sldMk cId="1458784432" sldId="412"/>
        </pc:sldMkLst>
      </pc:sldChg>
      <pc:sldChg chg="addSp delSp mod ord">
        <pc:chgData name="ZaHRoNa ~" userId="ea48ab2039c9045c" providerId="LiveId" clId="{91106BD4-22BD-4A45-991D-687470F7C850}" dt="2023-10-08T06:15:36.425" v="342"/>
        <pc:sldMkLst>
          <pc:docMk/>
          <pc:sldMk cId="1350135910" sldId="430"/>
        </pc:sldMkLst>
        <pc:spChg chg="add del">
          <ac:chgData name="ZaHRoNa ~" userId="ea48ab2039c9045c" providerId="LiveId" clId="{91106BD4-22BD-4A45-991D-687470F7C850}" dt="2023-10-08T06:12:49.913" v="332" actId="22"/>
          <ac:spMkLst>
            <pc:docMk/>
            <pc:sldMk cId="1350135910" sldId="430"/>
            <ac:spMk id="5" creationId="{AACEC1F2-C340-B659-55AB-1DA0F768BC46}"/>
          </ac:spMkLst>
        </pc:spChg>
      </pc:sldChg>
      <pc:sldChg chg="del ord">
        <pc:chgData name="ZaHRoNa ~" userId="ea48ab2039c9045c" providerId="LiveId" clId="{91106BD4-22BD-4A45-991D-687470F7C850}" dt="2023-10-08T05:41:14.684" v="48" actId="47"/>
        <pc:sldMkLst>
          <pc:docMk/>
          <pc:sldMk cId="1424616939" sldId="431"/>
        </pc:sldMkLst>
      </pc:sldChg>
      <pc:sldChg chg="modSp mod">
        <pc:chgData name="ZaHRoNa ~" userId="ea48ab2039c9045c" providerId="LiveId" clId="{91106BD4-22BD-4A45-991D-687470F7C850}" dt="2023-10-08T06:26:34.864" v="378" actId="1076"/>
        <pc:sldMkLst>
          <pc:docMk/>
          <pc:sldMk cId="26455984" sldId="473"/>
        </pc:sldMkLst>
        <pc:picChg chg="mod">
          <ac:chgData name="ZaHRoNa ~" userId="ea48ab2039c9045c" providerId="LiveId" clId="{91106BD4-22BD-4A45-991D-687470F7C850}" dt="2023-10-08T06:26:34.864" v="378" actId="1076"/>
          <ac:picMkLst>
            <pc:docMk/>
            <pc:sldMk cId="26455984" sldId="473"/>
            <ac:picMk id="8" creationId="{F89F87EB-A8C2-FA8A-BEE1-1A3AA0FB87A5}"/>
          </ac:picMkLst>
        </pc:picChg>
      </pc:sldChg>
      <pc:sldChg chg="addSp modSp new mod modAnim">
        <pc:chgData name="ZaHRoNa ~" userId="ea48ab2039c9045c" providerId="LiveId" clId="{91106BD4-22BD-4A45-991D-687470F7C850}" dt="2023-10-08T05:56:12.945" v="175" actId="1076"/>
        <pc:sldMkLst>
          <pc:docMk/>
          <pc:sldMk cId="607638054" sldId="475"/>
        </pc:sldMkLst>
        <pc:spChg chg="add mod">
          <ac:chgData name="ZaHRoNa ~" userId="ea48ab2039c9045c" providerId="LiveId" clId="{91106BD4-22BD-4A45-991D-687470F7C850}" dt="2023-10-08T05:50:18.586" v="75"/>
          <ac:spMkLst>
            <pc:docMk/>
            <pc:sldMk cId="607638054" sldId="475"/>
            <ac:spMk id="2" creationId="{F59D51F2-EBBA-E209-3DCA-FFF7C75E1C14}"/>
          </ac:spMkLst>
        </pc:spChg>
        <pc:spChg chg="add mod">
          <ac:chgData name="ZaHRoNa ~" userId="ea48ab2039c9045c" providerId="LiveId" clId="{91106BD4-22BD-4A45-991D-687470F7C850}" dt="2023-10-08T05:56:12.945" v="175" actId="1076"/>
          <ac:spMkLst>
            <pc:docMk/>
            <pc:sldMk cId="607638054" sldId="475"/>
            <ac:spMk id="4" creationId="{4ACC6CC1-0788-5E9F-AE5B-FA0A843DD544}"/>
          </ac:spMkLst>
        </pc:spChg>
        <pc:spChg chg="add mod">
          <ac:chgData name="ZaHRoNa ~" userId="ea48ab2039c9045c" providerId="LiveId" clId="{91106BD4-22BD-4A45-991D-687470F7C850}" dt="2023-10-08T05:55:55.072" v="166" actId="207"/>
          <ac:spMkLst>
            <pc:docMk/>
            <pc:sldMk cId="607638054" sldId="475"/>
            <ac:spMk id="7" creationId="{183F8F94-510B-3D54-E127-9951B9E57361}"/>
          </ac:spMkLst>
        </pc:spChg>
        <pc:spChg chg="add mod ord">
          <ac:chgData name="ZaHRoNa ~" userId="ea48ab2039c9045c" providerId="LiveId" clId="{91106BD4-22BD-4A45-991D-687470F7C850}" dt="2023-10-08T05:56:07.345" v="173" actId="14100"/>
          <ac:spMkLst>
            <pc:docMk/>
            <pc:sldMk cId="607638054" sldId="475"/>
            <ac:spMk id="8" creationId="{B46E1331-F06C-ADF6-1F5B-88A401298002}"/>
          </ac:spMkLst>
        </pc:spChg>
        <pc:picChg chg="add mod">
          <ac:chgData name="ZaHRoNa ~" userId="ea48ab2039c9045c" providerId="LiveId" clId="{91106BD4-22BD-4A45-991D-687470F7C850}" dt="2023-10-08T05:50:42.829" v="85" actId="14100"/>
          <ac:picMkLst>
            <pc:docMk/>
            <pc:sldMk cId="607638054" sldId="475"/>
            <ac:picMk id="3" creationId="{6A2C4466-8311-02CE-873B-21F71AE9E672}"/>
          </ac:picMkLst>
        </pc:picChg>
        <pc:picChg chg="add mod">
          <ac:chgData name="ZaHRoNa ~" userId="ea48ab2039c9045c" providerId="LiveId" clId="{91106BD4-22BD-4A45-991D-687470F7C850}" dt="2023-10-08T05:51:03.876" v="92" actId="1076"/>
          <ac:picMkLst>
            <pc:docMk/>
            <pc:sldMk cId="607638054" sldId="475"/>
            <ac:picMk id="5" creationId="{9CADEED4-E7EA-23E3-7B47-D84D7A645855}"/>
          </ac:picMkLst>
        </pc:picChg>
        <pc:picChg chg="add mod">
          <ac:chgData name="ZaHRoNa ~" userId="ea48ab2039c9045c" providerId="LiveId" clId="{91106BD4-22BD-4A45-991D-687470F7C850}" dt="2023-10-08T05:50:40.627" v="84" actId="1076"/>
          <ac:picMkLst>
            <pc:docMk/>
            <pc:sldMk cId="607638054" sldId="475"/>
            <ac:picMk id="6" creationId="{45EA10D0-A1CC-1CE6-59C7-65DEB5D72CAA}"/>
          </ac:picMkLst>
        </pc:picChg>
      </pc:sldChg>
      <pc:sldChg chg="addSp delSp modSp new mod">
        <pc:chgData name="ZaHRoNa ~" userId="ea48ab2039c9045c" providerId="LiveId" clId="{91106BD4-22BD-4A45-991D-687470F7C850}" dt="2023-10-08T06:18:50.348" v="374" actId="1076"/>
        <pc:sldMkLst>
          <pc:docMk/>
          <pc:sldMk cId="3737309673" sldId="476"/>
        </pc:sldMkLst>
        <pc:spChg chg="add del mod">
          <ac:chgData name="ZaHRoNa ~" userId="ea48ab2039c9045c" providerId="LiveId" clId="{91106BD4-22BD-4A45-991D-687470F7C850}" dt="2023-10-08T05:52:53.727" v="113" actId="1076"/>
          <ac:spMkLst>
            <pc:docMk/>
            <pc:sldMk cId="3737309673" sldId="476"/>
            <ac:spMk id="2" creationId="{43166CF1-2B0F-09BC-CB85-597ABF9A31C4}"/>
          </ac:spMkLst>
        </pc:spChg>
        <pc:spChg chg="add del mod">
          <ac:chgData name="ZaHRoNa ~" userId="ea48ab2039c9045c" providerId="LiveId" clId="{91106BD4-22BD-4A45-991D-687470F7C850}" dt="2023-10-08T05:54:41.485" v="130" actId="1076"/>
          <ac:spMkLst>
            <pc:docMk/>
            <pc:sldMk cId="3737309673" sldId="476"/>
            <ac:spMk id="3" creationId="{9D8B9255-B171-E2B3-1F51-7CA9B77FE66F}"/>
          </ac:spMkLst>
        </pc:spChg>
        <pc:spChg chg="add del mod">
          <ac:chgData name="ZaHRoNa ~" userId="ea48ab2039c9045c" providerId="LiveId" clId="{91106BD4-22BD-4A45-991D-687470F7C850}" dt="2023-10-08T05:52:35.597" v="106" actId="1076"/>
          <ac:spMkLst>
            <pc:docMk/>
            <pc:sldMk cId="3737309673" sldId="476"/>
            <ac:spMk id="4" creationId="{860F4FD6-725E-B7EF-E549-0C4A69909592}"/>
          </ac:spMkLst>
        </pc:spChg>
        <pc:spChg chg="add del mod">
          <ac:chgData name="ZaHRoNa ~" userId="ea48ab2039c9045c" providerId="LiveId" clId="{91106BD4-22BD-4A45-991D-687470F7C850}" dt="2023-10-08T05:53:01.436" v="118" actId="1076"/>
          <ac:spMkLst>
            <pc:docMk/>
            <pc:sldMk cId="3737309673" sldId="476"/>
            <ac:spMk id="5" creationId="{4F18E485-5D07-8760-04CE-BB562D7BEE67}"/>
          </ac:spMkLst>
        </pc:spChg>
        <pc:spChg chg="add del mod">
          <ac:chgData name="ZaHRoNa ~" userId="ea48ab2039c9045c" providerId="LiveId" clId="{91106BD4-22BD-4A45-991D-687470F7C850}" dt="2023-10-08T05:54:30.593" v="121" actId="1076"/>
          <ac:spMkLst>
            <pc:docMk/>
            <pc:sldMk cId="3737309673" sldId="476"/>
            <ac:spMk id="6" creationId="{3C3C47D3-12F6-5B90-0743-5FBAC814A800}"/>
          </ac:spMkLst>
        </pc:spChg>
        <pc:spChg chg="add del mod">
          <ac:chgData name="ZaHRoNa ~" userId="ea48ab2039c9045c" providerId="LiveId" clId="{91106BD4-22BD-4A45-991D-687470F7C850}" dt="2023-10-08T05:55:10.211" v="140" actId="688"/>
          <ac:spMkLst>
            <pc:docMk/>
            <pc:sldMk cId="3737309673" sldId="476"/>
            <ac:spMk id="9" creationId="{872E3F5A-3081-C8F4-E494-7B2B7565D02D}"/>
          </ac:spMkLst>
        </pc:spChg>
        <pc:spChg chg="add del mod">
          <ac:chgData name="ZaHRoNa ~" userId="ea48ab2039c9045c" providerId="LiveId" clId="{91106BD4-22BD-4A45-991D-687470F7C850}" dt="2023-10-08T05:54:54.530" v="138" actId="1076"/>
          <ac:spMkLst>
            <pc:docMk/>
            <pc:sldMk cId="3737309673" sldId="476"/>
            <ac:spMk id="10" creationId="{6CBBBA61-60EB-8D18-774B-12DDA2FA273F}"/>
          </ac:spMkLst>
        </pc:spChg>
        <pc:spChg chg="add del mod">
          <ac:chgData name="ZaHRoNa ~" userId="ea48ab2039c9045c" providerId="LiveId" clId="{91106BD4-22BD-4A45-991D-687470F7C850}" dt="2023-10-08T05:52:50.087" v="112" actId="1076"/>
          <ac:spMkLst>
            <pc:docMk/>
            <pc:sldMk cId="3737309673" sldId="476"/>
            <ac:spMk id="11" creationId="{63FF6113-B62A-C2C6-89CB-BFD7F22ED803}"/>
          </ac:spMkLst>
        </pc:spChg>
        <pc:spChg chg="add del mod">
          <ac:chgData name="ZaHRoNa ~" userId="ea48ab2039c9045c" providerId="LiveId" clId="{91106BD4-22BD-4A45-991D-687470F7C850}" dt="2023-10-08T05:54:38.371" v="129" actId="1036"/>
          <ac:spMkLst>
            <pc:docMk/>
            <pc:sldMk cId="3737309673" sldId="476"/>
            <ac:spMk id="14" creationId="{DD3D8B9E-90AF-0946-DBDC-26B74435ED3C}"/>
          </ac:spMkLst>
        </pc:spChg>
        <pc:picChg chg="add del mod">
          <ac:chgData name="ZaHRoNa ~" userId="ea48ab2039c9045c" providerId="LiveId" clId="{91106BD4-22BD-4A45-991D-687470F7C850}" dt="2023-10-08T06:18:47.795" v="372" actId="688"/>
          <ac:picMkLst>
            <pc:docMk/>
            <pc:sldMk cId="3737309673" sldId="476"/>
            <ac:picMk id="7" creationId="{89E3DD89-E6D8-309B-E408-4F41FAA6958C}"/>
          </ac:picMkLst>
        </pc:picChg>
        <pc:picChg chg="add del mod">
          <ac:chgData name="ZaHRoNa ~" userId="ea48ab2039c9045c" providerId="LiveId" clId="{91106BD4-22BD-4A45-991D-687470F7C850}" dt="2023-10-08T06:18:50.348" v="374" actId="1076"/>
          <ac:picMkLst>
            <pc:docMk/>
            <pc:sldMk cId="3737309673" sldId="476"/>
            <ac:picMk id="8" creationId="{5E3E5E4A-281A-79E2-569A-69E574574C14}"/>
          </ac:picMkLst>
        </pc:picChg>
        <pc:picChg chg="add del mod">
          <ac:chgData name="ZaHRoNa ~" userId="ea48ab2039c9045c" providerId="LiveId" clId="{91106BD4-22BD-4A45-991D-687470F7C850}" dt="2023-10-08T06:17:42.465" v="343" actId="478"/>
          <ac:picMkLst>
            <pc:docMk/>
            <pc:sldMk cId="3737309673" sldId="476"/>
            <ac:picMk id="12" creationId="{58AA3E28-477B-89D4-7833-F7DF4AD79F6A}"/>
          </ac:picMkLst>
        </pc:picChg>
        <pc:picChg chg="add del mod">
          <ac:chgData name="ZaHRoNa ~" userId="ea48ab2039c9045c" providerId="LiveId" clId="{91106BD4-22BD-4A45-991D-687470F7C850}" dt="2023-10-08T05:52:29.522" v="103" actId="1076"/>
          <ac:picMkLst>
            <pc:docMk/>
            <pc:sldMk cId="3737309673" sldId="476"/>
            <ac:picMk id="13" creationId="{41325E36-9D89-6615-E894-453253825C78}"/>
          </ac:picMkLst>
        </pc:picChg>
        <pc:picChg chg="add mod">
          <ac:chgData name="ZaHRoNa ~" userId="ea48ab2039c9045c" providerId="LiveId" clId="{91106BD4-22BD-4A45-991D-687470F7C850}" dt="2023-10-08T06:18:28.508" v="367" actId="1076"/>
          <ac:picMkLst>
            <pc:docMk/>
            <pc:sldMk cId="3737309673" sldId="476"/>
            <ac:picMk id="15" creationId="{C0E13409-40BA-CCC7-706B-C68C656D4FE1}"/>
          </ac:picMkLst>
        </pc:picChg>
      </pc:sldChg>
      <pc:sldChg chg="addSp delSp modSp new mod ord modAnim">
        <pc:chgData name="ZaHRoNa ~" userId="ea48ab2039c9045c" providerId="LiveId" clId="{91106BD4-22BD-4A45-991D-687470F7C850}" dt="2023-10-08T06:15:36.425" v="342"/>
        <pc:sldMkLst>
          <pc:docMk/>
          <pc:sldMk cId="3163029634" sldId="477"/>
        </pc:sldMkLst>
        <pc:spChg chg="del mod">
          <ac:chgData name="ZaHRoNa ~" userId="ea48ab2039c9045c" providerId="LiveId" clId="{91106BD4-22BD-4A45-991D-687470F7C850}" dt="2023-10-08T06:03:24.391" v="301" actId="478"/>
          <ac:spMkLst>
            <pc:docMk/>
            <pc:sldMk cId="3163029634" sldId="477"/>
            <ac:spMk id="2" creationId="{B7BCED67-42CD-615B-AE6F-4564E1336421}"/>
          </ac:spMkLst>
        </pc:spChg>
        <pc:spChg chg="mod">
          <ac:chgData name="ZaHRoNa ~" userId="ea48ab2039c9045c" providerId="LiveId" clId="{91106BD4-22BD-4A45-991D-687470F7C850}" dt="2023-10-08T06:04:10.834" v="306" actId="1076"/>
          <ac:spMkLst>
            <pc:docMk/>
            <pc:sldMk cId="3163029634" sldId="477"/>
            <ac:spMk id="4" creationId="{AB6D17EF-60CA-9D77-6C93-17549987D2BB}"/>
          </ac:spMkLst>
        </pc:spChg>
        <pc:spChg chg="mod">
          <ac:chgData name="ZaHRoNa ~" userId="ea48ab2039c9045c" providerId="LiveId" clId="{91106BD4-22BD-4A45-991D-687470F7C850}" dt="2023-10-08T06:04:13.243" v="307" actId="1076"/>
          <ac:spMkLst>
            <pc:docMk/>
            <pc:sldMk cId="3163029634" sldId="477"/>
            <ac:spMk id="5" creationId="{D8D61904-E1EC-F8E8-E9F8-0B55F375B4EF}"/>
          </ac:spMkLst>
        </pc:spChg>
        <pc:spChg chg="mod">
          <ac:chgData name="ZaHRoNa ~" userId="ea48ab2039c9045c" providerId="LiveId" clId="{91106BD4-22BD-4A45-991D-687470F7C850}" dt="2023-10-08T06:03:25.674" v="302"/>
          <ac:spMkLst>
            <pc:docMk/>
            <pc:sldMk cId="3163029634" sldId="477"/>
            <ac:spMk id="7" creationId="{C82C5096-8614-A074-0AD8-DC20CD14CF74}"/>
          </ac:spMkLst>
        </pc:spChg>
        <pc:spChg chg="mod">
          <ac:chgData name="ZaHRoNa ~" userId="ea48ab2039c9045c" providerId="LiveId" clId="{91106BD4-22BD-4A45-991D-687470F7C850}" dt="2023-10-08T06:04:21.970" v="311" actId="14100"/>
          <ac:spMkLst>
            <pc:docMk/>
            <pc:sldMk cId="3163029634" sldId="477"/>
            <ac:spMk id="8" creationId="{65A9C62D-6FBE-006B-EB14-F26EE31C652F}"/>
          </ac:spMkLst>
        </pc:spChg>
        <pc:spChg chg="mod">
          <ac:chgData name="ZaHRoNa ~" userId="ea48ab2039c9045c" providerId="LiveId" clId="{91106BD4-22BD-4A45-991D-687470F7C850}" dt="2023-10-08T06:04:39.924" v="319" actId="14100"/>
          <ac:spMkLst>
            <pc:docMk/>
            <pc:sldMk cId="3163029634" sldId="477"/>
            <ac:spMk id="10" creationId="{7588F1DB-5722-7578-3EAE-A1E5F0437AEE}"/>
          </ac:spMkLst>
        </pc:spChg>
        <pc:spChg chg="mod">
          <ac:chgData name="ZaHRoNa ~" userId="ea48ab2039c9045c" providerId="LiveId" clId="{91106BD4-22BD-4A45-991D-687470F7C850}" dt="2023-10-08T06:04:36.269" v="317" actId="14100"/>
          <ac:spMkLst>
            <pc:docMk/>
            <pc:sldMk cId="3163029634" sldId="477"/>
            <ac:spMk id="11" creationId="{4375E359-1847-DB25-83F5-121444785A57}"/>
          </ac:spMkLst>
        </pc:spChg>
        <pc:spChg chg="mod">
          <ac:chgData name="ZaHRoNa ~" userId="ea48ab2039c9045c" providerId="LiveId" clId="{91106BD4-22BD-4A45-991D-687470F7C850}" dt="2023-10-08T06:03:25.674" v="302"/>
          <ac:spMkLst>
            <pc:docMk/>
            <pc:sldMk cId="3163029634" sldId="477"/>
            <ac:spMk id="13" creationId="{7DAB21F7-B146-441F-5C1F-4D8AEEE828D3}"/>
          </ac:spMkLst>
        </pc:spChg>
        <pc:spChg chg="mod">
          <ac:chgData name="ZaHRoNa ~" userId="ea48ab2039c9045c" providerId="LiveId" clId="{91106BD4-22BD-4A45-991D-687470F7C850}" dt="2023-10-08T06:04:57.469" v="326" actId="14100"/>
          <ac:spMkLst>
            <pc:docMk/>
            <pc:sldMk cId="3163029634" sldId="477"/>
            <ac:spMk id="14" creationId="{3C74CE73-CD48-69E7-45D1-EC1CAE1B6F21}"/>
          </ac:spMkLst>
        </pc:spChg>
        <pc:spChg chg="mod">
          <ac:chgData name="ZaHRoNa ~" userId="ea48ab2039c9045c" providerId="LiveId" clId="{91106BD4-22BD-4A45-991D-687470F7C850}" dt="2023-10-08T06:03:25.674" v="302"/>
          <ac:spMkLst>
            <pc:docMk/>
            <pc:sldMk cId="3163029634" sldId="477"/>
            <ac:spMk id="16" creationId="{F1FD16EC-1CF7-0661-D947-5B2F85351C67}"/>
          </ac:spMkLst>
        </pc:spChg>
        <pc:spChg chg="mod">
          <ac:chgData name="ZaHRoNa ~" userId="ea48ab2039c9045c" providerId="LiveId" clId="{91106BD4-22BD-4A45-991D-687470F7C850}" dt="2023-10-08T06:03:25.674" v="302"/>
          <ac:spMkLst>
            <pc:docMk/>
            <pc:sldMk cId="3163029634" sldId="477"/>
            <ac:spMk id="17" creationId="{68926C05-06A1-8007-C6B9-0E5B8947C714}"/>
          </ac:spMkLst>
        </pc:spChg>
        <pc:grpChg chg="add mod">
          <ac:chgData name="ZaHRoNa ~" userId="ea48ab2039c9045c" providerId="LiveId" clId="{91106BD4-22BD-4A45-991D-687470F7C850}" dt="2023-10-08T06:03:32.079" v="303" actId="14100"/>
          <ac:grpSpMkLst>
            <pc:docMk/>
            <pc:sldMk cId="3163029634" sldId="477"/>
            <ac:grpSpMk id="3" creationId="{65AC132A-8A5B-C48C-8B86-849D3541CEED}"/>
          </ac:grpSpMkLst>
        </pc:grpChg>
        <pc:grpChg chg="add mod">
          <ac:chgData name="ZaHRoNa ~" userId="ea48ab2039c9045c" providerId="LiveId" clId="{91106BD4-22BD-4A45-991D-687470F7C850}" dt="2023-10-08T06:04:30.291" v="313" actId="14100"/>
          <ac:grpSpMkLst>
            <pc:docMk/>
            <pc:sldMk cId="3163029634" sldId="477"/>
            <ac:grpSpMk id="6" creationId="{5159FECF-4262-B584-DA97-BA1EDE971676}"/>
          </ac:grpSpMkLst>
        </pc:grpChg>
        <pc:grpChg chg="add mod">
          <ac:chgData name="ZaHRoNa ~" userId="ea48ab2039c9045c" providerId="LiveId" clId="{91106BD4-22BD-4A45-991D-687470F7C850}" dt="2023-10-08T06:03:32.079" v="303" actId="14100"/>
          <ac:grpSpMkLst>
            <pc:docMk/>
            <pc:sldMk cId="3163029634" sldId="477"/>
            <ac:grpSpMk id="9" creationId="{0779DE84-D4C5-B3A3-3BAD-0AB11D5648EF}"/>
          </ac:grpSpMkLst>
        </pc:grpChg>
        <pc:grpChg chg="add mod">
          <ac:chgData name="ZaHRoNa ~" userId="ea48ab2039c9045c" providerId="LiveId" clId="{91106BD4-22BD-4A45-991D-687470F7C850}" dt="2023-10-08T06:04:54.151" v="325" actId="14100"/>
          <ac:grpSpMkLst>
            <pc:docMk/>
            <pc:sldMk cId="3163029634" sldId="477"/>
            <ac:grpSpMk id="12" creationId="{D2F40A8F-0AA3-C7E9-1F2A-79F2DC2A8CFC}"/>
          </ac:grpSpMkLst>
        </pc:grpChg>
        <pc:grpChg chg="add mod">
          <ac:chgData name="ZaHRoNa ~" userId="ea48ab2039c9045c" providerId="LiveId" clId="{91106BD4-22BD-4A45-991D-687470F7C850}" dt="2023-10-08T06:03:32.079" v="303" actId="14100"/>
          <ac:grpSpMkLst>
            <pc:docMk/>
            <pc:sldMk cId="3163029634" sldId="477"/>
            <ac:grpSpMk id="15" creationId="{9C5FEAE8-EC68-7241-21E1-CA0FDCE9CFF3}"/>
          </ac:grpSpMkLst>
        </pc:grpChg>
        <pc:picChg chg="add mod">
          <ac:chgData name="ZaHRoNa ~" userId="ea48ab2039c9045c" providerId="LiveId" clId="{91106BD4-22BD-4A45-991D-687470F7C850}" dt="2023-10-08T06:04:17.127" v="309" actId="1076"/>
          <ac:picMkLst>
            <pc:docMk/>
            <pc:sldMk cId="3163029634" sldId="477"/>
            <ac:picMk id="18" creationId="{21D6C0A7-AEC7-0A4A-697D-16C6968F7541}"/>
          </ac:picMkLst>
        </pc:picChg>
        <pc:picChg chg="add mod">
          <ac:chgData name="ZaHRoNa ~" userId="ea48ab2039c9045c" providerId="LiveId" clId="{91106BD4-22BD-4A45-991D-687470F7C850}" dt="2023-10-08T06:04:15.045" v="308" actId="1076"/>
          <ac:picMkLst>
            <pc:docMk/>
            <pc:sldMk cId="3163029634" sldId="477"/>
            <ac:picMk id="19" creationId="{76A88987-422D-D00D-80DF-29A35B8CFCF0}"/>
          </ac:picMkLst>
        </pc:picChg>
        <pc:picChg chg="add mod">
          <ac:chgData name="ZaHRoNa ~" userId="ea48ab2039c9045c" providerId="LiveId" clId="{91106BD4-22BD-4A45-991D-687470F7C850}" dt="2023-10-08T06:04:05.804" v="304" actId="1076"/>
          <ac:picMkLst>
            <pc:docMk/>
            <pc:sldMk cId="3163029634" sldId="477"/>
            <ac:picMk id="20" creationId="{C697D492-E520-6169-7D7A-DA71DAFE50EC}"/>
          </ac:picMkLst>
        </pc:picChg>
        <pc:picChg chg="add mod">
          <ac:chgData name="ZaHRoNa ~" userId="ea48ab2039c9045c" providerId="LiveId" clId="{91106BD4-22BD-4A45-991D-687470F7C850}" dt="2023-10-08T06:04:42.107" v="320" actId="1076"/>
          <ac:picMkLst>
            <pc:docMk/>
            <pc:sldMk cId="3163029634" sldId="477"/>
            <ac:picMk id="21" creationId="{A90D03C4-5AC9-0425-CB16-52AE38AE5ADB}"/>
          </ac:picMkLst>
        </pc:picChg>
        <pc:picChg chg="add mod">
          <ac:chgData name="ZaHRoNa ~" userId="ea48ab2039c9045c" providerId="LiveId" clId="{91106BD4-22BD-4A45-991D-687470F7C850}" dt="2023-10-08T06:03:32.079" v="303" actId="14100"/>
          <ac:picMkLst>
            <pc:docMk/>
            <pc:sldMk cId="3163029634" sldId="477"/>
            <ac:picMk id="22" creationId="{95457C45-3A51-3FBF-EC4E-0827441FD8D1}"/>
          </ac:picMkLst>
        </pc:picChg>
      </pc:sldChg>
      <pc:sldChg chg="addSp modSp new mod modAnim">
        <pc:chgData name="ZaHRoNa ~" userId="ea48ab2039c9045c" providerId="LiveId" clId="{91106BD4-22BD-4A45-991D-687470F7C850}" dt="2023-10-08T08:41:35.036" v="524" actId="20577"/>
        <pc:sldMkLst>
          <pc:docMk/>
          <pc:sldMk cId="2403584605" sldId="478"/>
        </pc:sldMkLst>
        <pc:spChg chg="add mod">
          <ac:chgData name="ZaHRoNa ~" userId="ea48ab2039c9045c" providerId="LiveId" clId="{91106BD4-22BD-4A45-991D-687470F7C850}" dt="2023-10-08T08:34:45.072" v="421" actId="1076"/>
          <ac:spMkLst>
            <pc:docMk/>
            <pc:sldMk cId="2403584605" sldId="478"/>
            <ac:spMk id="2" creationId="{9F06233D-FE90-08B1-5F58-95B3C6F59999}"/>
          </ac:spMkLst>
        </pc:spChg>
        <pc:spChg chg="add mod">
          <ac:chgData name="ZaHRoNa ~" userId="ea48ab2039c9045c" providerId="LiveId" clId="{91106BD4-22BD-4A45-991D-687470F7C850}" dt="2023-10-08T08:41:35.036" v="524" actId="20577"/>
          <ac:spMkLst>
            <pc:docMk/>
            <pc:sldMk cId="2403584605" sldId="478"/>
            <ac:spMk id="4" creationId="{BD48DDA5-F5B8-20F4-2ABA-1C6D4E50E56F}"/>
          </ac:spMkLst>
        </pc:spChg>
        <pc:picChg chg="add mod">
          <ac:chgData name="ZaHRoNa ~" userId="ea48ab2039c9045c" providerId="LiveId" clId="{91106BD4-22BD-4A45-991D-687470F7C850}" dt="2023-10-08T08:35:33.437" v="463" actId="1076"/>
          <ac:picMkLst>
            <pc:docMk/>
            <pc:sldMk cId="2403584605" sldId="478"/>
            <ac:picMk id="3" creationId="{842E1EF6-B811-60F6-9975-80B4B63F5882}"/>
          </ac:picMkLst>
        </pc:picChg>
        <pc:picChg chg="add mod">
          <ac:chgData name="ZaHRoNa ~" userId="ea48ab2039c9045c" providerId="LiveId" clId="{91106BD4-22BD-4A45-991D-687470F7C850}" dt="2023-10-08T08:40:04.145" v="512" actId="1076"/>
          <ac:picMkLst>
            <pc:docMk/>
            <pc:sldMk cId="2403584605" sldId="478"/>
            <ac:picMk id="5" creationId="{C8A9D4CB-34B0-FB1E-E289-9A67F5D10E6A}"/>
          </ac:picMkLst>
        </pc:picChg>
        <pc:picChg chg="add mod">
          <ac:chgData name="ZaHRoNa ~" userId="ea48ab2039c9045c" providerId="LiveId" clId="{91106BD4-22BD-4A45-991D-687470F7C850}" dt="2023-10-08T08:39:28.578" v="511" actId="1076"/>
          <ac:picMkLst>
            <pc:docMk/>
            <pc:sldMk cId="2403584605" sldId="478"/>
            <ac:picMk id="6" creationId="{E0E0D018-C7F8-D87E-62E7-6DEE126F5349}"/>
          </ac:picMkLst>
        </pc:picChg>
        <pc:picChg chg="add mod">
          <ac:chgData name="ZaHRoNa ~" userId="ea48ab2039c9045c" providerId="LiveId" clId="{91106BD4-22BD-4A45-991D-687470F7C850}" dt="2023-10-08T08:41:10.929" v="517" actId="14100"/>
          <ac:picMkLst>
            <pc:docMk/>
            <pc:sldMk cId="2403584605" sldId="478"/>
            <ac:picMk id="7" creationId="{3A42F512-DEB0-CD6B-51B4-F0DE14197582}"/>
          </ac:picMkLst>
        </pc:picChg>
      </pc:sldChg>
      <pc:sldChg chg="addSp delSp modSp add mod delAnim modAnim">
        <pc:chgData name="ZaHRoNa ~" userId="ea48ab2039c9045c" providerId="LiveId" clId="{91106BD4-22BD-4A45-991D-687470F7C850}" dt="2023-10-08T08:45:48.289" v="595"/>
        <pc:sldMkLst>
          <pc:docMk/>
          <pc:sldMk cId="2291344273" sldId="479"/>
        </pc:sldMkLst>
        <pc:spChg chg="mod">
          <ac:chgData name="ZaHRoNa ~" userId="ea48ab2039c9045c" providerId="LiveId" clId="{91106BD4-22BD-4A45-991D-687470F7C850}" dt="2023-10-08T08:41:43.062" v="534" actId="20577"/>
          <ac:spMkLst>
            <pc:docMk/>
            <pc:sldMk cId="2291344273" sldId="479"/>
            <ac:spMk id="4" creationId="{BD48DDA5-F5B8-20F4-2ABA-1C6D4E50E56F}"/>
          </ac:spMkLst>
        </pc:spChg>
        <pc:picChg chg="del">
          <ac:chgData name="ZaHRoNa ~" userId="ea48ab2039c9045c" providerId="LiveId" clId="{91106BD4-22BD-4A45-991D-687470F7C850}" dt="2023-10-08T08:41:46.676" v="535" actId="478"/>
          <ac:picMkLst>
            <pc:docMk/>
            <pc:sldMk cId="2291344273" sldId="479"/>
            <ac:picMk id="3" creationId="{842E1EF6-B811-60F6-9975-80B4B63F5882}"/>
          </ac:picMkLst>
        </pc:picChg>
        <pc:picChg chg="del">
          <ac:chgData name="ZaHRoNa ~" userId="ea48ab2039c9045c" providerId="LiveId" clId="{91106BD4-22BD-4A45-991D-687470F7C850}" dt="2023-10-08T08:41:48.545" v="536" actId="478"/>
          <ac:picMkLst>
            <pc:docMk/>
            <pc:sldMk cId="2291344273" sldId="479"/>
            <ac:picMk id="5" creationId="{C8A9D4CB-34B0-FB1E-E289-9A67F5D10E6A}"/>
          </ac:picMkLst>
        </pc:picChg>
        <pc:picChg chg="del">
          <ac:chgData name="ZaHRoNa ~" userId="ea48ab2039c9045c" providerId="LiveId" clId="{91106BD4-22BD-4A45-991D-687470F7C850}" dt="2023-10-08T08:41:52.012" v="537" actId="478"/>
          <ac:picMkLst>
            <pc:docMk/>
            <pc:sldMk cId="2291344273" sldId="479"/>
            <ac:picMk id="6" creationId="{E0E0D018-C7F8-D87E-62E7-6DEE126F5349}"/>
          </ac:picMkLst>
        </pc:picChg>
        <pc:picChg chg="del">
          <ac:chgData name="ZaHRoNa ~" userId="ea48ab2039c9045c" providerId="LiveId" clId="{91106BD4-22BD-4A45-991D-687470F7C850}" dt="2023-10-08T08:41:52.508" v="538" actId="478"/>
          <ac:picMkLst>
            <pc:docMk/>
            <pc:sldMk cId="2291344273" sldId="479"/>
            <ac:picMk id="7" creationId="{3A42F512-DEB0-CD6B-51B4-F0DE14197582}"/>
          </ac:picMkLst>
        </pc:picChg>
        <pc:picChg chg="add mod">
          <ac:chgData name="ZaHRoNa ~" userId="ea48ab2039c9045c" providerId="LiveId" clId="{91106BD4-22BD-4A45-991D-687470F7C850}" dt="2023-10-08T08:45:41.086" v="593"/>
          <ac:picMkLst>
            <pc:docMk/>
            <pc:sldMk cId="2291344273" sldId="479"/>
            <ac:picMk id="8" creationId="{4C834E37-2748-B853-FEF6-83811B6F4A23}"/>
          </ac:picMkLst>
        </pc:picChg>
        <pc:picChg chg="add mod">
          <ac:chgData name="ZaHRoNa ~" userId="ea48ab2039c9045c" providerId="LiveId" clId="{91106BD4-22BD-4A45-991D-687470F7C850}" dt="2023-10-08T08:44:12.051" v="565" actId="14100"/>
          <ac:picMkLst>
            <pc:docMk/>
            <pc:sldMk cId="2291344273" sldId="479"/>
            <ac:picMk id="9" creationId="{11610C22-49B0-8C03-CC66-35E958070D76}"/>
          </ac:picMkLst>
        </pc:picChg>
        <pc:picChg chg="add mod">
          <ac:chgData name="ZaHRoNa ~" userId="ea48ab2039c9045c" providerId="LiveId" clId="{91106BD4-22BD-4A45-991D-687470F7C850}" dt="2023-10-08T08:44:41.576" v="573" actId="1076"/>
          <ac:picMkLst>
            <pc:docMk/>
            <pc:sldMk cId="2291344273" sldId="479"/>
            <ac:picMk id="10" creationId="{E5588426-7DD6-D7A5-CAD3-252C7FAC4B6B}"/>
          </ac:picMkLst>
        </pc:picChg>
        <pc:picChg chg="add mod">
          <ac:chgData name="ZaHRoNa ~" userId="ea48ab2039c9045c" providerId="LiveId" clId="{91106BD4-22BD-4A45-991D-687470F7C850}" dt="2023-10-08T08:45:32.110" v="588" actId="14100"/>
          <ac:picMkLst>
            <pc:docMk/>
            <pc:sldMk cId="2291344273" sldId="479"/>
            <ac:picMk id="11" creationId="{28A7BF77-1791-30DD-E0D3-63D26838AE51}"/>
          </ac:picMkLst>
        </pc:picChg>
      </pc:sldChg>
      <pc:sldChg chg="addSp delSp modSp add mod delAnim">
        <pc:chgData name="ZaHRoNa ~" userId="ea48ab2039c9045c" providerId="LiveId" clId="{91106BD4-22BD-4A45-991D-687470F7C850}" dt="2023-10-08T08:51:19.751" v="656" actId="1076"/>
        <pc:sldMkLst>
          <pc:docMk/>
          <pc:sldMk cId="1324642687" sldId="480"/>
        </pc:sldMkLst>
        <pc:spChg chg="mod">
          <ac:chgData name="ZaHRoNa ~" userId="ea48ab2039c9045c" providerId="LiveId" clId="{91106BD4-22BD-4A45-991D-687470F7C850}" dt="2023-10-08T08:48:37.718" v="605" actId="20577"/>
          <ac:spMkLst>
            <pc:docMk/>
            <pc:sldMk cId="1324642687" sldId="480"/>
            <ac:spMk id="4" creationId="{BD48DDA5-F5B8-20F4-2ABA-1C6D4E50E56F}"/>
          </ac:spMkLst>
        </pc:spChg>
        <pc:picChg chg="add del mod">
          <ac:chgData name="ZaHRoNa ~" userId="ea48ab2039c9045c" providerId="LiveId" clId="{91106BD4-22BD-4A45-991D-687470F7C850}" dt="2023-10-08T08:49:08.814" v="612" actId="478"/>
          <ac:picMkLst>
            <pc:docMk/>
            <pc:sldMk cId="1324642687" sldId="480"/>
            <ac:picMk id="3" creationId="{57D249AC-3C40-83CA-416F-6DBFAA2880A2}"/>
          </ac:picMkLst>
        </pc:picChg>
        <pc:picChg chg="add mod">
          <ac:chgData name="ZaHRoNa ~" userId="ea48ab2039c9045c" providerId="LiveId" clId="{91106BD4-22BD-4A45-991D-687470F7C850}" dt="2023-10-08T08:49:57.458" v="634" actId="1076"/>
          <ac:picMkLst>
            <pc:docMk/>
            <pc:sldMk cId="1324642687" sldId="480"/>
            <ac:picMk id="5" creationId="{2190F63B-C03E-D3A7-FB7E-5EE60C0DEEE8}"/>
          </ac:picMkLst>
        </pc:picChg>
        <pc:picChg chg="add mod">
          <ac:chgData name="ZaHRoNa ~" userId="ea48ab2039c9045c" providerId="LiveId" clId="{91106BD4-22BD-4A45-991D-687470F7C850}" dt="2023-10-08T08:51:19.751" v="656" actId="1076"/>
          <ac:picMkLst>
            <pc:docMk/>
            <pc:sldMk cId="1324642687" sldId="480"/>
            <ac:picMk id="6" creationId="{D591B089-C692-D64A-4313-90C9B217B0DE}"/>
          </ac:picMkLst>
        </pc:picChg>
        <pc:picChg chg="del">
          <ac:chgData name="ZaHRoNa ~" userId="ea48ab2039c9045c" providerId="LiveId" clId="{91106BD4-22BD-4A45-991D-687470F7C850}" dt="2023-10-08T08:48:43.619" v="606" actId="478"/>
          <ac:picMkLst>
            <pc:docMk/>
            <pc:sldMk cId="1324642687" sldId="480"/>
            <ac:picMk id="8" creationId="{4C834E37-2748-B853-FEF6-83811B6F4A23}"/>
          </ac:picMkLst>
        </pc:picChg>
        <pc:picChg chg="del">
          <ac:chgData name="ZaHRoNa ~" userId="ea48ab2039c9045c" providerId="LiveId" clId="{91106BD4-22BD-4A45-991D-687470F7C850}" dt="2023-10-08T08:48:43.619" v="606" actId="478"/>
          <ac:picMkLst>
            <pc:docMk/>
            <pc:sldMk cId="1324642687" sldId="480"/>
            <ac:picMk id="9" creationId="{11610C22-49B0-8C03-CC66-35E958070D76}"/>
          </ac:picMkLst>
        </pc:picChg>
        <pc:picChg chg="del">
          <ac:chgData name="ZaHRoNa ~" userId="ea48ab2039c9045c" providerId="LiveId" clId="{91106BD4-22BD-4A45-991D-687470F7C850}" dt="2023-10-08T08:48:43.619" v="606" actId="478"/>
          <ac:picMkLst>
            <pc:docMk/>
            <pc:sldMk cId="1324642687" sldId="480"/>
            <ac:picMk id="10" creationId="{E5588426-7DD6-D7A5-CAD3-252C7FAC4B6B}"/>
          </ac:picMkLst>
        </pc:picChg>
        <pc:picChg chg="del">
          <ac:chgData name="ZaHRoNa ~" userId="ea48ab2039c9045c" providerId="LiveId" clId="{91106BD4-22BD-4A45-991D-687470F7C850}" dt="2023-10-08T08:48:43.619" v="606" actId="478"/>
          <ac:picMkLst>
            <pc:docMk/>
            <pc:sldMk cId="1324642687" sldId="480"/>
            <ac:picMk id="11" creationId="{28A7BF77-1791-30DD-E0D3-63D26838AE51}"/>
          </ac:picMkLst>
        </pc:picChg>
      </pc:sldChg>
      <pc:sldChg chg="add del ord">
        <pc:chgData name="ZaHRoNa ~" userId="ea48ab2039c9045c" providerId="LiveId" clId="{91106BD4-22BD-4A45-991D-687470F7C850}" dt="2023-10-08T08:53:25.043" v="660" actId="47"/>
        <pc:sldMkLst>
          <pc:docMk/>
          <pc:sldMk cId="2080278909" sldId="481"/>
        </pc:sldMkLst>
      </pc:sldChg>
      <pc:sldChg chg="new">
        <pc:chgData name="ZaHRoNa ~" userId="ea48ab2039c9045c" providerId="LiveId" clId="{91106BD4-22BD-4A45-991D-687470F7C850}" dt="2023-10-08T08:55:11.862" v="661" actId="680"/>
        <pc:sldMkLst>
          <pc:docMk/>
          <pc:sldMk cId="3802319532" sldId="4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9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7583-6722-6DF6-1DAB-12031EAA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3CFD9-7947-E51F-ECD6-7EA098B33C1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F90C1635-0ED1-B9EC-9727-65030937D97B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46E9F-51B0-53E6-6D60-DCBB430E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1FE5C-C5BA-7400-632F-AD4B75DD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83EC1-BE9D-0622-4216-2D0BFFD9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6358F49-EC50-4C12-A56C-07F33867BE22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3501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4E15-A598-ED63-FF45-B250D725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D07AA216-ED8A-74B0-044F-BC50EFF39BF4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C4351-0EAB-4EBB-ECFB-0E4EB85A0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75B56-3C67-7F11-12A0-D23D19D8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66179-2468-4A78-F02D-F3FAD2756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8165C-1D9A-3F00-060E-C567F0D7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A479126-6583-4FA6-944E-5629286F8F7A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93214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80A3-C74A-F60B-EFEA-82084D459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AB285-2C68-B5A6-E13A-47647023C9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403D1-DA47-B201-4903-33B44B8FC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DE7D5-1808-20D8-FA07-6613CD15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BE8AD-B238-9A16-1306-C8973411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C3A17-B121-7CD2-6C3C-7FBD22C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61E5D2-AD09-4068-911C-903F27F7D7AB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350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B275-18D0-6A98-DDD3-5BD8A8B2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F03DC-12E5-2973-27A6-4F3265CB0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93A2-0B75-4F8C-5DC9-539A4EF9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69437-E0B4-E09B-E538-C6291AF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3BFF-4A89-CC3D-22A0-29F8B713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A7FFB-B680-EE8C-FB87-28D8602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93C0F14-9FDB-49CC-9212-48F68ACB47D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788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10/8/2023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3.gif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Program%20Files\Common%20Files\Microsoft%20Shared\Stationery\superman.mid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Program%20Files\Common%20Files\Microsoft%20Shared\Stationery\meninacantando.wa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7.xml"/><Relationship Id="rId1" Type="http://schemas.openxmlformats.org/officeDocument/2006/relationships/audio" Target="file:///C:\Program%20Files\Common%20Files\Microsoft%20Shared\Stationery\ronco.wa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14.wdp"/><Relationship Id="rId4" Type="http://schemas.openxmlformats.org/officeDocument/2006/relationships/image" Target="../media/image60.png"/><Relationship Id="rId9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136258-6081-4DF2-8FCC-1D9F3E618B34}"/>
              </a:ext>
            </a:extLst>
          </p:cNvPr>
          <p:cNvSpPr/>
          <p:nvPr/>
        </p:nvSpPr>
        <p:spPr>
          <a:xfrm>
            <a:off x="76200" y="2895600"/>
            <a:ext cx="11658600" cy="1095375"/>
          </a:xfrm>
          <a:prstGeom prst="roundRect">
            <a:avLst/>
          </a:prstGeom>
          <a:solidFill>
            <a:schemeClr val="bg1"/>
          </a:solidFill>
          <a:ln>
            <a:solidFill>
              <a:srgbClr val="D6E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3767818-5977-4666-86E7-5962E3FA636D}"/>
              </a:ext>
            </a:extLst>
          </p:cNvPr>
          <p:cNvSpPr/>
          <p:nvPr/>
        </p:nvSpPr>
        <p:spPr>
          <a:xfrm>
            <a:off x="0" y="228600"/>
            <a:ext cx="2057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14400"/>
            <a:ext cx="8458200" cy="1524000"/>
          </a:xfrm>
        </p:spPr>
        <p:txBody>
          <a:bodyPr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11658600" cy="990600"/>
          </a:xfrm>
        </p:spPr>
        <p:txBody>
          <a:bodyPr>
            <a:normAutofit fontScale="25000" lnSpcReduction="20000"/>
          </a:bodyPr>
          <a:lstStyle/>
          <a:p>
            <a:r>
              <a:rPr lang="en-US" sz="28800" b="1" dirty="0">
                <a:ln>
                  <a:solidFill>
                    <a:schemeClr val="bg1"/>
                  </a:solidFill>
                </a:ln>
                <a:solidFill>
                  <a:srgbClr val="89271E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SPORTS AND ACTIVITIES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F0BFB-482F-4879-AE21-70FF850BA040}"/>
              </a:ext>
            </a:extLst>
          </p:cNvPr>
          <p:cNvSpPr txBox="1"/>
          <p:nvPr/>
        </p:nvSpPr>
        <p:spPr>
          <a:xfrm>
            <a:off x="-19050" y="152400"/>
            <a:ext cx="184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 10</a:t>
            </a:r>
          </a:p>
        </p:txBody>
      </p:sp>
    </p:spTree>
    <p:extLst>
      <p:ext uri="{BB962C8B-B14F-4D97-AF65-F5344CB8AC3E}">
        <p14:creationId xmlns:p14="http://schemas.microsoft.com/office/powerpoint/2010/main" val="31187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76600" y="5181600"/>
            <a:ext cx="5562599" cy="1311274"/>
          </a:xfrm>
        </p:spPr>
        <p:txBody>
          <a:bodyPr>
            <a:noAutofit/>
          </a:bodyPr>
          <a:lstStyle/>
          <a:p>
            <a:r>
              <a:rPr lang="en-US" sz="8800" b="1" dirty="0"/>
              <a:t>pitch (n)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F9117-FB62-435F-9718-A25BC374B6C3}"/>
              </a:ext>
            </a:extLst>
          </p:cNvPr>
          <p:cNvSpPr txBox="1"/>
          <p:nvPr/>
        </p:nvSpPr>
        <p:spPr>
          <a:xfrm>
            <a:off x="8640451" y="5744978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>
                  <a:solidFill>
                    <a:schemeClr val="tx1"/>
                  </a:solidFill>
                </a:ln>
              </a:rPr>
              <a:t>An area painted with lines for playing football</a:t>
            </a:r>
            <a:endParaRPr lang="ar-KW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A17D4-7F88-E088-09D0-01049EDB4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6283" y="1107431"/>
            <a:ext cx="3638453" cy="375031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7866C9-E0B8-4059-B0E7-BE07406CBE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86400" y="1050281"/>
            <a:ext cx="3638453" cy="3750319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8BC133-DE60-9C7C-EB52-E47F8B1DF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1" y="915865"/>
            <a:ext cx="8610599" cy="4356924"/>
          </a:xfrm>
          <a:prstGeom prst="rect">
            <a:avLst/>
          </a:prstGeom>
        </p:spPr>
      </p:pic>
      <p:pic>
        <p:nvPicPr>
          <p:cNvPr id="7" name="pitch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BEA21E8D-6F64-C67C-5BEA-28E15715D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5688" y="2988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10058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152400"/>
            <a:ext cx="8429625" cy="584775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 you think the player will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score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a goal?</a:t>
            </a:r>
            <a:endParaRPr lang="ar-KW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D9C9B-E15C-F8A6-B8D5-9EDF364B3FB5}"/>
              </a:ext>
            </a:extLst>
          </p:cNvPr>
          <p:cNvSpPr/>
          <p:nvPr/>
        </p:nvSpPr>
        <p:spPr>
          <a:xfrm>
            <a:off x="228600" y="5825550"/>
            <a:ext cx="10668000" cy="646331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Hooray! The football player has 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scored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a goal.</a:t>
            </a:r>
            <a:endParaRPr lang="ar-KW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19400" y="5334000"/>
            <a:ext cx="4800600" cy="1113321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score (v) </a:t>
            </a:r>
            <a:endParaRPr lang="en-US" sz="72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BFCBA-E43D-4BF3-90DC-3ED4C3174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0600" y="1109743"/>
            <a:ext cx="4874224" cy="375031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3597F0-4134-E5FD-AF79-36CB58FED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38F34A-6196-30A9-4BD0-D1B2F953F3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485A9-9685-577A-5934-B7640A63F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9372600" cy="4652528"/>
          </a:xfrm>
          <a:prstGeom prst="rect">
            <a:avLst/>
          </a:prstGeom>
        </p:spPr>
      </p:pic>
      <p:pic>
        <p:nvPicPr>
          <p:cNvPr id="10" name="score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63BA1943-64C8-6299-C841-3785BAE89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3088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84DC3-482D-F60F-6843-01C3C9E2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3" y="1066800"/>
            <a:ext cx="2790468" cy="476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E3242-8BE3-F9C4-8A81-E0C0DA1F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6799"/>
            <a:ext cx="2667000" cy="47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4FFF4-F68A-C6DE-B811-D94CE865E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2057"/>
          <a:stretch/>
        </p:blipFill>
        <p:spPr>
          <a:xfrm>
            <a:off x="914400" y="228600"/>
            <a:ext cx="10134600" cy="50292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D4B11685-5E37-FE05-E4E5-A10A62F747B9}"/>
              </a:ext>
            </a:extLst>
          </p:cNvPr>
          <p:cNvSpPr txBox="1">
            <a:spLocks/>
          </p:cNvSpPr>
          <p:nvPr/>
        </p:nvSpPr>
        <p:spPr>
          <a:xfrm>
            <a:off x="1143000" y="5638800"/>
            <a:ext cx="10134600" cy="590931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This time the 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referee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gave a red card to the player.</a:t>
            </a:r>
            <a:endParaRPr lang="ar-KW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0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19400" y="5458551"/>
            <a:ext cx="4800600" cy="1113321"/>
          </a:xfrm>
        </p:spPr>
        <p:txBody>
          <a:bodyPr>
            <a:noAutofit/>
          </a:bodyPr>
          <a:lstStyle/>
          <a:p>
            <a:r>
              <a:rPr lang="en-GB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referee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(n) </a:t>
            </a:r>
            <a:endParaRPr lang="en-US" sz="72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BFCBA-E43D-4BF3-90DC-3ED4C3174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0600" y="1109743"/>
            <a:ext cx="4874224" cy="375031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3597F0-4134-E5FD-AF79-36CB58FED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38F34A-6196-30A9-4BD0-D1B2F953F3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59756-DCF9-614A-0082-FF2520ECF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29160"/>
            <a:ext cx="9242320" cy="4548441"/>
          </a:xfrm>
          <a:prstGeom prst="rect">
            <a:avLst/>
          </a:prstGeom>
        </p:spPr>
      </p:pic>
      <p:pic>
        <p:nvPicPr>
          <p:cNvPr id="7" name="referee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0DB0D0CA-4259-D227-6724-C5BD1537C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4987" y="2574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7315200" cy="1828800"/>
          </a:xfrm>
        </p:spPr>
        <p:txBody>
          <a:bodyPr>
            <a:normAutofit/>
          </a:bodyPr>
          <a:lstStyle/>
          <a:p>
            <a:r>
              <a:rPr lang="en-US" sz="7200" dirty="0"/>
              <a:t>New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F3B9-3ABA-43C4-B95A-2FCE81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965" y2="66182"/>
                        <a14:foregroundMark x1="20965" y1="66182" x2="20263" y2="62909"/>
                        <a14:foregroundMark x1="20965" y1="63273" x2="21667" y2="72909"/>
                        <a14:foregroundMark x1="21667" y1="72909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14035" y1="43636" x2="13684" y2="43091"/>
                        <a14:backgroundMark x1="14123" y1="48545" x2="13772" y2="46000"/>
                        <a14:backgroundMark x1="24298" y1="61818" x2="24649" y2="73091"/>
                        <a14:backgroundMark x1="24649" y1="73091" x2="24211" y2="62000"/>
                        <a14:backgroundMark x1="24211" y1="62000" x2="24035" y2="75455"/>
                      </a14:backgroundRemoval>
                    </a14:imgEffect>
                  </a14:imgLayer>
                </a14:imgProps>
              </a:ext>
            </a:extLst>
          </a:blip>
          <a:srcRect l="13503" t="33806" r="75005" b="21588"/>
          <a:stretch/>
        </p:blipFill>
        <p:spPr>
          <a:xfrm>
            <a:off x="4953000" y="2133600"/>
            <a:ext cx="1247775" cy="23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16E63-693F-436A-AA31-7D6816D79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4" b="97389" l="1101" r="10520">
                        <a14:foregroundMark x1="7156" y1="78329" x2="2752" y2="83290"/>
                        <a14:foregroundMark x1="6667" y1="8616" x2="5627" y2="9399"/>
                        <a14:foregroundMark x1="10581" y1="21671" x2="10520" y2="31070"/>
                        <a14:foregroundMark x1="1407" y1="64752" x2="1957" y2="93734"/>
                        <a14:foregroundMark x1="1957" y1="93734" x2="8502" y2="92167"/>
                        <a14:foregroundMark x1="673" y1="63185" x2="673" y2="84334"/>
                        <a14:foregroundMark x1="673" y1="84334" x2="5749" y2="97389"/>
                        <a14:foregroundMark x1="5749" y1="97389" x2="8991" y2="97128"/>
                      </a14:backgroundRemoval>
                    </a14:imgEffect>
                  </a14:imgLayer>
                </a14:imgProps>
              </a:ext>
            </a:extLst>
          </a:blip>
          <a:srcRect l="1" r="88341"/>
          <a:stretch/>
        </p:blipFill>
        <p:spPr>
          <a:xfrm>
            <a:off x="990600" y="0"/>
            <a:ext cx="116205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EBA6C-E203-4186-93D1-DCC3F52AA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153" y2="67117"/>
                        <a14:foregroundMark x1="20076" y1="73603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23070" y1="39091" x2="22719" y2="58000"/>
                        <a14:backgroundMark x1="33772" y1="60545" x2="33333" y2="69818"/>
                        <a14:backgroundMark x1="33333" y1="69818" x2="35702" y2="62000"/>
                        <a14:backgroundMark x1="35702" y1="62000" x2="34386" y2="71636"/>
                        <a14:backgroundMark x1="22456" y1="61636" x2="22281" y2="76545"/>
                      </a14:backgroundRemoval>
                    </a14:imgEffect>
                  </a14:imgLayer>
                </a14:imgProps>
              </a:ext>
            </a:extLst>
          </a:blip>
          <a:srcRect l="22363" t="33806" r="64567" b="21588"/>
          <a:stretch/>
        </p:blipFill>
        <p:spPr>
          <a:xfrm>
            <a:off x="9677400" y="76200"/>
            <a:ext cx="1419225" cy="23368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D386DC-ACD0-4EAB-A8A4-8F89263D4823}"/>
              </a:ext>
            </a:extLst>
          </p:cNvPr>
          <p:cNvSpPr/>
          <p:nvPr/>
        </p:nvSpPr>
        <p:spPr>
          <a:xfrm>
            <a:off x="108966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bbon: Tilted Up 12">
            <a:extLst>
              <a:ext uri="{FF2B5EF4-FFF2-40B4-BE49-F238E27FC236}">
                <a16:creationId xmlns:a16="http://schemas.microsoft.com/office/drawing/2014/main" id="{EBC84618-C735-47E4-A3B9-2D06974BEB12}"/>
              </a:ext>
            </a:extLst>
          </p:cNvPr>
          <p:cNvSpPr/>
          <p:nvPr/>
        </p:nvSpPr>
        <p:spPr>
          <a:xfrm>
            <a:off x="0" y="304800"/>
            <a:ext cx="12344400" cy="990600"/>
          </a:xfrm>
          <a:prstGeom prst="ribbon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30229"/>
            <a:ext cx="4389120" cy="795867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pitch (n)</a:t>
            </a:r>
            <a:endParaRPr lang="en-US" sz="6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9400" y="1630229"/>
            <a:ext cx="4389120" cy="795867"/>
          </a:xfrm>
        </p:spPr>
        <p:txBody>
          <a:bodyPr>
            <a:no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score (v) </a:t>
            </a:r>
            <a:endParaRPr lang="en-US" sz="6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EA951-0370-4B5B-B0AE-33357BEE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52400"/>
            <a:ext cx="6324600" cy="1143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New vocabulary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A51B447-8370-912F-895B-D893446FB0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51153" y="2514599"/>
            <a:ext cx="4264448" cy="2785534"/>
          </a:xfrm>
        </p:spPr>
      </p:pic>
      <p:pic>
        <p:nvPicPr>
          <p:cNvPr id="1026" name="Picture 2" descr="A football pitch Royalty Free Vector Image - VectorStock">
            <a:extLst>
              <a:ext uri="{FF2B5EF4-FFF2-40B4-BE49-F238E27FC236}">
                <a16:creationId xmlns:a16="http://schemas.microsoft.com/office/drawing/2014/main" id="{C256C871-8CD3-8F37-2EE4-D6BDC9531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1371600" y="2514599"/>
            <a:ext cx="4395787" cy="27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bbon: Tilted Up 12">
            <a:extLst>
              <a:ext uri="{FF2B5EF4-FFF2-40B4-BE49-F238E27FC236}">
                <a16:creationId xmlns:a16="http://schemas.microsoft.com/office/drawing/2014/main" id="{EBC84618-C735-47E4-A3B9-2D06974BEB12}"/>
              </a:ext>
            </a:extLst>
          </p:cNvPr>
          <p:cNvSpPr/>
          <p:nvPr/>
        </p:nvSpPr>
        <p:spPr>
          <a:xfrm>
            <a:off x="0" y="304800"/>
            <a:ext cx="12344400" cy="990600"/>
          </a:xfrm>
          <a:prstGeom prst="ribbon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5257800" cy="795867"/>
          </a:xfrm>
        </p:spPr>
        <p:txBody>
          <a:bodyPr>
            <a:noAutofit/>
          </a:bodyPr>
          <a:lstStyle/>
          <a:p>
            <a:r>
              <a:rPr lang="en-US" sz="6600" b="1" dirty="0"/>
              <a:t>referee (n)</a:t>
            </a:r>
            <a:endParaRPr lang="en-US" sz="6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EA951-0370-4B5B-B0AE-33357BEE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52400"/>
            <a:ext cx="6324600" cy="1143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New vocabulary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2FAF8F-A44A-40AE-B31E-54FB4D4A77B4}"/>
              </a:ext>
            </a:extLst>
          </p:cNvPr>
          <p:cNvSpPr txBox="1">
            <a:spLocks/>
          </p:cNvSpPr>
          <p:nvPr/>
        </p:nvSpPr>
        <p:spPr>
          <a:xfrm>
            <a:off x="3314700" y="5680075"/>
            <a:ext cx="5943600" cy="7778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Give me some sentences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7863441-A6F2-EF87-EEE2-ADDCDE886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665" r="27996"/>
          <a:stretch/>
        </p:blipFill>
        <p:spPr>
          <a:xfrm>
            <a:off x="3810000" y="2590800"/>
            <a:ext cx="4724399" cy="27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0E5B3942-40F6-56A6-5427-3CAC2AA95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398" y="4152015"/>
            <a:ext cx="4986168" cy="1359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8" descr="Picture 38">
            <a:extLst>
              <a:ext uri="{FF2B5EF4-FFF2-40B4-BE49-F238E27FC236}">
                <a16:creationId xmlns:a16="http://schemas.microsoft.com/office/drawing/2014/main" id="{5D44C63D-C0B3-C539-D901-E82781C6B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5451666" cy="433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4" descr="Picture 24">
            <a:extLst>
              <a:ext uri="{FF2B5EF4-FFF2-40B4-BE49-F238E27FC236}">
                <a16:creationId xmlns:a16="http://schemas.microsoft.com/office/drawing/2014/main" id="{36D5B887-FA10-3623-91AC-DB3A3084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601" y="610392"/>
            <a:ext cx="3282988" cy="368875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rammar">
            <a:extLst>
              <a:ext uri="{FF2B5EF4-FFF2-40B4-BE49-F238E27FC236}">
                <a16:creationId xmlns:a16="http://schemas.microsoft.com/office/drawing/2014/main" id="{1B0C67B0-EBA2-5610-EABB-F3FDA9D5D866}"/>
              </a:ext>
            </a:extLst>
          </p:cNvPr>
          <p:cNvSpPr txBox="1"/>
          <p:nvPr/>
        </p:nvSpPr>
        <p:spPr>
          <a:xfrm>
            <a:off x="5273777" y="633344"/>
            <a:ext cx="3345411" cy="1092607"/>
          </a:xfrm>
          <a:prstGeom prst="rect">
            <a:avLst/>
          </a:prstGeom>
          <a:ln w="12700">
            <a:miter lim="400000"/>
          </a:ln>
          <a:effectLst>
            <a:outerShdw blurRad="25400" dist="381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584200">
              <a:lnSpc>
                <a:spcPct val="100000"/>
              </a:lnSpc>
              <a:defRPr sz="8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6600" dirty="0"/>
              <a:t>Grammar</a:t>
            </a:r>
          </a:p>
        </p:txBody>
      </p:sp>
      <p:sp>
        <p:nvSpPr>
          <p:cNvPr id="13" name="Present simple">
            <a:extLst>
              <a:ext uri="{FF2B5EF4-FFF2-40B4-BE49-F238E27FC236}">
                <a16:creationId xmlns:a16="http://schemas.microsoft.com/office/drawing/2014/main" id="{F0CD3405-BDE2-74EC-9D39-C93F855FAF31}"/>
              </a:ext>
            </a:extLst>
          </p:cNvPr>
          <p:cNvSpPr txBox="1"/>
          <p:nvPr/>
        </p:nvSpPr>
        <p:spPr>
          <a:xfrm>
            <a:off x="4572000" y="4331598"/>
            <a:ext cx="5371546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584200">
              <a:lnSpc>
                <a:spcPct val="100000"/>
              </a:lnSpc>
              <a:defRPr sz="88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6000" dirty="0"/>
              <a:t>Present simple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6C1EE6-D14E-4717-A179-C41BD2200054}"/>
              </a:ext>
            </a:extLst>
          </p:cNvPr>
          <p:cNvSpPr/>
          <p:nvPr/>
        </p:nvSpPr>
        <p:spPr>
          <a:xfrm>
            <a:off x="172134" y="685800"/>
            <a:ext cx="5466665" cy="986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8002B0C-FAF3-4813-B1C0-D5892D771E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233" t="9824" r="10676" b="9238"/>
          <a:stretch/>
        </p:blipFill>
        <p:spPr>
          <a:xfrm>
            <a:off x="3019364" y="2149475"/>
            <a:ext cx="1996048" cy="2165350"/>
          </a:xfrm>
          <a:prstGeom prst="rect">
            <a:avLst/>
          </a:prstGeo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EF1805A-0987-4966-8D1A-C668C146D2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257" r="7257"/>
          <a:stretch>
            <a:fillRect/>
          </a:stretch>
        </p:blipFill>
        <p:spPr>
          <a:xfrm>
            <a:off x="10058400" y="1905000"/>
            <a:ext cx="2043554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78643-E9F0-4504-928D-BEB0B278F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2067687"/>
            <a:ext cx="1956986" cy="228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6C401-3982-4C2B-9677-28BA3556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51" y="2028627"/>
            <a:ext cx="1956986" cy="2286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21EB6-98CF-4FFA-BB9C-FB1A7E1BB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51" y="2149473"/>
            <a:ext cx="1956986" cy="2286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1A7DEA-3A53-4EFB-B057-EB0BF5BA44F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81000" y="4435671"/>
            <a:ext cx="1956986" cy="2286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1A638-D455-47CD-8282-E36CB505671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001681" y="4445196"/>
            <a:ext cx="1956986" cy="2286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9526B-D959-4AA3-842E-41FDBDFC9F5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353111" y="4435671"/>
            <a:ext cx="1956986" cy="2286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1509A5-3B7D-4A4D-B097-3AAFBACD7F5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848600" y="4435671"/>
            <a:ext cx="1956986" cy="2286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5AC899-DC01-4E93-924C-F9759001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0058400" y="4445196"/>
            <a:ext cx="1956986" cy="22861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260C91-93EA-460B-A010-1955A4D86B00}"/>
              </a:ext>
            </a:extLst>
          </p:cNvPr>
          <p:cNvSpPr txBox="1"/>
          <p:nvPr/>
        </p:nvSpPr>
        <p:spPr>
          <a:xfrm>
            <a:off x="8391062" y="3952875"/>
            <a:ext cx="17824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AA6DE-0A71-479C-900B-3FBABCB20052}"/>
              </a:ext>
            </a:extLst>
          </p:cNvPr>
          <p:cNvSpPr txBox="1"/>
          <p:nvPr/>
        </p:nvSpPr>
        <p:spPr>
          <a:xfrm>
            <a:off x="3136215" y="3703290"/>
            <a:ext cx="17824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288DD-F275-4D01-8E02-F49F76292E70}"/>
              </a:ext>
            </a:extLst>
          </p:cNvPr>
          <p:cNvSpPr txBox="1"/>
          <p:nvPr/>
        </p:nvSpPr>
        <p:spPr>
          <a:xfrm>
            <a:off x="6031413" y="3962400"/>
            <a:ext cx="17824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F7F018-06D2-4B8F-951F-0FCD6F24AD5B}"/>
              </a:ext>
            </a:extLst>
          </p:cNvPr>
          <p:cNvSpPr txBox="1"/>
          <p:nvPr/>
        </p:nvSpPr>
        <p:spPr>
          <a:xfrm>
            <a:off x="620652" y="3619500"/>
            <a:ext cx="17824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0F0B03-0FC4-4BA2-AD8C-C5522F042A33}"/>
              </a:ext>
            </a:extLst>
          </p:cNvPr>
          <p:cNvSpPr txBox="1"/>
          <p:nvPr/>
        </p:nvSpPr>
        <p:spPr>
          <a:xfrm>
            <a:off x="10319473" y="3595734"/>
            <a:ext cx="17824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EF7399-04DB-4788-ADD5-C7FC14ADC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58" r="12558" b="20000"/>
          <a:stretch/>
        </p:blipFill>
        <p:spPr>
          <a:xfrm>
            <a:off x="737503" y="2146533"/>
            <a:ext cx="1899333" cy="2196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BB511D-D4CB-4220-8130-F4C168EA3C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33" r="21887" b="4838"/>
          <a:stretch/>
        </p:blipFill>
        <p:spPr>
          <a:xfrm>
            <a:off x="5418075" y="2067687"/>
            <a:ext cx="2062568" cy="2196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3953B9-D3F7-4CBC-A18A-0F75A87DD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24" t="8440" r="16714" b="10370"/>
          <a:stretch/>
        </p:blipFill>
        <p:spPr>
          <a:xfrm>
            <a:off x="7707010" y="1905000"/>
            <a:ext cx="2205460" cy="253067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7CD8F5-90A2-4622-AAE2-544243F837F7}"/>
              </a:ext>
            </a:extLst>
          </p:cNvPr>
          <p:cNvSpPr txBox="1"/>
          <p:nvPr/>
        </p:nvSpPr>
        <p:spPr>
          <a:xfrm>
            <a:off x="172135" y="524546"/>
            <a:ext cx="5466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Form a word</a:t>
            </a:r>
          </a:p>
        </p:txBody>
      </p:sp>
    </p:spTree>
    <p:extLst>
      <p:ext uri="{BB962C8B-B14F-4D97-AF65-F5344CB8AC3E}">
        <p14:creationId xmlns:p14="http://schemas.microsoft.com/office/powerpoint/2010/main" val="36505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ote Bubble">
            <a:extLst>
              <a:ext uri="{FF2B5EF4-FFF2-40B4-BE49-F238E27FC236}">
                <a16:creationId xmlns:a16="http://schemas.microsoft.com/office/drawing/2014/main" id="{B46E1331-F06C-ADF6-1F5B-88A401298002}"/>
              </a:ext>
            </a:extLst>
          </p:cNvPr>
          <p:cNvSpPr/>
          <p:nvPr/>
        </p:nvSpPr>
        <p:spPr>
          <a:xfrm>
            <a:off x="1115663" y="3546275"/>
            <a:ext cx="9780937" cy="144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45" y="21600"/>
                </a:moveTo>
                <a:cubicBezTo>
                  <a:pt x="4453" y="21600"/>
                  <a:pt x="0" y="16766"/>
                  <a:pt x="0" y="10802"/>
                </a:cubicBezTo>
                <a:cubicBezTo>
                  <a:pt x="0" y="4838"/>
                  <a:pt x="4453" y="0"/>
                  <a:pt x="9945" y="0"/>
                </a:cubicBezTo>
                <a:cubicBezTo>
                  <a:pt x="15437" y="0"/>
                  <a:pt x="19890" y="4838"/>
                  <a:pt x="19890" y="10802"/>
                </a:cubicBezTo>
                <a:cubicBezTo>
                  <a:pt x="19890" y="12638"/>
                  <a:pt x="19465" y="14361"/>
                  <a:pt x="18721" y="15875"/>
                </a:cubicBezTo>
                <a:lnTo>
                  <a:pt x="21600" y="20943"/>
                </a:lnTo>
                <a:lnTo>
                  <a:pt x="13934" y="20688"/>
                </a:lnTo>
                <a:cubicBezTo>
                  <a:pt x="12712" y="21271"/>
                  <a:pt x="11365" y="21600"/>
                  <a:pt x="9945" y="21600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6789BA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4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2" name="Quote Bubble">
            <a:extLst>
              <a:ext uri="{FF2B5EF4-FFF2-40B4-BE49-F238E27FC236}">
                <a16:creationId xmlns:a16="http://schemas.microsoft.com/office/drawing/2014/main" id="{F59D51F2-EBBA-E209-3DCA-FFF7C75E1C14}"/>
              </a:ext>
            </a:extLst>
          </p:cNvPr>
          <p:cNvSpPr/>
          <p:nvPr/>
        </p:nvSpPr>
        <p:spPr>
          <a:xfrm>
            <a:off x="3021805" y="457200"/>
            <a:ext cx="8712995" cy="1383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6" y="21600"/>
                </a:moveTo>
                <a:cubicBezTo>
                  <a:pt x="9801" y="21600"/>
                  <a:pt x="8128" y="21091"/>
                  <a:pt x="6676" y="20208"/>
                </a:cubicBezTo>
                <a:lnTo>
                  <a:pt x="0" y="19738"/>
                </a:lnTo>
                <a:lnTo>
                  <a:pt x="2570" y="15472"/>
                </a:lnTo>
                <a:cubicBezTo>
                  <a:pt x="1937" y="14056"/>
                  <a:pt x="1572" y="12475"/>
                  <a:pt x="1572" y="10798"/>
                </a:cubicBezTo>
                <a:cubicBezTo>
                  <a:pt x="1572" y="4833"/>
                  <a:pt x="6056" y="0"/>
                  <a:pt x="11586" y="0"/>
                </a:cubicBezTo>
                <a:cubicBezTo>
                  <a:pt x="17117" y="0"/>
                  <a:pt x="21600" y="4833"/>
                  <a:pt x="21600" y="10798"/>
                </a:cubicBezTo>
                <a:cubicBezTo>
                  <a:pt x="21600" y="16763"/>
                  <a:pt x="17117" y="21600"/>
                  <a:pt x="11586" y="21600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6789BA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4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pic>
        <p:nvPicPr>
          <p:cNvPr id="3" name="IMG_8088.png" descr="IMG_8088.png">
            <a:extLst>
              <a:ext uri="{FF2B5EF4-FFF2-40B4-BE49-F238E27FC236}">
                <a16:creationId xmlns:a16="http://schemas.microsoft.com/office/drawing/2014/main" id="{6A2C4466-8311-02CE-873B-21F71AE9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9" t="5204" r="5298" b="4829"/>
          <a:stretch>
            <a:fillRect/>
          </a:stretch>
        </p:blipFill>
        <p:spPr>
          <a:xfrm>
            <a:off x="379149" y="70000"/>
            <a:ext cx="2335222" cy="290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5" extrusionOk="0">
                <a:moveTo>
                  <a:pt x="7186" y="0"/>
                </a:moveTo>
                <a:cubicBezTo>
                  <a:pt x="7159" y="1"/>
                  <a:pt x="7143" y="19"/>
                  <a:pt x="7132" y="51"/>
                </a:cubicBezTo>
                <a:cubicBezTo>
                  <a:pt x="6935" y="629"/>
                  <a:pt x="6917" y="636"/>
                  <a:pt x="6631" y="332"/>
                </a:cubicBezTo>
                <a:lnTo>
                  <a:pt x="6353" y="36"/>
                </a:lnTo>
                <a:lnTo>
                  <a:pt x="6060" y="570"/>
                </a:lnTo>
                <a:cubicBezTo>
                  <a:pt x="5850" y="953"/>
                  <a:pt x="5437" y="1297"/>
                  <a:pt x="4596" y="1797"/>
                </a:cubicBezTo>
                <a:cubicBezTo>
                  <a:pt x="3723" y="2315"/>
                  <a:pt x="3360" y="2627"/>
                  <a:pt x="3165" y="3019"/>
                </a:cubicBezTo>
                <a:cubicBezTo>
                  <a:pt x="3021" y="3308"/>
                  <a:pt x="2827" y="3545"/>
                  <a:pt x="2736" y="3545"/>
                </a:cubicBezTo>
                <a:cubicBezTo>
                  <a:pt x="2502" y="3545"/>
                  <a:pt x="1933" y="4334"/>
                  <a:pt x="1933" y="4658"/>
                </a:cubicBezTo>
                <a:cubicBezTo>
                  <a:pt x="1932" y="4952"/>
                  <a:pt x="2348" y="5697"/>
                  <a:pt x="2576" y="5810"/>
                </a:cubicBezTo>
                <a:cubicBezTo>
                  <a:pt x="2653" y="5849"/>
                  <a:pt x="2679" y="6077"/>
                  <a:pt x="2630" y="6317"/>
                </a:cubicBezTo>
                <a:cubicBezTo>
                  <a:pt x="2520" y="6860"/>
                  <a:pt x="3038" y="7364"/>
                  <a:pt x="3569" y="7229"/>
                </a:cubicBezTo>
                <a:cubicBezTo>
                  <a:pt x="3819" y="7165"/>
                  <a:pt x="4066" y="7273"/>
                  <a:pt x="4569" y="7668"/>
                </a:cubicBezTo>
                <a:cubicBezTo>
                  <a:pt x="5376" y="8301"/>
                  <a:pt x="5876" y="8466"/>
                  <a:pt x="6999" y="8466"/>
                </a:cubicBezTo>
                <a:cubicBezTo>
                  <a:pt x="8574" y="8466"/>
                  <a:pt x="8614" y="9138"/>
                  <a:pt x="7048" y="9288"/>
                </a:cubicBezTo>
                <a:cubicBezTo>
                  <a:pt x="6026" y="9385"/>
                  <a:pt x="3319" y="9929"/>
                  <a:pt x="2521" y="10197"/>
                </a:cubicBezTo>
                <a:cubicBezTo>
                  <a:pt x="1987" y="10376"/>
                  <a:pt x="1885" y="10371"/>
                  <a:pt x="1123" y="10112"/>
                </a:cubicBezTo>
                <a:cubicBezTo>
                  <a:pt x="207" y="9801"/>
                  <a:pt x="5" y="9882"/>
                  <a:pt x="0" y="10563"/>
                </a:cubicBezTo>
                <a:cubicBezTo>
                  <a:pt x="-2" y="10881"/>
                  <a:pt x="58" y="10915"/>
                  <a:pt x="683" y="10951"/>
                </a:cubicBezTo>
                <a:cubicBezTo>
                  <a:pt x="1212" y="10982"/>
                  <a:pt x="1405" y="11058"/>
                  <a:pt x="1528" y="11283"/>
                </a:cubicBezTo>
                <a:cubicBezTo>
                  <a:pt x="1742" y="11674"/>
                  <a:pt x="1901" y="11650"/>
                  <a:pt x="1963" y="11218"/>
                </a:cubicBezTo>
                <a:cubicBezTo>
                  <a:pt x="2008" y="10902"/>
                  <a:pt x="2085" y="10858"/>
                  <a:pt x="2657" y="10830"/>
                </a:cubicBezTo>
                <a:cubicBezTo>
                  <a:pt x="3012" y="10812"/>
                  <a:pt x="3719" y="10732"/>
                  <a:pt x="4230" y="10650"/>
                </a:cubicBezTo>
                <a:cubicBezTo>
                  <a:pt x="5055" y="10519"/>
                  <a:pt x="5197" y="10527"/>
                  <a:pt x="5477" y="10731"/>
                </a:cubicBezTo>
                <a:cubicBezTo>
                  <a:pt x="5760" y="10936"/>
                  <a:pt x="5874" y="10945"/>
                  <a:pt x="6534" y="10796"/>
                </a:cubicBezTo>
                <a:cubicBezTo>
                  <a:pt x="7165" y="10654"/>
                  <a:pt x="7309" y="10657"/>
                  <a:pt x="7513" y="10820"/>
                </a:cubicBezTo>
                <a:cubicBezTo>
                  <a:pt x="7796" y="11048"/>
                  <a:pt x="8176" y="12066"/>
                  <a:pt x="8449" y="13330"/>
                </a:cubicBezTo>
                <a:cubicBezTo>
                  <a:pt x="8682" y="14412"/>
                  <a:pt x="8767" y="14548"/>
                  <a:pt x="9161" y="14465"/>
                </a:cubicBezTo>
                <a:cubicBezTo>
                  <a:pt x="9495" y="14395"/>
                  <a:pt x="10067" y="14875"/>
                  <a:pt x="10662" y="15726"/>
                </a:cubicBezTo>
                <a:cubicBezTo>
                  <a:pt x="10926" y="16103"/>
                  <a:pt x="11111" y="16235"/>
                  <a:pt x="11317" y="16192"/>
                </a:cubicBezTo>
                <a:cubicBezTo>
                  <a:pt x="11475" y="16158"/>
                  <a:pt x="11641" y="16181"/>
                  <a:pt x="11688" y="16243"/>
                </a:cubicBezTo>
                <a:cubicBezTo>
                  <a:pt x="11822" y="16417"/>
                  <a:pt x="10658" y="18181"/>
                  <a:pt x="10348" y="18275"/>
                </a:cubicBezTo>
                <a:cubicBezTo>
                  <a:pt x="10004" y="18378"/>
                  <a:pt x="9714" y="18651"/>
                  <a:pt x="9442" y="19131"/>
                </a:cubicBezTo>
                <a:cubicBezTo>
                  <a:pt x="9252" y="19465"/>
                  <a:pt x="9269" y="19533"/>
                  <a:pt x="9608" y="19827"/>
                </a:cubicBezTo>
                <a:cubicBezTo>
                  <a:pt x="9814" y="20006"/>
                  <a:pt x="10112" y="20375"/>
                  <a:pt x="10269" y="20646"/>
                </a:cubicBezTo>
                <a:cubicBezTo>
                  <a:pt x="10440" y="20941"/>
                  <a:pt x="10785" y="21241"/>
                  <a:pt x="11121" y="21388"/>
                </a:cubicBezTo>
                <a:cubicBezTo>
                  <a:pt x="11500" y="21555"/>
                  <a:pt x="11750" y="21596"/>
                  <a:pt x="11885" y="21512"/>
                </a:cubicBezTo>
                <a:cubicBezTo>
                  <a:pt x="12101" y="21377"/>
                  <a:pt x="12067" y="21186"/>
                  <a:pt x="11598" y="19880"/>
                </a:cubicBezTo>
                <a:cubicBezTo>
                  <a:pt x="11239" y="18882"/>
                  <a:pt x="11322" y="18657"/>
                  <a:pt x="12395" y="17661"/>
                </a:cubicBezTo>
                <a:cubicBezTo>
                  <a:pt x="13812" y="16346"/>
                  <a:pt x="13796" y="16382"/>
                  <a:pt x="13216" y="15442"/>
                </a:cubicBezTo>
                <a:cubicBezTo>
                  <a:pt x="12939" y="14994"/>
                  <a:pt x="12637" y="14552"/>
                  <a:pt x="12543" y="14460"/>
                </a:cubicBezTo>
                <a:cubicBezTo>
                  <a:pt x="12290" y="14215"/>
                  <a:pt x="12583" y="13995"/>
                  <a:pt x="13693" y="13594"/>
                </a:cubicBezTo>
                <a:cubicBezTo>
                  <a:pt x="14645" y="13251"/>
                  <a:pt x="14647" y="13250"/>
                  <a:pt x="14475" y="12855"/>
                </a:cubicBezTo>
                <a:cubicBezTo>
                  <a:pt x="14261" y="12362"/>
                  <a:pt x="14587" y="11955"/>
                  <a:pt x="15659" y="11380"/>
                </a:cubicBezTo>
                <a:cubicBezTo>
                  <a:pt x="16057" y="11167"/>
                  <a:pt x="16685" y="10782"/>
                  <a:pt x="17054" y="10527"/>
                </a:cubicBezTo>
                <a:cubicBezTo>
                  <a:pt x="17582" y="10161"/>
                  <a:pt x="17825" y="10077"/>
                  <a:pt x="18207" y="10122"/>
                </a:cubicBezTo>
                <a:cubicBezTo>
                  <a:pt x="18917" y="10206"/>
                  <a:pt x="19511" y="10058"/>
                  <a:pt x="19400" y="9826"/>
                </a:cubicBezTo>
                <a:cubicBezTo>
                  <a:pt x="19349" y="9719"/>
                  <a:pt x="19418" y="9600"/>
                  <a:pt x="19557" y="9557"/>
                </a:cubicBezTo>
                <a:cubicBezTo>
                  <a:pt x="19693" y="9515"/>
                  <a:pt x="19768" y="9403"/>
                  <a:pt x="19723" y="9309"/>
                </a:cubicBezTo>
                <a:cubicBezTo>
                  <a:pt x="19678" y="9216"/>
                  <a:pt x="19720" y="9100"/>
                  <a:pt x="19817" y="9052"/>
                </a:cubicBezTo>
                <a:cubicBezTo>
                  <a:pt x="19913" y="9005"/>
                  <a:pt x="19949" y="8911"/>
                  <a:pt x="19898" y="8844"/>
                </a:cubicBezTo>
                <a:cubicBezTo>
                  <a:pt x="19847" y="8777"/>
                  <a:pt x="19917" y="8688"/>
                  <a:pt x="20055" y="8645"/>
                </a:cubicBezTo>
                <a:cubicBezTo>
                  <a:pt x="20193" y="8602"/>
                  <a:pt x="20270" y="8520"/>
                  <a:pt x="20224" y="8461"/>
                </a:cubicBezTo>
                <a:cubicBezTo>
                  <a:pt x="20178" y="8401"/>
                  <a:pt x="20269" y="8292"/>
                  <a:pt x="20426" y="8218"/>
                </a:cubicBezTo>
                <a:cubicBezTo>
                  <a:pt x="20583" y="8145"/>
                  <a:pt x="20652" y="8085"/>
                  <a:pt x="20580" y="8082"/>
                </a:cubicBezTo>
                <a:cubicBezTo>
                  <a:pt x="20509" y="8080"/>
                  <a:pt x="20508" y="8004"/>
                  <a:pt x="20577" y="7915"/>
                </a:cubicBezTo>
                <a:cubicBezTo>
                  <a:pt x="20807" y="7620"/>
                  <a:pt x="20795" y="7294"/>
                  <a:pt x="20553" y="7219"/>
                </a:cubicBezTo>
                <a:cubicBezTo>
                  <a:pt x="20409" y="7175"/>
                  <a:pt x="19963" y="7399"/>
                  <a:pt x="19421" y="7787"/>
                </a:cubicBezTo>
                <a:cubicBezTo>
                  <a:pt x="18562" y="8402"/>
                  <a:pt x="18158" y="8610"/>
                  <a:pt x="17510" y="8778"/>
                </a:cubicBezTo>
                <a:cubicBezTo>
                  <a:pt x="17276" y="8839"/>
                  <a:pt x="17251" y="8896"/>
                  <a:pt x="17395" y="9035"/>
                </a:cubicBezTo>
                <a:cubicBezTo>
                  <a:pt x="17590" y="9224"/>
                  <a:pt x="17309" y="9384"/>
                  <a:pt x="15312" y="10224"/>
                </a:cubicBezTo>
                <a:cubicBezTo>
                  <a:pt x="14824" y="10429"/>
                  <a:pt x="14126" y="10788"/>
                  <a:pt x="13763" y="11022"/>
                </a:cubicBezTo>
                <a:cubicBezTo>
                  <a:pt x="13399" y="11255"/>
                  <a:pt x="13028" y="11443"/>
                  <a:pt x="12938" y="11443"/>
                </a:cubicBezTo>
                <a:cubicBezTo>
                  <a:pt x="12849" y="11443"/>
                  <a:pt x="12583" y="11566"/>
                  <a:pt x="12347" y="11715"/>
                </a:cubicBezTo>
                <a:cubicBezTo>
                  <a:pt x="11993" y="11939"/>
                  <a:pt x="11872" y="11959"/>
                  <a:pt x="11670" y="11824"/>
                </a:cubicBezTo>
                <a:cubicBezTo>
                  <a:pt x="10886" y="11301"/>
                  <a:pt x="11109" y="10720"/>
                  <a:pt x="12048" y="10842"/>
                </a:cubicBezTo>
                <a:cubicBezTo>
                  <a:pt x="12670" y="10923"/>
                  <a:pt x="12969" y="10708"/>
                  <a:pt x="13790" y="9591"/>
                </a:cubicBezTo>
                <a:cubicBezTo>
                  <a:pt x="14162" y="9084"/>
                  <a:pt x="14392" y="8909"/>
                  <a:pt x="14717" y="8878"/>
                </a:cubicBezTo>
                <a:cubicBezTo>
                  <a:pt x="14954" y="8855"/>
                  <a:pt x="15254" y="8716"/>
                  <a:pt x="15384" y="8567"/>
                </a:cubicBezTo>
                <a:cubicBezTo>
                  <a:pt x="15596" y="8324"/>
                  <a:pt x="15586" y="8257"/>
                  <a:pt x="15293" y="7927"/>
                </a:cubicBezTo>
                <a:cubicBezTo>
                  <a:pt x="15073" y="7678"/>
                  <a:pt x="14828" y="7560"/>
                  <a:pt x="14536" y="7561"/>
                </a:cubicBezTo>
                <a:cubicBezTo>
                  <a:pt x="13872" y="7564"/>
                  <a:pt x="13647" y="7738"/>
                  <a:pt x="13729" y="8187"/>
                </a:cubicBezTo>
                <a:cubicBezTo>
                  <a:pt x="13791" y="8524"/>
                  <a:pt x="13691" y="8669"/>
                  <a:pt x="13047" y="9171"/>
                </a:cubicBezTo>
                <a:cubicBezTo>
                  <a:pt x="12631" y="9495"/>
                  <a:pt x="12154" y="9761"/>
                  <a:pt x="11987" y="9761"/>
                </a:cubicBezTo>
                <a:cubicBezTo>
                  <a:pt x="11821" y="9760"/>
                  <a:pt x="11185" y="9559"/>
                  <a:pt x="10574" y="9312"/>
                </a:cubicBezTo>
                <a:cubicBezTo>
                  <a:pt x="9963" y="9065"/>
                  <a:pt x="9412" y="8888"/>
                  <a:pt x="9348" y="8919"/>
                </a:cubicBezTo>
                <a:cubicBezTo>
                  <a:pt x="9285" y="8950"/>
                  <a:pt x="9097" y="8888"/>
                  <a:pt x="8929" y="8781"/>
                </a:cubicBezTo>
                <a:cubicBezTo>
                  <a:pt x="8628" y="8590"/>
                  <a:pt x="8627" y="8584"/>
                  <a:pt x="8929" y="8429"/>
                </a:cubicBezTo>
                <a:cubicBezTo>
                  <a:pt x="9646" y="8061"/>
                  <a:pt x="10354" y="7486"/>
                  <a:pt x="10740" y="6957"/>
                </a:cubicBezTo>
                <a:cubicBezTo>
                  <a:pt x="11074" y="6499"/>
                  <a:pt x="11137" y="6285"/>
                  <a:pt x="11060" y="5842"/>
                </a:cubicBezTo>
                <a:cubicBezTo>
                  <a:pt x="10944" y="5169"/>
                  <a:pt x="10943" y="5157"/>
                  <a:pt x="11057" y="4506"/>
                </a:cubicBezTo>
                <a:cubicBezTo>
                  <a:pt x="11139" y="4039"/>
                  <a:pt x="11100" y="3953"/>
                  <a:pt x="10731" y="3759"/>
                </a:cubicBezTo>
                <a:cubicBezTo>
                  <a:pt x="10502" y="3638"/>
                  <a:pt x="10315" y="3437"/>
                  <a:pt x="10315" y="3312"/>
                </a:cubicBezTo>
                <a:cubicBezTo>
                  <a:pt x="10315" y="3187"/>
                  <a:pt x="10197" y="2952"/>
                  <a:pt x="10055" y="2789"/>
                </a:cubicBezTo>
                <a:cubicBezTo>
                  <a:pt x="9913" y="2625"/>
                  <a:pt x="9742" y="2335"/>
                  <a:pt x="9674" y="2144"/>
                </a:cubicBezTo>
                <a:cubicBezTo>
                  <a:pt x="9607" y="1953"/>
                  <a:pt x="9474" y="1809"/>
                  <a:pt x="9378" y="1826"/>
                </a:cubicBezTo>
                <a:cubicBezTo>
                  <a:pt x="9283" y="1842"/>
                  <a:pt x="9041" y="1622"/>
                  <a:pt x="8841" y="1336"/>
                </a:cubicBezTo>
                <a:cubicBezTo>
                  <a:pt x="8641" y="1050"/>
                  <a:pt x="8390" y="845"/>
                  <a:pt x="8282" y="878"/>
                </a:cubicBezTo>
                <a:cubicBezTo>
                  <a:pt x="8175" y="911"/>
                  <a:pt x="7887" y="695"/>
                  <a:pt x="7642" y="398"/>
                </a:cubicBezTo>
                <a:cubicBezTo>
                  <a:pt x="7422" y="130"/>
                  <a:pt x="7267" y="-4"/>
                  <a:pt x="7186" y="0"/>
                </a:cubicBezTo>
                <a:close/>
                <a:moveTo>
                  <a:pt x="19095" y="2762"/>
                </a:moveTo>
                <a:cubicBezTo>
                  <a:pt x="18675" y="2765"/>
                  <a:pt x="18254" y="2859"/>
                  <a:pt x="17875" y="3063"/>
                </a:cubicBezTo>
                <a:cubicBezTo>
                  <a:pt x="16419" y="3844"/>
                  <a:pt x="16451" y="5542"/>
                  <a:pt x="17938" y="6271"/>
                </a:cubicBezTo>
                <a:cubicBezTo>
                  <a:pt x="19460" y="7016"/>
                  <a:pt x="21598" y="6067"/>
                  <a:pt x="21598" y="4646"/>
                </a:cubicBezTo>
                <a:cubicBezTo>
                  <a:pt x="21598" y="3553"/>
                  <a:pt x="20355" y="2751"/>
                  <a:pt x="19095" y="27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She eats Banana.">
            <a:extLst>
              <a:ext uri="{FF2B5EF4-FFF2-40B4-BE49-F238E27FC236}">
                <a16:creationId xmlns:a16="http://schemas.microsoft.com/office/drawing/2014/main" id="{4ACC6CC1-0788-5E9F-AE5B-FA0A843DD544}"/>
              </a:ext>
            </a:extLst>
          </p:cNvPr>
          <p:cNvSpPr txBox="1"/>
          <p:nvPr/>
        </p:nvSpPr>
        <p:spPr>
          <a:xfrm>
            <a:off x="2266589" y="3920915"/>
            <a:ext cx="9265317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584200">
              <a:lnSpc>
                <a:spcPct val="100000"/>
              </a:lnSpc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000" dirty="0"/>
              <a:t>She </a:t>
            </a:r>
            <a:r>
              <a:rPr lang="en-GB" sz="4000" dirty="0">
                <a:solidFill>
                  <a:schemeClr val="accent4"/>
                </a:solidFill>
              </a:rPr>
              <a:t>sometimes</a:t>
            </a:r>
            <a:r>
              <a:rPr lang="en-GB" sz="4000" dirty="0"/>
              <a:t> </a:t>
            </a:r>
            <a:r>
              <a:rPr sz="4000" dirty="0">
                <a:solidFill>
                  <a:schemeClr val="accent2"/>
                </a:solidFill>
              </a:rPr>
              <a:t>eat</a:t>
            </a:r>
            <a:r>
              <a:rPr sz="4000" dirty="0">
                <a:solidFill>
                  <a:srgbClr val="E22400"/>
                </a:solidFill>
              </a:rPr>
              <a:t>s</a:t>
            </a:r>
            <a:r>
              <a:rPr sz="4000" dirty="0"/>
              <a:t> Banana.</a:t>
            </a:r>
          </a:p>
        </p:txBody>
      </p:sp>
      <p:pic>
        <p:nvPicPr>
          <p:cNvPr id="5" name="IMG_8093.jpeg" descr="IMG_8093.jpeg">
            <a:extLst>
              <a:ext uri="{FF2B5EF4-FFF2-40B4-BE49-F238E27FC236}">
                <a16:creationId xmlns:a16="http://schemas.microsoft.com/office/drawing/2014/main" id="{9CADEED4-E7EA-23E3-7B47-D84D7A64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0" t="1627" r="1581" b="1513"/>
          <a:stretch>
            <a:fillRect/>
          </a:stretch>
        </p:blipFill>
        <p:spPr>
          <a:xfrm>
            <a:off x="9601200" y="2128757"/>
            <a:ext cx="1800979" cy="3095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89" extrusionOk="0">
                <a:moveTo>
                  <a:pt x="10283" y="1"/>
                </a:moveTo>
                <a:cubicBezTo>
                  <a:pt x="10105" y="-11"/>
                  <a:pt x="10115" y="152"/>
                  <a:pt x="10305" y="403"/>
                </a:cubicBezTo>
                <a:cubicBezTo>
                  <a:pt x="10405" y="534"/>
                  <a:pt x="10358" y="551"/>
                  <a:pt x="10154" y="460"/>
                </a:cubicBezTo>
                <a:cubicBezTo>
                  <a:pt x="10016" y="399"/>
                  <a:pt x="9886" y="379"/>
                  <a:pt x="9810" y="409"/>
                </a:cubicBezTo>
                <a:cubicBezTo>
                  <a:pt x="9691" y="455"/>
                  <a:pt x="9674" y="612"/>
                  <a:pt x="9768" y="767"/>
                </a:cubicBezTo>
                <a:cubicBezTo>
                  <a:pt x="9801" y="823"/>
                  <a:pt x="9821" y="875"/>
                  <a:pt x="9813" y="882"/>
                </a:cubicBezTo>
                <a:cubicBezTo>
                  <a:pt x="9806" y="889"/>
                  <a:pt x="9712" y="886"/>
                  <a:pt x="9605" y="877"/>
                </a:cubicBezTo>
                <a:cubicBezTo>
                  <a:pt x="9247" y="847"/>
                  <a:pt x="8938" y="895"/>
                  <a:pt x="8852" y="992"/>
                </a:cubicBezTo>
                <a:cubicBezTo>
                  <a:pt x="8743" y="1115"/>
                  <a:pt x="8837" y="1258"/>
                  <a:pt x="9140" y="1433"/>
                </a:cubicBezTo>
                <a:cubicBezTo>
                  <a:pt x="9340" y="1549"/>
                  <a:pt x="9340" y="1548"/>
                  <a:pt x="9261" y="1566"/>
                </a:cubicBezTo>
                <a:cubicBezTo>
                  <a:pt x="8968" y="1631"/>
                  <a:pt x="9158" y="1892"/>
                  <a:pt x="9590" y="2020"/>
                </a:cubicBezTo>
                <a:cubicBezTo>
                  <a:pt x="9661" y="2041"/>
                  <a:pt x="9862" y="2076"/>
                  <a:pt x="10040" y="2098"/>
                </a:cubicBezTo>
                <a:cubicBezTo>
                  <a:pt x="10341" y="2133"/>
                  <a:pt x="10368" y="2139"/>
                  <a:pt x="10389" y="2184"/>
                </a:cubicBezTo>
                <a:cubicBezTo>
                  <a:pt x="10422" y="2256"/>
                  <a:pt x="10358" y="2306"/>
                  <a:pt x="10192" y="2343"/>
                </a:cubicBezTo>
                <a:cubicBezTo>
                  <a:pt x="10022" y="2380"/>
                  <a:pt x="9944" y="2412"/>
                  <a:pt x="9969" y="2435"/>
                </a:cubicBezTo>
                <a:cubicBezTo>
                  <a:pt x="9990" y="2455"/>
                  <a:pt x="10449" y="2455"/>
                  <a:pt x="10627" y="2435"/>
                </a:cubicBezTo>
                <a:cubicBezTo>
                  <a:pt x="10700" y="2427"/>
                  <a:pt x="10764" y="2426"/>
                  <a:pt x="10771" y="2433"/>
                </a:cubicBezTo>
                <a:cubicBezTo>
                  <a:pt x="10778" y="2440"/>
                  <a:pt x="10749" y="2484"/>
                  <a:pt x="10707" y="2532"/>
                </a:cubicBezTo>
                <a:cubicBezTo>
                  <a:pt x="10656" y="2590"/>
                  <a:pt x="10633" y="2641"/>
                  <a:pt x="10642" y="2676"/>
                </a:cubicBezTo>
                <a:cubicBezTo>
                  <a:pt x="10656" y="2729"/>
                  <a:pt x="10587" y="2870"/>
                  <a:pt x="10434" y="3104"/>
                </a:cubicBezTo>
                <a:cubicBezTo>
                  <a:pt x="10320" y="3278"/>
                  <a:pt x="10231" y="3381"/>
                  <a:pt x="10067" y="3523"/>
                </a:cubicBezTo>
                <a:cubicBezTo>
                  <a:pt x="9584" y="3941"/>
                  <a:pt x="9364" y="4373"/>
                  <a:pt x="9412" y="4812"/>
                </a:cubicBezTo>
                <a:cubicBezTo>
                  <a:pt x="9474" y="5375"/>
                  <a:pt x="9804" y="5812"/>
                  <a:pt x="10438" y="6169"/>
                </a:cubicBezTo>
                <a:cubicBezTo>
                  <a:pt x="10694" y="6313"/>
                  <a:pt x="11362" y="6466"/>
                  <a:pt x="12115" y="6553"/>
                </a:cubicBezTo>
                <a:cubicBezTo>
                  <a:pt x="12329" y="6578"/>
                  <a:pt x="12514" y="6605"/>
                  <a:pt x="12527" y="6613"/>
                </a:cubicBezTo>
                <a:cubicBezTo>
                  <a:pt x="12540" y="6621"/>
                  <a:pt x="12564" y="6654"/>
                  <a:pt x="12580" y="6686"/>
                </a:cubicBezTo>
                <a:cubicBezTo>
                  <a:pt x="12606" y="6738"/>
                  <a:pt x="12601" y="6745"/>
                  <a:pt x="12531" y="6761"/>
                </a:cubicBezTo>
                <a:cubicBezTo>
                  <a:pt x="12488" y="6770"/>
                  <a:pt x="12441" y="6778"/>
                  <a:pt x="12425" y="6778"/>
                </a:cubicBezTo>
                <a:cubicBezTo>
                  <a:pt x="12366" y="6778"/>
                  <a:pt x="11757" y="6901"/>
                  <a:pt x="11592" y="6946"/>
                </a:cubicBezTo>
                <a:cubicBezTo>
                  <a:pt x="11499" y="6972"/>
                  <a:pt x="11275" y="7017"/>
                  <a:pt x="11096" y="7048"/>
                </a:cubicBezTo>
                <a:cubicBezTo>
                  <a:pt x="10199" y="7199"/>
                  <a:pt x="9411" y="7388"/>
                  <a:pt x="8299" y="7719"/>
                </a:cubicBezTo>
                <a:cubicBezTo>
                  <a:pt x="7891" y="7840"/>
                  <a:pt x="7832" y="7864"/>
                  <a:pt x="7819" y="7908"/>
                </a:cubicBezTo>
                <a:cubicBezTo>
                  <a:pt x="7805" y="7955"/>
                  <a:pt x="7768" y="7968"/>
                  <a:pt x="7372" y="8061"/>
                </a:cubicBezTo>
                <a:cubicBezTo>
                  <a:pt x="7134" y="8116"/>
                  <a:pt x="6750" y="8202"/>
                  <a:pt x="6521" y="8253"/>
                </a:cubicBezTo>
                <a:cubicBezTo>
                  <a:pt x="5727" y="8428"/>
                  <a:pt x="5114" y="8564"/>
                  <a:pt x="5052" y="8579"/>
                </a:cubicBezTo>
                <a:cubicBezTo>
                  <a:pt x="5018" y="8588"/>
                  <a:pt x="4858" y="8625"/>
                  <a:pt x="4696" y="8661"/>
                </a:cubicBezTo>
                <a:cubicBezTo>
                  <a:pt x="4383" y="8730"/>
                  <a:pt x="3949" y="8826"/>
                  <a:pt x="3277" y="8979"/>
                </a:cubicBezTo>
                <a:lnTo>
                  <a:pt x="2861" y="9074"/>
                </a:lnTo>
                <a:lnTo>
                  <a:pt x="2709" y="9043"/>
                </a:lnTo>
                <a:cubicBezTo>
                  <a:pt x="2446" y="8993"/>
                  <a:pt x="2251" y="9005"/>
                  <a:pt x="1914" y="9089"/>
                </a:cubicBezTo>
                <a:cubicBezTo>
                  <a:pt x="1553" y="9179"/>
                  <a:pt x="1312" y="9230"/>
                  <a:pt x="628" y="9365"/>
                </a:cubicBezTo>
                <a:cubicBezTo>
                  <a:pt x="338" y="9422"/>
                  <a:pt x="77" y="9484"/>
                  <a:pt x="45" y="9502"/>
                </a:cubicBezTo>
                <a:cubicBezTo>
                  <a:pt x="-42" y="9550"/>
                  <a:pt x="2" y="9624"/>
                  <a:pt x="136" y="9656"/>
                </a:cubicBezTo>
                <a:cubicBezTo>
                  <a:pt x="332" y="9704"/>
                  <a:pt x="587" y="9678"/>
                  <a:pt x="980" y="9572"/>
                </a:cubicBezTo>
                <a:cubicBezTo>
                  <a:pt x="1099" y="9540"/>
                  <a:pt x="1219" y="9520"/>
                  <a:pt x="1245" y="9526"/>
                </a:cubicBezTo>
                <a:cubicBezTo>
                  <a:pt x="1286" y="9535"/>
                  <a:pt x="1288" y="9543"/>
                  <a:pt x="1245" y="9603"/>
                </a:cubicBezTo>
                <a:cubicBezTo>
                  <a:pt x="1180" y="9694"/>
                  <a:pt x="1198" y="9857"/>
                  <a:pt x="1282" y="9928"/>
                </a:cubicBezTo>
                <a:cubicBezTo>
                  <a:pt x="1317" y="9957"/>
                  <a:pt x="1361" y="10008"/>
                  <a:pt x="1381" y="10042"/>
                </a:cubicBezTo>
                <a:cubicBezTo>
                  <a:pt x="1401" y="10077"/>
                  <a:pt x="1479" y="10141"/>
                  <a:pt x="1555" y="10186"/>
                </a:cubicBezTo>
                <a:cubicBezTo>
                  <a:pt x="1630" y="10231"/>
                  <a:pt x="1738" y="10299"/>
                  <a:pt x="1797" y="10336"/>
                </a:cubicBezTo>
                <a:cubicBezTo>
                  <a:pt x="1897" y="10399"/>
                  <a:pt x="1918" y="10404"/>
                  <a:pt x="2085" y="10404"/>
                </a:cubicBezTo>
                <a:cubicBezTo>
                  <a:pt x="2406" y="10404"/>
                  <a:pt x="2688" y="10286"/>
                  <a:pt x="2732" y="10133"/>
                </a:cubicBezTo>
                <a:cubicBezTo>
                  <a:pt x="2750" y="10070"/>
                  <a:pt x="2769" y="10053"/>
                  <a:pt x="2857" y="10031"/>
                </a:cubicBezTo>
                <a:cubicBezTo>
                  <a:pt x="2914" y="10017"/>
                  <a:pt x="2984" y="10007"/>
                  <a:pt x="3012" y="10007"/>
                </a:cubicBezTo>
                <a:cubicBezTo>
                  <a:pt x="3116" y="10007"/>
                  <a:pt x="3299" y="9898"/>
                  <a:pt x="3360" y="9802"/>
                </a:cubicBezTo>
                <a:cubicBezTo>
                  <a:pt x="3426" y="9698"/>
                  <a:pt x="3434" y="9695"/>
                  <a:pt x="3875" y="9639"/>
                </a:cubicBezTo>
                <a:cubicBezTo>
                  <a:pt x="3994" y="9623"/>
                  <a:pt x="4428" y="9568"/>
                  <a:pt x="4836" y="9513"/>
                </a:cubicBezTo>
                <a:cubicBezTo>
                  <a:pt x="6143" y="9337"/>
                  <a:pt x="7768" y="9075"/>
                  <a:pt x="8224" y="8970"/>
                </a:cubicBezTo>
                <a:cubicBezTo>
                  <a:pt x="8262" y="8961"/>
                  <a:pt x="8309" y="8993"/>
                  <a:pt x="8424" y="9113"/>
                </a:cubicBezTo>
                <a:cubicBezTo>
                  <a:pt x="8577" y="9272"/>
                  <a:pt x="8872" y="9495"/>
                  <a:pt x="8950" y="9513"/>
                </a:cubicBezTo>
                <a:cubicBezTo>
                  <a:pt x="8974" y="9518"/>
                  <a:pt x="9364" y="9418"/>
                  <a:pt x="9817" y="9288"/>
                </a:cubicBezTo>
                <a:cubicBezTo>
                  <a:pt x="10270" y="9158"/>
                  <a:pt x="10655" y="9056"/>
                  <a:pt x="10672" y="9063"/>
                </a:cubicBezTo>
                <a:cubicBezTo>
                  <a:pt x="10692" y="9070"/>
                  <a:pt x="10696" y="9127"/>
                  <a:pt x="10684" y="9219"/>
                </a:cubicBezTo>
                <a:cubicBezTo>
                  <a:pt x="10639" y="9552"/>
                  <a:pt x="10571" y="10305"/>
                  <a:pt x="10540" y="10846"/>
                </a:cubicBezTo>
                <a:cubicBezTo>
                  <a:pt x="10522" y="11163"/>
                  <a:pt x="10494" y="11488"/>
                  <a:pt x="10476" y="11567"/>
                </a:cubicBezTo>
                <a:cubicBezTo>
                  <a:pt x="10456" y="11656"/>
                  <a:pt x="10348" y="11879"/>
                  <a:pt x="10199" y="12143"/>
                </a:cubicBezTo>
                <a:cubicBezTo>
                  <a:pt x="9844" y="12775"/>
                  <a:pt x="9802" y="12901"/>
                  <a:pt x="9927" y="12949"/>
                </a:cubicBezTo>
                <a:cubicBezTo>
                  <a:pt x="9992" y="12974"/>
                  <a:pt x="9990" y="12978"/>
                  <a:pt x="9745" y="13262"/>
                </a:cubicBezTo>
                <a:cubicBezTo>
                  <a:pt x="8885" y="14265"/>
                  <a:pt x="8236" y="15402"/>
                  <a:pt x="7906" y="16498"/>
                </a:cubicBezTo>
                <a:cubicBezTo>
                  <a:pt x="7826" y="16761"/>
                  <a:pt x="7840" y="16863"/>
                  <a:pt x="8019" y="17391"/>
                </a:cubicBezTo>
                <a:cubicBezTo>
                  <a:pt x="8337" y="18328"/>
                  <a:pt x="8910" y="19482"/>
                  <a:pt x="9511" y="20393"/>
                </a:cubicBezTo>
                <a:lnTo>
                  <a:pt x="9681" y="20653"/>
                </a:lnTo>
                <a:lnTo>
                  <a:pt x="9537" y="20731"/>
                </a:lnTo>
                <a:cubicBezTo>
                  <a:pt x="9380" y="20814"/>
                  <a:pt x="9165" y="20867"/>
                  <a:pt x="8818" y="20911"/>
                </a:cubicBezTo>
                <a:cubicBezTo>
                  <a:pt x="8647" y="20933"/>
                  <a:pt x="8592" y="20947"/>
                  <a:pt x="8598" y="20969"/>
                </a:cubicBezTo>
                <a:cubicBezTo>
                  <a:pt x="8604" y="20988"/>
                  <a:pt x="8583" y="20998"/>
                  <a:pt x="8530" y="20998"/>
                </a:cubicBezTo>
                <a:cubicBezTo>
                  <a:pt x="8488" y="20998"/>
                  <a:pt x="8455" y="20987"/>
                  <a:pt x="8458" y="20975"/>
                </a:cubicBezTo>
                <a:cubicBezTo>
                  <a:pt x="8463" y="20961"/>
                  <a:pt x="8403" y="20966"/>
                  <a:pt x="8265" y="20989"/>
                </a:cubicBezTo>
                <a:cubicBezTo>
                  <a:pt x="7991" y="21034"/>
                  <a:pt x="7801" y="21094"/>
                  <a:pt x="7694" y="21165"/>
                </a:cubicBezTo>
                <a:cubicBezTo>
                  <a:pt x="7618" y="21216"/>
                  <a:pt x="7603" y="21239"/>
                  <a:pt x="7603" y="21322"/>
                </a:cubicBezTo>
                <a:cubicBezTo>
                  <a:pt x="7603" y="21396"/>
                  <a:pt x="7618" y="21430"/>
                  <a:pt x="7664" y="21457"/>
                </a:cubicBezTo>
                <a:cubicBezTo>
                  <a:pt x="7740" y="21501"/>
                  <a:pt x="8011" y="21547"/>
                  <a:pt x="8296" y="21565"/>
                </a:cubicBezTo>
                <a:cubicBezTo>
                  <a:pt x="8619" y="21585"/>
                  <a:pt x="8607" y="21585"/>
                  <a:pt x="9056" y="21565"/>
                </a:cubicBezTo>
                <a:cubicBezTo>
                  <a:pt x="10058" y="21519"/>
                  <a:pt x="10939" y="21359"/>
                  <a:pt x="11293" y="21159"/>
                </a:cubicBezTo>
                <a:cubicBezTo>
                  <a:pt x="11409" y="21093"/>
                  <a:pt x="11412" y="21088"/>
                  <a:pt x="11392" y="21000"/>
                </a:cubicBezTo>
                <a:cubicBezTo>
                  <a:pt x="11380" y="20950"/>
                  <a:pt x="11331" y="20837"/>
                  <a:pt x="11282" y="20748"/>
                </a:cubicBezTo>
                <a:cubicBezTo>
                  <a:pt x="11233" y="20659"/>
                  <a:pt x="11199" y="20581"/>
                  <a:pt x="11206" y="20574"/>
                </a:cubicBezTo>
                <a:cubicBezTo>
                  <a:pt x="11213" y="20567"/>
                  <a:pt x="11303" y="20551"/>
                  <a:pt x="11407" y="20539"/>
                </a:cubicBezTo>
                <a:cubicBezTo>
                  <a:pt x="11586" y="20516"/>
                  <a:pt x="11594" y="20513"/>
                  <a:pt x="11577" y="20468"/>
                </a:cubicBezTo>
                <a:cubicBezTo>
                  <a:pt x="11557" y="20413"/>
                  <a:pt x="11225" y="19387"/>
                  <a:pt x="10820" y="18135"/>
                </a:cubicBezTo>
                <a:cubicBezTo>
                  <a:pt x="10664" y="17652"/>
                  <a:pt x="10542" y="17237"/>
                  <a:pt x="10551" y="17215"/>
                </a:cubicBezTo>
                <a:cubicBezTo>
                  <a:pt x="10570" y="17172"/>
                  <a:pt x="10870" y="16859"/>
                  <a:pt x="11566" y="16156"/>
                </a:cubicBezTo>
                <a:cubicBezTo>
                  <a:pt x="12251" y="15462"/>
                  <a:pt x="12663" y="15018"/>
                  <a:pt x="13053" y="14553"/>
                </a:cubicBezTo>
                <a:cubicBezTo>
                  <a:pt x="13256" y="14312"/>
                  <a:pt x="13434" y="14121"/>
                  <a:pt x="13447" y="14130"/>
                </a:cubicBezTo>
                <a:cubicBezTo>
                  <a:pt x="13459" y="14138"/>
                  <a:pt x="13547" y="14392"/>
                  <a:pt x="13644" y="14695"/>
                </a:cubicBezTo>
                <a:cubicBezTo>
                  <a:pt x="13858" y="15366"/>
                  <a:pt x="14156" y="16155"/>
                  <a:pt x="14423" y="16767"/>
                </a:cubicBezTo>
                <a:cubicBezTo>
                  <a:pt x="14640" y="17264"/>
                  <a:pt x="14642" y="17267"/>
                  <a:pt x="15052" y="17617"/>
                </a:cubicBezTo>
                <a:cubicBezTo>
                  <a:pt x="15900" y="18342"/>
                  <a:pt x="17321" y="19331"/>
                  <a:pt x="18556" y="20055"/>
                </a:cubicBezTo>
                <a:cubicBezTo>
                  <a:pt x="18841" y="20222"/>
                  <a:pt x="19075" y="20370"/>
                  <a:pt x="19075" y="20382"/>
                </a:cubicBezTo>
                <a:cubicBezTo>
                  <a:pt x="19075" y="20424"/>
                  <a:pt x="18944" y="20548"/>
                  <a:pt x="18817" y="20625"/>
                </a:cubicBezTo>
                <a:cubicBezTo>
                  <a:pt x="18747" y="20668"/>
                  <a:pt x="18535" y="20770"/>
                  <a:pt x="18348" y="20852"/>
                </a:cubicBezTo>
                <a:cubicBezTo>
                  <a:pt x="17676" y="21146"/>
                  <a:pt x="17493" y="21337"/>
                  <a:pt x="17705" y="21518"/>
                </a:cubicBezTo>
                <a:lnTo>
                  <a:pt x="17784" y="21589"/>
                </a:lnTo>
                <a:lnTo>
                  <a:pt x="18015" y="21578"/>
                </a:lnTo>
                <a:cubicBezTo>
                  <a:pt x="18442" y="21557"/>
                  <a:pt x="18990" y="21419"/>
                  <a:pt x="19627" y="21174"/>
                </a:cubicBezTo>
                <a:cubicBezTo>
                  <a:pt x="20392" y="20880"/>
                  <a:pt x="20860" y="20592"/>
                  <a:pt x="20944" y="20364"/>
                </a:cubicBezTo>
                <a:cubicBezTo>
                  <a:pt x="20962" y="20317"/>
                  <a:pt x="20943" y="20294"/>
                  <a:pt x="20827" y="20203"/>
                </a:cubicBezTo>
                <a:cubicBezTo>
                  <a:pt x="20752" y="20144"/>
                  <a:pt x="20636" y="20064"/>
                  <a:pt x="20566" y="20024"/>
                </a:cubicBezTo>
                <a:cubicBezTo>
                  <a:pt x="20496" y="19985"/>
                  <a:pt x="20437" y="19944"/>
                  <a:pt x="20437" y="19932"/>
                </a:cubicBezTo>
                <a:cubicBezTo>
                  <a:pt x="20437" y="19919"/>
                  <a:pt x="20500" y="19878"/>
                  <a:pt x="20577" y="19841"/>
                </a:cubicBezTo>
                <a:cubicBezTo>
                  <a:pt x="20655" y="19804"/>
                  <a:pt x="20713" y="19766"/>
                  <a:pt x="20706" y="19755"/>
                </a:cubicBezTo>
                <a:cubicBezTo>
                  <a:pt x="20699" y="19744"/>
                  <a:pt x="20427" y="19515"/>
                  <a:pt x="20104" y="19247"/>
                </a:cubicBezTo>
                <a:cubicBezTo>
                  <a:pt x="17324" y="16942"/>
                  <a:pt x="17436" y="17040"/>
                  <a:pt x="17436" y="16961"/>
                </a:cubicBezTo>
                <a:cubicBezTo>
                  <a:pt x="17436" y="16920"/>
                  <a:pt x="17492" y="16542"/>
                  <a:pt x="17561" y="16120"/>
                </a:cubicBezTo>
                <a:cubicBezTo>
                  <a:pt x="17789" y="14719"/>
                  <a:pt x="17813" y="14512"/>
                  <a:pt x="17833" y="13739"/>
                </a:cubicBezTo>
                <a:lnTo>
                  <a:pt x="17856" y="13009"/>
                </a:lnTo>
                <a:lnTo>
                  <a:pt x="17954" y="13004"/>
                </a:lnTo>
                <a:cubicBezTo>
                  <a:pt x="18010" y="13001"/>
                  <a:pt x="18057" y="12992"/>
                  <a:pt x="18057" y="12984"/>
                </a:cubicBezTo>
                <a:cubicBezTo>
                  <a:pt x="18057" y="12847"/>
                  <a:pt x="17696" y="11029"/>
                  <a:pt x="17481" y="10080"/>
                </a:cubicBezTo>
                <a:cubicBezTo>
                  <a:pt x="17396" y="9702"/>
                  <a:pt x="17350" y="9455"/>
                  <a:pt x="17368" y="9444"/>
                </a:cubicBezTo>
                <a:cubicBezTo>
                  <a:pt x="17385" y="9434"/>
                  <a:pt x="17534" y="9537"/>
                  <a:pt x="17746" y="9709"/>
                </a:cubicBezTo>
                <a:cubicBezTo>
                  <a:pt x="18075" y="9976"/>
                  <a:pt x="18097" y="9991"/>
                  <a:pt x="18174" y="9978"/>
                </a:cubicBezTo>
                <a:cubicBezTo>
                  <a:pt x="18398" y="9942"/>
                  <a:pt x="18394" y="9939"/>
                  <a:pt x="18560" y="10223"/>
                </a:cubicBezTo>
                <a:cubicBezTo>
                  <a:pt x="18712" y="10485"/>
                  <a:pt x="18890" y="10810"/>
                  <a:pt x="18965" y="10963"/>
                </a:cubicBezTo>
                <a:cubicBezTo>
                  <a:pt x="19278" y="11604"/>
                  <a:pt x="19516" y="12192"/>
                  <a:pt x="19646" y="12644"/>
                </a:cubicBezTo>
                <a:lnTo>
                  <a:pt x="19730" y="12931"/>
                </a:lnTo>
                <a:lnTo>
                  <a:pt x="19571" y="13123"/>
                </a:lnTo>
                <a:cubicBezTo>
                  <a:pt x="19482" y="13229"/>
                  <a:pt x="19380" y="13351"/>
                  <a:pt x="19343" y="13395"/>
                </a:cubicBezTo>
                <a:cubicBezTo>
                  <a:pt x="19307" y="13439"/>
                  <a:pt x="19232" y="13521"/>
                  <a:pt x="19177" y="13576"/>
                </a:cubicBezTo>
                <a:cubicBezTo>
                  <a:pt x="18980" y="13771"/>
                  <a:pt x="19091" y="13822"/>
                  <a:pt x="19374" y="13666"/>
                </a:cubicBezTo>
                <a:cubicBezTo>
                  <a:pt x="19465" y="13616"/>
                  <a:pt x="19554" y="13581"/>
                  <a:pt x="19571" y="13587"/>
                </a:cubicBezTo>
                <a:cubicBezTo>
                  <a:pt x="19589" y="13593"/>
                  <a:pt x="19601" y="13698"/>
                  <a:pt x="19601" y="13841"/>
                </a:cubicBezTo>
                <a:cubicBezTo>
                  <a:pt x="19601" y="14112"/>
                  <a:pt x="19657" y="14297"/>
                  <a:pt x="19767" y="14392"/>
                </a:cubicBezTo>
                <a:cubicBezTo>
                  <a:pt x="19855" y="14468"/>
                  <a:pt x="19945" y="14469"/>
                  <a:pt x="19979" y="14397"/>
                </a:cubicBezTo>
                <a:cubicBezTo>
                  <a:pt x="19993" y="14367"/>
                  <a:pt x="19994" y="14262"/>
                  <a:pt x="19983" y="14163"/>
                </a:cubicBezTo>
                <a:cubicBezTo>
                  <a:pt x="19967" y="14012"/>
                  <a:pt x="19974" y="13979"/>
                  <a:pt x="20013" y="13960"/>
                </a:cubicBezTo>
                <a:cubicBezTo>
                  <a:pt x="20072" y="13931"/>
                  <a:pt x="20070" y="13930"/>
                  <a:pt x="20169" y="14119"/>
                </a:cubicBezTo>
                <a:cubicBezTo>
                  <a:pt x="20314" y="14399"/>
                  <a:pt x="20419" y="14497"/>
                  <a:pt x="20513" y="14443"/>
                </a:cubicBezTo>
                <a:cubicBezTo>
                  <a:pt x="20531" y="14432"/>
                  <a:pt x="20554" y="14331"/>
                  <a:pt x="20562" y="14220"/>
                </a:cubicBezTo>
                <a:cubicBezTo>
                  <a:pt x="20581" y="13970"/>
                  <a:pt x="20618" y="13960"/>
                  <a:pt x="20763" y="14161"/>
                </a:cubicBezTo>
                <a:cubicBezTo>
                  <a:pt x="20880" y="14323"/>
                  <a:pt x="20918" y="14353"/>
                  <a:pt x="20997" y="14353"/>
                </a:cubicBezTo>
                <a:cubicBezTo>
                  <a:pt x="21072" y="14353"/>
                  <a:pt x="21083" y="14314"/>
                  <a:pt x="21092" y="14081"/>
                </a:cubicBezTo>
                <a:cubicBezTo>
                  <a:pt x="21097" y="13970"/>
                  <a:pt x="21116" y="13894"/>
                  <a:pt x="21134" y="13894"/>
                </a:cubicBezTo>
                <a:cubicBezTo>
                  <a:pt x="21151" y="13894"/>
                  <a:pt x="21197" y="13931"/>
                  <a:pt x="21240" y="13977"/>
                </a:cubicBezTo>
                <a:cubicBezTo>
                  <a:pt x="21379" y="14127"/>
                  <a:pt x="21495" y="14175"/>
                  <a:pt x="21535" y="14101"/>
                </a:cubicBezTo>
                <a:cubicBezTo>
                  <a:pt x="21558" y="14059"/>
                  <a:pt x="21451" y="13666"/>
                  <a:pt x="21365" y="13474"/>
                </a:cubicBezTo>
                <a:cubicBezTo>
                  <a:pt x="21248" y="13216"/>
                  <a:pt x="21116" y="13005"/>
                  <a:pt x="21016" y="12918"/>
                </a:cubicBezTo>
                <a:cubicBezTo>
                  <a:pt x="20962" y="12870"/>
                  <a:pt x="20902" y="12817"/>
                  <a:pt x="20884" y="12799"/>
                </a:cubicBezTo>
                <a:cubicBezTo>
                  <a:pt x="20864" y="12780"/>
                  <a:pt x="20839" y="12607"/>
                  <a:pt x="20827" y="12391"/>
                </a:cubicBezTo>
                <a:cubicBezTo>
                  <a:pt x="20807" y="12008"/>
                  <a:pt x="20721" y="11409"/>
                  <a:pt x="20638" y="11071"/>
                </a:cubicBezTo>
                <a:cubicBezTo>
                  <a:pt x="20496" y="10498"/>
                  <a:pt x="20345" y="10103"/>
                  <a:pt x="20032" y="9497"/>
                </a:cubicBezTo>
                <a:lnTo>
                  <a:pt x="19960" y="9358"/>
                </a:lnTo>
                <a:lnTo>
                  <a:pt x="20127" y="9263"/>
                </a:lnTo>
                <a:cubicBezTo>
                  <a:pt x="20296" y="9165"/>
                  <a:pt x="20419" y="9068"/>
                  <a:pt x="20509" y="8965"/>
                </a:cubicBezTo>
                <a:cubicBezTo>
                  <a:pt x="20561" y="8907"/>
                  <a:pt x="20563" y="8905"/>
                  <a:pt x="20456" y="8811"/>
                </a:cubicBezTo>
                <a:cubicBezTo>
                  <a:pt x="20397" y="8759"/>
                  <a:pt x="20231" y="8640"/>
                  <a:pt x="20089" y="8546"/>
                </a:cubicBezTo>
                <a:cubicBezTo>
                  <a:pt x="19947" y="8452"/>
                  <a:pt x="19713" y="8288"/>
                  <a:pt x="19571" y="8184"/>
                </a:cubicBezTo>
                <a:cubicBezTo>
                  <a:pt x="18706" y="7554"/>
                  <a:pt x="18063" y="7207"/>
                  <a:pt x="17375" y="6997"/>
                </a:cubicBezTo>
                <a:cubicBezTo>
                  <a:pt x="16875" y="6844"/>
                  <a:pt x="16446" y="6802"/>
                  <a:pt x="16032" y="6862"/>
                </a:cubicBezTo>
                <a:cubicBezTo>
                  <a:pt x="15847" y="6889"/>
                  <a:pt x="15822" y="6888"/>
                  <a:pt x="15668" y="6858"/>
                </a:cubicBezTo>
                <a:cubicBezTo>
                  <a:pt x="15578" y="6840"/>
                  <a:pt x="15359" y="6806"/>
                  <a:pt x="15180" y="6781"/>
                </a:cubicBezTo>
                <a:lnTo>
                  <a:pt x="14855" y="6734"/>
                </a:lnTo>
                <a:lnTo>
                  <a:pt x="14843" y="6637"/>
                </a:lnTo>
                <a:cubicBezTo>
                  <a:pt x="14838" y="6584"/>
                  <a:pt x="14849" y="6530"/>
                  <a:pt x="14866" y="6520"/>
                </a:cubicBezTo>
                <a:cubicBezTo>
                  <a:pt x="14883" y="6510"/>
                  <a:pt x="15063" y="6471"/>
                  <a:pt x="15263" y="6432"/>
                </a:cubicBezTo>
                <a:cubicBezTo>
                  <a:pt x="16188" y="6252"/>
                  <a:pt x="16855" y="5993"/>
                  <a:pt x="17281" y="5651"/>
                </a:cubicBezTo>
                <a:cubicBezTo>
                  <a:pt x="17355" y="5591"/>
                  <a:pt x="17485" y="5493"/>
                  <a:pt x="17568" y="5432"/>
                </a:cubicBezTo>
                <a:lnTo>
                  <a:pt x="17720" y="5324"/>
                </a:lnTo>
                <a:lnTo>
                  <a:pt x="17924" y="5313"/>
                </a:lnTo>
                <a:cubicBezTo>
                  <a:pt x="18341" y="5293"/>
                  <a:pt x="18740" y="5159"/>
                  <a:pt x="18999" y="4953"/>
                </a:cubicBezTo>
                <a:cubicBezTo>
                  <a:pt x="19077" y="4892"/>
                  <a:pt x="19170" y="4834"/>
                  <a:pt x="19207" y="4823"/>
                </a:cubicBezTo>
                <a:cubicBezTo>
                  <a:pt x="19245" y="4812"/>
                  <a:pt x="19325" y="4750"/>
                  <a:pt x="19385" y="4684"/>
                </a:cubicBezTo>
                <a:cubicBezTo>
                  <a:pt x="19522" y="4533"/>
                  <a:pt x="19533" y="4527"/>
                  <a:pt x="19571" y="4585"/>
                </a:cubicBezTo>
                <a:cubicBezTo>
                  <a:pt x="19588" y="4611"/>
                  <a:pt x="19610" y="4633"/>
                  <a:pt x="19620" y="4633"/>
                </a:cubicBezTo>
                <a:cubicBezTo>
                  <a:pt x="19731" y="4633"/>
                  <a:pt x="19837" y="4515"/>
                  <a:pt x="19926" y="4291"/>
                </a:cubicBezTo>
                <a:cubicBezTo>
                  <a:pt x="19956" y="4217"/>
                  <a:pt x="19985" y="4145"/>
                  <a:pt x="19991" y="4132"/>
                </a:cubicBezTo>
                <a:cubicBezTo>
                  <a:pt x="19998" y="4115"/>
                  <a:pt x="20026" y="4118"/>
                  <a:pt x="20089" y="4146"/>
                </a:cubicBezTo>
                <a:cubicBezTo>
                  <a:pt x="20137" y="4166"/>
                  <a:pt x="20199" y="4178"/>
                  <a:pt x="20225" y="4172"/>
                </a:cubicBezTo>
                <a:cubicBezTo>
                  <a:pt x="20432" y="4126"/>
                  <a:pt x="20465" y="3560"/>
                  <a:pt x="20286" y="3146"/>
                </a:cubicBezTo>
                <a:cubicBezTo>
                  <a:pt x="20062" y="2629"/>
                  <a:pt x="19841" y="2332"/>
                  <a:pt x="19476" y="2058"/>
                </a:cubicBezTo>
                <a:cubicBezTo>
                  <a:pt x="19271" y="1904"/>
                  <a:pt x="18949" y="1710"/>
                  <a:pt x="18798" y="1654"/>
                </a:cubicBezTo>
                <a:lnTo>
                  <a:pt x="18723" y="1625"/>
                </a:lnTo>
                <a:lnTo>
                  <a:pt x="18851" y="1588"/>
                </a:lnTo>
                <a:cubicBezTo>
                  <a:pt x="19062" y="1525"/>
                  <a:pt x="19100" y="1433"/>
                  <a:pt x="18935" y="1389"/>
                </a:cubicBezTo>
                <a:cubicBezTo>
                  <a:pt x="18827" y="1360"/>
                  <a:pt x="18716" y="1364"/>
                  <a:pt x="18526" y="1402"/>
                </a:cubicBezTo>
                <a:cubicBezTo>
                  <a:pt x="18437" y="1420"/>
                  <a:pt x="18357" y="1432"/>
                  <a:pt x="18348" y="1427"/>
                </a:cubicBezTo>
                <a:cubicBezTo>
                  <a:pt x="18339" y="1422"/>
                  <a:pt x="18333" y="1368"/>
                  <a:pt x="18333" y="1308"/>
                </a:cubicBezTo>
                <a:cubicBezTo>
                  <a:pt x="18332" y="1154"/>
                  <a:pt x="18311" y="1116"/>
                  <a:pt x="18223" y="1116"/>
                </a:cubicBezTo>
                <a:cubicBezTo>
                  <a:pt x="18144" y="1116"/>
                  <a:pt x="18071" y="1166"/>
                  <a:pt x="18038" y="1246"/>
                </a:cubicBezTo>
                <a:cubicBezTo>
                  <a:pt x="18004" y="1327"/>
                  <a:pt x="17946" y="1341"/>
                  <a:pt x="17883" y="1283"/>
                </a:cubicBezTo>
                <a:cubicBezTo>
                  <a:pt x="17771" y="1183"/>
                  <a:pt x="17512" y="1022"/>
                  <a:pt x="17269" y="901"/>
                </a:cubicBezTo>
                <a:cubicBezTo>
                  <a:pt x="16520" y="531"/>
                  <a:pt x="15636" y="341"/>
                  <a:pt x="14647" y="341"/>
                </a:cubicBezTo>
                <a:cubicBezTo>
                  <a:pt x="14244" y="341"/>
                  <a:pt x="13907" y="365"/>
                  <a:pt x="13216" y="449"/>
                </a:cubicBezTo>
                <a:cubicBezTo>
                  <a:pt x="12474" y="539"/>
                  <a:pt x="12235" y="494"/>
                  <a:pt x="11944" y="204"/>
                </a:cubicBezTo>
                <a:cubicBezTo>
                  <a:pt x="11825" y="85"/>
                  <a:pt x="11724" y="46"/>
                  <a:pt x="11604" y="72"/>
                </a:cubicBezTo>
                <a:cubicBezTo>
                  <a:pt x="11427" y="110"/>
                  <a:pt x="11318" y="295"/>
                  <a:pt x="11373" y="464"/>
                </a:cubicBezTo>
                <a:cubicBezTo>
                  <a:pt x="11390" y="518"/>
                  <a:pt x="11397" y="568"/>
                  <a:pt x="11388" y="577"/>
                </a:cubicBezTo>
                <a:cubicBezTo>
                  <a:pt x="11337" y="625"/>
                  <a:pt x="10825" y="361"/>
                  <a:pt x="10544" y="142"/>
                </a:cubicBezTo>
                <a:cubicBezTo>
                  <a:pt x="10412" y="40"/>
                  <a:pt x="10346" y="5"/>
                  <a:pt x="1028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IMG_8092.jpeg" descr="IMG_8092.jpeg">
            <a:extLst>
              <a:ext uri="{FF2B5EF4-FFF2-40B4-BE49-F238E27FC236}">
                <a16:creationId xmlns:a16="http://schemas.microsoft.com/office/drawing/2014/main" id="{45EA10D0-A1CC-1CE6-59C7-65DEB5D72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6" t="5657" r="15029" b="16"/>
          <a:stretch>
            <a:fillRect/>
          </a:stretch>
        </p:blipFill>
        <p:spPr>
          <a:xfrm>
            <a:off x="0" y="3580553"/>
            <a:ext cx="2240883" cy="2559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97" extrusionOk="0">
                <a:moveTo>
                  <a:pt x="17974" y="0"/>
                </a:moveTo>
                <a:cubicBezTo>
                  <a:pt x="17733" y="-1"/>
                  <a:pt x="17681" y="7"/>
                  <a:pt x="17553" y="59"/>
                </a:cubicBezTo>
                <a:cubicBezTo>
                  <a:pt x="17290" y="166"/>
                  <a:pt x="17076" y="402"/>
                  <a:pt x="17005" y="662"/>
                </a:cubicBezTo>
                <a:cubicBezTo>
                  <a:pt x="16988" y="725"/>
                  <a:pt x="16970" y="791"/>
                  <a:pt x="16965" y="808"/>
                </a:cubicBezTo>
                <a:cubicBezTo>
                  <a:pt x="16959" y="828"/>
                  <a:pt x="16909" y="795"/>
                  <a:pt x="16839" y="726"/>
                </a:cubicBezTo>
                <a:cubicBezTo>
                  <a:pt x="16776" y="665"/>
                  <a:pt x="16697" y="605"/>
                  <a:pt x="16663" y="590"/>
                </a:cubicBezTo>
                <a:cubicBezTo>
                  <a:pt x="16369" y="466"/>
                  <a:pt x="16360" y="464"/>
                  <a:pt x="16113" y="472"/>
                </a:cubicBezTo>
                <a:cubicBezTo>
                  <a:pt x="15833" y="482"/>
                  <a:pt x="15718" y="521"/>
                  <a:pt x="15557" y="662"/>
                </a:cubicBezTo>
                <a:cubicBezTo>
                  <a:pt x="15380" y="817"/>
                  <a:pt x="15331" y="925"/>
                  <a:pt x="15317" y="1191"/>
                </a:cubicBezTo>
                <a:cubicBezTo>
                  <a:pt x="15306" y="1391"/>
                  <a:pt x="15310" y="1438"/>
                  <a:pt x="15357" y="1532"/>
                </a:cubicBezTo>
                <a:cubicBezTo>
                  <a:pt x="15388" y="1592"/>
                  <a:pt x="15408" y="1648"/>
                  <a:pt x="15401" y="1658"/>
                </a:cubicBezTo>
                <a:cubicBezTo>
                  <a:pt x="15394" y="1668"/>
                  <a:pt x="15317" y="1670"/>
                  <a:pt x="15232" y="1663"/>
                </a:cubicBezTo>
                <a:cubicBezTo>
                  <a:pt x="15012" y="1646"/>
                  <a:pt x="14749" y="1714"/>
                  <a:pt x="14614" y="1822"/>
                </a:cubicBezTo>
                <a:cubicBezTo>
                  <a:pt x="14555" y="1870"/>
                  <a:pt x="14575" y="1870"/>
                  <a:pt x="13952" y="1794"/>
                </a:cubicBezTo>
                <a:cubicBezTo>
                  <a:pt x="13662" y="1759"/>
                  <a:pt x="12287" y="1768"/>
                  <a:pt x="11971" y="1807"/>
                </a:cubicBezTo>
                <a:cubicBezTo>
                  <a:pt x="11667" y="1844"/>
                  <a:pt x="11278" y="1917"/>
                  <a:pt x="11052" y="1979"/>
                </a:cubicBezTo>
                <a:cubicBezTo>
                  <a:pt x="10973" y="2000"/>
                  <a:pt x="10851" y="2016"/>
                  <a:pt x="10779" y="2012"/>
                </a:cubicBezTo>
                <a:cubicBezTo>
                  <a:pt x="10669" y="2007"/>
                  <a:pt x="10649" y="1999"/>
                  <a:pt x="10656" y="1963"/>
                </a:cubicBezTo>
                <a:cubicBezTo>
                  <a:pt x="10661" y="1940"/>
                  <a:pt x="10673" y="1842"/>
                  <a:pt x="10680" y="1745"/>
                </a:cubicBezTo>
                <a:cubicBezTo>
                  <a:pt x="10710" y="1346"/>
                  <a:pt x="10476" y="1066"/>
                  <a:pt x="10056" y="993"/>
                </a:cubicBezTo>
                <a:cubicBezTo>
                  <a:pt x="9838" y="956"/>
                  <a:pt x="9608" y="991"/>
                  <a:pt x="9427" y="1088"/>
                </a:cubicBezTo>
                <a:cubicBezTo>
                  <a:pt x="9359" y="1125"/>
                  <a:pt x="9301" y="1150"/>
                  <a:pt x="9301" y="1147"/>
                </a:cubicBezTo>
                <a:cubicBezTo>
                  <a:pt x="9301" y="1144"/>
                  <a:pt x="9300" y="1046"/>
                  <a:pt x="9295" y="926"/>
                </a:cubicBezTo>
                <a:cubicBezTo>
                  <a:pt x="9282" y="568"/>
                  <a:pt x="9115" y="308"/>
                  <a:pt x="8804" y="159"/>
                </a:cubicBezTo>
                <a:cubicBezTo>
                  <a:pt x="8681" y="100"/>
                  <a:pt x="8635" y="91"/>
                  <a:pt x="8441" y="90"/>
                </a:cubicBezTo>
                <a:cubicBezTo>
                  <a:pt x="8183" y="89"/>
                  <a:pt x="8028" y="133"/>
                  <a:pt x="7835" y="259"/>
                </a:cubicBezTo>
                <a:cubicBezTo>
                  <a:pt x="7666" y="369"/>
                  <a:pt x="7456" y="651"/>
                  <a:pt x="7489" y="726"/>
                </a:cubicBezTo>
                <a:cubicBezTo>
                  <a:pt x="7497" y="745"/>
                  <a:pt x="7493" y="767"/>
                  <a:pt x="7478" y="775"/>
                </a:cubicBezTo>
                <a:cubicBezTo>
                  <a:pt x="7452" y="789"/>
                  <a:pt x="7399" y="711"/>
                  <a:pt x="7381" y="631"/>
                </a:cubicBezTo>
                <a:cubicBezTo>
                  <a:pt x="7370" y="585"/>
                  <a:pt x="7198" y="410"/>
                  <a:pt x="7088" y="334"/>
                </a:cubicBezTo>
                <a:cubicBezTo>
                  <a:pt x="6847" y="166"/>
                  <a:pt x="6493" y="122"/>
                  <a:pt x="6184" y="221"/>
                </a:cubicBezTo>
                <a:cubicBezTo>
                  <a:pt x="6060" y="260"/>
                  <a:pt x="5987" y="306"/>
                  <a:pt x="5850" y="426"/>
                </a:cubicBezTo>
                <a:cubicBezTo>
                  <a:pt x="5753" y="511"/>
                  <a:pt x="5671" y="593"/>
                  <a:pt x="5671" y="611"/>
                </a:cubicBezTo>
                <a:cubicBezTo>
                  <a:pt x="5671" y="628"/>
                  <a:pt x="5655" y="676"/>
                  <a:pt x="5633" y="713"/>
                </a:cubicBezTo>
                <a:cubicBezTo>
                  <a:pt x="5559" y="844"/>
                  <a:pt x="5555" y="1041"/>
                  <a:pt x="5622" y="1227"/>
                </a:cubicBezTo>
                <a:cubicBezTo>
                  <a:pt x="5655" y="1319"/>
                  <a:pt x="5708" y="1428"/>
                  <a:pt x="5742" y="1468"/>
                </a:cubicBezTo>
                <a:cubicBezTo>
                  <a:pt x="5775" y="1508"/>
                  <a:pt x="5794" y="1545"/>
                  <a:pt x="5783" y="1550"/>
                </a:cubicBezTo>
                <a:cubicBezTo>
                  <a:pt x="5772" y="1556"/>
                  <a:pt x="5680" y="1552"/>
                  <a:pt x="5575" y="1540"/>
                </a:cubicBezTo>
                <a:cubicBezTo>
                  <a:pt x="5184" y="1494"/>
                  <a:pt x="4786" y="1595"/>
                  <a:pt x="4556" y="1802"/>
                </a:cubicBezTo>
                <a:cubicBezTo>
                  <a:pt x="4498" y="1854"/>
                  <a:pt x="4411" y="1966"/>
                  <a:pt x="4363" y="2048"/>
                </a:cubicBezTo>
                <a:cubicBezTo>
                  <a:pt x="4283" y="2185"/>
                  <a:pt x="4275" y="2211"/>
                  <a:pt x="4275" y="2412"/>
                </a:cubicBezTo>
                <a:cubicBezTo>
                  <a:pt x="4275" y="2578"/>
                  <a:pt x="4288" y="2653"/>
                  <a:pt x="4325" y="2723"/>
                </a:cubicBezTo>
                <a:cubicBezTo>
                  <a:pt x="4435" y="2927"/>
                  <a:pt x="4653" y="3095"/>
                  <a:pt x="4858" y="3134"/>
                </a:cubicBezTo>
                <a:cubicBezTo>
                  <a:pt x="4958" y="3153"/>
                  <a:pt x="4991" y="3187"/>
                  <a:pt x="4925" y="3205"/>
                </a:cubicBezTo>
                <a:cubicBezTo>
                  <a:pt x="4434" y="3340"/>
                  <a:pt x="4149" y="3797"/>
                  <a:pt x="4316" y="4186"/>
                </a:cubicBezTo>
                <a:cubicBezTo>
                  <a:pt x="4386" y="4348"/>
                  <a:pt x="4563" y="4524"/>
                  <a:pt x="4732" y="4599"/>
                </a:cubicBezTo>
                <a:cubicBezTo>
                  <a:pt x="4861" y="4656"/>
                  <a:pt x="5111" y="4708"/>
                  <a:pt x="5224" y="4702"/>
                </a:cubicBezTo>
                <a:cubicBezTo>
                  <a:pt x="5340" y="4695"/>
                  <a:pt x="5350" y="4701"/>
                  <a:pt x="5291" y="4743"/>
                </a:cubicBezTo>
                <a:cubicBezTo>
                  <a:pt x="5218" y="4794"/>
                  <a:pt x="5079" y="5020"/>
                  <a:pt x="5027" y="5169"/>
                </a:cubicBezTo>
                <a:cubicBezTo>
                  <a:pt x="4953" y="5384"/>
                  <a:pt x="4977" y="5610"/>
                  <a:pt x="5095" y="5826"/>
                </a:cubicBezTo>
                <a:cubicBezTo>
                  <a:pt x="5217" y="6049"/>
                  <a:pt x="5482" y="6191"/>
                  <a:pt x="5771" y="6190"/>
                </a:cubicBezTo>
                <a:cubicBezTo>
                  <a:pt x="5951" y="6190"/>
                  <a:pt x="6128" y="6141"/>
                  <a:pt x="6228" y="6062"/>
                </a:cubicBezTo>
                <a:cubicBezTo>
                  <a:pt x="6281" y="6020"/>
                  <a:pt x="6278" y="6009"/>
                  <a:pt x="6274" y="6249"/>
                </a:cubicBezTo>
                <a:cubicBezTo>
                  <a:pt x="6270" y="6548"/>
                  <a:pt x="6404" y="6799"/>
                  <a:pt x="6646" y="6942"/>
                </a:cubicBezTo>
                <a:cubicBezTo>
                  <a:pt x="6991" y="7146"/>
                  <a:pt x="7486" y="7103"/>
                  <a:pt x="7800" y="6844"/>
                </a:cubicBezTo>
                <a:cubicBezTo>
                  <a:pt x="7855" y="6798"/>
                  <a:pt x="7911" y="6770"/>
                  <a:pt x="7922" y="6780"/>
                </a:cubicBezTo>
                <a:cubicBezTo>
                  <a:pt x="7934" y="6791"/>
                  <a:pt x="7976" y="6860"/>
                  <a:pt x="8019" y="6934"/>
                </a:cubicBezTo>
                <a:lnTo>
                  <a:pt x="8098" y="7068"/>
                </a:lnTo>
                <a:lnTo>
                  <a:pt x="8037" y="7140"/>
                </a:lnTo>
                <a:cubicBezTo>
                  <a:pt x="8003" y="7178"/>
                  <a:pt x="7942" y="7268"/>
                  <a:pt x="7902" y="7337"/>
                </a:cubicBezTo>
                <a:cubicBezTo>
                  <a:pt x="7831" y="7459"/>
                  <a:pt x="7830" y="7474"/>
                  <a:pt x="7832" y="7794"/>
                </a:cubicBezTo>
                <a:cubicBezTo>
                  <a:pt x="7833" y="8068"/>
                  <a:pt x="7842" y="8151"/>
                  <a:pt x="7887" y="8269"/>
                </a:cubicBezTo>
                <a:cubicBezTo>
                  <a:pt x="8088" y="8790"/>
                  <a:pt x="8501" y="9063"/>
                  <a:pt x="8877" y="8926"/>
                </a:cubicBezTo>
                <a:cubicBezTo>
                  <a:pt x="8929" y="8907"/>
                  <a:pt x="8981" y="8901"/>
                  <a:pt x="8991" y="8910"/>
                </a:cubicBezTo>
                <a:cubicBezTo>
                  <a:pt x="9001" y="8920"/>
                  <a:pt x="9041" y="9020"/>
                  <a:pt x="9079" y="9134"/>
                </a:cubicBezTo>
                <a:cubicBezTo>
                  <a:pt x="9117" y="9247"/>
                  <a:pt x="9171" y="9391"/>
                  <a:pt x="9202" y="9454"/>
                </a:cubicBezTo>
                <a:cubicBezTo>
                  <a:pt x="9232" y="9517"/>
                  <a:pt x="9266" y="9588"/>
                  <a:pt x="9278" y="9614"/>
                </a:cubicBezTo>
                <a:cubicBezTo>
                  <a:pt x="9388" y="9851"/>
                  <a:pt x="9436" y="9941"/>
                  <a:pt x="9547" y="10119"/>
                </a:cubicBezTo>
                <a:cubicBezTo>
                  <a:pt x="9814" y="10548"/>
                  <a:pt x="10079" y="10855"/>
                  <a:pt x="10463" y="11187"/>
                </a:cubicBezTo>
                <a:cubicBezTo>
                  <a:pt x="10725" y="11412"/>
                  <a:pt x="10953" y="11565"/>
                  <a:pt x="11230" y="11700"/>
                </a:cubicBezTo>
                <a:cubicBezTo>
                  <a:pt x="11312" y="11740"/>
                  <a:pt x="11383" y="11791"/>
                  <a:pt x="11388" y="11813"/>
                </a:cubicBezTo>
                <a:cubicBezTo>
                  <a:pt x="11397" y="11853"/>
                  <a:pt x="11352" y="12150"/>
                  <a:pt x="11268" y="12624"/>
                </a:cubicBezTo>
                <a:cubicBezTo>
                  <a:pt x="11243" y="12766"/>
                  <a:pt x="11200" y="12912"/>
                  <a:pt x="11163" y="12978"/>
                </a:cubicBezTo>
                <a:cubicBezTo>
                  <a:pt x="11016" y="13238"/>
                  <a:pt x="10489" y="13585"/>
                  <a:pt x="10241" y="13586"/>
                </a:cubicBezTo>
                <a:cubicBezTo>
                  <a:pt x="10037" y="13587"/>
                  <a:pt x="9161" y="13710"/>
                  <a:pt x="8806" y="13786"/>
                </a:cubicBezTo>
                <a:cubicBezTo>
                  <a:pt x="8585" y="13834"/>
                  <a:pt x="8208" y="13929"/>
                  <a:pt x="8142" y="13953"/>
                </a:cubicBezTo>
                <a:cubicBezTo>
                  <a:pt x="7939" y="14028"/>
                  <a:pt x="7866" y="14055"/>
                  <a:pt x="7756" y="14105"/>
                </a:cubicBezTo>
                <a:cubicBezTo>
                  <a:pt x="7687" y="14135"/>
                  <a:pt x="7618" y="14155"/>
                  <a:pt x="7606" y="14148"/>
                </a:cubicBezTo>
                <a:cubicBezTo>
                  <a:pt x="7594" y="14142"/>
                  <a:pt x="7573" y="14090"/>
                  <a:pt x="7557" y="14033"/>
                </a:cubicBezTo>
                <a:cubicBezTo>
                  <a:pt x="7540" y="13976"/>
                  <a:pt x="7491" y="13881"/>
                  <a:pt x="7448" y="13820"/>
                </a:cubicBezTo>
                <a:cubicBezTo>
                  <a:pt x="7405" y="13759"/>
                  <a:pt x="7369" y="13697"/>
                  <a:pt x="7369" y="13684"/>
                </a:cubicBezTo>
                <a:cubicBezTo>
                  <a:pt x="7369" y="13659"/>
                  <a:pt x="7874" y="13207"/>
                  <a:pt x="7917" y="13194"/>
                </a:cubicBezTo>
                <a:cubicBezTo>
                  <a:pt x="7929" y="13190"/>
                  <a:pt x="8083" y="13066"/>
                  <a:pt x="8256" y="12919"/>
                </a:cubicBezTo>
                <a:cubicBezTo>
                  <a:pt x="8607" y="12620"/>
                  <a:pt x="8651" y="12547"/>
                  <a:pt x="8651" y="12272"/>
                </a:cubicBezTo>
                <a:cubicBezTo>
                  <a:pt x="8651" y="12121"/>
                  <a:pt x="8590" y="11825"/>
                  <a:pt x="8540" y="11733"/>
                </a:cubicBezTo>
                <a:cubicBezTo>
                  <a:pt x="8371" y="11420"/>
                  <a:pt x="8181" y="11235"/>
                  <a:pt x="7969" y="11179"/>
                </a:cubicBezTo>
                <a:cubicBezTo>
                  <a:pt x="7874" y="11154"/>
                  <a:pt x="7855" y="11160"/>
                  <a:pt x="7548" y="11295"/>
                </a:cubicBezTo>
                <a:cubicBezTo>
                  <a:pt x="7371" y="11372"/>
                  <a:pt x="7169" y="11466"/>
                  <a:pt x="7097" y="11508"/>
                </a:cubicBezTo>
                <a:cubicBezTo>
                  <a:pt x="7025" y="11549"/>
                  <a:pt x="6884" y="11628"/>
                  <a:pt x="6784" y="11682"/>
                </a:cubicBezTo>
                <a:cubicBezTo>
                  <a:pt x="6683" y="11736"/>
                  <a:pt x="6522" y="11828"/>
                  <a:pt x="6427" y="11887"/>
                </a:cubicBezTo>
                <a:cubicBezTo>
                  <a:pt x="5903" y="12213"/>
                  <a:pt x="5928" y="12202"/>
                  <a:pt x="5891" y="12154"/>
                </a:cubicBezTo>
                <a:cubicBezTo>
                  <a:pt x="5725" y="11942"/>
                  <a:pt x="5628" y="11873"/>
                  <a:pt x="5390" y="11803"/>
                </a:cubicBezTo>
                <a:cubicBezTo>
                  <a:pt x="5170" y="11737"/>
                  <a:pt x="4924" y="11740"/>
                  <a:pt x="4673" y="11810"/>
                </a:cubicBezTo>
                <a:cubicBezTo>
                  <a:pt x="4565" y="11840"/>
                  <a:pt x="4456" y="11875"/>
                  <a:pt x="4430" y="11887"/>
                </a:cubicBezTo>
                <a:cubicBezTo>
                  <a:pt x="4399" y="11903"/>
                  <a:pt x="4361" y="11903"/>
                  <a:pt x="4316" y="11887"/>
                </a:cubicBezTo>
                <a:cubicBezTo>
                  <a:pt x="4188" y="11843"/>
                  <a:pt x="3807" y="11777"/>
                  <a:pt x="3672" y="11777"/>
                </a:cubicBezTo>
                <a:cubicBezTo>
                  <a:pt x="3538" y="11777"/>
                  <a:pt x="3176" y="11832"/>
                  <a:pt x="3075" y="11867"/>
                </a:cubicBezTo>
                <a:cubicBezTo>
                  <a:pt x="2719" y="11991"/>
                  <a:pt x="2447" y="12150"/>
                  <a:pt x="2197" y="12380"/>
                </a:cubicBezTo>
                <a:cubicBezTo>
                  <a:pt x="1919" y="12636"/>
                  <a:pt x="1701" y="13052"/>
                  <a:pt x="1600" y="13517"/>
                </a:cubicBezTo>
                <a:cubicBezTo>
                  <a:pt x="1573" y="13641"/>
                  <a:pt x="1566" y="14159"/>
                  <a:pt x="1591" y="14159"/>
                </a:cubicBezTo>
                <a:cubicBezTo>
                  <a:pt x="1601" y="14159"/>
                  <a:pt x="1748" y="14067"/>
                  <a:pt x="1919" y="13953"/>
                </a:cubicBezTo>
                <a:lnTo>
                  <a:pt x="2229" y="13745"/>
                </a:lnTo>
                <a:lnTo>
                  <a:pt x="2332" y="13817"/>
                </a:lnTo>
                <a:lnTo>
                  <a:pt x="2434" y="13887"/>
                </a:lnTo>
                <a:lnTo>
                  <a:pt x="2282" y="14064"/>
                </a:lnTo>
                <a:cubicBezTo>
                  <a:pt x="2028" y="14361"/>
                  <a:pt x="1973" y="14526"/>
                  <a:pt x="2086" y="14641"/>
                </a:cubicBezTo>
                <a:cubicBezTo>
                  <a:pt x="2116" y="14672"/>
                  <a:pt x="2109" y="14689"/>
                  <a:pt x="2036" y="14767"/>
                </a:cubicBezTo>
                <a:cubicBezTo>
                  <a:pt x="1864" y="14948"/>
                  <a:pt x="1446" y="15479"/>
                  <a:pt x="1228" y="15796"/>
                </a:cubicBezTo>
                <a:cubicBezTo>
                  <a:pt x="1039" y="16070"/>
                  <a:pt x="750" y="16568"/>
                  <a:pt x="581" y="16907"/>
                </a:cubicBezTo>
                <a:cubicBezTo>
                  <a:pt x="521" y="17027"/>
                  <a:pt x="455" y="17154"/>
                  <a:pt x="435" y="17192"/>
                </a:cubicBezTo>
                <a:cubicBezTo>
                  <a:pt x="415" y="17230"/>
                  <a:pt x="382" y="17303"/>
                  <a:pt x="362" y="17354"/>
                </a:cubicBezTo>
                <a:cubicBezTo>
                  <a:pt x="341" y="17404"/>
                  <a:pt x="298" y="17503"/>
                  <a:pt x="268" y="17572"/>
                </a:cubicBezTo>
                <a:cubicBezTo>
                  <a:pt x="149" y="17843"/>
                  <a:pt x="8" y="18226"/>
                  <a:pt x="1" y="18301"/>
                </a:cubicBezTo>
                <a:cubicBezTo>
                  <a:pt x="-5" y="18370"/>
                  <a:pt x="3" y="18386"/>
                  <a:pt x="83" y="18421"/>
                </a:cubicBezTo>
                <a:cubicBezTo>
                  <a:pt x="232" y="18487"/>
                  <a:pt x="479" y="18578"/>
                  <a:pt x="505" y="18578"/>
                </a:cubicBezTo>
                <a:cubicBezTo>
                  <a:pt x="518" y="18578"/>
                  <a:pt x="555" y="18530"/>
                  <a:pt x="584" y="18470"/>
                </a:cubicBezTo>
                <a:cubicBezTo>
                  <a:pt x="762" y="18104"/>
                  <a:pt x="958" y="17811"/>
                  <a:pt x="1137" y="17646"/>
                </a:cubicBezTo>
                <a:lnTo>
                  <a:pt x="1246" y="17549"/>
                </a:lnTo>
                <a:lnTo>
                  <a:pt x="1860" y="17549"/>
                </a:lnTo>
                <a:cubicBezTo>
                  <a:pt x="2449" y="17549"/>
                  <a:pt x="2483" y="17546"/>
                  <a:pt x="2683" y="17490"/>
                </a:cubicBezTo>
                <a:cubicBezTo>
                  <a:pt x="2798" y="17457"/>
                  <a:pt x="2918" y="17418"/>
                  <a:pt x="2949" y="17405"/>
                </a:cubicBezTo>
                <a:cubicBezTo>
                  <a:pt x="3051" y="17362"/>
                  <a:pt x="3078" y="17397"/>
                  <a:pt x="3151" y="17667"/>
                </a:cubicBezTo>
                <a:cubicBezTo>
                  <a:pt x="3190" y="17810"/>
                  <a:pt x="3241" y="17997"/>
                  <a:pt x="3268" y="18085"/>
                </a:cubicBezTo>
                <a:cubicBezTo>
                  <a:pt x="3295" y="18173"/>
                  <a:pt x="3337" y="18328"/>
                  <a:pt x="3359" y="18429"/>
                </a:cubicBezTo>
                <a:cubicBezTo>
                  <a:pt x="3381" y="18530"/>
                  <a:pt x="3410" y="18672"/>
                  <a:pt x="3426" y="18745"/>
                </a:cubicBezTo>
                <a:cubicBezTo>
                  <a:pt x="3460" y="18897"/>
                  <a:pt x="3519" y="19352"/>
                  <a:pt x="3558" y="19779"/>
                </a:cubicBezTo>
                <a:cubicBezTo>
                  <a:pt x="3573" y="19943"/>
                  <a:pt x="3602" y="20253"/>
                  <a:pt x="3622" y="20467"/>
                </a:cubicBezTo>
                <a:cubicBezTo>
                  <a:pt x="3643" y="20681"/>
                  <a:pt x="3671" y="21014"/>
                  <a:pt x="3687" y="21208"/>
                </a:cubicBezTo>
                <a:cubicBezTo>
                  <a:pt x="3703" y="21403"/>
                  <a:pt x="3723" y="21570"/>
                  <a:pt x="3731" y="21580"/>
                </a:cubicBezTo>
                <a:cubicBezTo>
                  <a:pt x="3738" y="21591"/>
                  <a:pt x="7619" y="21599"/>
                  <a:pt x="12354" y="21596"/>
                </a:cubicBezTo>
                <a:lnTo>
                  <a:pt x="20963" y="21588"/>
                </a:lnTo>
                <a:lnTo>
                  <a:pt x="20954" y="21188"/>
                </a:lnTo>
                <a:cubicBezTo>
                  <a:pt x="20950" y="20967"/>
                  <a:pt x="20936" y="20685"/>
                  <a:pt x="20922" y="20559"/>
                </a:cubicBezTo>
                <a:cubicBezTo>
                  <a:pt x="20908" y="20433"/>
                  <a:pt x="20884" y="20222"/>
                  <a:pt x="20869" y="20089"/>
                </a:cubicBezTo>
                <a:cubicBezTo>
                  <a:pt x="20855" y="19957"/>
                  <a:pt x="20828" y="19767"/>
                  <a:pt x="20808" y="19666"/>
                </a:cubicBezTo>
                <a:cubicBezTo>
                  <a:pt x="20788" y="19565"/>
                  <a:pt x="20778" y="19476"/>
                  <a:pt x="20787" y="19468"/>
                </a:cubicBezTo>
                <a:cubicBezTo>
                  <a:pt x="20797" y="19461"/>
                  <a:pt x="20913" y="19432"/>
                  <a:pt x="21042" y="19404"/>
                </a:cubicBezTo>
                <a:cubicBezTo>
                  <a:pt x="21595" y="19284"/>
                  <a:pt x="21581" y="19288"/>
                  <a:pt x="21563" y="19209"/>
                </a:cubicBezTo>
                <a:cubicBezTo>
                  <a:pt x="21541" y="19111"/>
                  <a:pt x="21409" y="18767"/>
                  <a:pt x="21300" y="18521"/>
                </a:cubicBezTo>
                <a:cubicBezTo>
                  <a:pt x="21120" y="18119"/>
                  <a:pt x="21103" y="18084"/>
                  <a:pt x="21080" y="18039"/>
                </a:cubicBezTo>
                <a:cubicBezTo>
                  <a:pt x="21067" y="18014"/>
                  <a:pt x="21027" y="17928"/>
                  <a:pt x="20989" y="17846"/>
                </a:cubicBezTo>
                <a:cubicBezTo>
                  <a:pt x="20952" y="17765"/>
                  <a:pt x="20879" y="17614"/>
                  <a:pt x="20828" y="17513"/>
                </a:cubicBezTo>
                <a:cubicBezTo>
                  <a:pt x="20778" y="17412"/>
                  <a:pt x="20719" y="17295"/>
                  <a:pt x="20697" y="17251"/>
                </a:cubicBezTo>
                <a:cubicBezTo>
                  <a:pt x="20615" y="17087"/>
                  <a:pt x="20171" y="16315"/>
                  <a:pt x="20050" y="16127"/>
                </a:cubicBezTo>
                <a:cubicBezTo>
                  <a:pt x="19981" y="16020"/>
                  <a:pt x="19830" y="15803"/>
                  <a:pt x="19713" y="15642"/>
                </a:cubicBezTo>
                <a:cubicBezTo>
                  <a:pt x="19597" y="15481"/>
                  <a:pt x="19490" y="15330"/>
                  <a:pt x="19476" y="15308"/>
                </a:cubicBezTo>
                <a:cubicBezTo>
                  <a:pt x="19319" y="15071"/>
                  <a:pt x="18750" y="14524"/>
                  <a:pt x="18472" y="14343"/>
                </a:cubicBezTo>
                <a:cubicBezTo>
                  <a:pt x="18127" y="14119"/>
                  <a:pt x="17577" y="13908"/>
                  <a:pt x="17070" y="13804"/>
                </a:cubicBezTo>
                <a:cubicBezTo>
                  <a:pt x="16802" y="13750"/>
                  <a:pt x="16256" y="13660"/>
                  <a:pt x="16107" y="13645"/>
                </a:cubicBezTo>
                <a:cubicBezTo>
                  <a:pt x="15502" y="13585"/>
                  <a:pt x="15456" y="13576"/>
                  <a:pt x="15276" y="13486"/>
                </a:cubicBezTo>
                <a:cubicBezTo>
                  <a:pt x="15069" y="13384"/>
                  <a:pt x="14758" y="13120"/>
                  <a:pt x="14681" y="12983"/>
                </a:cubicBezTo>
                <a:cubicBezTo>
                  <a:pt x="14652" y="12931"/>
                  <a:pt x="14616" y="12832"/>
                  <a:pt x="14602" y="12762"/>
                </a:cubicBezTo>
                <a:cubicBezTo>
                  <a:pt x="14560" y="12549"/>
                  <a:pt x="14447" y="11852"/>
                  <a:pt x="14447" y="11805"/>
                </a:cubicBezTo>
                <a:cubicBezTo>
                  <a:pt x="14447" y="11775"/>
                  <a:pt x="14516" y="11724"/>
                  <a:pt x="14664" y="11641"/>
                </a:cubicBezTo>
                <a:cubicBezTo>
                  <a:pt x="14930" y="11492"/>
                  <a:pt x="15243" y="11265"/>
                  <a:pt x="15457" y="11069"/>
                </a:cubicBezTo>
                <a:cubicBezTo>
                  <a:pt x="15654" y="10888"/>
                  <a:pt x="15911" y="10607"/>
                  <a:pt x="15911" y="10573"/>
                </a:cubicBezTo>
                <a:cubicBezTo>
                  <a:pt x="15911" y="10560"/>
                  <a:pt x="15947" y="10520"/>
                  <a:pt x="15990" y="10484"/>
                </a:cubicBezTo>
                <a:cubicBezTo>
                  <a:pt x="16033" y="10447"/>
                  <a:pt x="16066" y="10411"/>
                  <a:pt x="16066" y="10401"/>
                </a:cubicBezTo>
                <a:cubicBezTo>
                  <a:pt x="16066" y="10392"/>
                  <a:pt x="16106" y="10330"/>
                  <a:pt x="16157" y="10263"/>
                </a:cubicBezTo>
                <a:cubicBezTo>
                  <a:pt x="16207" y="10196"/>
                  <a:pt x="16250" y="10131"/>
                  <a:pt x="16250" y="10117"/>
                </a:cubicBezTo>
                <a:cubicBezTo>
                  <a:pt x="16250" y="10102"/>
                  <a:pt x="16267" y="10076"/>
                  <a:pt x="16288" y="10060"/>
                </a:cubicBezTo>
                <a:cubicBezTo>
                  <a:pt x="16310" y="10044"/>
                  <a:pt x="16326" y="10015"/>
                  <a:pt x="16326" y="9996"/>
                </a:cubicBezTo>
                <a:cubicBezTo>
                  <a:pt x="16326" y="9976"/>
                  <a:pt x="16345" y="9944"/>
                  <a:pt x="16364" y="9924"/>
                </a:cubicBezTo>
                <a:cubicBezTo>
                  <a:pt x="16384" y="9904"/>
                  <a:pt x="16442" y="9796"/>
                  <a:pt x="16496" y="9683"/>
                </a:cubicBezTo>
                <a:cubicBezTo>
                  <a:pt x="16550" y="9569"/>
                  <a:pt x="16610" y="9446"/>
                  <a:pt x="16628" y="9408"/>
                </a:cubicBezTo>
                <a:cubicBezTo>
                  <a:pt x="16646" y="9370"/>
                  <a:pt x="16675" y="9307"/>
                  <a:pt x="16689" y="9270"/>
                </a:cubicBezTo>
                <a:cubicBezTo>
                  <a:pt x="16704" y="9232"/>
                  <a:pt x="16725" y="9182"/>
                  <a:pt x="16736" y="9157"/>
                </a:cubicBezTo>
                <a:cubicBezTo>
                  <a:pt x="16747" y="9132"/>
                  <a:pt x="16768" y="9069"/>
                  <a:pt x="16783" y="9018"/>
                </a:cubicBezTo>
                <a:cubicBezTo>
                  <a:pt x="16805" y="8946"/>
                  <a:pt x="16821" y="8928"/>
                  <a:pt x="16862" y="8933"/>
                </a:cubicBezTo>
                <a:cubicBezTo>
                  <a:pt x="17272" y="8990"/>
                  <a:pt x="17439" y="8935"/>
                  <a:pt x="17661" y="8672"/>
                </a:cubicBezTo>
                <a:cubicBezTo>
                  <a:pt x="17787" y="8522"/>
                  <a:pt x="17853" y="8398"/>
                  <a:pt x="17922" y="8161"/>
                </a:cubicBezTo>
                <a:cubicBezTo>
                  <a:pt x="18032" y="7783"/>
                  <a:pt x="17964" y="7361"/>
                  <a:pt x="17761" y="7163"/>
                </a:cubicBezTo>
                <a:cubicBezTo>
                  <a:pt x="17713" y="7116"/>
                  <a:pt x="17713" y="7114"/>
                  <a:pt x="17761" y="7060"/>
                </a:cubicBezTo>
                <a:cubicBezTo>
                  <a:pt x="17788" y="7030"/>
                  <a:pt x="17816" y="6976"/>
                  <a:pt x="17825" y="6942"/>
                </a:cubicBezTo>
                <a:cubicBezTo>
                  <a:pt x="17835" y="6908"/>
                  <a:pt x="17854" y="6852"/>
                  <a:pt x="17869" y="6819"/>
                </a:cubicBezTo>
                <a:lnTo>
                  <a:pt x="17895" y="6757"/>
                </a:lnTo>
                <a:lnTo>
                  <a:pt x="18001" y="6862"/>
                </a:lnTo>
                <a:cubicBezTo>
                  <a:pt x="18265" y="7126"/>
                  <a:pt x="18806" y="7215"/>
                  <a:pt x="19172" y="7052"/>
                </a:cubicBezTo>
                <a:cubicBezTo>
                  <a:pt x="19325" y="6984"/>
                  <a:pt x="19488" y="6825"/>
                  <a:pt x="19584" y="6652"/>
                </a:cubicBezTo>
                <a:cubicBezTo>
                  <a:pt x="19646" y="6542"/>
                  <a:pt x="19656" y="6494"/>
                  <a:pt x="19660" y="6295"/>
                </a:cubicBezTo>
                <a:cubicBezTo>
                  <a:pt x="19663" y="6169"/>
                  <a:pt x="19668" y="6064"/>
                  <a:pt x="19669" y="6062"/>
                </a:cubicBezTo>
                <a:cubicBezTo>
                  <a:pt x="19670" y="6059"/>
                  <a:pt x="19746" y="6086"/>
                  <a:pt x="19839" y="6123"/>
                </a:cubicBezTo>
                <a:cubicBezTo>
                  <a:pt x="19990" y="6183"/>
                  <a:pt x="20038" y="6193"/>
                  <a:pt x="20269" y="6193"/>
                </a:cubicBezTo>
                <a:cubicBezTo>
                  <a:pt x="20516" y="6193"/>
                  <a:pt x="20537" y="6187"/>
                  <a:pt x="20705" y="6110"/>
                </a:cubicBezTo>
                <a:cubicBezTo>
                  <a:pt x="20914" y="6015"/>
                  <a:pt x="20960" y="5981"/>
                  <a:pt x="21051" y="5859"/>
                </a:cubicBezTo>
                <a:cubicBezTo>
                  <a:pt x="21203" y="5654"/>
                  <a:pt x="21222" y="5600"/>
                  <a:pt x="21224" y="5333"/>
                </a:cubicBezTo>
                <a:cubicBezTo>
                  <a:pt x="21225" y="5095"/>
                  <a:pt x="21218" y="5074"/>
                  <a:pt x="21145" y="4956"/>
                </a:cubicBezTo>
                <a:cubicBezTo>
                  <a:pt x="21052" y="4806"/>
                  <a:pt x="20870" y="4639"/>
                  <a:pt x="20732" y="4576"/>
                </a:cubicBezTo>
                <a:cubicBezTo>
                  <a:pt x="20677" y="4551"/>
                  <a:pt x="20633" y="4522"/>
                  <a:pt x="20632" y="4509"/>
                </a:cubicBezTo>
                <a:cubicBezTo>
                  <a:pt x="20632" y="4496"/>
                  <a:pt x="20689" y="4470"/>
                  <a:pt x="20758" y="4453"/>
                </a:cubicBezTo>
                <a:cubicBezTo>
                  <a:pt x="21092" y="4368"/>
                  <a:pt x="21362" y="4177"/>
                  <a:pt x="21487" y="3934"/>
                </a:cubicBezTo>
                <a:cubicBezTo>
                  <a:pt x="21579" y="3755"/>
                  <a:pt x="21591" y="3406"/>
                  <a:pt x="21513" y="3228"/>
                </a:cubicBezTo>
                <a:cubicBezTo>
                  <a:pt x="21415" y="3004"/>
                  <a:pt x="21260" y="2853"/>
                  <a:pt x="21016" y="2741"/>
                </a:cubicBezTo>
                <a:cubicBezTo>
                  <a:pt x="20886" y="2681"/>
                  <a:pt x="20673" y="2620"/>
                  <a:pt x="20594" y="2620"/>
                </a:cubicBezTo>
                <a:cubicBezTo>
                  <a:pt x="20498" y="2620"/>
                  <a:pt x="20501" y="2584"/>
                  <a:pt x="20603" y="2525"/>
                </a:cubicBezTo>
                <a:cubicBezTo>
                  <a:pt x="20712" y="2463"/>
                  <a:pt x="20843" y="2309"/>
                  <a:pt x="20907" y="2166"/>
                </a:cubicBezTo>
                <a:cubicBezTo>
                  <a:pt x="20968" y="2033"/>
                  <a:pt x="20967" y="1688"/>
                  <a:pt x="20907" y="1571"/>
                </a:cubicBezTo>
                <a:cubicBezTo>
                  <a:pt x="20884" y="1524"/>
                  <a:pt x="20862" y="1482"/>
                  <a:pt x="20861" y="1476"/>
                </a:cubicBezTo>
                <a:cubicBezTo>
                  <a:pt x="20849" y="1424"/>
                  <a:pt x="20715" y="1278"/>
                  <a:pt x="20603" y="1196"/>
                </a:cubicBezTo>
                <a:cubicBezTo>
                  <a:pt x="20394" y="1043"/>
                  <a:pt x="20150" y="954"/>
                  <a:pt x="19880" y="932"/>
                </a:cubicBezTo>
                <a:cubicBezTo>
                  <a:pt x="19703" y="917"/>
                  <a:pt x="19336" y="992"/>
                  <a:pt x="19113" y="1088"/>
                </a:cubicBezTo>
                <a:cubicBezTo>
                  <a:pt x="19029" y="1124"/>
                  <a:pt x="18952" y="1148"/>
                  <a:pt x="18940" y="1142"/>
                </a:cubicBezTo>
                <a:cubicBezTo>
                  <a:pt x="18929" y="1136"/>
                  <a:pt x="18928" y="1092"/>
                  <a:pt x="18943" y="1044"/>
                </a:cubicBezTo>
                <a:cubicBezTo>
                  <a:pt x="18978" y="933"/>
                  <a:pt x="18955" y="650"/>
                  <a:pt x="18902" y="557"/>
                </a:cubicBezTo>
                <a:cubicBezTo>
                  <a:pt x="18880" y="517"/>
                  <a:pt x="18861" y="475"/>
                  <a:pt x="18861" y="464"/>
                </a:cubicBezTo>
                <a:cubicBezTo>
                  <a:pt x="18861" y="425"/>
                  <a:pt x="18697" y="236"/>
                  <a:pt x="18618" y="185"/>
                </a:cubicBezTo>
                <a:cubicBezTo>
                  <a:pt x="18573" y="155"/>
                  <a:pt x="18469" y="99"/>
                  <a:pt x="18390" y="64"/>
                </a:cubicBezTo>
                <a:cubicBezTo>
                  <a:pt x="18261" y="7"/>
                  <a:pt x="18221" y="1"/>
                  <a:pt x="1797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I play football.">
            <a:extLst>
              <a:ext uri="{FF2B5EF4-FFF2-40B4-BE49-F238E27FC236}">
                <a16:creationId xmlns:a16="http://schemas.microsoft.com/office/drawing/2014/main" id="{183F8F94-510B-3D54-E127-9951B9E57361}"/>
              </a:ext>
            </a:extLst>
          </p:cNvPr>
          <p:cNvSpPr txBox="1"/>
          <p:nvPr/>
        </p:nvSpPr>
        <p:spPr>
          <a:xfrm>
            <a:off x="4191000" y="808453"/>
            <a:ext cx="89154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584200">
              <a:lnSpc>
                <a:spcPct val="100000"/>
              </a:lnSpc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I</a:t>
            </a:r>
            <a:r>
              <a:rPr lang="en-GB" sz="4800" dirty="0"/>
              <a:t> </a:t>
            </a:r>
            <a:r>
              <a:rPr lang="en-GB" sz="4800" dirty="0">
                <a:solidFill>
                  <a:schemeClr val="accent4"/>
                </a:solidFill>
              </a:rPr>
              <a:t>always</a:t>
            </a:r>
            <a:r>
              <a:rPr sz="4800" dirty="0"/>
              <a:t> </a:t>
            </a:r>
            <a:r>
              <a:rPr sz="4800" dirty="0">
                <a:solidFill>
                  <a:schemeClr val="accent2"/>
                </a:solidFill>
              </a:rPr>
              <a:t>play</a:t>
            </a:r>
            <a:r>
              <a:rPr sz="4800" dirty="0"/>
              <a:t> football.</a:t>
            </a:r>
          </a:p>
        </p:txBody>
      </p:sp>
    </p:spTree>
    <p:extLst>
      <p:ext uri="{BB962C8B-B14F-4D97-AF65-F5344CB8AC3E}">
        <p14:creationId xmlns:p14="http://schemas.microsoft.com/office/powerpoint/2010/main" val="6076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3166CF1-2B0F-09BC-CB85-597ABF9A31C4}"/>
              </a:ext>
            </a:extLst>
          </p:cNvPr>
          <p:cNvSpPr/>
          <p:nvPr/>
        </p:nvSpPr>
        <p:spPr>
          <a:xfrm>
            <a:off x="4508104" y="1942587"/>
            <a:ext cx="1930791" cy="2379577"/>
          </a:xfrm>
          <a:prstGeom prst="ellipse">
            <a:avLst/>
          </a:prstGeom>
          <a:ln w="508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" name="رابط منحني 3">
            <a:extLst>
              <a:ext uri="{FF2B5EF4-FFF2-40B4-BE49-F238E27FC236}">
                <a16:creationId xmlns:a16="http://schemas.microsoft.com/office/drawing/2014/main" id="{9D8B9255-B171-E2B3-1F51-7CA9B77FE66F}"/>
              </a:ext>
            </a:extLst>
          </p:cNvPr>
          <p:cNvSpPr/>
          <p:nvPr/>
        </p:nvSpPr>
        <p:spPr>
          <a:xfrm rot="10800000" flipH="1">
            <a:off x="8392496" y="1978289"/>
            <a:ext cx="3483257" cy="1672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headEnd type="triangle"/>
            <a:tailEnd type="triangle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" name="رابط منحني 9">
            <a:extLst>
              <a:ext uri="{FF2B5EF4-FFF2-40B4-BE49-F238E27FC236}">
                <a16:creationId xmlns:a16="http://schemas.microsoft.com/office/drawing/2014/main" id="{860F4FD6-725E-B7EF-E549-0C4A69909592}"/>
              </a:ext>
            </a:extLst>
          </p:cNvPr>
          <p:cNvSpPr/>
          <p:nvPr/>
        </p:nvSpPr>
        <p:spPr>
          <a:xfrm rot="10800000">
            <a:off x="647633" y="2293662"/>
            <a:ext cx="3124334" cy="1672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4F81BD"/>
            </a:solidFill>
            <a:headEnd type="triangle"/>
            <a:tailEnd type="triangle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" name="مستطيل 12">
            <a:extLst>
              <a:ext uri="{FF2B5EF4-FFF2-40B4-BE49-F238E27FC236}">
                <a16:creationId xmlns:a16="http://schemas.microsoft.com/office/drawing/2014/main" id="{4F18E485-5D07-8760-04CE-BB562D7BEE67}"/>
              </a:ext>
            </a:extLst>
          </p:cNvPr>
          <p:cNvSpPr txBox="1"/>
          <p:nvPr/>
        </p:nvSpPr>
        <p:spPr>
          <a:xfrm>
            <a:off x="4795735" y="2418073"/>
            <a:ext cx="1540126" cy="1423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4200" b="1">
                <a:solidFill>
                  <a:srgbClr val="00B050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Present</a:t>
            </a:r>
          </a:p>
          <a:p>
            <a:pPr defTabSz="1300480">
              <a:lnSpc>
                <a:spcPct val="100000"/>
              </a:lnSpc>
              <a:defRPr sz="4200" b="1">
                <a:solidFill>
                  <a:srgbClr val="00B050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simple</a:t>
            </a:r>
          </a:p>
          <a:p>
            <a:pPr defTabSz="1300480">
              <a:lnSpc>
                <a:spcPct val="100000"/>
              </a:lnSpc>
              <a:defRPr sz="4200" b="1">
                <a:solidFill>
                  <a:srgbClr val="00B050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/>
              <a:t> tense</a:t>
            </a:r>
          </a:p>
        </p:txBody>
      </p:sp>
      <p:sp>
        <p:nvSpPr>
          <p:cNvPr id="6" name="مستطيل 13">
            <a:extLst>
              <a:ext uri="{FF2B5EF4-FFF2-40B4-BE49-F238E27FC236}">
                <a16:creationId xmlns:a16="http://schemas.microsoft.com/office/drawing/2014/main" id="{3C3C47D3-12F6-5B90-0743-5FBAC814A800}"/>
              </a:ext>
            </a:extLst>
          </p:cNvPr>
          <p:cNvSpPr txBox="1"/>
          <p:nvPr/>
        </p:nvSpPr>
        <p:spPr>
          <a:xfrm rot="19589156">
            <a:off x="7321161" y="1791602"/>
            <a:ext cx="4800168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3600" b="1">
                <a:solidFill>
                  <a:srgbClr val="C00000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live</a:t>
            </a:r>
            <a:r>
              <a:rPr dirty="0">
                <a:solidFill>
                  <a:srgbClr val="17375E"/>
                </a:solidFill>
              </a:rPr>
              <a:t>s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dirty="0"/>
              <a:t>in a big house.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89E3DD89-E6D8-309B-E408-4F41FAA6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42" t="5934" r="18428" b="2708"/>
          <a:stretch>
            <a:fillRect/>
          </a:stretch>
        </p:blipFill>
        <p:spPr>
          <a:xfrm rot="21027761">
            <a:off x="9323922" y="3677357"/>
            <a:ext cx="794647" cy="10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3" h="21593" extrusionOk="0">
                <a:moveTo>
                  <a:pt x="9703" y="0"/>
                </a:moveTo>
                <a:cubicBezTo>
                  <a:pt x="5385" y="-4"/>
                  <a:pt x="4419" y="411"/>
                  <a:pt x="2861" y="2923"/>
                </a:cubicBezTo>
                <a:cubicBezTo>
                  <a:pt x="2298" y="3831"/>
                  <a:pt x="1615" y="4683"/>
                  <a:pt x="1340" y="4817"/>
                </a:cubicBezTo>
                <a:cubicBezTo>
                  <a:pt x="970" y="4999"/>
                  <a:pt x="1057" y="5157"/>
                  <a:pt x="1685" y="5423"/>
                </a:cubicBezTo>
                <a:cubicBezTo>
                  <a:pt x="2152" y="5621"/>
                  <a:pt x="2441" y="5898"/>
                  <a:pt x="2329" y="6041"/>
                </a:cubicBezTo>
                <a:cubicBezTo>
                  <a:pt x="1768" y="6761"/>
                  <a:pt x="6225" y="9481"/>
                  <a:pt x="7964" y="9481"/>
                </a:cubicBezTo>
                <a:cubicBezTo>
                  <a:pt x="8894" y="9481"/>
                  <a:pt x="9377" y="9970"/>
                  <a:pt x="8751" y="10277"/>
                </a:cubicBezTo>
                <a:cubicBezTo>
                  <a:pt x="8507" y="10396"/>
                  <a:pt x="6430" y="10546"/>
                  <a:pt x="4135" y="10609"/>
                </a:cubicBezTo>
                <a:cubicBezTo>
                  <a:pt x="-1146" y="10755"/>
                  <a:pt x="-1437" y="11315"/>
                  <a:pt x="3656" y="11530"/>
                </a:cubicBezTo>
                <a:cubicBezTo>
                  <a:pt x="5687" y="11616"/>
                  <a:pt x="7477" y="11750"/>
                  <a:pt x="7634" y="11827"/>
                </a:cubicBezTo>
                <a:cubicBezTo>
                  <a:pt x="7792" y="11904"/>
                  <a:pt x="7740" y="12560"/>
                  <a:pt x="7515" y="13288"/>
                </a:cubicBezTo>
                <a:cubicBezTo>
                  <a:pt x="6953" y="15098"/>
                  <a:pt x="7129" y="17655"/>
                  <a:pt x="7837" y="17969"/>
                </a:cubicBezTo>
                <a:cubicBezTo>
                  <a:pt x="8666" y="18337"/>
                  <a:pt x="8521" y="19837"/>
                  <a:pt x="7597" y="20464"/>
                </a:cubicBezTo>
                <a:cubicBezTo>
                  <a:pt x="7156" y="20763"/>
                  <a:pt x="6898" y="21141"/>
                  <a:pt x="7028" y="21308"/>
                </a:cubicBezTo>
                <a:cubicBezTo>
                  <a:pt x="7179" y="21502"/>
                  <a:pt x="7390" y="21596"/>
                  <a:pt x="7679" y="21593"/>
                </a:cubicBezTo>
                <a:cubicBezTo>
                  <a:pt x="7969" y="21590"/>
                  <a:pt x="8337" y="21491"/>
                  <a:pt x="8811" y="21290"/>
                </a:cubicBezTo>
                <a:cubicBezTo>
                  <a:pt x="9385" y="21046"/>
                  <a:pt x="9575" y="20633"/>
                  <a:pt x="9575" y="19597"/>
                </a:cubicBezTo>
                <a:cubicBezTo>
                  <a:pt x="9575" y="18843"/>
                  <a:pt x="9749" y="18140"/>
                  <a:pt x="9965" y="18035"/>
                </a:cubicBezTo>
                <a:cubicBezTo>
                  <a:pt x="10181" y="17929"/>
                  <a:pt x="10354" y="17527"/>
                  <a:pt x="10354" y="17144"/>
                </a:cubicBezTo>
                <a:cubicBezTo>
                  <a:pt x="10354" y="15919"/>
                  <a:pt x="11050" y="15700"/>
                  <a:pt x="12850" y="16348"/>
                </a:cubicBezTo>
                <a:cubicBezTo>
                  <a:pt x="13744" y="16670"/>
                  <a:pt x="14792" y="16938"/>
                  <a:pt x="15180" y="16942"/>
                </a:cubicBezTo>
                <a:cubicBezTo>
                  <a:pt x="15568" y="16945"/>
                  <a:pt x="16432" y="17167"/>
                  <a:pt x="17098" y="17441"/>
                </a:cubicBezTo>
                <a:cubicBezTo>
                  <a:pt x="18490" y="18011"/>
                  <a:pt x="20163" y="17643"/>
                  <a:pt x="20163" y="16763"/>
                </a:cubicBezTo>
                <a:cubicBezTo>
                  <a:pt x="20163" y="16352"/>
                  <a:pt x="19903" y="16295"/>
                  <a:pt x="18792" y="16460"/>
                </a:cubicBezTo>
                <a:cubicBezTo>
                  <a:pt x="17538" y="16647"/>
                  <a:pt x="17273" y="16541"/>
                  <a:pt x="15682" y="15243"/>
                </a:cubicBezTo>
                <a:cubicBezTo>
                  <a:pt x="14725" y="14462"/>
                  <a:pt x="13731" y="13312"/>
                  <a:pt x="13472" y="12688"/>
                </a:cubicBezTo>
                <a:cubicBezTo>
                  <a:pt x="12911" y="11341"/>
                  <a:pt x="13106" y="11174"/>
                  <a:pt x="16926" y="9730"/>
                </a:cubicBezTo>
                <a:cubicBezTo>
                  <a:pt x="18274" y="9220"/>
                  <a:pt x="19384" y="8673"/>
                  <a:pt x="19384" y="8518"/>
                </a:cubicBezTo>
                <a:cubicBezTo>
                  <a:pt x="19384" y="8091"/>
                  <a:pt x="18355" y="8185"/>
                  <a:pt x="17863" y="8655"/>
                </a:cubicBezTo>
                <a:cubicBezTo>
                  <a:pt x="17253" y="9237"/>
                  <a:pt x="14470" y="9917"/>
                  <a:pt x="13681" y="9677"/>
                </a:cubicBezTo>
                <a:cubicBezTo>
                  <a:pt x="13124" y="9507"/>
                  <a:pt x="13211" y="9342"/>
                  <a:pt x="14243" y="8578"/>
                </a:cubicBezTo>
                <a:cubicBezTo>
                  <a:pt x="14912" y="8083"/>
                  <a:pt x="15457" y="7454"/>
                  <a:pt x="15457" y="7182"/>
                </a:cubicBezTo>
                <a:cubicBezTo>
                  <a:pt x="15457" y="6910"/>
                  <a:pt x="15813" y="6516"/>
                  <a:pt x="16244" y="6303"/>
                </a:cubicBezTo>
                <a:cubicBezTo>
                  <a:pt x="16861" y="5997"/>
                  <a:pt x="17028" y="5578"/>
                  <a:pt x="17023" y="4354"/>
                </a:cubicBezTo>
                <a:cubicBezTo>
                  <a:pt x="17011" y="1097"/>
                  <a:pt x="15173" y="5"/>
                  <a:pt x="97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E3E5E4A-281A-79E2-569A-69E57457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6" b="230"/>
          <a:stretch>
            <a:fillRect/>
          </a:stretch>
        </p:blipFill>
        <p:spPr>
          <a:xfrm rot="1167409">
            <a:off x="2332905" y="4115145"/>
            <a:ext cx="1260977" cy="108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063"/>
                </a:lnTo>
                <a:cubicBezTo>
                  <a:pt x="0" y="5369"/>
                  <a:pt x="76" y="6195"/>
                  <a:pt x="309" y="6421"/>
                </a:cubicBezTo>
                <a:cubicBezTo>
                  <a:pt x="479" y="6585"/>
                  <a:pt x="569" y="6933"/>
                  <a:pt x="511" y="7192"/>
                </a:cubicBezTo>
                <a:cubicBezTo>
                  <a:pt x="365" y="7841"/>
                  <a:pt x="1046" y="8094"/>
                  <a:pt x="1664" y="7622"/>
                </a:cubicBezTo>
                <a:cubicBezTo>
                  <a:pt x="2112" y="7280"/>
                  <a:pt x="2200" y="7292"/>
                  <a:pt x="2534" y="7722"/>
                </a:cubicBezTo>
                <a:cubicBezTo>
                  <a:pt x="2886" y="8175"/>
                  <a:pt x="2872" y="8219"/>
                  <a:pt x="2241" y="8653"/>
                </a:cubicBezTo>
                <a:cubicBezTo>
                  <a:pt x="1874" y="8905"/>
                  <a:pt x="1623" y="9209"/>
                  <a:pt x="1684" y="9324"/>
                </a:cubicBezTo>
                <a:cubicBezTo>
                  <a:pt x="1746" y="9440"/>
                  <a:pt x="1641" y="9793"/>
                  <a:pt x="1452" y="10108"/>
                </a:cubicBezTo>
                <a:cubicBezTo>
                  <a:pt x="980" y="10892"/>
                  <a:pt x="1017" y="11526"/>
                  <a:pt x="1558" y="11863"/>
                </a:cubicBezTo>
                <a:cubicBezTo>
                  <a:pt x="2003" y="12141"/>
                  <a:pt x="1999" y="12161"/>
                  <a:pt x="1371" y="12994"/>
                </a:cubicBezTo>
                <a:cubicBezTo>
                  <a:pt x="863" y="13668"/>
                  <a:pt x="737" y="14074"/>
                  <a:pt x="754" y="14967"/>
                </a:cubicBezTo>
                <a:cubicBezTo>
                  <a:pt x="771" y="15885"/>
                  <a:pt x="871" y="16153"/>
                  <a:pt x="1305" y="16405"/>
                </a:cubicBezTo>
                <a:cubicBezTo>
                  <a:pt x="1674" y="16619"/>
                  <a:pt x="1863" y="16976"/>
                  <a:pt x="1917" y="17571"/>
                </a:cubicBezTo>
                <a:cubicBezTo>
                  <a:pt x="1960" y="18043"/>
                  <a:pt x="2038" y="18572"/>
                  <a:pt x="2094" y="18749"/>
                </a:cubicBezTo>
                <a:cubicBezTo>
                  <a:pt x="2256" y="19258"/>
                  <a:pt x="2830" y="19127"/>
                  <a:pt x="2990" y="18543"/>
                </a:cubicBezTo>
                <a:cubicBezTo>
                  <a:pt x="3069" y="18251"/>
                  <a:pt x="3374" y="17880"/>
                  <a:pt x="3667" y="17724"/>
                </a:cubicBezTo>
                <a:cubicBezTo>
                  <a:pt x="3961" y="17568"/>
                  <a:pt x="4204" y="17310"/>
                  <a:pt x="4204" y="17147"/>
                </a:cubicBezTo>
                <a:cubicBezTo>
                  <a:pt x="4204" y="16984"/>
                  <a:pt x="4343" y="16633"/>
                  <a:pt x="4512" y="16363"/>
                </a:cubicBezTo>
                <a:cubicBezTo>
                  <a:pt x="4765" y="15961"/>
                  <a:pt x="4875" y="15927"/>
                  <a:pt x="5150" y="16193"/>
                </a:cubicBezTo>
                <a:cubicBezTo>
                  <a:pt x="5416" y="16450"/>
                  <a:pt x="5462" y="16927"/>
                  <a:pt x="5367" y="18531"/>
                </a:cubicBezTo>
                <a:lnTo>
                  <a:pt x="5251" y="20546"/>
                </a:lnTo>
                <a:lnTo>
                  <a:pt x="5908" y="20811"/>
                </a:lnTo>
                <a:cubicBezTo>
                  <a:pt x="6705" y="21134"/>
                  <a:pt x="7342" y="20825"/>
                  <a:pt x="6910" y="20322"/>
                </a:cubicBezTo>
                <a:cubicBezTo>
                  <a:pt x="6736" y="20119"/>
                  <a:pt x="6637" y="19225"/>
                  <a:pt x="6637" y="17889"/>
                </a:cubicBezTo>
                <a:cubicBezTo>
                  <a:pt x="6637" y="15970"/>
                  <a:pt x="6683" y="15746"/>
                  <a:pt x="7148" y="15392"/>
                </a:cubicBezTo>
                <a:cubicBezTo>
                  <a:pt x="7808" y="14888"/>
                  <a:pt x="8407" y="15253"/>
                  <a:pt x="8407" y="16157"/>
                </a:cubicBezTo>
                <a:cubicBezTo>
                  <a:pt x="8407" y="16524"/>
                  <a:pt x="8519" y="17270"/>
                  <a:pt x="8660" y="17818"/>
                </a:cubicBezTo>
                <a:cubicBezTo>
                  <a:pt x="8858" y="18589"/>
                  <a:pt x="9032" y="18814"/>
                  <a:pt x="9414" y="18814"/>
                </a:cubicBezTo>
                <a:cubicBezTo>
                  <a:pt x="9990" y="18814"/>
                  <a:pt x="10173" y="18378"/>
                  <a:pt x="10173" y="17023"/>
                </a:cubicBezTo>
                <a:cubicBezTo>
                  <a:pt x="10173" y="16485"/>
                  <a:pt x="10317" y="15901"/>
                  <a:pt x="10491" y="15733"/>
                </a:cubicBezTo>
                <a:cubicBezTo>
                  <a:pt x="11024" y="15218"/>
                  <a:pt x="11306" y="16278"/>
                  <a:pt x="11235" y="18531"/>
                </a:cubicBezTo>
                <a:cubicBezTo>
                  <a:pt x="11182" y="20235"/>
                  <a:pt x="11241" y="20650"/>
                  <a:pt x="11594" y="21105"/>
                </a:cubicBezTo>
                <a:cubicBezTo>
                  <a:pt x="11836" y="21416"/>
                  <a:pt x="12123" y="21543"/>
                  <a:pt x="13213" y="21600"/>
                </a:cubicBezTo>
                <a:cubicBezTo>
                  <a:pt x="15012" y="21555"/>
                  <a:pt x="15983" y="21478"/>
                  <a:pt x="16086" y="21358"/>
                </a:cubicBezTo>
                <a:cubicBezTo>
                  <a:pt x="16249" y="21168"/>
                  <a:pt x="16294" y="20463"/>
                  <a:pt x="16213" y="19332"/>
                </a:cubicBezTo>
                <a:cubicBezTo>
                  <a:pt x="16129" y="18173"/>
                  <a:pt x="16172" y="17538"/>
                  <a:pt x="16339" y="17418"/>
                </a:cubicBezTo>
                <a:cubicBezTo>
                  <a:pt x="16477" y="17319"/>
                  <a:pt x="16587" y="16960"/>
                  <a:pt x="16587" y="16623"/>
                </a:cubicBezTo>
                <a:cubicBezTo>
                  <a:pt x="16587" y="15726"/>
                  <a:pt x="16998" y="15579"/>
                  <a:pt x="17260" y="16381"/>
                </a:cubicBezTo>
                <a:cubicBezTo>
                  <a:pt x="17384" y="16762"/>
                  <a:pt x="17735" y="17304"/>
                  <a:pt x="18039" y="17583"/>
                </a:cubicBezTo>
                <a:cubicBezTo>
                  <a:pt x="18343" y="17861"/>
                  <a:pt x="18741" y="18425"/>
                  <a:pt x="18924" y="18837"/>
                </a:cubicBezTo>
                <a:cubicBezTo>
                  <a:pt x="19319" y="19728"/>
                  <a:pt x="20128" y="19879"/>
                  <a:pt x="20128" y="19061"/>
                </a:cubicBezTo>
                <a:cubicBezTo>
                  <a:pt x="20128" y="18771"/>
                  <a:pt x="19994" y="18219"/>
                  <a:pt x="19830" y="17836"/>
                </a:cubicBezTo>
                <a:cubicBezTo>
                  <a:pt x="19666" y="17453"/>
                  <a:pt x="19510" y="16530"/>
                  <a:pt x="19486" y="15786"/>
                </a:cubicBezTo>
                <a:cubicBezTo>
                  <a:pt x="19446" y="14586"/>
                  <a:pt x="19504" y="14402"/>
                  <a:pt x="19971" y="14155"/>
                </a:cubicBezTo>
                <a:cubicBezTo>
                  <a:pt x="20290" y="13985"/>
                  <a:pt x="20726" y="13283"/>
                  <a:pt x="21084" y="12376"/>
                </a:cubicBezTo>
                <a:cubicBezTo>
                  <a:pt x="21371" y="11648"/>
                  <a:pt x="21524" y="11249"/>
                  <a:pt x="21600" y="10391"/>
                </a:cubicBezTo>
                <a:lnTo>
                  <a:pt x="21069" y="9519"/>
                </a:lnTo>
                <a:cubicBezTo>
                  <a:pt x="20734" y="8968"/>
                  <a:pt x="20281" y="8515"/>
                  <a:pt x="20062" y="8512"/>
                </a:cubicBezTo>
                <a:cubicBezTo>
                  <a:pt x="19843" y="8509"/>
                  <a:pt x="19361" y="8323"/>
                  <a:pt x="18990" y="8099"/>
                </a:cubicBezTo>
                <a:lnTo>
                  <a:pt x="18317" y="7693"/>
                </a:lnTo>
                <a:lnTo>
                  <a:pt x="18772" y="7127"/>
                </a:lnTo>
                <a:cubicBezTo>
                  <a:pt x="19023" y="6816"/>
                  <a:pt x="19337" y="5945"/>
                  <a:pt x="19475" y="5195"/>
                </a:cubicBezTo>
                <a:cubicBezTo>
                  <a:pt x="19785" y="3514"/>
                  <a:pt x="19555" y="2739"/>
                  <a:pt x="18433" y="1696"/>
                </a:cubicBezTo>
                <a:cubicBezTo>
                  <a:pt x="17758" y="1069"/>
                  <a:pt x="17440" y="954"/>
                  <a:pt x="16339" y="954"/>
                </a:cubicBezTo>
                <a:cubicBezTo>
                  <a:pt x="15444" y="955"/>
                  <a:pt x="14911" y="1086"/>
                  <a:pt x="14634" y="1378"/>
                </a:cubicBezTo>
                <a:cubicBezTo>
                  <a:pt x="14413" y="1612"/>
                  <a:pt x="14165" y="1802"/>
                  <a:pt x="14078" y="1802"/>
                </a:cubicBezTo>
                <a:cubicBezTo>
                  <a:pt x="13753" y="1802"/>
                  <a:pt x="12611" y="661"/>
                  <a:pt x="12611" y="336"/>
                </a:cubicBezTo>
                <a:cubicBezTo>
                  <a:pt x="12611" y="65"/>
                  <a:pt x="11358" y="0"/>
                  <a:pt x="630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مستطيل 23">
            <a:extLst>
              <a:ext uri="{FF2B5EF4-FFF2-40B4-BE49-F238E27FC236}">
                <a16:creationId xmlns:a16="http://schemas.microsoft.com/office/drawing/2014/main" id="{872E3F5A-3081-C8F4-E494-7B2B7565D02D}"/>
              </a:ext>
            </a:extLst>
          </p:cNvPr>
          <p:cNvSpPr txBox="1"/>
          <p:nvPr/>
        </p:nvSpPr>
        <p:spPr>
          <a:xfrm rot="2060632">
            <a:off x="1118960" y="2461505"/>
            <a:ext cx="3554823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defTabSz="1300480">
              <a:lnSpc>
                <a:spcPct val="100000"/>
              </a:lnSpc>
              <a:defRPr sz="3600" b="1">
                <a:solidFill>
                  <a:srgbClr val="FF0000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go to school .</a:t>
            </a:r>
          </a:p>
        </p:txBody>
      </p:sp>
      <p:sp>
        <p:nvSpPr>
          <p:cNvPr id="10" name="مستطيل 24">
            <a:extLst>
              <a:ext uri="{FF2B5EF4-FFF2-40B4-BE49-F238E27FC236}">
                <a16:creationId xmlns:a16="http://schemas.microsoft.com/office/drawing/2014/main" id="{6CBBBA61-60EB-8D18-774B-12DDA2FA273F}"/>
              </a:ext>
            </a:extLst>
          </p:cNvPr>
          <p:cNvSpPr txBox="1"/>
          <p:nvPr/>
        </p:nvSpPr>
        <p:spPr>
          <a:xfrm>
            <a:off x="10661689" y="2232664"/>
            <a:ext cx="1376595" cy="234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72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He</a:t>
            </a:r>
          </a:p>
          <a:p>
            <a:pPr defTabSz="1300480">
              <a:lnSpc>
                <a:spcPct val="100000"/>
              </a:lnSpc>
              <a:defRPr sz="72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She</a:t>
            </a:r>
          </a:p>
          <a:p>
            <a:pPr defTabSz="1300480">
              <a:lnSpc>
                <a:spcPct val="100000"/>
              </a:lnSpc>
              <a:defRPr sz="72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it</a:t>
            </a:r>
          </a:p>
        </p:txBody>
      </p:sp>
      <p:sp>
        <p:nvSpPr>
          <p:cNvPr id="11" name="مستطيل 25">
            <a:extLst>
              <a:ext uri="{FF2B5EF4-FFF2-40B4-BE49-F238E27FC236}">
                <a16:creationId xmlns:a16="http://schemas.microsoft.com/office/drawing/2014/main" id="{63FF6113-B62A-C2C6-89CB-BFD7F22ED803}"/>
              </a:ext>
            </a:extLst>
          </p:cNvPr>
          <p:cNvSpPr txBox="1"/>
          <p:nvPr/>
        </p:nvSpPr>
        <p:spPr>
          <a:xfrm>
            <a:off x="245985" y="2532074"/>
            <a:ext cx="1963814" cy="234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64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They</a:t>
            </a:r>
          </a:p>
          <a:p>
            <a:pPr defTabSz="1300480">
              <a:lnSpc>
                <a:spcPct val="100000"/>
              </a:lnSpc>
              <a:defRPr sz="64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We</a:t>
            </a:r>
          </a:p>
          <a:p>
            <a:pPr defTabSz="1300480">
              <a:lnSpc>
                <a:spcPct val="100000"/>
              </a:lnSpc>
              <a:defRPr sz="6400" b="1" spc="66">
                <a:gradFill flip="none" rotWithShape="1">
                  <a:gsLst>
                    <a:gs pos="25000">
                      <a:srgbClr val="E0322D"/>
                    </a:gs>
                    <a:gs pos="100000">
                      <a:srgbClr val="A01F1C"/>
                    </a:gs>
                  </a:gsLst>
                  <a:lin ang="5400000" scaled="0"/>
                </a:gra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 dirty="0"/>
              <a:t>You</a:t>
            </a:r>
          </a:p>
        </p:txBody>
      </p:sp>
      <p:pic>
        <p:nvPicPr>
          <p:cNvPr id="13" name="IMG_0895.png" descr="IMG_0895.png">
            <a:extLst>
              <a:ext uri="{FF2B5EF4-FFF2-40B4-BE49-F238E27FC236}">
                <a16:creationId xmlns:a16="http://schemas.microsoft.com/office/drawing/2014/main" id="{41325E36-9D89-6615-E894-453253825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9" t="356" r="4053" b="1011"/>
          <a:stretch>
            <a:fillRect/>
          </a:stretch>
        </p:blipFill>
        <p:spPr>
          <a:xfrm>
            <a:off x="2255054" y="229428"/>
            <a:ext cx="1504608" cy="1649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5511" y="8"/>
                </a:moveTo>
                <a:cubicBezTo>
                  <a:pt x="5266" y="-13"/>
                  <a:pt x="5198" y="-2"/>
                  <a:pt x="4668" y="159"/>
                </a:cubicBezTo>
                <a:lnTo>
                  <a:pt x="4095" y="332"/>
                </a:lnTo>
                <a:lnTo>
                  <a:pt x="3879" y="661"/>
                </a:lnTo>
                <a:cubicBezTo>
                  <a:pt x="3598" y="1088"/>
                  <a:pt x="3114" y="1970"/>
                  <a:pt x="3006" y="2253"/>
                </a:cubicBezTo>
                <a:cubicBezTo>
                  <a:pt x="2689" y="3083"/>
                  <a:pt x="2635" y="3457"/>
                  <a:pt x="2684" y="4518"/>
                </a:cubicBezTo>
                <a:cubicBezTo>
                  <a:pt x="2728" y="5485"/>
                  <a:pt x="2692" y="6249"/>
                  <a:pt x="2569" y="7026"/>
                </a:cubicBezTo>
                <a:cubicBezTo>
                  <a:pt x="2520" y="7335"/>
                  <a:pt x="2475" y="7606"/>
                  <a:pt x="2467" y="7629"/>
                </a:cubicBezTo>
                <a:cubicBezTo>
                  <a:pt x="2459" y="7655"/>
                  <a:pt x="2209" y="7592"/>
                  <a:pt x="1768" y="7458"/>
                </a:cubicBezTo>
                <a:cubicBezTo>
                  <a:pt x="1389" y="7344"/>
                  <a:pt x="1077" y="7254"/>
                  <a:pt x="1073" y="7258"/>
                </a:cubicBezTo>
                <a:cubicBezTo>
                  <a:pt x="1068" y="7261"/>
                  <a:pt x="1148" y="7314"/>
                  <a:pt x="1251" y="7377"/>
                </a:cubicBezTo>
                <a:cubicBezTo>
                  <a:pt x="1540" y="7556"/>
                  <a:pt x="2256" y="8030"/>
                  <a:pt x="2336" y="8096"/>
                </a:cubicBezTo>
                <a:cubicBezTo>
                  <a:pt x="2401" y="8150"/>
                  <a:pt x="2404" y="8241"/>
                  <a:pt x="2404" y="9167"/>
                </a:cubicBezTo>
                <a:cubicBezTo>
                  <a:pt x="2403" y="9908"/>
                  <a:pt x="2392" y="10182"/>
                  <a:pt x="2357" y="10202"/>
                </a:cubicBezTo>
                <a:cubicBezTo>
                  <a:pt x="2331" y="10218"/>
                  <a:pt x="1791" y="10229"/>
                  <a:pt x="1157" y="10225"/>
                </a:cubicBezTo>
                <a:cubicBezTo>
                  <a:pt x="475" y="10222"/>
                  <a:pt x="47" y="10230"/>
                  <a:pt x="106" y="10249"/>
                </a:cubicBezTo>
                <a:cubicBezTo>
                  <a:pt x="382" y="10335"/>
                  <a:pt x="1835" y="10759"/>
                  <a:pt x="2107" y="10832"/>
                </a:cubicBezTo>
                <a:cubicBezTo>
                  <a:pt x="2311" y="10887"/>
                  <a:pt x="2433" y="10941"/>
                  <a:pt x="2467" y="10991"/>
                </a:cubicBezTo>
                <a:cubicBezTo>
                  <a:pt x="2496" y="11032"/>
                  <a:pt x="2550" y="11252"/>
                  <a:pt x="2586" y="11481"/>
                </a:cubicBezTo>
                <a:cubicBezTo>
                  <a:pt x="2622" y="11711"/>
                  <a:pt x="2687" y="12036"/>
                  <a:pt x="2730" y="12204"/>
                </a:cubicBezTo>
                <a:cubicBezTo>
                  <a:pt x="2774" y="12372"/>
                  <a:pt x="2794" y="12519"/>
                  <a:pt x="2777" y="12533"/>
                </a:cubicBezTo>
                <a:cubicBezTo>
                  <a:pt x="2760" y="12546"/>
                  <a:pt x="2651" y="12582"/>
                  <a:pt x="2531" y="12614"/>
                </a:cubicBezTo>
                <a:cubicBezTo>
                  <a:pt x="2411" y="12645"/>
                  <a:pt x="1789" y="12825"/>
                  <a:pt x="1153" y="13012"/>
                </a:cubicBezTo>
                <a:lnTo>
                  <a:pt x="0" y="13348"/>
                </a:lnTo>
                <a:lnTo>
                  <a:pt x="1513" y="13348"/>
                </a:lnTo>
                <a:lnTo>
                  <a:pt x="3023" y="13348"/>
                </a:lnTo>
                <a:lnTo>
                  <a:pt x="3277" y="13947"/>
                </a:lnTo>
                <a:cubicBezTo>
                  <a:pt x="3415" y="14276"/>
                  <a:pt x="3537" y="14571"/>
                  <a:pt x="3548" y="14604"/>
                </a:cubicBezTo>
                <a:cubicBezTo>
                  <a:pt x="3573" y="14673"/>
                  <a:pt x="3393" y="14799"/>
                  <a:pt x="1836" y="15810"/>
                </a:cubicBezTo>
                <a:cubicBezTo>
                  <a:pt x="1442" y="16065"/>
                  <a:pt x="1105" y="16289"/>
                  <a:pt x="1085" y="16304"/>
                </a:cubicBezTo>
                <a:cubicBezTo>
                  <a:pt x="1066" y="16320"/>
                  <a:pt x="1332" y="16244"/>
                  <a:pt x="1679" y="16138"/>
                </a:cubicBezTo>
                <a:cubicBezTo>
                  <a:pt x="2026" y="16032"/>
                  <a:pt x="2677" y="15836"/>
                  <a:pt x="3124" y="15701"/>
                </a:cubicBezTo>
                <a:cubicBezTo>
                  <a:pt x="3572" y="15567"/>
                  <a:pt x="3960" y="15451"/>
                  <a:pt x="3985" y="15442"/>
                </a:cubicBezTo>
                <a:cubicBezTo>
                  <a:pt x="4010" y="15434"/>
                  <a:pt x="4135" y="15553"/>
                  <a:pt x="4261" y="15709"/>
                </a:cubicBezTo>
                <a:cubicBezTo>
                  <a:pt x="4386" y="15865"/>
                  <a:pt x="4591" y="16103"/>
                  <a:pt x="4719" y="16235"/>
                </a:cubicBezTo>
                <a:cubicBezTo>
                  <a:pt x="4846" y="16367"/>
                  <a:pt x="4952" y="16482"/>
                  <a:pt x="4952" y="16494"/>
                </a:cubicBezTo>
                <a:cubicBezTo>
                  <a:pt x="4952" y="16516"/>
                  <a:pt x="4677" y="16865"/>
                  <a:pt x="3782" y="17970"/>
                </a:cubicBezTo>
                <a:cubicBezTo>
                  <a:pt x="3454" y="18374"/>
                  <a:pt x="3157" y="18740"/>
                  <a:pt x="3124" y="18781"/>
                </a:cubicBezTo>
                <a:lnTo>
                  <a:pt x="3069" y="18855"/>
                </a:lnTo>
                <a:lnTo>
                  <a:pt x="3184" y="18785"/>
                </a:lnTo>
                <a:cubicBezTo>
                  <a:pt x="3249" y="18747"/>
                  <a:pt x="3366" y="18674"/>
                  <a:pt x="3442" y="18619"/>
                </a:cubicBezTo>
                <a:cubicBezTo>
                  <a:pt x="3595" y="18511"/>
                  <a:pt x="4106" y="18167"/>
                  <a:pt x="5350" y="17340"/>
                </a:cubicBezTo>
                <a:lnTo>
                  <a:pt x="6164" y="16799"/>
                </a:lnTo>
                <a:lnTo>
                  <a:pt x="6461" y="16822"/>
                </a:lnTo>
                <a:cubicBezTo>
                  <a:pt x="6795" y="16847"/>
                  <a:pt x="7009" y="16892"/>
                  <a:pt x="7114" y="16961"/>
                </a:cubicBezTo>
                <a:cubicBezTo>
                  <a:pt x="7180" y="17005"/>
                  <a:pt x="7160" y="17072"/>
                  <a:pt x="6838" y="17970"/>
                </a:cubicBezTo>
                <a:cubicBezTo>
                  <a:pt x="6649" y="18497"/>
                  <a:pt x="6416" y="19146"/>
                  <a:pt x="6317" y="19415"/>
                </a:cubicBezTo>
                <a:cubicBezTo>
                  <a:pt x="6010" y="20248"/>
                  <a:pt x="5867" y="20663"/>
                  <a:pt x="5901" y="20629"/>
                </a:cubicBezTo>
                <a:cubicBezTo>
                  <a:pt x="5919" y="20610"/>
                  <a:pt x="6219" y="20236"/>
                  <a:pt x="6567" y="19798"/>
                </a:cubicBezTo>
                <a:cubicBezTo>
                  <a:pt x="7330" y="18836"/>
                  <a:pt x="7725" y="18335"/>
                  <a:pt x="8127" y="17815"/>
                </a:cubicBezTo>
                <a:cubicBezTo>
                  <a:pt x="8322" y="17563"/>
                  <a:pt x="8349" y="17539"/>
                  <a:pt x="8424" y="17576"/>
                </a:cubicBezTo>
                <a:cubicBezTo>
                  <a:pt x="8469" y="17598"/>
                  <a:pt x="8641" y="17659"/>
                  <a:pt x="8805" y="17711"/>
                </a:cubicBezTo>
                <a:lnTo>
                  <a:pt x="9102" y="17804"/>
                </a:lnTo>
                <a:lnTo>
                  <a:pt x="9123" y="19686"/>
                </a:lnTo>
                <a:lnTo>
                  <a:pt x="9144" y="21568"/>
                </a:lnTo>
                <a:lnTo>
                  <a:pt x="9276" y="21189"/>
                </a:lnTo>
                <a:cubicBezTo>
                  <a:pt x="9518" y="20501"/>
                  <a:pt x="9729" y="19908"/>
                  <a:pt x="9823" y="19651"/>
                </a:cubicBezTo>
                <a:cubicBezTo>
                  <a:pt x="9874" y="19511"/>
                  <a:pt x="10017" y="19105"/>
                  <a:pt x="10141" y="18747"/>
                </a:cubicBezTo>
                <a:cubicBezTo>
                  <a:pt x="10265" y="18388"/>
                  <a:pt x="10377" y="18083"/>
                  <a:pt x="10391" y="18070"/>
                </a:cubicBezTo>
                <a:cubicBezTo>
                  <a:pt x="10404" y="18057"/>
                  <a:pt x="10619" y="18072"/>
                  <a:pt x="10866" y="18105"/>
                </a:cubicBezTo>
                <a:lnTo>
                  <a:pt x="11315" y="18167"/>
                </a:lnTo>
                <a:lnTo>
                  <a:pt x="11404" y="18422"/>
                </a:lnTo>
                <a:cubicBezTo>
                  <a:pt x="11493" y="18665"/>
                  <a:pt x="11796" y="19516"/>
                  <a:pt x="12290" y="20926"/>
                </a:cubicBezTo>
                <a:lnTo>
                  <a:pt x="12519" y="21587"/>
                </a:lnTo>
                <a:lnTo>
                  <a:pt x="12540" y="19914"/>
                </a:lnTo>
                <a:lnTo>
                  <a:pt x="12561" y="18240"/>
                </a:lnTo>
                <a:lnTo>
                  <a:pt x="12896" y="18217"/>
                </a:lnTo>
                <a:cubicBezTo>
                  <a:pt x="13082" y="18204"/>
                  <a:pt x="13363" y="18184"/>
                  <a:pt x="13520" y="18175"/>
                </a:cubicBezTo>
                <a:lnTo>
                  <a:pt x="13808" y="18155"/>
                </a:lnTo>
                <a:lnTo>
                  <a:pt x="14079" y="18507"/>
                </a:lnTo>
                <a:cubicBezTo>
                  <a:pt x="14230" y="18699"/>
                  <a:pt x="14653" y="19237"/>
                  <a:pt x="15020" y="19705"/>
                </a:cubicBezTo>
                <a:cubicBezTo>
                  <a:pt x="15388" y="20173"/>
                  <a:pt x="15713" y="20581"/>
                  <a:pt x="15741" y="20609"/>
                </a:cubicBezTo>
                <a:cubicBezTo>
                  <a:pt x="15805" y="20673"/>
                  <a:pt x="15807" y="20678"/>
                  <a:pt x="15283" y="19237"/>
                </a:cubicBezTo>
                <a:cubicBezTo>
                  <a:pt x="15062" y="18630"/>
                  <a:pt x="14887" y="18106"/>
                  <a:pt x="14893" y="18078"/>
                </a:cubicBezTo>
                <a:cubicBezTo>
                  <a:pt x="14901" y="18043"/>
                  <a:pt x="15105" y="17991"/>
                  <a:pt x="15559" y="17908"/>
                </a:cubicBezTo>
                <a:cubicBezTo>
                  <a:pt x="15919" y="17842"/>
                  <a:pt x="16344" y="17757"/>
                  <a:pt x="16500" y="17719"/>
                </a:cubicBezTo>
                <a:lnTo>
                  <a:pt x="16784" y="17649"/>
                </a:lnTo>
                <a:lnTo>
                  <a:pt x="16992" y="17792"/>
                </a:lnTo>
                <a:cubicBezTo>
                  <a:pt x="17268" y="17983"/>
                  <a:pt x="18464" y="18780"/>
                  <a:pt x="18531" y="18816"/>
                </a:cubicBezTo>
                <a:cubicBezTo>
                  <a:pt x="18559" y="18832"/>
                  <a:pt x="18467" y="18699"/>
                  <a:pt x="18323" y="18522"/>
                </a:cubicBezTo>
                <a:cubicBezTo>
                  <a:pt x="18179" y="18346"/>
                  <a:pt x="17925" y="18032"/>
                  <a:pt x="17759" y="17823"/>
                </a:cubicBezTo>
                <a:cubicBezTo>
                  <a:pt x="17458" y="17444"/>
                  <a:pt x="17455" y="17446"/>
                  <a:pt x="17543" y="17390"/>
                </a:cubicBezTo>
                <a:cubicBezTo>
                  <a:pt x="17779" y="17240"/>
                  <a:pt x="17945" y="17078"/>
                  <a:pt x="18060" y="16880"/>
                </a:cubicBezTo>
                <a:cubicBezTo>
                  <a:pt x="18207" y="16629"/>
                  <a:pt x="18407" y="16121"/>
                  <a:pt x="18446" y="15902"/>
                </a:cubicBezTo>
                <a:cubicBezTo>
                  <a:pt x="18460" y="15820"/>
                  <a:pt x="18494" y="15742"/>
                  <a:pt x="18522" y="15732"/>
                </a:cubicBezTo>
                <a:cubicBezTo>
                  <a:pt x="18550" y="15723"/>
                  <a:pt x="18934" y="15823"/>
                  <a:pt x="19379" y="15956"/>
                </a:cubicBezTo>
                <a:cubicBezTo>
                  <a:pt x="20395" y="16262"/>
                  <a:pt x="20527" y="16302"/>
                  <a:pt x="20527" y="16285"/>
                </a:cubicBezTo>
                <a:cubicBezTo>
                  <a:pt x="20527" y="16277"/>
                  <a:pt x="20387" y="16179"/>
                  <a:pt x="20218" y="16069"/>
                </a:cubicBezTo>
                <a:cubicBezTo>
                  <a:pt x="20049" y="15958"/>
                  <a:pt x="19749" y="15759"/>
                  <a:pt x="19552" y="15628"/>
                </a:cubicBezTo>
                <a:cubicBezTo>
                  <a:pt x="19356" y="15497"/>
                  <a:pt x="19063" y="15308"/>
                  <a:pt x="18904" y="15207"/>
                </a:cubicBezTo>
                <a:cubicBezTo>
                  <a:pt x="18704" y="15079"/>
                  <a:pt x="18624" y="15004"/>
                  <a:pt x="18637" y="14963"/>
                </a:cubicBezTo>
                <a:cubicBezTo>
                  <a:pt x="18661" y="14883"/>
                  <a:pt x="18741" y="13952"/>
                  <a:pt x="18751" y="13618"/>
                </a:cubicBezTo>
                <a:lnTo>
                  <a:pt x="18760" y="13348"/>
                </a:lnTo>
                <a:lnTo>
                  <a:pt x="20159" y="13352"/>
                </a:lnTo>
                <a:cubicBezTo>
                  <a:pt x="20930" y="13354"/>
                  <a:pt x="21550" y="13344"/>
                  <a:pt x="21532" y="13329"/>
                </a:cubicBezTo>
                <a:cubicBezTo>
                  <a:pt x="21515" y="13313"/>
                  <a:pt x="21016" y="13157"/>
                  <a:pt x="20426" y="12985"/>
                </a:cubicBezTo>
                <a:cubicBezTo>
                  <a:pt x="18588" y="12447"/>
                  <a:pt x="18723" y="12497"/>
                  <a:pt x="18692" y="12351"/>
                </a:cubicBezTo>
                <a:cubicBezTo>
                  <a:pt x="18677" y="12281"/>
                  <a:pt x="18645" y="12131"/>
                  <a:pt x="18620" y="12019"/>
                </a:cubicBezTo>
                <a:cubicBezTo>
                  <a:pt x="18595" y="11906"/>
                  <a:pt x="18506" y="11682"/>
                  <a:pt x="18420" y="11520"/>
                </a:cubicBezTo>
                <a:lnTo>
                  <a:pt x="18264" y="11222"/>
                </a:lnTo>
                <a:lnTo>
                  <a:pt x="18399" y="11172"/>
                </a:lnTo>
                <a:cubicBezTo>
                  <a:pt x="18475" y="11143"/>
                  <a:pt x="18548" y="11118"/>
                  <a:pt x="18565" y="11118"/>
                </a:cubicBezTo>
                <a:cubicBezTo>
                  <a:pt x="18581" y="11118"/>
                  <a:pt x="19033" y="10990"/>
                  <a:pt x="19569" y="10832"/>
                </a:cubicBezTo>
                <a:cubicBezTo>
                  <a:pt x="20105" y="10675"/>
                  <a:pt x="20781" y="10479"/>
                  <a:pt x="21070" y="10395"/>
                </a:cubicBezTo>
                <a:cubicBezTo>
                  <a:pt x="21360" y="10312"/>
                  <a:pt x="21600" y="10237"/>
                  <a:pt x="21600" y="10229"/>
                </a:cubicBezTo>
                <a:cubicBezTo>
                  <a:pt x="21600" y="10222"/>
                  <a:pt x="20673" y="10224"/>
                  <a:pt x="19544" y="10233"/>
                </a:cubicBezTo>
                <a:lnTo>
                  <a:pt x="17492" y="10249"/>
                </a:lnTo>
                <a:lnTo>
                  <a:pt x="17331" y="10094"/>
                </a:lnTo>
                <a:cubicBezTo>
                  <a:pt x="17242" y="10008"/>
                  <a:pt x="17098" y="9886"/>
                  <a:pt x="17013" y="9824"/>
                </a:cubicBezTo>
                <a:lnTo>
                  <a:pt x="16860" y="9711"/>
                </a:lnTo>
                <a:lnTo>
                  <a:pt x="17259" y="9445"/>
                </a:lnTo>
                <a:cubicBezTo>
                  <a:pt x="17478" y="9299"/>
                  <a:pt x="17790" y="9097"/>
                  <a:pt x="17950" y="8993"/>
                </a:cubicBezTo>
                <a:cubicBezTo>
                  <a:pt x="18110" y="8888"/>
                  <a:pt x="18625" y="8549"/>
                  <a:pt x="19094" y="8239"/>
                </a:cubicBezTo>
                <a:cubicBezTo>
                  <a:pt x="19564" y="7929"/>
                  <a:pt x="20080" y="7592"/>
                  <a:pt x="20239" y="7489"/>
                </a:cubicBezTo>
                <a:cubicBezTo>
                  <a:pt x="20398" y="7387"/>
                  <a:pt x="20520" y="7297"/>
                  <a:pt x="20510" y="7288"/>
                </a:cubicBezTo>
                <a:cubicBezTo>
                  <a:pt x="20501" y="7280"/>
                  <a:pt x="20122" y="7385"/>
                  <a:pt x="19667" y="7524"/>
                </a:cubicBezTo>
                <a:cubicBezTo>
                  <a:pt x="17024" y="8334"/>
                  <a:pt x="15427" y="8799"/>
                  <a:pt x="15393" y="8769"/>
                </a:cubicBezTo>
                <a:cubicBezTo>
                  <a:pt x="15371" y="8748"/>
                  <a:pt x="15444" y="8627"/>
                  <a:pt x="15588" y="8452"/>
                </a:cubicBezTo>
                <a:cubicBezTo>
                  <a:pt x="15718" y="8295"/>
                  <a:pt x="15977" y="7976"/>
                  <a:pt x="16161" y="7744"/>
                </a:cubicBezTo>
                <a:cubicBezTo>
                  <a:pt x="16344" y="7513"/>
                  <a:pt x="16609" y="7180"/>
                  <a:pt x="16750" y="7002"/>
                </a:cubicBezTo>
                <a:cubicBezTo>
                  <a:pt x="16981" y="6711"/>
                  <a:pt x="17231" y="6400"/>
                  <a:pt x="17895" y="5577"/>
                </a:cubicBezTo>
                <a:cubicBezTo>
                  <a:pt x="18015" y="5427"/>
                  <a:pt x="18220" y="5178"/>
                  <a:pt x="18348" y="5024"/>
                </a:cubicBezTo>
                <a:cubicBezTo>
                  <a:pt x="18477" y="4869"/>
                  <a:pt x="18572" y="4742"/>
                  <a:pt x="18560" y="4742"/>
                </a:cubicBezTo>
                <a:cubicBezTo>
                  <a:pt x="18548" y="4742"/>
                  <a:pt x="18356" y="4866"/>
                  <a:pt x="18132" y="5016"/>
                </a:cubicBezTo>
                <a:cubicBezTo>
                  <a:pt x="17908" y="5167"/>
                  <a:pt x="17592" y="5376"/>
                  <a:pt x="17428" y="5484"/>
                </a:cubicBezTo>
                <a:cubicBezTo>
                  <a:pt x="17265" y="5592"/>
                  <a:pt x="16825" y="5886"/>
                  <a:pt x="16453" y="6137"/>
                </a:cubicBezTo>
                <a:cubicBezTo>
                  <a:pt x="16082" y="6387"/>
                  <a:pt x="15616" y="6696"/>
                  <a:pt x="15419" y="6825"/>
                </a:cubicBezTo>
                <a:cubicBezTo>
                  <a:pt x="15222" y="6953"/>
                  <a:pt x="14866" y="7191"/>
                  <a:pt x="14626" y="7350"/>
                </a:cubicBezTo>
                <a:cubicBezTo>
                  <a:pt x="14143" y="7670"/>
                  <a:pt x="14071" y="7677"/>
                  <a:pt x="14177" y="7397"/>
                </a:cubicBezTo>
                <a:cubicBezTo>
                  <a:pt x="14212" y="7302"/>
                  <a:pt x="14588" y="6271"/>
                  <a:pt x="15008" y="5105"/>
                </a:cubicBezTo>
                <a:cubicBezTo>
                  <a:pt x="15427" y="3939"/>
                  <a:pt x="15776" y="2971"/>
                  <a:pt x="15788" y="2953"/>
                </a:cubicBezTo>
                <a:cubicBezTo>
                  <a:pt x="15799" y="2935"/>
                  <a:pt x="15793" y="2928"/>
                  <a:pt x="15771" y="2941"/>
                </a:cubicBezTo>
                <a:cubicBezTo>
                  <a:pt x="15749" y="2953"/>
                  <a:pt x="15518" y="3233"/>
                  <a:pt x="15258" y="3563"/>
                </a:cubicBezTo>
                <a:cubicBezTo>
                  <a:pt x="14998" y="3894"/>
                  <a:pt x="14677" y="4301"/>
                  <a:pt x="14546" y="4467"/>
                </a:cubicBezTo>
                <a:cubicBezTo>
                  <a:pt x="14414" y="4634"/>
                  <a:pt x="14200" y="4907"/>
                  <a:pt x="14071" y="5074"/>
                </a:cubicBezTo>
                <a:cubicBezTo>
                  <a:pt x="13280" y="6092"/>
                  <a:pt x="12605" y="6912"/>
                  <a:pt x="12574" y="6894"/>
                </a:cubicBezTo>
                <a:cubicBezTo>
                  <a:pt x="12554" y="6883"/>
                  <a:pt x="12538" y="5824"/>
                  <a:pt x="12536" y="4421"/>
                </a:cubicBezTo>
                <a:lnTo>
                  <a:pt x="12536" y="1971"/>
                </a:lnTo>
                <a:lnTo>
                  <a:pt x="12443" y="2222"/>
                </a:lnTo>
                <a:cubicBezTo>
                  <a:pt x="12352" y="2468"/>
                  <a:pt x="12228" y="2819"/>
                  <a:pt x="11629" y="4525"/>
                </a:cubicBezTo>
                <a:cubicBezTo>
                  <a:pt x="10888" y="6633"/>
                  <a:pt x="10857" y="6703"/>
                  <a:pt x="10789" y="6635"/>
                </a:cubicBezTo>
                <a:cubicBezTo>
                  <a:pt x="10774" y="6620"/>
                  <a:pt x="10718" y="6478"/>
                  <a:pt x="10662" y="6318"/>
                </a:cubicBezTo>
                <a:cubicBezTo>
                  <a:pt x="10607" y="6159"/>
                  <a:pt x="10439" y="5686"/>
                  <a:pt x="10293" y="5267"/>
                </a:cubicBezTo>
                <a:cubicBezTo>
                  <a:pt x="9954" y="4295"/>
                  <a:pt x="9567" y="3201"/>
                  <a:pt x="9323" y="2531"/>
                </a:cubicBezTo>
                <a:lnTo>
                  <a:pt x="9132" y="2006"/>
                </a:lnTo>
                <a:lnTo>
                  <a:pt x="9128" y="4440"/>
                </a:lnTo>
                <a:cubicBezTo>
                  <a:pt x="9126" y="5864"/>
                  <a:pt x="9111" y="6882"/>
                  <a:pt x="9089" y="6894"/>
                </a:cubicBezTo>
                <a:cubicBezTo>
                  <a:pt x="9069" y="6906"/>
                  <a:pt x="8985" y="6829"/>
                  <a:pt x="8903" y="6724"/>
                </a:cubicBezTo>
                <a:cubicBezTo>
                  <a:pt x="8821" y="6620"/>
                  <a:pt x="8659" y="6419"/>
                  <a:pt x="8547" y="6280"/>
                </a:cubicBezTo>
                <a:cubicBezTo>
                  <a:pt x="8380" y="6074"/>
                  <a:pt x="7664" y="5169"/>
                  <a:pt x="7517" y="4978"/>
                </a:cubicBezTo>
                <a:cubicBezTo>
                  <a:pt x="7490" y="4943"/>
                  <a:pt x="7546" y="4864"/>
                  <a:pt x="7703" y="4699"/>
                </a:cubicBezTo>
                <a:cubicBezTo>
                  <a:pt x="8035" y="4353"/>
                  <a:pt x="8371" y="3860"/>
                  <a:pt x="8496" y="3532"/>
                </a:cubicBezTo>
                <a:cubicBezTo>
                  <a:pt x="8747" y="2874"/>
                  <a:pt x="8557" y="2235"/>
                  <a:pt x="8000" y="1847"/>
                </a:cubicBezTo>
                <a:cubicBezTo>
                  <a:pt x="7835" y="1733"/>
                  <a:pt x="7803" y="1685"/>
                  <a:pt x="7796" y="1581"/>
                </a:cubicBezTo>
                <a:cubicBezTo>
                  <a:pt x="7782" y="1369"/>
                  <a:pt x="7543" y="982"/>
                  <a:pt x="7279" y="738"/>
                </a:cubicBezTo>
                <a:cubicBezTo>
                  <a:pt x="6846" y="338"/>
                  <a:pt x="6188" y="65"/>
                  <a:pt x="5511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شكل بيضاوي 6">
            <a:extLst>
              <a:ext uri="{FF2B5EF4-FFF2-40B4-BE49-F238E27FC236}">
                <a16:creationId xmlns:a16="http://schemas.microsoft.com/office/drawing/2014/main" id="{DD3D8B9E-90AF-0946-DBDC-26B74435ED3C}"/>
              </a:ext>
            </a:extLst>
          </p:cNvPr>
          <p:cNvSpPr/>
          <p:nvPr/>
        </p:nvSpPr>
        <p:spPr>
          <a:xfrm rot="19358914">
            <a:off x="8321355" y="2777518"/>
            <a:ext cx="375187" cy="429285"/>
          </a:xfrm>
          <a:prstGeom prst="ellipse">
            <a:avLst/>
          </a:prstGeom>
          <a:ln w="38100">
            <a:solidFill>
              <a:srgbClr val="3A5E8A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E13409-40BA-CCC7-706B-C68C656D4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3" b="92127" l="4898" r="92653">
                        <a14:foregroundMark x1="35374" y1="4935" x2="48980" y2="8461"/>
                        <a14:foregroundMark x1="50748" y1="29025" x2="42449" y2="44066"/>
                        <a14:foregroundMark x1="42449" y1="44066" x2="41905" y2="44536"/>
                        <a14:foregroundMark x1="38367" y1="34195" x2="40816" y2="44536"/>
                        <a14:foregroundMark x1="28027" y1="30670" x2="25170" y2="41481"/>
                        <a14:foregroundMark x1="26667" y1="31962" x2="19864" y2="42891"/>
                        <a14:foregroundMark x1="45442" y1="33373" x2="43946" y2="38425"/>
                        <a14:foregroundMark x1="40816" y1="31845" x2="40816" y2="39013"/>
                        <a14:foregroundMark x1="17415" y1="35488" x2="21905" y2="41128"/>
                        <a14:foregroundMark x1="11565" y1="30552" x2="4898" y2="37133"/>
                        <a14:foregroundMark x1="4898" y1="37133" x2="4898" y2="37720"/>
                        <a14:foregroundMark x1="54014" y1="86957" x2="54830" y2="92244"/>
                        <a14:foregroundMark x1="89388" y1="47826" x2="91973" y2="44536"/>
                        <a14:foregroundMark x1="91973" y1="59812" x2="92925" y2="61222"/>
                        <a14:foregroundMark x1="61497" y1="6698" x2="42313" y2="4465"/>
                        <a14:foregroundMark x1="37823" y1="32315" x2="51837" y2="39718"/>
                        <a14:foregroundMark x1="31565" y1="3643" x2="28027" y2="4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826" y="127266"/>
            <a:ext cx="1733419" cy="20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C7EC-9E20-6FD9-B666-4DDD1741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816" y="1784859"/>
            <a:ext cx="6870700" cy="996070"/>
          </a:xfrm>
        </p:spPr>
        <p:txBody>
          <a:bodyPr/>
          <a:lstStyle/>
          <a:p>
            <a:r>
              <a:rPr lang="en-GB" sz="5400" dirty="0">
                <a:highlight>
                  <a:srgbClr val="FFFF00"/>
                </a:highlight>
              </a:rPr>
              <a:t>keywords</a:t>
            </a:r>
          </a:p>
        </p:txBody>
      </p:sp>
      <p:pic>
        <p:nvPicPr>
          <p:cNvPr id="88066" name="Picture 2" descr="Illustration Of A Key - Black And White Key - Free Transparent PNG Clipart  Images Download">
            <a:extLst>
              <a:ext uri="{FF2B5EF4-FFF2-40B4-BE49-F238E27FC236}">
                <a16:creationId xmlns:a16="http://schemas.microsoft.com/office/drawing/2014/main" id="{9B767A9F-5BA1-DBBC-AFBF-AA257FCF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2" b="91239" l="3929" r="95119">
                        <a14:foregroundMark x1="10238" y1="36752" x2="7262" y2="47222"/>
                        <a14:foregroundMark x1="7262" y1="47222" x2="6905" y2="64103"/>
                        <a14:foregroundMark x1="6905" y1="64103" x2="7500" y2="67094"/>
                        <a14:foregroundMark x1="82262" y1="41667" x2="91905" y2="40812"/>
                        <a14:foregroundMark x1="91905" y1="40812" x2="88095" y2="54060"/>
                        <a14:foregroundMark x1="88095" y1="54060" x2="87024" y2="56197"/>
                        <a14:foregroundMark x1="91548" y1="45726" x2="95357" y2="45726"/>
                        <a14:foregroundMark x1="4167" y1="44444" x2="3929" y2="57265"/>
                        <a14:foregroundMark x1="31667" y1="89103" x2="22976" y2="91239"/>
                        <a14:foregroundMark x1="22976" y1="91239" x2="18452" y2="90171"/>
                        <a14:foregroundMark x1="20595" y1="11752" x2="27857" y2="10256"/>
                        <a14:foregroundMark x1="27857" y1="10256" x2="28095" y2="1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6" y="1"/>
            <a:ext cx="525658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D88A87-13EB-75FF-805C-944E02C91325}"/>
              </a:ext>
            </a:extLst>
          </p:cNvPr>
          <p:cNvSpPr txBox="1">
            <a:spLocks/>
          </p:cNvSpPr>
          <p:nvPr/>
        </p:nvSpPr>
        <p:spPr bwMode="auto">
          <a:xfrm>
            <a:off x="-399689" y="2574240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every….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270AB-EE2A-804E-3F74-4C45E8D4FBF4}"/>
              </a:ext>
            </a:extLst>
          </p:cNvPr>
          <p:cNvSpPr txBox="1">
            <a:spLocks/>
          </p:cNvSpPr>
          <p:nvPr/>
        </p:nvSpPr>
        <p:spPr bwMode="auto">
          <a:xfrm>
            <a:off x="263352" y="3396053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always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10D717-A583-45A5-B788-76974CCE0504}"/>
              </a:ext>
            </a:extLst>
          </p:cNvPr>
          <p:cNvSpPr txBox="1">
            <a:spLocks/>
          </p:cNvSpPr>
          <p:nvPr/>
        </p:nvSpPr>
        <p:spPr bwMode="auto">
          <a:xfrm>
            <a:off x="1415480" y="4237406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sometimes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3D5F25-D0BF-743A-8906-532FD4607956}"/>
              </a:ext>
            </a:extLst>
          </p:cNvPr>
          <p:cNvSpPr txBox="1">
            <a:spLocks/>
          </p:cNvSpPr>
          <p:nvPr/>
        </p:nvSpPr>
        <p:spPr bwMode="auto">
          <a:xfrm>
            <a:off x="2423592" y="5060217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never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95F976-8E3E-004A-7465-F8B468F9802D}"/>
              </a:ext>
            </a:extLst>
          </p:cNvPr>
          <p:cNvSpPr txBox="1">
            <a:spLocks/>
          </p:cNvSpPr>
          <p:nvPr/>
        </p:nvSpPr>
        <p:spPr bwMode="auto">
          <a:xfrm>
            <a:off x="4361743" y="2908287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usually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FF6A74-68A5-3EBC-0EAE-3CF00C622EA1}"/>
              </a:ext>
            </a:extLst>
          </p:cNvPr>
          <p:cNvSpPr txBox="1">
            <a:spLocks/>
          </p:cNvSpPr>
          <p:nvPr/>
        </p:nvSpPr>
        <p:spPr bwMode="auto">
          <a:xfrm>
            <a:off x="5087888" y="4031715"/>
            <a:ext cx="6870700" cy="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5400" dirty="0"/>
              <a:t>- often</a:t>
            </a:r>
          </a:p>
        </p:txBody>
      </p:sp>
    </p:spTree>
    <p:extLst>
      <p:ext uri="{BB962C8B-B14F-4D97-AF65-F5344CB8AC3E}">
        <p14:creationId xmlns:p14="http://schemas.microsoft.com/office/powerpoint/2010/main" val="40061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>
            <a:extLst>
              <a:ext uri="{FF2B5EF4-FFF2-40B4-BE49-F238E27FC236}">
                <a16:creationId xmlns:a16="http://schemas.microsoft.com/office/drawing/2014/main" id="{91C20A5C-B145-3F87-1CD2-59DE36D5DD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74284"/>
            <a:ext cx="6143625" cy="3657600"/>
          </a:xfrm>
        </p:spPr>
        <p:txBody>
          <a:bodyPr/>
          <a:lstStyle/>
          <a:p>
            <a:pPr lvl="1">
              <a:buFontTx/>
              <a:buBlip>
                <a:blip r:embed="rId3"/>
              </a:buBlip>
            </a:pPr>
            <a:endParaRPr lang="pt-BR" altLang="en-US" sz="2400" dirty="0"/>
          </a:p>
          <a:p>
            <a:pPr lvl="1">
              <a:buFontTx/>
              <a:buBlip>
                <a:blip r:embed="rId3"/>
              </a:buBlip>
            </a:pPr>
            <a:endParaRPr lang="pt-BR" altLang="en-US" dirty="0"/>
          </a:p>
          <a:p>
            <a:pPr lvl="1">
              <a:buFontTx/>
              <a:buBlip>
                <a:blip r:embed="rId3"/>
              </a:buBlip>
            </a:pPr>
            <a:r>
              <a:rPr lang="pt-BR" altLang="en-US" dirty="0"/>
              <a:t> </a:t>
            </a:r>
            <a:r>
              <a:rPr lang="pt-BR" altLang="en-US" sz="3600" dirty="0"/>
              <a:t>Zahra’a ................ English at alsafa school 5 times a week.</a:t>
            </a:r>
            <a:endParaRPr lang="pt-BR" altLang="en-US" dirty="0"/>
          </a:p>
        </p:txBody>
      </p:sp>
      <p:pic>
        <p:nvPicPr>
          <p:cNvPr id="53255" name="Picture 7">
            <a:extLst>
              <a:ext uri="{FF2B5EF4-FFF2-40B4-BE49-F238E27FC236}">
                <a16:creationId xmlns:a16="http://schemas.microsoft.com/office/drawing/2014/main" id="{23061672-BD79-E8E2-1B01-63512A21DA3E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325" y="1928814"/>
            <a:ext cx="2457450" cy="3457575"/>
          </a:xfrm>
        </p:spPr>
      </p:pic>
      <p:pic>
        <p:nvPicPr>
          <p:cNvPr id="53256" name="superman.mid">
            <a:hlinkClick r:id="" action="ppaction://media"/>
            <a:extLst>
              <a:ext uri="{FF2B5EF4-FFF2-40B4-BE49-F238E27FC236}">
                <a16:creationId xmlns:a16="http://schemas.microsoft.com/office/drawing/2014/main" id="{EF3439DE-80D4-0303-924E-AAEDF8B20B0A}"/>
              </a:ext>
            </a:extLst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audio>
          </p:childTnLst>
        </p:cTn>
      </p:par>
    </p:tnLst>
    <p:bldLst>
      <p:bldP spid="532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6">
            <a:extLst>
              <a:ext uri="{FF2B5EF4-FFF2-40B4-BE49-F238E27FC236}">
                <a16:creationId xmlns:a16="http://schemas.microsoft.com/office/drawing/2014/main" id="{F3A5A5AE-6BFB-4E38-A44D-12091A1301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24562" y="1341439"/>
            <a:ext cx="5329237" cy="3671887"/>
          </a:xfrm>
        </p:spPr>
        <p:txBody>
          <a:bodyPr/>
          <a:lstStyle/>
          <a:p>
            <a:endParaRPr lang="pt-BR" altLang="en-US" sz="2800" dirty="0"/>
          </a:p>
          <a:p>
            <a:endParaRPr lang="pt-BR" altLang="en-US" sz="2800" dirty="0"/>
          </a:p>
          <a:p>
            <a:pPr>
              <a:buFontTx/>
              <a:buBlip>
                <a:blip r:embed="rId3"/>
              </a:buBlip>
            </a:pPr>
            <a:r>
              <a:rPr lang="pt-BR" altLang="en-US" sz="2800" dirty="0"/>
              <a:t> Maha ................. in the school hall.</a:t>
            </a:r>
          </a:p>
        </p:txBody>
      </p:sp>
      <p:pic>
        <p:nvPicPr>
          <p:cNvPr id="49159" name="Picture 7">
            <a:extLst>
              <a:ext uri="{FF2B5EF4-FFF2-40B4-BE49-F238E27FC236}">
                <a16:creationId xmlns:a16="http://schemas.microsoft.com/office/drawing/2014/main" id="{AD440E79-D865-30EA-D65B-30F84B41F26E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1426" y="1341438"/>
            <a:ext cx="3019425" cy="3657600"/>
          </a:xfrm>
        </p:spPr>
      </p:pic>
      <p:pic>
        <p:nvPicPr>
          <p:cNvPr id="49161" name="meninacantando.wav">
            <a:hlinkClick r:id="" action="ppaction://media"/>
            <a:extLst>
              <a:ext uri="{FF2B5EF4-FFF2-40B4-BE49-F238E27FC236}">
                <a16:creationId xmlns:a16="http://schemas.microsoft.com/office/drawing/2014/main" id="{8D905E3C-287B-24E0-8FC0-0C0AA8D7FE79}"/>
              </a:ext>
            </a:extLst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9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1"/>
                </p:tgtEl>
              </p:cMediaNode>
            </p:audio>
          </p:childTnLst>
        </p:cTn>
      </p:par>
    </p:tnLst>
    <p:bldLst>
      <p:bldP spid="4915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5" name="Rectangle 9">
            <a:extLst>
              <a:ext uri="{FF2B5EF4-FFF2-40B4-BE49-F238E27FC236}">
                <a16:creationId xmlns:a16="http://schemas.microsoft.com/office/drawing/2014/main" id="{9ACEC976-534A-CC81-3A0D-46ADCB94DA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47774"/>
            <a:ext cx="6096000" cy="4162425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endParaRPr lang="pt-BR" altLang="en-US" sz="2800" dirty="0"/>
          </a:p>
          <a:p>
            <a:pPr>
              <a:buFontTx/>
              <a:buBlip>
                <a:blip r:embed="rId3"/>
              </a:buBlip>
            </a:pPr>
            <a:endParaRPr lang="pt-BR" altLang="en-US" sz="2800" dirty="0"/>
          </a:p>
          <a:p>
            <a:pPr>
              <a:buFontTx/>
              <a:buBlip>
                <a:blip r:embed="rId3"/>
              </a:buBlip>
            </a:pPr>
            <a:r>
              <a:rPr lang="pt-BR" altLang="en-US" sz="2800" dirty="0"/>
              <a:t>Ahmad always ................ during his Math class.</a:t>
            </a:r>
          </a:p>
        </p:txBody>
      </p:sp>
      <p:pic>
        <p:nvPicPr>
          <p:cNvPr id="55306" name="Picture 10">
            <a:extLst>
              <a:ext uri="{FF2B5EF4-FFF2-40B4-BE49-F238E27FC236}">
                <a16:creationId xmlns:a16="http://schemas.microsoft.com/office/drawing/2014/main" id="{C7A26AD1-2183-FFD4-75B1-9C557CF96E8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695450"/>
            <a:ext cx="2590800" cy="3263412"/>
          </a:xfrm>
        </p:spPr>
      </p:pic>
      <p:pic>
        <p:nvPicPr>
          <p:cNvPr id="55307" name="ronco.wav">
            <a:hlinkClick r:id="" action="ppaction://media"/>
            <a:extLst>
              <a:ext uri="{FF2B5EF4-FFF2-40B4-BE49-F238E27FC236}">
                <a16:creationId xmlns:a16="http://schemas.microsoft.com/office/drawing/2014/main" id="{BF0A1DC2-0A39-8592-29CE-21E4181753F4}"/>
              </a:ext>
            </a:extLst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5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7"/>
                </p:tgtEl>
              </p:cMediaNode>
            </p:audio>
          </p:childTnLst>
        </p:cTn>
      </p:par>
    </p:tnLst>
    <p:bldLst>
      <p:bldP spid="5530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70122484-BD02-5B8E-13CD-7DF2413E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495801"/>
            <a:ext cx="2130425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BFC5044-AF21-C447-8260-A54DFD224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" t="4453" r="1250" b="4453"/>
          <a:stretch>
            <a:fillRect/>
          </a:stretch>
        </p:blipFill>
        <p:spPr>
          <a:xfrm>
            <a:off x="304800" y="119329"/>
            <a:ext cx="11734800" cy="661934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E0B017-0024-C921-B995-EAC4A6DC2586}"/>
              </a:ext>
            </a:extLst>
          </p:cNvPr>
          <p:cNvSpPr/>
          <p:nvPr/>
        </p:nvSpPr>
        <p:spPr>
          <a:xfrm>
            <a:off x="3790052" y="3886200"/>
            <a:ext cx="781948" cy="503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DAC08-E36A-8A30-7AEA-7AB02F2251AE}"/>
              </a:ext>
            </a:extLst>
          </p:cNvPr>
          <p:cNvSpPr/>
          <p:nvPr/>
        </p:nvSpPr>
        <p:spPr>
          <a:xfrm>
            <a:off x="3048000" y="4495801"/>
            <a:ext cx="990600" cy="503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3A259E-97C8-1BE7-441A-F061A44D31FE}"/>
              </a:ext>
            </a:extLst>
          </p:cNvPr>
          <p:cNvSpPr/>
          <p:nvPr/>
        </p:nvSpPr>
        <p:spPr>
          <a:xfrm>
            <a:off x="2590800" y="5025530"/>
            <a:ext cx="914399" cy="5031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BAAB7-57E4-CF31-90F1-02FC59AC2995}"/>
              </a:ext>
            </a:extLst>
          </p:cNvPr>
          <p:cNvSpPr/>
          <p:nvPr/>
        </p:nvSpPr>
        <p:spPr>
          <a:xfrm>
            <a:off x="3028052" y="5635131"/>
            <a:ext cx="990600" cy="503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15D434-86BF-CA2C-D1D1-86057DC63E57}"/>
              </a:ext>
            </a:extLst>
          </p:cNvPr>
          <p:cNvSpPr/>
          <p:nvPr/>
        </p:nvSpPr>
        <p:spPr>
          <a:xfrm>
            <a:off x="3505199" y="6170368"/>
            <a:ext cx="685801" cy="503105"/>
          </a:xfrm>
          <a:prstGeom prst="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ote Bubble">
            <a:extLst>
              <a:ext uri="{FF2B5EF4-FFF2-40B4-BE49-F238E27FC236}">
                <a16:creationId xmlns:a16="http://schemas.microsoft.com/office/drawing/2014/main" id="{9F06233D-FE90-08B1-5F58-95B3C6F59999}"/>
              </a:ext>
            </a:extLst>
          </p:cNvPr>
          <p:cNvSpPr/>
          <p:nvPr/>
        </p:nvSpPr>
        <p:spPr>
          <a:xfrm>
            <a:off x="2895600" y="273856"/>
            <a:ext cx="9144000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6" y="21600"/>
                </a:moveTo>
                <a:cubicBezTo>
                  <a:pt x="9801" y="21600"/>
                  <a:pt x="8128" y="21091"/>
                  <a:pt x="6676" y="20208"/>
                </a:cubicBezTo>
                <a:lnTo>
                  <a:pt x="0" y="19738"/>
                </a:lnTo>
                <a:lnTo>
                  <a:pt x="2570" y="15472"/>
                </a:lnTo>
                <a:cubicBezTo>
                  <a:pt x="1937" y="14056"/>
                  <a:pt x="1572" y="12475"/>
                  <a:pt x="1572" y="10798"/>
                </a:cubicBezTo>
                <a:cubicBezTo>
                  <a:pt x="1572" y="4833"/>
                  <a:pt x="6056" y="0"/>
                  <a:pt x="11586" y="0"/>
                </a:cubicBezTo>
                <a:cubicBezTo>
                  <a:pt x="17117" y="0"/>
                  <a:pt x="21600" y="4833"/>
                  <a:pt x="21600" y="10798"/>
                </a:cubicBezTo>
                <a:cubicBezTo>
                  <a:pt x="21600" y="16763"/>
                  <a:pt x="17117" y="21600"/>
                  <a:pt x="11586" y="21600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6789BA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4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pic>
        <p:nvPicPr>
          <p:cNvPr id="3" name="IMG_8088.png" descr="IMG_8088.png">
            <a:extLst>
              <a:ext uri="{FF2B5EF4-FFF2-40B4-BE49-F238E27FC236}">
                <a16:creationId xmlns:a16="http://schemas.microsoft.com/office/drawing/2014/main" id="{842E1EF6-B811-60F6-9975-80B4B63F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9" t="5204" r="5298" b="4829"/>
          <a:stretch>
            <a:fillRect/>
          </a:stretch>
        </p:blipFill>
        <p:spPr>
          <a:xfrm>
            <a:off x="609600" y="2133600"/>
            <a:ext cx="2335222" cy="290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5" extrusionOk="0">
                <a:moveTo>
                  <a:pt x="7186" y="0"/>
                </a:moveTo>
                <a:cubicBezTo>
                  <a:pt x="7159" y="1"/>
                  <a:pt x="7143" y="19"/>
                  <a:pt x="7132" y="51"/>
                </a:cubicBezTo>
                <a:cubicBezTo>
                  <a:pt x="6935" y="629"/>
                  <a:pt x="6917" y="636"/>
                  <a:pt x="6631" y="332"/>
                </a:cubicBezTo>
                <a:lnTo>
                  <a:pt x="6353" y="36"/>
                </a:lnTo>
                <a:lnTo>
                  <a:pt x="6060" y="570"/>
                </a:lnTo>
                <a:cubicBezTo>
                  <a:pt x="5850" y="953"/>
                  <a:pt x="5437" y="1297"/>
                  <a:pt x="4596" y="1797"/>
                </a:cubicBezTo>
                <a:cubicBezTo>
                  <a:pt x="3723" y="2315"/>
                  <a:pt x="3360" y="2627"/>
                  <a:pt x="3165" y="3019"/>
                </a:cubicBezTo>
                <a:cubicBezTo>
                  <a:pt x="3021" y="3308"/>
                  <a:pt x="2827" y="3545"/>
                  <a:pt x="2736" y="3545"/>
                </a:cubicBezTo>
                <a:cubicBezTo>
                  <a:pt x="2502" y="3545"/>
                  <a:pt x="1933" y="4334"/>
                  <a:pt x="1933" y="4658"/>
                </a:cubicBezTo>
                <a:cubicBezTo>
                  <a:pt x="1932" y="4952"/>
                  <a:pt x="2348" y="5697"/>
                  <a:pt x="2576" y="5810"/>
                </a:cubicBezTo>
                <a:cubicBezTo>
                  <a:pt x="2653" y="5849"/>
                  <a:pt x="2679" y="6077"/>
                  <a:pt x="2630" y="6317"/>
                </a:cubicBezTo>
                <a:cubicBezTo>
                  <a:pt x="2520" y="6860"/>
                  <a:pt x="3038" y="7364"/>
                  <a:pt x="3569" y="7229"/>
                </a:cubicBezTo>
                <a:cubicBezTo>
                  <a:pt x="3819" y="7165"/>
                  <a:pt x="4066" y="7273"/>
                  <a:pt x="4569" y="7668"/>
                </a:cubicBezTo>
                <a:cubicBezTo>
                  <a:pt x="5376" y="8301"/>
                  <a:pt x="5876" y="8466"/>
                  <a:pt x="6999" y="8466"/>
                </a:cubicBezTo>
                <a:cubicBezTo>
                  <a:pt x="8574" y="8466"/>
                  <a:pt x="8614" y="9138"/>
                  <a:pt x="7048" y="9288"/>
                </a:cubicBezTo>
                <a:cubicBezTo>
                  <a:pt x="6026" y="9385"/>
                  <a:pt x="3319" y="9929"/>
                  <a:pt x="2521" y="10197"/>
                </a:cubicBezTo>
                <a:cubicBezTo>
                  <a:pt x="1987" y="10376"/>
                  <a:pt x="1885" y="10371"/>
                  <a:pt x="1123" y="10112"/>
                </a:cubicBezTo>
                <a:cubicBezTo>
                  <a:pt x="207" y="9801"/>
                  <a:pt x="5" y="9882"/>
                  <a:pt x="0" y="10563"/>
                </a:cubicBezTo>
                <a:cubicBezTo>
                  <a:pt x="-2" y="10881"/>
                  <a:pt x="58" y="10915"/>
                  <a:pt x="683" y="10951"/>
                </a:cubicBezTo>
                <a:cubicBezTo>
                  <a:pt x="1212" y="10982"/>
                  <a:pt x="1405" y="11058"/>
                  <a:pt x="1528" y="11283"/>
                </a:cubicBezTo>
                <a:cubicBezTo>
                  <a:pt x="1742" y="11674"/>
                  <a:pt x="1901" y="11650"/>
                  <a:pt x="1963" y="11218"/>
                </a:cubicBezTo>
                <a:cubicBezTo>
                  <a:pt x="2008" y="10902"/>
                  <a:pt x="2085" y="10858"/>
                  <a:pt x="2657" y="10830"/>
                </a:cubicBezTo>
                <a:cubicBezTo>
                  <a:pt x="3012" y="10812"/>
                  <a:pt x="3719" y="10732"/>
                  <a:pt x="4230" y="10650"/>
                </a:cubicBezTo>
                <a:cubicBezTo>
                  <a:pt x="5055" y="10519"/>
                  <a:pt x="5197" y="10527"/>
                  <a:pt x="5477" y="10731"/>
                </a:cubicBezTo>
                <a:cubicBezTo>
                  <a:pt x="5760" y="10936"/>
                  <a:pt x="5874" y="10945"/>
                  <a:pt x="6534" y="10796"/>
                </a:cubicBezTo>
                <a:cubicBezTo>
                  <a:pt x="7165" y="10654"/>
                  <a:pt x="7309" y="10657"/>
                  <a:pt x="7513" y="10820"/>
                </a:cubicBezTo>
                <a:cubicBezTo>
                  <a:pt x="7796" y="11048"/>
                  <a:pt x="8176" y="12066"/>
                  <a:pt x="8449" y="13330"/>
                </a:cubicBezTo>
                <a:cubicBezTo>
                  <a:pt x="8682" y="14412"/>
                  <a:pt x="8767" y="14548"/>
                  <a:pt x="9161" y="14465"/>
                </a:cubicBezTo>
                <a:cubicBezTo>
                  <a:pt x="9495" y="14395"/>
                  <a:pt x="10067" y="14875"/>
                  <a:pt x="10662" y="15726"/>
                </a:cubicBezTo>
                <a:cubicBezTo>
                  <a:pt x="10926" y="16103"/>
                  <a:pt x="11111" y="16235"/>
                  <a:pt x="11317" y="16192"/>
                </a:cubicBezTo>
                <a:cubicBezTo>
                  <a:pt x="11475" y="16158"/>
                  <a:pt x="11641" y="16181"/>
                  <a:pt x="11688" y="16243"/>
                </a:cubicBezTo>
                <a:cubicBezTo>
                  <a:pt x="11822" y="16417"/>
                  <a:pt x="10658" y="18181"/>
                  <a:pt x="10348" y="18275"/>
                </a:cubicBezTo>
                <a:cubicBezTo>
                  <a:pt x="10004" y="18378"/>
                  <a:pt x="9714" y="18651"/>
                  <a:pt x="9442" y="19131"/>
                </a:cubicBezTo>
                <a:cubicBezTo>
                  <a:pt x="9252" y="19465"/>
                  <a:pt x="9269" y="19533"/>
                  <a:pt x="9608" y="19827"/>
                </a:cubicBezTo>
                <a:cubicBezTo>
                  <a:pt x="9814" y="20006"/>
                  <a:pt x="10112" y="20375"/>
                  <a:pt x="10269" y="20646"/>
                </a:cubicBezTo>
                <a:cubicBezTo>
                  <a:pt x="10440" y="20941"/>
                  <a:pt x="10785" y="21241"/>
                  <a:pt x="11121" y="21388"/>
                </a:cubicBezTo>
                <a:cubicBezTo>
                  <a:pt x="11500" y="21555"/>
                  <a:pt x="11750" y="21596"/>
                  <a:pt x="11885" y="21512"/>
                </a:cubicBezTo>
                <a:cubicBezTo>
                  <a:pt x="12101" y="21377"/>
                  <a:pt x="12067" y="21186"/>
                  <a:pt x="11598" y="19880"/>
                </a:cubicBezTo>
                <a:cubicBezTo>
                  <a:pt x="11239" y="18882"/>
                  <a:pt x="11322" y="18657"/>
                  <a:pt x="12395" y="17661"/>
                </a:cubicBezTo>
                <a:cubicBezTo>
                  <a:pt x="13812" y="16346"/>
                  <a:pt x="13796" y="16382"/>
                  <a:pt x="13216" y="15442"/>
                </a:cubicBezTo>
                <a:cubicBezTo>
                  <a:pt x="12939" y="14994"/>
                  <a:pt x="12637" y="14552"/>
                  <a:pt x="12543" y="14460"/>
                </a:cubicBezTo>
                <a:cubicBezTo>
                  <a:pt x="12290" y="14215"/>
                  <a:pt x="12583" y="13995"/>
                  <a:pt x="13693" y="13594"/>
                </a:cubicBezTo>
                <a:cubicBezTo>
                  <a:pt x="14645" y="13251"/>
                  <a:pt x="14647" y="13250"/>
                  <a:pt x="14475" y="12855"/>
                </a:cubicBezTo>
                <a:cubicBezTo>
                  <a:pt x="14261" y="12362"/>
                  <a:pt x="14587" y="11955"/>
                  <a:pt x="15659" y="11380"/>
                </a:cubicBezTo>
                <a:cubicBezTo>
                  <a:pt x="16057" y="11167"/>
                  <a:pt x="16685" y="10782"/>
                  <a:pt x="17054" y="10527"/>
                </a:cubicBezTo>
                <a:cubicBezTo>
                  <a:pt x="17582" y="10161"/>
                  <a:pt x="17825" y="10077"/>
                  <a:pt x="18207" y="10122"/>
                </a:cubicBezTo>
                <a:cubicBezTo>
                  <a:pt x="18917" y="10206"/>
                  <a:pt x="19511" y="10058"/>
                  <a:pt x="19400" y="9826"/>
                </a:cubicBezTo>
                <a:cubicBezTo>
                  <a:pt x="19349" y="9719"/>
                  <a:pt x="19418" y="9600"/>
                  <a:pt x="19557" y="9557"/>
                </a:cubicBezTo>
                <a:cubicBezTo>
                  <a:pt x="19693" y="9515"/>
                  <a:pt x="19768" y="9403"/>
                  <a:pt x="19723" y="9309"/>
                </a:cubicBezTo>
                <a:cubicBezTo>
                  <a:pt x="19678" y="9216"/>
                  <a:pt x="19720" y="9100"/>
                  <a:pt x="19817" y="9052"/>
                </a:cubicBezTo>
                <a:cubicBezTo>
                  <a:pt x="19913" y="9005"/>
                  <a:pt x="19949" y="8911"/>
                  <a:pt x="19898" y="8844"/>
                </a:cubicBezTo>
                <a:cubicBezTo>
                  <a:pt x="19847" y="8777"/>
                  <a:pt x="19917" y="8688"/>
                  <a:pt x="20055" y="8645"/>
                </a:cubicBezTo>
                <a:cubicBezTo>
                  <a:pt x="20193" y="8602"/>
                  <a:pt x="20270" y="8520"/>
                  <a:pt x="20224" y="8461"/>
                </a:cubicBezTo>
                <a:cubicBezTo>
                  <a:pt x="20178" y="8401"/>
                  <a:pt x="20269" y="8292"/>
                  <a:pt x="20426" y="8218"/>
                </a:cubicBezTo>
                <a:cubicBezTo>
                  <a:pt x="20583" y="8145"/>
                  <a:pt x="20652" y="8085"/>
                  <a:pt x="20580" y="8082"/>
                </a:cubicBezTo>
                <a:cubicBezTo>
                  <a:pt x="20509" y="8080"/>
                  <a:pt x="20508" y="8004"/>
                  <a:pt x="20577" y="7915"/>
                </a:cubicBezTo>
                <a:cubicBezTo>
                  <a:pt x="20807" y="7620"/>
                  <a:pt x="20795" y="7294"/>
                  <a:pt x="20553" y="7219"/>
                </a:cubicBezTo>
                <a:cubicBezTo>
                  <a:pt x="20409" y="7175"/>
                  <a:pt x="19963" y="7399"/>
                  <a:pt x="19421" y="7787"/>
                </a:cubicBezTo>
                <a:cubicBezTo>
                  <a:pt x="18562" y="8402"/>
                  <a:pt x="18158" y="8610"/>
                  <a:pt x="17510" y="8778"/>
                </a:cubicBezTo>
                <a:cubicBezTo>
                  <a:pt x="17276" y="8839"/>
                  <a:pt x="17251" y="8896"/>
                  <a:pt x="17395" y="9035"/>
                </a:cubicBezTo>
                <a:cubicBezTo>
                  <a:pt x="17590" y="9224"/>
                  <a:pt x="17309" y="9384"/>
                  <a:pt x="15312" y="10224"/>
                </a:cubicBezTo>
                <a:cubicBezTo>
                  <a:pt x="14824" y="10429"/>
                  <a:pt x="14126" y="10788"/>
                  <a:pt x="13763" y="11022"/>
                </a:cubicBezTo>
                <a:cubicBezTo>
                  <a:pt x="13399" y="11255"/>
                  <a:pt x="13028" y="11443"/>
                  <a:pt x="12938" y="11443"/>
                </a:cubicBezTo>
                <a:cubicBezTo>
                  <a:pt x="12849" y="11443"/>
                  <a:pt x="12583" y="11566"/>
                  <a:pt x="12347" y="11715"/>
                </a:cubicBezTo>
                <a:cubicBezTo>
                  <a:pt x="11993" y="11939"/>
                  <a:pt x="11872" y="11959"/>
                  <a:pt x="11670" y="11824"/>
                </a:cubicBezTo>
                <a:cubicBezTo>
                  <a:pt x="10886" y="11301"/>
                  <a:pt x="11109" y="10720"/>
                  <a:pt x="12048" y="10842"/>
                </a:cubicBezTo>
                <a:cubicBezTo>
                  <a:pt x="12670" y="10923"/>
                  <a:pt x="12969" y="10708"/>
                  <a:pt x="13790" y="9591"/>
                </a:cubicBezTo>
                <a:cubicBezTo>
                  <a:pt x="14162" y="9084"/>
                  <a:pt x="14392" y="8909"/>
                  <a:pt x="14717" y="8878"/>
                </a:cubicBezTo>
                <a:cubicBezTo>
                  <a:pt x="14954" y="8855"/>
                  <a:pt x="15254" y="8716"/>
                  <a:pt x="15384" y="8567"/>
                </a:cubicBezTo>
                <a:cubicBezTo>
                  <a:pt x="15596" y="8324"/>
                  <a:pt x="15586" y="8257"/>
                  <a:pt x="15293" y="7927"/>
                </a:cubicBezTo>
                <a:cubicBezTo>
                  <a:pt x="15073" y="7678"/>
                  <a:pt x="14828" y="7560"/>
                  <a:pt x="14536" y="7561"/>
                </a:cubicBezTo>
                <a:cubicBezTo>
                  <a:pt x="13872" y="7564"/>
                  <a:pt x="13647" y="7738"/>
                  <a:pt x="13729" y="8187"/>
                </a:cubicBezTo>
                <a:cubicBezTo>
                  <a:pt x="13791" y="8524"/>
                  <a:pt x="13691" y="8669"/>
                  <a:pt x="13047" y="9171"/>
                </a:cubicBezTo>
                <a:cubicBezTo>
                  <a:pt x="12631" y="9495"/>
                  <a:pt x="12154" y="9761"/>
                  <a:pt x="11987" y="9761"/>
                </a:cubicBezTo>
                <a:cubicBezTo>
                  <a:pt x="11821" y="9760"/>
                  <a:pt x="11185" y="9559"/>
                  <a:pt x="10574" y="9312"/>
                </a:cubicBezTo>
                <a:cubicBezTo>
                  <a:pt x="9963" y="9065"/>
                  <a:pt x="9412" y="8888"/>
                  <a:pt x="9348" y="8919"/>
                </a:cubicBezTo>
                <a:cubicBezTo>
                  <a:pt x="9285" y="8950"/>
                  <a:pt x="9097" y="8888"/>
                  <a:pt x="8929" y="8781"/>
                </a:cubicBezTo>
                <a:cubicBezTo>
                  <a:pt x="8628" y="8590"/>
                  <a:pt x="8627" y="8584"/>
                  <a:pt x="8929" y="8429"/>
                </a:cubicBezTo>
                <a:cubicBezTo>
                  <a:pt x="9646" y="8061"/>
                  <a:pt x="10354" y="7486"/>
                  <a:pt x="10740" y="6957"/>
                </a:cubicBezTo>
                <a:cubicBezTo>
                  <a:pt x="11074" y="6499"/>
                  <a:pt x="11137" y="6285"/>
                  <a:pt x="11060" y="5842"/>
                </a:cubicBezTo>
                <a:cubicBezTo>
                  <a:pt x="10944" y="5169"/>
                  <a:pt x="10943" y="5157"/>
                  <a:pt x="11057" y="4506"/>
                </a:cubicBezTo>
                <a:cubicBezTo>
                  <a:pt x="11139" y="4039"/>
                  <a:pt x="11100" y="3953"/>
                  <a:pt x="10731" y="3759"/>
                </a:cubicBezTo>
                <a:cubicBezTo>
                  <a:pt x="10502" y="3638"/>
                  <a:pt x="10315" y="3437"/>
                  <a:pt x="10315" y="3312"/>
                </a:cubicBezTo>
                <a:cubicBezTo>
                  <a:pt x="10315" y="3187"/>
                  <a:pt x="10197" y="2952"/>
                  <a:pt x="10055" y="2789"/>
                </a:cubicBezTo>
                <a:cubicBezTo>
                  <a:pt x="9913" y="2625"/>
                  <a:pt x="9742" y="2335"/>
                  <a:pt x="9674" y="2144"/>
                </a:cubicBezTo>
                <a:cubicBezTo>
                  <a:pt x="9607" y="1953"/>
                  <a:pt x="9474" y="1809"/>
                  <a:pt x="9378" y="1826"/>
                </a:cubicBezTo>
                <a:cubicBezTo>
                  <a:pt x="9283" y="1842"/>
                  <a:pt x="9041" y="1622"/>
                  <a:pt x="8841" y="1336"/>
                </a:cubicBezTo>
                <a:cubicBezTo>
                  <a:pt x="8641" y="1050"/>
                  <a:pt x="8390" y="845"/>
                  <a:pt x="8282" y="878"/>
                </a:cubicBezTo>
                <a:cubicBezTo>
                  <a:pt x="8175" y="911"/>
                  <a:pt x="7887" y="695"/>
                  <a:pt x="7642" y="398"/>
                </a:cubicBezTo>
                <a:cubicBezTo>
                  <a:pt x="7422" y="130"/>
                  <a:pt x="7267" y="-4"/>
                  <a:pt x="7186" y="0"/>
                </a:cubicBezTo>
                <a:close/>
                <a:moveTo>
                  <a:pt x="19095" y="2762"/>
                </a:moveTo>
                <a:cubicBezTo>
                  <a:pt x="18675" y="2765"/>
                  <a:pt x="18254" y="2859"/>
                  <a:pt x="17875" y="3063"/>
                </a:cubicBezTo>
                <a:cubicBezTo>
                  <a:pt x="16419" y="3844"/>
                  <a:pt x="16451" y="5542"/>
                  <a:pt x="17938" y="6271"/>
                </a:cubicBezTo>
                <a:cubicBezTo>
                  <a:pt x="19460" y="7016"/>
                  <a:pt x="21598" y="6067"/>
                  <a:pt x="21598" y="4646"/>
                </a:cubicBezTo>
                <a:cubicBezTo>
                  <a:pt x="21598" y="3553"/>
                  <a:pt x="20355" y="2751"/>
                  <a:pt x="19095" y="27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I play football.">
            <a:extLst>
              <a:ext uri="{FF2B5EF4-FFF2-40B4-BE49-F238E27FC236}">
                <a16:creationId xmlns:a16="http://schemas.microsoft.com/office/drawing/2014/main" id="{BD48DDA5-F5B8-20F4-2ABA-1C6D4E50E56F}"/>
              </a:ext>
            </a:extLst>
          </p:cNvPr>
          <p:cNvSpPr txBox="1"/>
          <p:nvPr/>
        </p:nvSpPr>
        <p:spPr>
          <a:xfrm>
            <a:off x="4191000" y="808453"/>
            <a:ext cx="89154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584200">
              <a:lnSpc>
                <a:spcPct val="100000"/>
              </a:lnSpc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800" dirty="0"/>
              <a:t>what </a:t>
            </a:r>
            <a:r>
              <a:rPr lang="en-GB" sz="4800" dirty="0">
                <a:solidFill>
                  <a:srgbClr val="FF0000"/>
                </a:solidFill>
              </a:rPr>
              <a:t>does</a:t>
            </a:r>
            <a:r>
              <a:rPr sz="4800" dirty="0"/>
              <a:t> </a:t>
            </a:r>
            <a:r>
              <a:rPr lang="en-GB" sz="4800" dirty="0"/>
              <a:t>he do ?</a:t>
            </a:r>
            <a:endParaRPr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9D4CB-34B0-FB1E-E289-9A67F5D1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3" b="97134" l="3231" r="96231">
                        <a14:foregroundMark x1="49462" y1="11541" x2="62077" y2="10767"/>
                        <a14:foregroundMark x1="60308" y1="8056" x2="51385" y2="7126"/>
                        <a14:foregroundMark x1="51385" y1="7126" x2="54538" y2="4493"/>
                        <a14:foregroundMark x1="67692" y1="54609" x2="76769" y2="67932"/>
                        <a14:foregroundMark x1="50769" y1="65066" x2="21538" y2="81100"/>
                        <a14:foregroundMark x1="21538" y1="81100" x2="21385" y2="81410"/>
                        <a14:foregroundMark x1="27769" y1="80015" x2="54308" y2="84818"/>
                        <a14:foregroundMark x1="54308" y1="84818" x2="69538" y2="84508"/>
                        <a14:foregroundMark x1="89692" y1="92719" x2="10077" y2="88536"/>
                        <a14:foregroundMark x1="20769" y1="79861" x2="13077" y2="86522"/>
                        <a14:foregroundMark x1="13077" y1="86522" x2="41462" y2="83888"/>
                        <a14:foregroundMark x1="41462" y1="83888" x2="41615" y2="83888"/>
                        <a14:foregroundMark x1="48846" y1="25562" x2="53769" y2="53524"/>
                        <a14:foregroundMark x1="53769" y1="53524" x2="54538" y2="52982"/>
                        <a14:foregroundMark x1="62077" y1="16189" x2="62077" y2="54609"/>
                        <a14:foregroundMark x1="43231" y1="19907" x2="47231" y2="60418"/>
                        <a14:foregroundMark x1="54077" y1="31448" x2="48385" y2="52827"/>
                        <a14:foregroundMark x1="59846" y1="29435" x2="47846" y2="35786"/>
                        <a14:foregroundMark x1="47846" y1="35786" x2="47538" y2="35786"/>
                        <a14:foregroundMark x1="62385" y1="28737" x2="46462" y2="46398"/>
                        <a14:foregroundMark x1="46462" y1="46398" x2="46462" y2="47405"/>
                        <a14:foregroundMark x1="81692" y1="37103" x2="73846" y2="73741"/>
                        <a14:foregroundMark x1="73846" y1="73741" x2="73846" y2="73741"/>
                        <a14:foregroundMark x1="76462" y1="61038" x2="63154" y2="64524"/>
                        <a14:foregroundMark x1="63154" y1="64524" x2="56077" y2="68706"/>
                        <a14:foregroundMark x1="56077" y1="68706" x2="49846" y2="82029"/>
                        <a14:foregroundMark x1="49846" y1="82029" x2="54231" y2="91247"/>
                        <a14:foregroundMark x1="54231" y1="91247" x2="61000" y2="93881"/>
                        <a14:foregroundMark x1="61000" y1="93881" x2="61077" y2="91092"/>
                        <a14:foregroundMark x1="11000" y1="82417" x2="9231" y2="95585"/>
                        <a14:foregroundMark x1="9231" y1="95585" x2="21231" y2="95585"/>
                        <a14:foregroundMark x1="21231" y1="95585" x2="21385" y2="95430"/>
                        <a14:foregroundMark x1="69385" y1="44307" x2="75923" y2="73431"/>
                        <a14:foregroundMark x1="80538" y1="57862" x2="78538" y2="76143"/>
                        <a14:foregroundMark x1="78538" y1="76143" x2="78538" y2="76143"/>
                        <a14:foregroundMark x1="72000" y1="55616" x2="71154" y2="87374"/>
                        <a14:foregroundMark x1="69231" y1="59721" x2="67462" y2="75368"/>
                        <a14:foregroundMark x1="78692" y1="61503" x2="81385" y2="62510"/>
                        <a14:foregroundMark x1="94615" y1="85593" x2="96231" y2="97211"/>
                        <a14:foregroundMark x1="60769" y1="83501" x2="46154" y2="80945"/>
                        <a14:foregroundMark x1="46154" y1="80945" x2="46154" y2="80945"/>
                        <a14:foregroundMark x1="62077" y1="79009" x2="43923" y2="83036"/>
                        <a14:foregroundMark x1="43923" y1="83036" x2="43923" y2="83036"/>
                        <a14:foregroundMark x1="4615" y1="87684" x2="3231" y2="96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22" y="2060884"/>
            <a:ext cx="3452905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0D018-C7F8-D87E-62E7-6DEE126F5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8667" l="9653" r="96911">
                        <a14:foregroundMark x1="62548" y1="9778" x2="27413" y2="7778"/>
                        <a14:foregroundMark x1="47876" y1="1778" x2="21236" y2="4444"/>
                        <a14:foregroundMark x1="15830" y1="11556" x2="9653" y2="23556"/>
                        <a14:foregroundMark x1="9653" y1="23556" x2="9653" y2="27111"/>
                        <a14:foregroundMark x1="91120" y1="25333" x2="94208" y2="27778"/>
                        <a14:foregroundMark x1="91892" y1="20889" x2="91892" y2="22889"/>
                        <a14:foregroundMark x1="94208" y1="21556" x2="86873" y2="29556"/>
                        <a14:foregroundMark x1="91892" y1="21556" x2="97683" y2="28889"/>
                        <a14:foregroundMark x1="89961" y1="18889" x2="84942" y2="26444"/>
                        <a14:foregroundMark x1="67568" y1="78000" x2="71815" y2="95778"/>
                        <a14:foregroundMark x1="71815" y1="95778" x2="69498" y2="96000"/>
                        <a14:foregroundMark x1="31660" y1="87556" x2="37066" y2="98667"/>
                        <a14:foregroundMark x1="40154" y1="86000" x2="40541" y2="98667"/>
                        <a14:foregroundMark x1="40541" y1="98667" x2="40541" y2="9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8883" y="2064354"/>
            <a:ext cx="1971583" cy="3425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2F512-DEB0-CD6B-51B4-F0DE14197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178" y="2286000"/>
            <a:ext cx="2792422" cy="27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ote Bubble">
            <a:extLst>
              <a:ext uri="{FF2B5EF4-FFF2-40B4-BE49-F238E27FC236}">
                <a16:creationId xmlns:a16="http://schemas.microsoft.com/office/drawing/2014/main" id="{9F06233D-FE90-08B1-5F58-95B3C6F59999}"/>
              </a:ext>
            </a:extLst>
          </p:cNvPr>
          <p:cNvSpPr/>
          <p:nvPr/>
        </p:nvSpPr>
        <p:spPr>
          <a:xfrm>
            <a:off x="2895600" y="273856"/>
            <a:ext cx="9144000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6" y="21600"/>
                </a:moveTo>
                <a:cubicBezTo>
                  <a:pt x="9801" y="21600"/>
                  <a:pt x="8128" y="21091"/>
                  <a:pt x="6676" y="20208"/>
                </a:cubicBezTo>
                <a:lnTo>
                  <a:pt x="0" y="19738"/>
                </a:lnTo>
                <a:lnTo>
                  <a:pt x="2570" y="15472"/>
                </a:lnTo>
                <a:cubicBezTo>
                  <a:pt x="1937" y="14056"/>
                  <a:pt x="1572" y="12475"/>
                  <a:pt x="1572" y="10798"/>
                </a:cubicBezTo>
                <a:cubicBezTo>
                  <a:pt x="1572" y="4833"/>
                  <a:pt x="6056" y="0"/>
                  <a:pt x="11586" y="0"/>
                </a:cubicBezTo>
                <a:cubicBezTo>
                  <a:pt x="17117" y="0"/>
                  <a:pt x="21600" y="4833"/>
                  <a:pt x="21600" y="10798"/>
                </a:cubicBezTo>
                <a:cubicBezTo>
                  <a:pt x="21600" y="16763"/>
                  <a:pt x="17117" y="21600"/>
                  <a:pt x="11586" y="21600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6789BA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4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4" name="I play football.">
            <a:extLst>
              <a:ext uri="{FF2B5EF4-FFF2-40B4-BE49-F238E27FC236}">
                <a16:creationId xmlns:a16="http://schemas.microsoft.com/office/drawing/2014/main" id="{BD48DDA5-F5B8-20F4-2ABA-1C6D4E50E56F}"/>
              </a:ext>
            </a:extLst>
          </p:cNvPr>
          <p:cNvSpPr txBox="1"/>
          <p:nvPr/>
        </p:nvSpPr>
        <p:spPr>
          <a:xfrm>
            <a:off x="4191000" y="808453"/>
            <a:ext cx="89154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584200">
              <a:lnSpc>
                <a:spcPct val="100000"/>
              </a:lnSpc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800" dirty="0"/>
              <a:t>what </a:t>
            </a:r>
            <a:r>
              <a:rPr lang="en-GB" sz="4800" dirty="0">
                <a:solidFill>
                  <a:srgbClr val="FF0000"/>
                </a:solidFill>
              </a:rPr>
              <a:t>does</a:t>
            </a:r>
            <a:r>
              <a:rPr sz="4800" dirty="0"/>
              <a:t> </a:t>
            </a:r>
            <a:r>
              <a:rPr lang="en-GB" sz="4800" dirty="0"/>
              <a:t>she do ?</a:t>
            </a:r>
            <a:endParaRPr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34E37-2748-B853-FEF6-83811B6F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89815" l="4701" r="93162">
                        <a14:foregroundMark x1="8974" y1="22685" x2="8974" y2="37963"/>
                        <a14:foregroundMark x1="55556" y1="7870" x2="59402" y2="15278"/>
                        <a14:foregroundMark x1="6838" y1="31481" x2="5128" y2="50000"/>
                        <a14:foregroundMark x1="93162" y1="80093" x2="63248" y2="85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2286000"/>
            <a:ext cx="2819400" cy="260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10C22-49B0-8C03-CC66-35E958070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6" b="93310" l="7668" r="93291">
                        <a14:foregroundMark x1="60224" y1="29754" x2="39776" y2="31162"/>
                        <a14:foregroundMark x1="68530" y1="14085" x2="35144" y2="21127"/>
                        <a14:foregroundMark x1="35144" y1="21127" x2="33067" y2="21831"/>
                        <a14:foregroundMark x1="78914" y1="38732" x2="77316" y2="52641"/>
                        <a14:foregroundMark x1="76358" y1="42254" x2="75240" y2="51585"/>
                        <a14:foregroundMark x1="75399" y1="39085" x2="78754" y2="44718"/>
                        <a14:foregroundMark x1="78594" y1="82042" x2="24281" y2="85563"/>
                        <a14:foregroundMark x1="74920" y1="76232" x2="88498" y2="90845"/>
                        <a14:foregroundMark x1="93291" y1="90845" x2="74441" y2="90669"/>
                        <a14:foregroundMark x1="34984" y1="93486" x2="13578" y2="93310"/>
                        <a14:foregroundMark x1="13578" y1="93310" x2="13578" y2="93134"/>
                        <a14:foregroundMark x1="11342" y1="84331" x2="7668" y2="92254"/>
                        <a14:foregroundMark x1="56230" y1="25704" x2="49042" y2="33099"/>
                        <a14:foregroundMark x1="66613" y1="6866" x2="55272" y2="11268"/>
                        <a14:foregroundMark x1="76038" y1="90845" x2="34026" y2="92958"/>
                        <a14:foregroundMark x1="65335" y1="6866" x2="64058" y2="6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2011177"/>
            <a:ext cx="3284210" cy="2979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88426-7DD6-D7A5-CAD3-252C7FAC4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556" y1="19167" x2="59167" y2="43056"/>
                        <a14:foregroundMark x1="63611" y1="30278" x2="48611" y2="33611"/>
                        <a14:foregroundMark x1="48611" y1="33611" x2="48611" y2="33611"/>
                        <a14:foregroundMark x1="58611" y1="27222" x2="40833" y2="32500"/>
                        <a14:foregroundMark x1="40833" y1="32500" x2="40556" y2="3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0" y="1997406"/>
            <a:ext cx="3429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A7BF77-1791-30DD-E0D3-63D26838AE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0000" l="10000" r="90000">
                        <a14:foregroundMark x1="38462" y1="28929" x2="56154" y2="43571"/>
                        <a14:foregroundMark x1="70000" y1="29286" x2="53077" y2="44286"/>
                        <a14:foregroundMark x1="68077" y1="16429" x2="46154" y2="7500"/>
                        <a14:foregroundMark x1="46154" y1="7500" x2="46154" y2="7500"/>
                        <a14:foregroundMark x1="61923" y1="24286" x2="56154" y2="48571"/>
                        <a14:foregroundMark x1="53077" y1="71429" x2="55000" y2="88571"/>
                        <a14:foregroundMark x1="66923" y1="85000" x2="13846" y2="85000"/>
                        <a14:foregroundMark x1="35000" y1="79286" x2="27308" y2="81429"/>
                        <a14:foregroundMark x1="42692" y1="67143" x2="21923" y2="70714"/>
                        <a14:foregroundMark x1="35000" y1="55000" x2="38462" y2="68214"/>
                        <a14:foregroundMark x1="65769" y1="64643" x2="65769" y2="76071"/>
                        <a14:foregroundMark x1="58462" y1="45714" x2="43077" y2="7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2194672"/>
            <a:ext cx="2667000" cy="28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4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ote Bubble">
            <a:extLst>
              <a:ext uri="{FF2B5EF4-FFF2-40B4-BE49-F238E27FC236}">
                <a16:creationId xmlns:a16="http://schemas.microsoft.com/office/drawing/2014/main" id="{9F06233D-FE90-08B1-5F58-95B3C6F59999}"/>
              </a:ext>
            </a:extLst>
          </p:cNvPr>
          <p:cNvSpPr/>
          <p:nvPr/>
        </p:nvSpPr>
        <p:spPr>
          <a:xfrm>
            <a:off x="2895600" y="273856"/>
            <a:ext cx="9144000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6" y="21600"/>
                </a:moveTo>
                <a:cubicBezTo>
                  <a:pt x="9801" y="21600"/>
                  <a:pt x="8128" y="21091"/>
                  <a:pt x="6676" y="20208"/>
                </a:cubicBezTo>
                <a:lnTo>
                  <a:pt x="0" y="19738"/>
                </a:lnTo>
                <a:lnTo>
                  <a:pt x="2570" y="15472"/>
                </a:lnTo>
                <a:cubicBezTo>
                  <a:pt x="1937" y="14056"/>
                  <a:pt x="1572" y="12475"/>
                  <a:pt x="1572" y="10798"/>
                </a:cubicBezTo>
                <a:cubicBezTo>
                  <a:pt x="1572" y="4833"/>
                  <a:pt x="6056" y="0"/>
                  <a:pt x="11586" y="0"/>
                </a:cubicBezTo>
                <a:cubicBezTo>
                  <a:pt x="17117" y="0"/>
                  <a:pt x="21600" y="4833"/>
                  <a:pt x="21600" y="10798"/>
                </a:cubicBezTo>
                <a:cubicBezTo>
                  <a:pt x="21600" y="16763"/>
                  <a:pt x="17117" y="21600"/>
                  <a:pt x="11586" y="21600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6789BA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4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4" name="I play football.">
            <a:extLst>
              <a:ext uri="{FF2B5EF4-FFF2-40B4-BE49-F238E27FC236}">
                <a16:creationId xmlns:a16="http://schemas.microsoft.com/office/drawing/2014/main" id="{BD48DDA5-F5B8-20F4-2ABA-1C6D4E50E56F}"/>
              </a:ext>
            </a:extLst>
          </p:cNvPr>
          <p:cNvSpPr txBox="1"/>
          <p:nvPr/>
        </p:nvSpPr>
        <p:spPr>
          <a:xfrm>
            <a:off x="4191000" y="808453"/>
            <a:ext cx="89154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584200">
              <a:lnSpc>
                <a:spcPct val="100000"/>
              </a:lnSpc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800" dirty="0"/>
              <a:t>what </a:t>
            </a:r>
            <a:r>
              <a:rPr lang="en-GB" sz="4800" dirty="0">
                <a:solidFill>
                  <a:srgbClr val="FF0000"/>
                </a:solidFill>
              </a:rPr>
              <a:t>do</a:t>
            </a:r>
            <a:r>
              <a:rPr sz="4800" dirty="0"/>
              <a:t> </a:t>
            </a:r>
            <a:r>
              <a:rPr lang="en-GB" sz="4800" dirty="0"/>
              <a:t>they do ?</a:t>
            </a:r>
            <a:endParaRPr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0F63B-C03E-D3A7-FB7E-5EE60C0DE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233">
                        <a14:foregroundMark x1="30814" y1="12500" x2="21628" y2="19821"/>
                        <a14:foregroundMark x1="21628" y1="19821" x2="21395" y2="22857"/>
                        <a14:foregroundMark x1="42907" y1="33929" x2="49535" y2="44286"/>
                        <a14:foregroundMark x1="49535" y1="44286" x2="49767" y2="44464"/>
                        <a14:foregroundMark x1="74070" y1="41250" x2="84419" y2="34464"/>
                        <a14:foregroundMark x1="82674" y1="75536" x2="23256" y2="73036"/>
                        <a14:foregroundMark x1="16047" y1="77679" x2="48605" y2="84821"/>
                        <a14:foregroundMark x1="48605" y1="84821" x2="49070" y2="84643"/>
                        <a14:foregroundMark x1="15349" y1="79286" x2="47907" y2="83214"/>
                        <a14:foregroundMark x1="16512" y1="73571" x2="14535" y2="79643"/>
                        <a14:foregroundMark x1="17326" y1="75714" x2="40465" y2="79821"/>
                        <a14:foregroundMark x1="13605" y1="78036" x2="13140" y2="82500"/>
                        <a14:foregroundMark x1="49070" y1="83214" x2="95233" y2="82321"/>
                        <a14:foregroundMark x1="85465" y1="74464" x2="72209" y2="74464"/>
                        <a14:foregroundMark x1="85000" y1="78571" x2="62907" y2="79464"/>
                        <a14:foregroundMark x1="84651" y1="70357" x2="76047" y2="70893"/>
                        <a14:foregroundMark x1="86395" y1="72321" x2="87209" y2="80893"/>
                        <a14:foregroundMark x1="86395" y1="71964" x2="87326" y2="76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18626"/>
            <a:ext cx="6481862" cy="4220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1B089-C692-D64A-4313-90C9B217B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9" b="93283" l="10000" r="90000">
                        <a14:foregroundMark x1="23538" y1="14449" x2="31846" y2="47529"/>
                        <a14:foregroundMark x1="37385" y1="56020" x2="35846" y2="80608"/>
                        <a14:foregroundMark x1="41231" y1="83523" x2="44308" y2="77440"/>
                        <a14:foregroundMark x1="43615" y1="83270" x2="45846" y2="90621"/>
                        <a14:foregroundMark x1="19231" y1="10013" x2="15846" y2="13435"/>
                        <a14:foregroundMark x1="19154" y1="28771" x2="24923" y2="43980"/>
                        <a14:foregroundMark x1="32846" y1="5957" x2="27846" y2="5957"/>
                        <a14:foregroundMark x1="27846" y1="5957" x2="27462" y2="6210"/>
                        <a14:foregroundMark x1="61308" y1="4689" x2="61538" y2="13815"/>
                        <a14:foregroundMark x1="60692" y1="3169" x2="60385" y2="4183"/>
                        <a14:foregroundMark x1="60923" y1="4816" x2="61154" y2="14575"/>
                        <a14:foregroundMark x1="66385" y1="7605" x2="75154" y2="5196"/>
                        <a14:foregroundMark x1="76385" y1="9506" x2="80462" y2="19138"/>
                        <a14:foregroundMark x1="69077" y1="85171" x2="68615" y2="93283"/>
                        <a14:foregroundMark x1="34154" y1="61850" x2="31846" y2="73384"/>
                        <a14:foregroundMark x1="28538" y1="84537" x2="17000" y2="82763"/>
                        <a14:foregroundMark x1="16000" y1="85171" x2="15077" y2="89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2137610"/>
            <a:ext cx="5638213" cy="34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8C9AA07-B550-BAED-5997-46B888E01D1B}"/>
              </a:ext>
            </a:extLst>
          </p:cNvPr>
          <p:cNvSpPr/>
          <p:nvPr/>
        </p:nvSpPr>
        <p:spPr>
          <a:xfrm>
            <a:off x="608682" y="457200"/>
            <a:ext cx="4648200" cy="4267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FAE5C5-32E8-295C-5C84-E10F7B554BC0}"/>
              </a:ext>
            </a:extLst>
          </p:cNvPr>
          <p:cNvSpPr/>
          <p:nvPr/>
        </p:nvSpPr>
        <p:spPr>
          <a:xfrm>
            <a:off x="7043836" y="381000"/>
            <a:ext cx="4648200" cy="426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1318C-8C52-AF4E-6D81-20D487302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0" y="381000"/>
            <a:ext cx="4419600" cy="441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3D05F-A320-762A-9B04-B81FC2727CE9}"/>
              </a:ext>
            </a:extLst>
          </p:cNvPr>
          <p:cNvSpPr/>
          <p:nvPr/>
        </p:nvSpPr>
        <p:spPr>
          <a:xfrm>
            <a:off x="533400" y="4836404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5A23C-CA14-DB87-5D52-3553B60AAE49}"/>
              </a:ext>
            </a:extLst>
          </p:cNvPr>
          <p:cNvSpPr/>
          <p:nvPr/>
        </p:nvSpPr>
        <p:spPr>
          <a:xfrm>
            <a:off x="6781800" y="4724400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F627E8-EADC-C971-4E73-38039A1C6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99875" l="10000" r="90000">
                        <a14:foregroundMark x1="24375" y1="9125" x2="24875" y2="46000"/>
                        <a14:foregroundMark x1="76500" y1="6250" x2="76125" y2="9625"/>
                        <a14:foregroundMark x1="23125" y1="4125" x2="23250" y2="7125"/>
                        <a14:foregroundMark x1="78000" y1="76750" x2="78375" y2="93125"/>
                        <a14:foregroundMark x1="78375" y1="93125" x2="78375" y2="93125"/>
                        <a14:foregroundMark x1="21000" y1="89125" x2="20750" y2="99875"/>
                        <a14:foregroundMark x1="74625" y1="3375" x2="78375" y2="5000"/>
                        <a14:foregroundMark x1="24125" y1="3250" x2="27500" y2="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7684" y="810651"/>
            <a:ext cx="2961717" cy="2961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F87EB-A8C2-FA8A-BEE1-1A3AA0FB8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7083" l="10000" r="90000">
                        <a14:foregroundMark x1="65663" y1="28333" x2="65422" y2="42917"/>
                        <a14:foregroundMark x1="65422" y1="42917" x2="57229" y2="62083"/>
                        <a14:foregroundMark x1="57229" y1="62083" x2="26747" y2="82708"/>
                        <a14:foregroundMark x1="26747" y1="82708" x2="22771" y2="91667"/>
                        <a14:foregroundMark x1="22771" y1="91667" x2="22169" y2="90833"/>
                        <a14:foregroundMark x1="69880" y1="13750" x2="59880" y2="9375"/>
                        <a14:foregroundMark x1="59880" y1="9375" x2="58434" y2="7500"/>
                        <a14:foregroundMark x1="24458" y1="97083" x2="20000" y2="9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97577">
            <a:off x="5807004" y="4183393"/>
            <a:ext cx="8074117" cy="4669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DA43F-31C4-5FB8-D95D-11FCBFF1B0BE}"/>
              </a:ext>
            </a:extLst>
          </p:cNvPr>
          <p:cNvSpPr txBox="1"/>
          <p:nvPr/>
        </p:nvSpPr>
        <p:spPr>
          <a:xfrm>
            <a:off x="8569673" y="4566490"/>
            <a:ext cx="297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FFC000"/>
                </a:solidFill>
              </a:rPr>
              <a:t>It</a:t>
            </a:r>
            <a:r>
              <a:rPr lang="en-GB" sz="11500" b="1" dirty="0">
                <a:solidFill>
                  <a:srgbClr val="A63121"/>
                </a:solidFill>
              </a:rPr>
              <a:t> </a:t>
            </a:r>
            <a:endParaRPr lang="en-GB" sz="3200" b="1" dirty="0">
              <a:solidFill>
                <a:srgbClr val="A6312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5C9E2-7202-1213-EF41-A2B1A77C19F7}"/>
              </a:ext>
            </a:extLst>
          </p:cNvPr>
          <p:cNvSpPr txBox="1"/>
          <p:nvPr/>
        </p:nvSpPr>
        <p:spPr>
          <a:xfrm>
            <a:off x="2506338" y="4800600"/>
            <a:ext cx="297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A63121"/>
                </a:solidFill>
              </a:rPr>
              <a:t>he</a:t>
            </a:r>
            <a:endParaRPr lang="en-GB" sz="3200" b="1" dirty="0">
              <a:solidFill>
                <a:srgbClr val="A63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24829B-0E60-4481-9EEA-5157CB2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4502150" cy="6002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B015E5-8349-0C94-72D2-A3A93AB1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87" y="76200"/>
            <a:ext cx="48006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52400"/>
            <a:ext cx="1435224" cy="91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7C0E4-60D3-8194-E374-E891ED3CA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4" b="41086"/>
          <a:stretch/>
        </p:blipFill>
        <p:spPr>
          <a:xfrm>
            <a:off x="228600" y="152400"/>
            <a:ext cx="1028223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8100"/>
            <a:ext cx="9448800" cy="341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277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A football player (play)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--------------------------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in a team of eleven players.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play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player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807843"/>
            <a:ext cx="350371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58613"/>
            <a:ext cx="8031071" cy="4316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15" y="129144"/>
            <a:ext cx="11949989" cy="122413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Footballers (not use)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their hands to move the ball across the football pitch.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use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verb </a:t>
            </a:r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3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6" y="1224617"/>
            <a:ext cx="8300336" cy="4368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0" y="127324"/>
            <a:ext cx="12192000" cy="89837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They (kick)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it with their feet.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kick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6184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 footballer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</a:rPr>
              <a:t>kicks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the ball into the goal, his team (score)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one point.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25888"/>
            <a:ext cx="10421046" cy="444622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score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team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2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1731025" y="1428257"/>
            <a:ext cx="8729949" cy="4316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7" y="196607"/>
            <a:ext cx="11811000" cy="131556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team with the most points (win)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</a:b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win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team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6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74" y="1255714"/>
            <a:ext cx="7672300" cy="4175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3" y="116631"/>
            <a:ext cx="11809313" cy="106371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referee (control)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game.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control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referee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14" y="1141018"/>
            <a:ext cx="8382000" cy="5253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Players (not argue)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with the referee.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752528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argue</a:t>
            </a:r>
            <a:endParaRPr lang="ar-KW" sz="6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verb </a:t>
            </a:r>
            <a:r>
              <a:rPr lang="en-US" sz="40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3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807843"/>
            <a:ext cx="1787860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8C9AA07-B550-BAED-5997-46B888E01D1B}"/>
              </a:ext>
            </a:extLst>
          </p:cNvPr>
          <p:cNvSpPr/>
          <p:nvPr/>
        </p:nvSpPr>
        <p:spPr>
          <a:xfrm>
            <a:off x="643990" y="296537"/>
            <a:ext cx="4648200" cy="4267200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FAE5C5-32E8-295C-5C84-E10F7B554BC0}"/>
              </a:ext>
            </a:extLst>
          </p:cNvPr>
          <p:cNvSpPr/>
          <p:nvPr/>
        </p:nvSpPr>
        <p:spPr>
          <a:xfrm>
            <a:off x="6938791" y="304800"/>
            <a:ext cx="4648200" cy="42672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3D05F-A320-762A-9B04-B81FC2727CE9}"/>
              </a:ext>
            </a:extLst>
          </p:cNvPr>
          <p:cNvSpPr/>
          <p:nvPr/>
        </p:nvSpPr>
        <p:spPr>
          <a:xfrm>
            <a:off x="643990" y="4724400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rgbClr val="00B050"/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5A23C-CA14-DB87-5D52-3553B60AAE49}"/>
              </a:ext>
            </a:extLst>
          </p:cNvPr>
          <p:cNvSpPr/>
          <p:nvPr/>
        </p:nvSpPr>
        <p:spPr>
          <a:xfrm>
            <a:off x="6781800" y="4724400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rgbClr val="0070C0"/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38883-1782-A6AB-69CC-2D27098CB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7083" l="10000" r="90000">
                        <a14:foregroundMark x1="65663" y1="28333" x2="65422" y2="42917"/>
                        <a14:foregroundMark x1="65422" y1="42917" x2="57229" y2="62083"/>
                        <a14:foregroundMark x1="57229" y1="62083" x2="26747" y2="82708"/>
                        <a14:foregroundMark x1="26747" y1="82708" x2="22771" y2="91667"/>
                        <a14:foregroundMark x1="22771" y1="91667" x2="22169" y2="90833"/>
                        <a14:foregroundMark x1="69880" y1="13750" x2="59880" y2="9375"/>
                        <a14:foregroundMark x1="59880" y1="9375" x2="58434" y2="7500"/>
                        <a14:foregroundMark x1="24458" y1="97083" x2="20000" y2="9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9368">
            <a:off x="2583910" y="575950"/>
            <a:ext cx="7970359" cy="460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87F09-31B5-52EE-3C38-71FA6FF1F48D}"/>
              </a:ext>
            </a:extLst>
          </p:cNvPr>
          <p:cNvSpPr txBox="1"/>
          <p:nvPr/>
        </p:nvSpPr>
        <p:spPr>
          <a:xfrm>
            <a:off x="1815240" y="4500778"/>
            <a:ext cx="297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00B050"/>
                </a:solidFill>
              </a:rPr>
              <a:t>she</a:t>
            </a:r>
            <a:endParaRPr lang="en-GB" sz="3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75927-FAF8-764C-2E60-56C6D84E9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0" b="96271" l="4808" r="96016">
                        <a14:foregroundMark x1="16896" y1="5085" x2="19231" y2="16271"/>
                        <a14:foregroundMark x1="28297" y1="5311" x2="28846" y2="11525"/>
                        <a14:foregroundMark x1="14835" y1="1130" x2="14835" y2="9153"/>
                        <a14:foregroundMark x1="9478" y1="30847" x2="4808" y2="37740"/>
                        <a14:foregroundMark x1="4808" y1="37740" x2="4808" y2="38079"/>
                        <a14:foregroundMark x1="7418" y1="37627" x2="13324" y2="46554"/>
                        <a14:foregroundMark x1="13324" y1="46554" x2="28434" y2="51412"/>
                        <a14:foregroundMark x1="28434" y1="51412" x2="30082" y2="51073"/>
                        <a14:foregroundMark x1="14011" y1="26667" x2="25549" y2="48701"/>
                        <a14:foregroundMark x1="7143" y1="31186" x2="17720" y2="40452"/>
                        <a14:foregroundMark x1="17720" y1="40452" x2="33104" y2="46893"/>
                        <a14:foregroundMark x1="34753" y1="30395" x2="41346" y2="54802"/>
                        <a14:foregroundMark x1="32967" y1="27910" x2="31319" y2="47232"/>
                        <a14:foregroundMark x1="29808" y1="56723" x2="21016" y2="74689"/>
                        <a14:foregroundMark x1="21016" y1="74689" x2="21016" y2="74689"/>
                        <a14:foregroundMark x1="36264" y1="42938" x2="24863" y2="66215"/>
                        <a14:foregroundMark x1="24863" y1="66215" x2="24313" y2="69040"/>
                        <a14:foregroundMark x1="21978" y1="80000" x2="21154" y2="87571"/>
                        <a14:foregroundMark x1="21154" y1="87571" x2="25137" y2="95593"/>
                        <a14:foregroundMark x1="26099" y1="88249" x2="10165" y2="87571"/>
                        <a14:foregroundMark x1="26648" y1="93333" x2="68269" y2="92542"/>
                        <a14:foregroundMark x1="68269" y1="92542" x2="68269" y2="92542"/>
                        <a14:foregroundMark x1="44093" y1="92994" x2="64835" y2="96384"/>
                        <a14:foregroundMark x1="88736" y1="51412" x2="96016" y2="54124"/>
                        <a14:foregroundMark x1="31044" y1="30056" x2="27473" y2="48814"/>
                        <a14:foregroundMark x1="12088" y1="38079" x2="17857" y2="50621"/>
                        <a14:foregroundMark x1="17857" y1="50621" x2="25549" y2="574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4294" y="997583"/>
            <a:ext cx="2338117" cy="2842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E74C06-9D32-137D-350E-F1B84FDFE84A}"/>
              </a:ext>
            </a:extLst>
          </p:cNvPr>
          <p:cNvSpPr txBox="1"/>
          <p:nvPr/>
        </p:nvSpPr>
        <p:spPr>
          <a:xfrm>
            <a:off x="9220200" y="4353664"/>
            <a:ext cx="297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0070C0"/>
                </a:solidFill>
              </a:rPr>
              <a:t>It</a:t>
            </a:r>
            <a:r>
              <a:rPr lang="en-GB" sz="11500" b="1" dirty="0">
                <a:solidFill>
                  <a:srgbClr val="00B050"/>
                </a:solidFill>
              </a:rPr>
              <a:t> </a:t>
            </a:r>
            <a:endParaRPr lang="en-GB" sz="32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artoon Drawing Character Jumping Happy Girl PNG Images | PSD Free Download  - Pikbest">
            <a:extLst>
              <a:ext uri="{FF2B5EF4-FFF2-40B4-BE49-F238E27FC236}">
                <a16:creationId xmlns:a16="http://schemas.microsoft.com/office/drawing/2014/main" id="{3EDA5470-620E-CF6E-D239-C814FC7B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0000" r="90000">
                        <a14:foregroundMark x1="54875" y1="9375" x2="66625" y2="13375"/>
                        <a14:foregroundMark x1="65375" y1="8500" x2="49625" y2="5750"/>
                        <a14:foregroundMark x1="66125" y1="72125" x2="66000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8" y="7620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6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48" y="301254"/>
            <a:ext cx="11658600" cy="1040160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they do, the referee (send)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them off the football pitch.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" y="1407819"/>
            <a:ext cx="12192000" cy="532285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send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referee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651956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1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064D-ADBF-D38D-D9DB-4804BE40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228600"/>
            <a:ext cx="9829800" cy="1082674"/>
          </a:xfrm>
        </p:spPr>
        <p:txBody>
          <a:bodyPr>
            <a:normAutofit/>
          </a:bodyPr>
          <a:lstStyle/>
          <a:p>
            <a:r>
              <a:rPr lang="en-GB" sz="6000" dirty="0"/>
              <a:t>Talk about your daily routine: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96DA4-D3FB-A5ED-20D8-2D2BB54EF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5324" r="18333" b="19999"/>
          <a:stretch/>
        </p:blipFill>
        <p:spPr>
          <a:xfrm>
            <a:off x="1181100" y="873124"/>
            <a:ext cx="9829799" cy="54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173">
            <a:extLst>
              <a:ext uri="{FF2B5EF4-FFF2-40B4-BE49-F238E27FC236}">
                <a16:creationId xmlns:a16="http://schemas.microsoft.com/office/drawing/2014/main" id="{65AC132A-8A5B-C48C-8B86-849D3541CEED}"/>
              </a:ext>
            </a:extLst>
          </p:cNvPr>
          <p:cNvGrpSpPr/>
          <p:nvPr/>
        </p:nvGrpSpPr>
        <p:grpSpPr>
          <a:xfrm>
            <a:off x="2667000" y="204821"/>
            <a:ext cx="5924818" cy="1006471"/>
            <a:chOff x="-1438973" y="-1723885"/>
            <a:chExt cx="6596626" cy="1100793"/>
          </a:xfrm>
        </p:grpSpPr>
        <p:sp>
          <p:nvSpPr>
            <p:cNvPr id="4" name="Rounded Rectangle">
              <a:extLst>
                <a:ext uri="{FF2B5EF4-FFF2-40B4-BE49-F238E27FC236}">
                  <a16:creationId xmlns:a16="http://schemas.microsoft.com/office/drawing/2014/main" id="{AB6D17EF-60CA-9D77-6C93-17549987D2BB}"/>
                </a:ext>
              </a:extLst>
            </p:cNvPr>
            <p:cNvSpPr/>
            <p:nvPr/>
          </p:nvSpPr>
          <p:spPr>
            <a:xfrm>
              <a:off x="-1438973" y="-1723885"/>
              <a:ext cx="6386839" cy="1100793"/>
            </a:xfrm>
            <a:prstGeom prst="roundRect">
              <a:avLst>
                <a:gd name="adj" fmla="val 17306"/>
              </a:avLst>
            </a:prstGeom>
            <a:solidFill>
              <a:srgbClr val="FAD19C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100000"/>
                </a:lnSpc>
                <a:defRPr sz="4800">
                  <a:solidFill>
                    <a:srgbClr val="578C2E"/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endParaRPr/>
            </a:p>
          </p:txBody>
        </p:sp>
        <p:sp>
          <p:nvSpPr>
            <p:cNvPr id="5" name="I brush my hair.">
              <a:extLst>
                <a:ext uri="{FF2B5EF4-FFF2-40B4-BE49-F238E27FC236}">
                  <a16:creationId xmlns:a16="http://schemas.microsoft.com/office/drawing/2014/main" id="{D8D61904-E1EC-F8E8-E9F8-0B55F375B4EF}"/>
                </a:ext>
              </a:extLst>
            </p:cNvPr>
            <p:cNvSpPr txBox="1"/>
            <p:nvPr/>
          </p:nvSpPr>
          <p:spPr>
            <a:xfrm>
              <a:off x="-1028696" y="-1588031"/>
              <a:ext cx="6186349" cy="952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4800">
                  <a:solidFill>
                    <a:srgbClr val="578C2E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dirty="0"/>
                <a:t>I brush my hair.</a:t>
              </a:r>
            </a:p>
          </p:txBody>
        </p:sp>
      </p:grpSp>
      <p:grpSp>
        <p:nvGrpSpPr>
          <p:cNvPr id="6" name="Shape 174">
            <a:extLst>
              <a:ext uri="{FF2B5EF4-FFF2-40B4-BE49-F238E27FC236}">
                <a16:creationId xmlns:a16="http://schemas.microsoft.com/office/drawing/2014/main" id="{5159FECF-4262-B584-DA97-BA1EDE971676}"/>
              </a:ext>
            </a:extLst>
          </p:cNvPr>
          <p:cNvGrpSpPr/>
          <p:nvPr/>
        </p:nvGrpSpPr>
        <p:grpSpPr>
          <a:xfrm>
            <a:off x="3595025" y="1888998"/>
            <a:ext cx="6844375" cy="1039426"/>
            <a:chOff x="0" y="0"/>
            <a:chExt cx="7050751" cy="1136837"/>
          </a:xfrm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C82C5096-8614-A074-0AD8-DC20CD14CF74}"/>
                </a:ext>
              </a:extLst>
            </p:cNvPr>
            <p:cNvSpPr/>
            <p:nvPr/>
          </p:nvSpPr>
          <p:spPr>
            <a:xfrm>
              <a:off x="0" y="0"/>
              <a:ext cx="6389893" cy="1136837"/>
            </a:xfrm>
            <a:prstGeom prst="roundRect">
              <a:avLst>
                <a:gd name="adj" fmla="val 16757"/>
              </a:avLst>
            </a:prstGeom>
            <a:solidFill>
              <a:srgbClr val="FAD19C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100000"/>
                </a:lnSpc>
                <a:defRPr sz="4800">
                  <a:solidFill>
                    <a:srgbClr val="4A2EE2"/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endParaRPr/>
            </a:p>
          </p:txBody>
        </p:sp>
        <p:sp>
          <p:nvSpPr>
            <p:cNvPr id="8" name="You wash your hands.">
              <a:extLst>
                <a:ext uri="{FF2B5EF4-FFF2-40B4-BE49-F238E27FC236}">
                  <a16:creationId xmlns:a16="http://schemas.microsoft.com/office/drawing/2014/main" id="{65A9C62D-6FBE-006B-EB14-F26EE31C652F}"/>
                </a:ext>
              </a:extLst>
            </p:cNvPr>
            <p:cNvSpPr txBox="1"/>
            <p:nvPr/>
          </p:nvSpPr>
          <p:spPr>
            <a:xfrm>
              <a:off x="100244" y="92167"/>
              <a:ext cx="6950507" cy="952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4800">
                  <a:solidFill>
                    <a:srgbClr val="4A2EE2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dirty="0"/>
                <a:t>You wash your hands.</a:t>
              </a:r>
            </a:p>
          </p:txBody>
        </p:sp>
      </p:grpSp>
      <p:grpSp>
        <p:nvGrpSpPr>
          <p:cNvPr id="9" name="Shape 175">
            <a:extLst>
              <a:ext uri="{FF2B5EF4-FFF2-40B4-BE49-F238E27FC236}">
                <a16:creationId xmlns:a16="http://schemas.microsoft.com/office/drawing/2014/main" id="{0779DE84-D4C5-B3A3-3BAD-0AB11D5648EF}"/>
              </a:ext>
            </a:extLst>
          </p:cNvPr>
          <p:cNvGrpSpPr/>
          <p:nvPr/>
        </p:nvGrpSpPr>
        <p:grpSpPr>
          <a:xfrm>
            <a:off x="2361286" y="3595816"/>
            <a:ext cx="7087513" cy="1077465"/>
            <a:chOff x="-1779784" y="-1135679"/>
            <a:chExt cx="7891161" cy="1178440"/>
          </a:xfrm>
        </p:grpSpPr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7588F1DB-5722-7578-3EAE-A1E5F0437AEE}"/>
                </a:ext>
              </a:extLst>
            </p:cNvPr>
            <p:cNvSpPr/>
            <p:nvPr/>
          </p:nvSpPr>
          <p:spPr>
            <a:xfrm>
              <a:off x="-1667938" y="-1135679"/>
              <a:ext cx="7100594" cy="1178440"/>
            </a:xfrm>
            <a:prstGeom prst="roundRect">
              <a:avLst>
                <a:gd name="adj" fmla="val 16165"/>
              </a:avLst>
            </a:prstGeom>
            <a:solidFill>
              <a:srgbClr val="FAD19C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100000"/>
                </a:lnSpc>
                <a:defRPr sz="4800">
                  <a:solidFill>
                    <a:srgbClr val="C82506"/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endParaRPr/>
            </a:p>
          </p:txBody>
        </p:sp>
        <p:sp>
          <p:nvSpPr>
            <p:cNvPr id="11" name="She brushes her teeth.">
              <a:extLst>
                <a:ext uri="{FF2B5EF4-FFF2-40B4-BE49-F238E27FC236}">
                  <a16:creationId xmlns:a16="http://schemas.microsoft.com/office/drawing/2014/main" id="{4375E359-1847-DB25-83F5-121444785A57}"/>
                </a:ext>
              </a:extLst>
            </p:cNvPr>
            <p:cNvSpPr txBox="1"/>
            <p:nvPr/>
          </p:nvSpPr>
          <p:spPr>
            <a:xfrm>
              <a:off x="-1779784" y="-1024269"/>
              <a:ext cx="7891161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4600">
                  <a:solidFill>
                    <a:srgbClr val="C82506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dirty="0"/>
                <a:t>She brushes her teeth.</a:t>
              </a:r>
            </a:p>
          </p:txBody>
        </p:sp>
      </p:grpSp>
      <p:grpSp>
        <p:nvGrpSpPr>
          <p:cNvPr id="12" name="Shape 176">
            <a:extLst>
              <a:ext uri="{FF2B5EF4-FFF2-40B4-BE49-F238E27FC236}">
                <a16:creationId xmlns:a16="http://schemas.microsoft.com/office/drawing/2014/main" id="{D2F40A8F-0AA3-C7E9-1F2A-79F2DC2A8CFC}"/>
              </a:ext>
            </a:extLst>
          </p:cNvPr>
          <p:cNvGrpSpPr/>
          <p:nvPr/>
        </p:nvGrpSpPr>
        <p:grpSpPr>
          <a:xfrm>
            <a:off x="3351887" y="4852458"/>
            <a:ext cx="7087513" cy="1621914"/>
            <a:chOff x="-112231" y="-1"/>
            <a:chExt cx="7381591" cy="17739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DAB21F7-B146-441F-5C1F-4D8AEEE828D3}"/>
                </a:ext>
              </a:extLst>
            </p:cNvPr>
            <p:cNvSpPr/>
            <p:nvPr/>
          </p:nvSpPr>
          <p:spPr>
            <a:xfrm>
              <a:off x="0" y="290852"/>
              <a:ext cx="6538773" cy="1192208"/>
            </a:xfrm>
            <a:prstGeom prst="roundRect">
              <a:avLst>
                <a:gd name="adj" fmla="val 15718"/>
              </a:avLst>
            </a:prstGeom>
            <a:solidFill>
              <a:srgbClr val="FAD19C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100000"/>
                </a:lnSpc>
                <a:defRPr sz="4800">
                  <a:solidFill>
                    <a:srgbClr val="3893CD"/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endParaRPr/>
            </a:p>
          </p:txBody>
        </p:sp>
        <p:sp>
          <p:nvSpPr>
            <p:cNvPr id="14" name="He eats his breakfast.">
              <a:extLst>
                <a:ext uri="{FF2B5EF4-FFF2-40B4-BE49-F238E27FC236}">
                  <a16:creationId xmlns:a16="http://schemas.microsoft.com/office/drawing/2014/main" id="{3C74CE73-CD48-69E7-45D1-EC1CAE1B6F21}"/>
                </a:ext>
              </a:extLst>
            </p:cNvPr>
            <p:cNvSpPr txBox="1"/>
            <p:nvPr/>
          </p:nvSpPr>
          <p:spPr>
            <a:xfrm>
              <a:off x="-112231" y="-1"/>
              <a:ext cx="7381591" cy="177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defRPr sz="4800">
                  <a:solidFill>
                    <a:srgbClr val="BB0BEB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dirty="0"/>
                <a:t>He eats his breakfast.</a:t>
              </a:r>
            </a:p>
          </p:txBody>
        </p:sp>
      </p:grpSp>
      <p:grpSp>
        <p:nvGrpSpPr>
          <p:cNvPr id="15" name="Shape 177">
            <a:extLst>
              <a:ext uri="{FF2B5EF4-FFF2-40B4-BE49-F238E27FC236}">
                <a16:creationId xmlns:a16="http://schemas.microsoft.com/office/drawing/2014/main" id="{9C5FEAE8-EC68-7241-21E1-CA0FDCE9CFF3}"/>
              </a:ext>
            </a:extLst>
          </p:cNvPr>
          <p:cNvGrpSpPr/>
          <p:nvPr/>
        </p:nvGrpSpPr>
        <p:grpSpPr>
          <a:xfrm>
            <a:off x="3904207" y="7707403"/>
            <a:ext cx="5860953" cy="1108172"/>
            <a:chOff x="0" y="0"/>
            <a:chExt cx="6525521" cy="1212024"/>
          </a:xfrm>
        </p:grpSpPr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F1FD16EC-1CF7-0661-D947-5B2F85351C67}"/>
                </a:ext>
              </a:extLst>
            </p:cNvPr>
            <p:cNvSpPr/>
            <p:nvPr/>
          </p:nvSpPr>
          <p:spPr>
            <a:xfrm>
              <a:off x="0" y="0"/>
              <a:ext cx="6525522" cy="1212025"/>
            </a:xfrm>
            <a:prstGeom prst="roundRect">
              <a:avLst>
                <a:gd name="adj" fmla="val 15718"/>
              </a:avLst>
            </a:prstGeom>
            <a:solidFill>
              <a:srgbClr val="FAD19C"/>
            </a:solidFill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100000"/>
                </a:lnSpc>
                <a:defRPr sz="4800">
                  <a:solidFill>
                    <a:srgbClr val="651A8C"/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endParaRPr/>
            </a:p>
          </p:txBody>
        </p:sp>
        <p:sp>
          <p:nvSpPr>
            <p:cNvPr id="17" name="We do homework.">
              <a:extLst>
                <a:ext uri="{FF2B5EF4-FFF2-40B4-BE49-F238E27FC236}">
                  <a16:creationId xmlns:a16="http://schemas.microsoft.com/office/drawing/2014/main" id="{68926C05-06A1-8007-C6B9-0E5B8947C714}"/>
                </a:ext>
              </a:extLst>
            </p:cNvPr>
            <p:cNvSpPr txBox="1"/>
            <p:nvPr/>
          </p:nvSpPr>
          <p:spPr>
            <a:xfrm>
              <a:off x="100246" y="129762"/>
              <a:ext cx="6325029" cy="952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4800">
                  <a:solidFill>
                    <a:srgbClr val="651A8C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We do homework.</a:t>
              </a:r>
            </a:p>
          </p:txBody>
        </p:sp>
      </p:grpSp>
      <p:pic>
        <p:nvPicPr>
          <p:cNvPr id="18" name="5C1A157F-3C52-4DA7-92D2-CEE9AFEC6293-L0-001.jpeg" descr="5C1A157F-3C52-4DA7-92D2-CEE9AFEC6293-L0-001.jpeg">
            <a:extLst>
              <a:ext uri="{FF2B5EF4-FFF2-40B4-BE49-F238E27FC236}">
                <a16:creationId xmlns:a16="http://schemas.microsoft.com/office/drawing/2014/main" id="{21D6C0A7-AEC7-0A4A-697D-16C6968F754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01094" y="1979956"/>
            <a:ext cx="1996158" cy="17417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9" name="BBFB50E4-066C-4BAC-80A9-FFDC40160E6B-L0-001.png" descr="BBFB50E4-066C-4BAC-80A9-FFDC40160E6B-L0-001.png">
            <a:extLst>
              <a:ext uri="{FF2B5EF4-FFF2-40B4-BE49-F238E27FC236}">
                <a16:creationId xmlns:a16="http://schemas.microsoft.com/office/drawing/2014/main" id="{76A88987-422D-D00D-80DF-29A35B8CFCF0}"/>
              </a:ext>
            </a:extLst>
          </p:cNvPr>
          <p:cNvPicPr>
            <a:picLocks/>
          </p:cNvPicPr>
          <p:nvPr/>
        </p:nvPicPr>
        <p:blipFill>
          <a:blip r:embed="rId3"/>
          <a:srcRect b="5078"/>
          <a:stretch>
            <a:fillRect/>
          </a:stretch>
        </p:blipFill>
        <p:spPr>
          <a:xfrm>
            <a:off x="366469" y="2913131"/>
            <a:ext cx="1992063" cy="17454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0" name="DC9C3135-51AD-4745-B42C-51DA7D1A5C4E-L0-001.jpeg" descr="DC9C3135-51AD-4745-B42C-51DA7D1A5C4E-L0-001.jpeg">
            <a:extLst>
              <a:ext uri="{FF2B5EF4-FFF2-40B4-BE49-F238E27FC236}">
                <a16:creationId xmlns:a16="http://schemas.microsoft.com/office/drawing/2014/main" id="{C697D492-E520-6169-7D7A-DA71DAFE50E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7019"/>
            <a:ext cx="1996158" cy="17417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1" name="499E3013-408E-4844-A4FB-421BA7B8FF47-L0-001.jpeg" descr="499E3013-408E-4844-A4FB-421BA7B8FF47-L0-001.jpeg">
            <a:extLst>
              <a:ext uri="{FF2B5EF4-FFF2-40B4-BE49-F238E27FC236}">
                <a16:creationId xmlns:a16="http://schemas.microsoft.com/office/drawing/2014/main" id="{A90D03C4-5AC9-0425-CB16-52AE38AE5ADB}"/>
              </a:ext>
            </a:extLst>
          </p:cNvPr>
          <p:cNvPicPr>
            <a:picLocks/>
          </p:cNvPicPr>
          <p:nvPr/>
        </p:nvPicPr>
        <p:blipFill>
          <a:blip r:embed="rId5"/>
          <a:srcRect b="9199"/>
          <a:stretch>
            <a:fillRect/>
          </a:stretch>
        </p:blipFill>
        <p:spPr>
          <a:xfrm>
            <a:off x="9884017" y="4673281"/>
            <a:ext cx="1996158" cy="17417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2" name="IMG_0646.jpeg" descr="IMG_0646.jpeg">
            <a:extLst>
              <a:ext uri="{FF2B5EF4-FFF2-40B4-BE49-F238E27FC236}">
                <a16:creationId xmlns:a16="http://schemas.microsoft.com/office/drawing/2014/main" id="{95457C45-3A51-3FBF-EC4E-0827441FD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86" y="7468360"/>
            <a:ext cx="2658008" cy="16356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  <p:bldP spid="19" grpId="0" animBg="1" advAuto="0"/>
      <p:bldP spid="20" grpId="0" animBg="1" advAuto="0"/>
      <p:bldP spid="21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k you">
            <a:hlinkClick r:id="" action="ppaction://media"/>
            <a:extLst>
              <a:ext uri="{FF2B5EF4-FFF2-40B4-BE49-F238E27FC236}">
                <a16:creationId xmlns:a16="http://schemas.microsoft.com/office/drawing/2014/main" id="{29D4147C-F163-491E-A1EA-1A94A85C5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0"/>
            <a:ext cx="9173823" cy="516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6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7D98039D-21FD-DF0A-AA6D-840D40DD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981200"/>
            <a:ext cx="20224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>
            <a:extLst>
              <a:ext uri="{FF2B5EF4-FFF2-40B4-BE49-F238E27FC236}">
                <a16:creationId xmlns:a16="http://schemas.microsoft.com/office/drawing/2014/main" id="{1A4B9A5D-F30F-1114-393A-4C0437D5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1447800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>
            <a:extLst>
              <a:ext uri="{FF2B5EF4-FFF2-40B4-BE49-F238E27FC236}">
                <a16:creationId xmlns:a16="http://schemas.microsoft.com/office/drawing/2014/main" id="{292CD31B-F8BF-5914-545C-B9123B8B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9601"/>
            <a:ext cx="1828800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ext Box 5">
            <a:extLst>
              <a:ext uri="{FF2B5EF4-FFF2-40B4-BE49-F238E27FC236}">
                <a16:creationId xmlns:a16="http://schemas.microsoft.com/office/drawing/2014/main" id="{A67E0040-E576-B211-2F50-3C3DDB38D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962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make</a:t>
            </a:r>
          </a:p>
        </p:txBody>
      </p:sp>
      <p:sp>
        <p:nvSpPr>
          <p:cNvPr id="86022" name="Text Box 6">
            <a:extLst>
              <a:ext uri="{FF2B5EF4-FFF2-40B4-BE49-F238E27FC236}">
                <a16:creationId xmlns:a16="http://schemas.microsoft.com/office/drawing/2014/main" id="{8EA16E26-5FA9-7D69-4D9F-09FC7F94B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throw</a:t>
            </a:r>
          </a:p>
        </p:txBody>
      </p:sp>
      <p:sp>
        <p:nvSpPr>
          <p:cNvPr id="86023" name="AutoShape 7">
            <a:extLst>
              <a:ext uri="{FF2B5EF4-FFF2-40B4-BE49-F238E27FC236}">
                <a16:creationId xmlns:a16="http://schemas.microsoft.com/office/drawing/2014/main" id="{1868C3AA-3B8B-FFD7-4F82-71F4C3851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667000"/>
            <a:ext cx="1905000" cy="457200"/>
          </a:xfrm>
          <a:prstGeom prst="wedgeRectCallout">
            <a:avLst>
              <a:gd name="adj1" fmla="val -48417"/>
              <a:gd name="adj2" fmla="val 1045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don’t.</a:t>
            </a:r>
          </a:p>
        </p:txBody>
      </p:sp>
      <p:sp>
        <p:nvSpPr>
          <p:cNvPr id="86024" name="AutoShape 8">
            <a:extLst>
              <a:ext uri="{FF2B5EF4-FFF2-40B4-BE49-F238E27FC236}">
                <a16:creationId xmlns:a16="http://schemas.microsoft.com/office/drawing/2014/main" id="{9C39A2D3-90F6-0E3B-BF74-A8B3B33E5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09600"/>
            <a:ext cx="2438400" cy="1295400"/>
          </a:xfrm>
          <a:prstGeom prst="wedgeRectCallout">
            <a:avLst>
              <a:gd name="adj1" fmla="val -73634"/>
              <a:gd name="adj2" fmla="val 83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always make a snowman in the winter.</a:t>
            </a:r>
          </a:p>
        </p:txBody>
      </p:sp>
      <p:sp>
        <p:nvSpPr>
          <p:cNvPr id="86025" name="AutoShape 9">
            <a:extLst>
              <a:ext uri="{FF2B5EF4-FFF2-40B4-BE49-F238E27FC236}">
                <a16:creationId xmlns:a16="http://schemas.microsoft.com/office/drawing/2014/main" id="{5748B84B-3CF6-5543-A1AD-46C2AA97D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581400"/>
            <a:ext cx="1600200" cy="1066800"/>
          </a:xfrm>
          <a:prstGeom prst="wedgeRectCallout">
            <a:avLst>
              <a:gd name="adj1" fmla="val -84028"/>
              <a:gd name="adj2" fmla="val -380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throw snowballs.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utoUpdateAnimBg="0"/>
      <p:bldP spid="86022" grpId="0" autoUpdateAnimBg="0"/>
      <p:bldP spid="86023" grpId="0" animBg="1" autoUpdateAnimBg="0"/>
      <p:bldP spid="86024" grpId="0" animBg="1" autoUpdateAnimBg="0"/>
      <p:bldP spid="86025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4AC3429A-B1B8-90F2-C250-02E35C94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657600"/>
            <a:ext cx="1711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AC8108A2-1CC8-7E77-AA06-A2A1E2B5F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124201"/>
            <a:ext cx="2417763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Text Box 4">
            <a:extLst>
              <a:ext uri="{FF2B5EF4-FFF2-40B4-BE49-F238E27FC236}">
                <a16:creationId xmlns:a16="http://schemas.microsoft.com/office/drawing/2014/main" id="{F2070E70-C5F1-CC56-0C56-AF6814A39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10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brush</a:t>
            </a:r>
          </a:p>
        </p:txBody>
      </p:sp>
      <p:sp>
        <p:nvSpPr>
          <p:cNvPr id="87045" name="AutoShape 5">
            <a:extLst>
              <a:ext uri="{FF2B5EF4-FFF2-40B4-BE49-F238E27FC236}">
                <a16:creationId xmlns:a16="http://schemas.microsoft.com/office/drawing/2014/main" id="{0F897AD6-CDFC-A816-2744-2C53E4522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362200"/>
            <a:ext cx="1219200" cy="533400"/>
          </a:xfrm>
          <a:prstGeom prst="wedgeRectCallout">
            <a:avLst>
              <a:gd name="adj1" fmla="val -90755"/>
              <a:gd name="adj2" fmla="val 1193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don’t.</a:t>
            </a:r>
          </a:p>
        </p:txBody>
      </p:sp>
      <p:sp>
        <p:nvSpPr>
          <p:cNvPr id="87046" name="AutoShape 6">
            <a:extLst>
              <a:ext uri="{FF2B5EF4-FFF2-40B4-BE49-F238E27FC236}">
                <a16:creationId xmlns:a16="http://schemas.microsoft.com/office/drawing/2014/main" id="{7F41EFBA-5ACD-20AB-6437-0749EFC71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85800"/>
            <a:ext cx="1828800" cy="1219200"/>
          </a:xfrm>
          <a:prstGeom prst="wedgeRectCallout">
            <a:avLst>
              <a:gd name="adj1" fmla="val -24477"/>
              <a:gd name="adj2" fmla="val 199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always brush my teeth.</a:t>
            </a:r>
          </a:p>
        </p:txBody>
      </p:sp>
      <p:sp>
        <p:nvSpPr>
          <p:cNvPr id="87047" name="AutoShape 7">
            <a:extLst>
              <a:ext uri="{FF2B5EF4-FFF2-40B4-BE49-F238E27FC236}">
                <a16:creationId xmlns:a16="http://schemas.microsoft.com/office/drawing/2014/main" id="{F61B98D6-A0CB-77C4-555D-093D68DB2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19600"/>
            <a:ext cx="1447800" cy="1524000"/>
          </a:xfrm>
          <a:prstGeom prst="wedgeRectCallout">
            <a:avLst>
              <a:gd name="adj1" fmla="val -81250"/>
              <a:gd name="adj2" fmla="val -100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latin typeface="Tahoma" panose="020B0604030504040204" pitchFamily="34" charset="0"/>
              </a:rPr>
              <a:t>I always eat a lot of candy. Mmmm.</a:t>
            </a:r>
          </a:p>
        </p:txBody>
      </p:sp>
      <p:sp>
        <p:nvSpPr>
          <p:cNvPr id="87048" name="Text Box 8">
            <a:extLst>
              <a:ext uri="{FF2B5EF4-FFF2-40B4-BE49-F238E27FC236}">
                <a16:creationId xmlns:a16="http://schemas.microsoft.com/office/drawing/2014/main" id="{C3C675A9-234E-B63A-99F1-6AD0BBB9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90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eat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utoUpdateAnimBg="0"/>
      <p:bldP spid="87045" grpId="0" animBg="1" autoUpdateAnimBg="0"/>
      <p:bldP spid="87046" grpId="0" animBg="1" autoUpdateAnimBg="0"/>
      <p:bldP spid="87047" grpId="0" animBg="1" autoUpdateAnimBg="0"/>
      <p:bldP spid="8704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>
            <a:extLst>
              <a:ext uri="{FF2B5EF4-FFF2-40B4-BE49-F238E27FC236}">
                <a16:creationId xmlns:a16="http://schemas.microsoft.com/office/drawing/2014/main" id="{8918795F-1BCC-31FD-7DCF-BB43CF7E19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71813" y="3141663"/>
            <a:ext cx="6032500" cy="1003300"/>
          </a:xfrm>
        </p:spPr>
        <p:txBody>
          <a:bodyPr/>
          <a:lstStyle/>
          <a:p>
            <a:r>
              <a:rPr lang="en-US" altLang="en-US" dirty="0"/>
              <a:t>2. The Simple Present is also used in facts.</a:t>
            </a:r>
            <a:r>
              <a:rPr lang="pt-BR" altLang="en-US" dirty="0"/>
              <a:t> 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>
            <a:extLst>
              <a:ext uri="{FF2B5EF4-FFF2-40B4-BE49-F238E27FC236}">
                <a16:creationId xmlns:a16="http://schemas.microsoft.com/office/drawing/2014/main" id="{1F8ADDDC-A8BD-E9C9-8F7E-C00F031B08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pt-BR" altLang="en-US" sz="2800"/>
          </a:p>
          <a:p>
            <a:pPr>
              <a:buFontTx/>
              <a:buBlip>
                <a:blip r:embed="rId2"/>
              </a:buBlip>
            </a:pPr>
            <a:endParaRPr lang="pt-BR" altLang="en-US" sz="2800"/>
          </a:p>
          <a:p>
            <a:pPr>
              <a:buFontTx/>
              <a:buBlip>
                <a:blip r:embed="rId2"/>
              </a:buBlip>
            </a:pPr>
            <a:r>
              <a:rPr lang="pt-BR" altLang="en-US" sz="2800"/>
              <a:t>The earth goes around the sun.</a:t>
            </a:r>
          </a:p>
        </p:txBody>
      </p:sp>
      <p:pic>
        <p:nvPicPr>
          <p:cNvPr id="59399" name="Picture 7">
            <a:extLst>
              <a:ext uri="{FF2B5EF4-FFF2-40B4-BE49-F238E27FC236}">
                <a16:creationId xmlns:a16="http://schemas.microsoft.com/office/drawing/2014/main" id="{BC54D318-9B09-A6A6-6596-14FDC11A84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871664"/>
            <a:ext cx="3771900" cy="3570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>
            <a:extLst>
              <a:ext uri="{FF2B5EF4-FFF2-40B4-BE49-F238E27FC236}">
                <a16:creationId xmlns:a16="http://schemas.microsoft.com/office/drawing/2014/main" id="{1AC7DF73-ADDA-1863-8050-5BF813B876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pt-BR" altLang="en-US" sz="2800"/>
          </a:p>
          <a:p>
            <a:pPr>
              <a:buFontTx/>
              <a:buBlip>
                <a:blip r:embed="rId2"/>
              </a:buBlip>
            </a:pPr>
            <a:endParaRPr lang="pt-BR" altLang="en-US" sz="2800"/>
          </a:p>
          <a:p>
            <a:pPr algn="ctr">
              <a:buFontTx/>
              <a:buBlip>
                <a:blip r:embed="rId2"/>
              </a:buBlip>
            </a:pPr>
            <a:r>
              <a:rPr lang="pt-BR" altLang="en-US" sz="2800"/>
              <a:t>Birds fly.</a:t>
            </a:r>
          </a:p>
        </p:txBody>
      </p:sp>
      <p:pic>
        <p:nvPicPr>
          <p:cNvPr id="61447" name="Picture 7">
            <a:extLst>
              <a:ext uri="{FF2B5EF4-FFF2-40B4-BE49-F238E27FC236}">
                <a16:creationId xmlns:a16="http://schemas.microsoft.com/office/drawing/2014/main" id="{A217C26C-8FF1-4587-23E1-8C92E6408E2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2060576"/>
            <a:ext cx="3308350" cy="24812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>
            <a:extLst>
              <a:ext uri="{FF2B5EF4-FFF2-40B4-BE49-F238E27FC236}">
                <a16:creationId xmlns:a16="http://schemas.microsoft.com/office/drawing/2014/main" id="{F9A01B90-577D-E3B0-B37B-48A1EF3EF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371601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Water </a:t>
            </a: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freezes</a:t>
            </a:r>
            <a:r>
              <a:rPr lang="en-US" altLang="en-US" sz="2800" b="1">
                <a:latin typeface="Arial" panose="020B0604020202020204" pitchFamily="34" charset="0"/>
              </a:rPr>
              <a:t> at 32 degrees.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580D123D-A245-1648-0ABC-1112594C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514600"/>
            <a:ext cx="487363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>
            <a:extLst>
              <a:ext uri="{FF2B5EF4-FFF2-40B4-BE49-F238E27FC236}">
                <a16:creationId xmlns:a16="http://schemas.microsoft.com/office/drawing/2014/main" id="{822714DD-E93F-D0A8-F74A-3E9E2E4C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286001"/>
            <a:ext cx="12922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>
            <a:extLst>
              <a:ext uri="{FF2B5EF4-FFF2-40B4-BE49-F238E27FC236}">
                <a16:creationId xmlns:a16="http://schemas.microsoft.com/office/drawing/2014/main" id="{7F1A9BC3-726B-D692-DC72-E5A23032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0"/>
            <a:ext cx="14478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8" name="Line 8">
            <a:extLst>
              <a:ext uri="{FF2B5EF4-FFF2-40B4-BE49-F238E27FC236}">
                <a16:creationId xmlns:a16="http://schemas.microsoft.com/office/drawing/2014/main" id="{5A1852BF-F49D-2D96-D28B-3069BDCA6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1676400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9" name="Text Box 9">
            <a:extLst>
              <a:ext uri="{FF2B5EF4-FFF2-40B4-BE49-F238E27FC236}">
                <a16:creationId xmlns:a16="http://schemas.microsoft.com/office/drawing/2014/main" id="{0434ED79-E585-4588-0443-310A8665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048001"/>
            <a:ext cx="762000" cy="460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32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81930" name="Text Box 10">
            <a:extLst>
              <a:ext uri="{FF2B5EF4-FFF2-40B4-BE49-F238E27FC236}">
                <a16:creationId xmlns:a16="http://schemas.microsoft.com/office/drawing/2014/main" id="{BC87F2C0-7F6B-D2E0-CF7E-E7FCDFC1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419601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Triangles </a:t>
            </a: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have</a:t>
            </a:r>
            <a:r>
              <a:rPr lang="en-US" altLang="en-US" sz="2800" b="1">
                <a:latin typeface="Arial" panose="020B0604020202020204" pitchFamily="34" charset="0"/>
              </a:rPr>
              <a:t> three sides.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81931" name="AutoShape 11">
            <a:extLst>
              <a:ext uri="{FF2B5EF4-FFF2-40B4-BE49-F238E27FC236}">
                <a16:creationId xmlns:a16="http://schemas.microsoft.com/office/drawing/2014/main" id="{B05C0A0D-0A4F-302D-CEAD-73BE07EFD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191000"/>
            <a:ext cx="1295400" cy="14478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utoUpdateAnimBg="0"/>
      <p:bldP spid="81929" grpId="0" animBg="1" autoUpdateAnimBg="0"/>
      <p:bldP spid="8193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8C9AA07-B550-BAED-5997-46B888E01D1B}"/>
              </a:ext>
            </a:extLst>
          </p:cNvPr>
          <p:cNvSpPr/>
          <p:nvPr/>
        </p:nvSpPr>
        <p:spPr>
          <a:xfrm>
            <a:off x="608682" y="457200"/>
            <a:ext cx="4648200" cy="426720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FAE5C5-32E8-295C-5C84-E10F7B554BC0}"/>
              </a:ext>
            </a:extLst>
          </p:cNvPr>
          <p:cNvSpPr/>
          <p:nvPr/>
        </p:nvSpPr>
        <p:spPr>
          <a:xfrm>
            <a:off x="6938791" y="304800"/>
            <a:ext cx="4648200" cy="4267200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3D05F-A320-762A-9B04-B81FC2727CE9}"/>
              </a:ext>
            </a:extLst>
          </p:cNvPr>
          <p:cNvSpPr/>
          <p:nvPr/>
        </p:nvSpPr>
        <p:spPr>
          <a:xfrm>
            <a:off x="533400" y="4836404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rgbClr val="7030A0"/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5A23C-CA14-DB87-5D52-3553B60AAE49}"/>
              </a:ext>
            </a:extLst>
          </p:cNvPr>
          <p:cNvSpPr/>
          <p:nvPr/>
        </p:nvSpPr>
        <p:spPr>
          <a:xfrm>
            <a:off x="6781800" y="4724400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037AA-6C4D-CDBD-40C0-6B78D0C22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7083" l="10000" r="90000">
                        <a14:foregroundMark x1="65663" y1="28333" x2="65422" y2="42917"/>
                        <a14:foregroundMark x1="65422" y1="42917" x2="57229" y2="62083"/>
                        <a14:foregroundMark x1="57229" y1="62083" x2="26747" y2="82708"/>
                        <a14:foregroundMark x1="26747" y1="82708" x2="22771" y2="91667"/>
                        <a14:foregroundMark x1="22771" y1="91667" x2="22169" y2="90833"/>
                        <a14:foregroundMark x1="69880" y1="13750" x2="59880" y2="9375"/>
                        <a14:foregroundMark x1="59880" y1="9375" x2="58434" y2="7500"/>
                        <a14:foregroundMark x1="24458" y1="97083" x2="20000" y2="9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9368">
            <a:off x="2345054" y="331058"/>
            <a:ext cx="7942841" cy="4593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820BD-142D-EE01-08E9-AD8CF0BBD772}"/>
              </a:ext>
            </a:extLst>
          </p:cNvPr>
          <p:cNvSpPr txBox="1"/>
          <p:nvPr/>
        </p:nvSpPr>
        <p:spPr>
          <a:xfrm>
            <a:off x="1332334" y="4593476"/>
            <a:ext cx="3904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rgbClr val="7030A0"/>
                </a:solidFill>
              </a:rPr>
              <a:t>They</a:t>
            </a:r>
            <a:r>
              <a:rPr lang="en-GB" sz="9600" b="1" dirty="0">
                <a:solidFill>
                  <a:srgbClr val="7030A0"/>
                </a:solidFill>
              </a:rPr>
              <a:t> 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42E87-C466-21FD-E47D-B987197080DF}"/>
              </a:ext>
            </a:extLst>
          </p:cNvPr>
          <p:cNvSpPr txBox="1"/>
          <p:nvPr/>
        </p:nvSpPr>
        <p:spPr>
          <a:xfrm>
            <a:off x="8458200" y="4695940"/>
            <a:ext cx="3904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A6A6A6"/>
                </a:solidFill>
              </a:rPr>
              <a:t>We</a:t>
            </a:r>
            <a:endParaRPr lang="en-GB" sz="3200" b="1" dirty="0">
              <a:solidFill>
                <a:srgbClr val="7030A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D4CFF9-5C4E-BD41-8746-4050B2A251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61" b="96882" l="54633" r="89776">
                        <a14:foregroundMark x1="56550" y1="79376" x2="54633" y2="82254"/>
                        <a14:foregroundMark x1="75559" y1="78657" x2="74441" y2="94005"/>
                        <a14:foregroundMark x1="79872" y1="80096" x2="80032" y2="96163"/>
                        <a14:foregroundMark x1="80990" y1="94484" x2="73163" y2="95204"/>
                        <a14:foregroundMark x1="73163" y1="95204" x2="72843" y2="95204"/>
                        <a14:foregroundMark x1="81629" y1="87290" x2="81310" y2="96163"/>
                        <a14:foregroundMark x1="81789" y1="96163" x2="80831" y2="93525"/>
                        <a14:foregroundMark x1="82109" y1="78657" x2="80032" y2="90408"/>
                        <a14:foregroundMark x1="80032" y1="90408" x2="77955" y2="90647"/>
                        <a14:foregroundMark x1="71086" y1="94484" x2="73323" y2="96163"/>
                        <a14:foregroundMark x1="74441" y1="95444" x2="71406" y2="96163"/>
                        <a14:foregroundMark x1="71406" y1="96163" x2="71885" y2="96163"/>
                        <a14:foregroundMark x1="82428" y1="95444" x2="82588" y2="96643"/>
                      </a14:backgroundRemoval>
                    </a14:imgEffect>
                  </a14:imgLayer>
                </a14:imgProps>
              </a:ext>
            </a:extLst>
          </a:blip>
          <a:srcRect l="51278" t="71103" r="5888"/>
          <a:stretch/>
        </p:blipFill>
        <p:spPr>
          <a:xfrm>
            <a:off x="103676" y="1006003"/>
            <a:ext cx="6361665" cy="2858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22649-8322-2D06-667E-112D959831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70" b="68735" l="68851" r="95676"/>
                    </a14:imgEffect>
                  </a14:imgLayer>
                </a14:imgProps>
              </a:ext>
            </a:extLst>
          </a:blip>
          <a:srcRect l="65498" t="42112" r="971" b="28307"/>
          <a:stretch/>
        </p:blipFill>
        <p:spPr>
          <a:xfrm>
            <a:off x="7015277" y="1091588"/>
            <a:ext cx="4719235" cy="27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624AFA6-A05B-582D-FC14-468310E2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09600"/>
            <a:ext cx="601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111111"/>
                </a:solidFill>
                <a:ea typeface="Arial Unicode MS" pitchFamily="34" charset="-128"/>
              </a:rPr>
              <a:t>For example, the Simple Present of the verb </a:t>
            </a:r>
            <a:r>
              <a:rPr lang="en-US" altLang="en-US" b="1">
                <a:solidFill>
                  <a:srgbClr val="111111"/>
                </a:solidFill>
                <a:ea typeface="Arial Unicode MS" pitchFamily="34" charset="-128"/>
              </a:rPr>
              <a:t>to work</a:t>
            </a:r>
          </a:p>
          <a:p>
            <a:r>
              <a:rPr lang="en-US" altLang="en-US">
                <a:solidFill>
                  <a:srgbClr val="111111"/>
                </a:solidFill>
                <a:ea typeface="Arial Unicode MS" pitchFamily="34" charset="-128"/>
              </a:rPr>
              <a:t> is conjugated as follows:</a:t>
            </a:r>
            <a:endParaRPr lang="en-US" altLang="en-US"/>
          </a:p>
        </p:txBody>
      </p:sp>
      <p:grpSp>
        <p:nvGrpSpPr>
          <p:cNvPr id="72730" name="Group 26">
            <a:extLst>
              <a:ext uri="{FF2B5EF4-FFF2-40B4-BE49-F238E27FC236}">
                <a16:creationId xmlns:a16="http://schemas.microsoft.com/office/drawing/2014/main" id="{5C7C64D0-F7DC-950C-5EAD-04F1D4BDE2D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295401"/>
            <a:ext cx="2667000" cy="4144963"/>
            <a:chOff x="-3" y="400"/>
            <a:chExt cx="565" cy="2899"/>
          </a:xfrm>
        </p:grpSpPr>
        <p:grpSp>
          <p:nvGrpSpPr>
            <p:cNvPr id="72728" name="Group 24">
              <a:extLst>
                <a:ext uri="{FF2B5EF4-FFF2-40B4-BE49-F238E27FC236}">
                  <a16:creationId xmlns:a16="http://schemas.microsoft.com/office/drawing/2014/main" id="{D7B3D4D9-9838-04A1-BFDE-CFFD8BCB4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03"/>
              <a:ext cx="559" cy="2893"/>
              <a:chOff x="0" y="403"/>
              <a:chExt cx="559" cy="2893"/>
            </a:xfrm>
          </p:grpSpPr>
          <p:grpSp>
            <p:nvGrpSpPr>
              <p:cNvPr id="72715" name="Group 11">
                <a:extLst>
                  <a:ext uri="{FF2B5EF4-FFF2-40B4-BE49-F238E27FC236}">
                    <a16:creationId xmlns:a16="http://schemas.microsoft.com/office/drawing/2014/main" id="{4E317FBB-9724-8A4D-9899-77D1B8F672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559" cy="403"/>
                <a:chOff x="0" y="403"/>
                <a:chExt cx="559" cy="403"/>
              </a:xfrm>
            </p:grpSpPr>
            <p:sp>
              <p:nvSpPr>
                <p:cNvPr id="72707" name="Rectangle 3">
                  <a:extLst>
                    <a:ext uri="{FF2B5EF4-FFF2-40B4-BE49-F238E27FC236}">
                      <a16:creationId xmlns:a16="http://schemas.microsoft.com/office/drawing/2014/main" id="{2BE2519D-E4A2-8FE7-685D-6C5C6C57C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409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I work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14" name="Rectangle 10">
                  <a:extLst>
                    <a:ext uri="{FF2B5EF4-FFF2-40B4-BE49-F238E27FC236}">
                      <a16:creationId xmlns:a16="http://schemas.microsoft.com/office/drawing/2014/main" id="{A8054ED4-C226-3432-A05A-D4D3B84058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17" name="Group 13">
                <a:extLst>
                  <a:ext uri="{FF2B5EF4-FFF2-40B4-BE49-F238E27FC236}">
                    <a16:creationId xmlns:a16="http://schemas.microsoft.com/office/drawing/2014/main" id="{2CE3B6A0-8A04-3C00-BD34-C18FAE33AE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18"/>
                <a:ext cx="559" cy="403"/>
                <a:chOff x="0" y="818"/>
                <a:chExt cx="559" cy="403"/>
              </a:xfrm>
            </p:grpSpPr>
            <p:sp>
              <p:nvSpPr>
                <p:cNvPr id="72708" name="Rectangle 4">
                  <a:extLst>
                    <a:ext uri="{FF2B5EF4-FFF2-40B4-BE49-F238E27FC236}">
                      <a16:creationId xmlns:a16="http://schemas.microsoft.com/office/drawing/2014/main" id="{C2BE6A50-BCC2-7114-6A83-C997B58C4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824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you work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16" name="Rectangle 12">
                  <a:extLst>
                    <a:ext uri="{FF2B5EF4-FFF2-40B4-BE49-F238E27FC236}">
                      <a16:creationId xmlns:a16="http://schemas.microsoft.com/office/drawing/2014/main" id="{ADC13698-2C2D-4DBD-5380-932EC604F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18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19" name="Group 15">
                <a:extLst>
                  <a:ext uri="{FF2B5EF4-FFF2-40B4-BE49-F238E27FC236}">
                    <a16:creationId xmlns:a16="http://schemas.microsoft.com/office/drawing/2014/main" id="{8E13EAF7-FBA8-9B42-9C03-14390580D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33"/>
                <a:ext cx="559" cy="403"/>
                <a:chOff x="0" y="1233"/>
                <a:chExt cx="559" cy="403"/>
              </a:xfrm>
            </p:grpSpPr>
            <p:sp>
              <p:nvSpPr>
                <p:cNvPr id="72709" name="Rectangle 5">
                  <a:extLst>
                    <a:ext uri="{FF2B5EF4-FFF2-40B4-BE49-F238E27FC236}">
                      <a16:creationId xmlns:a16="http://schemas.microsoft.com/office/drawing/2014/main" id="{EA8CFECE-E600-964C-EC46-3702FE3D4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1239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he works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18" name="Rectangle 14">
                  <a:extLst>
                    <a:ext uri="{FF2B5EF4-FFF2-40B4-BE49-F238E27FC236}">
                      <a16:creationId xmlns:a16="http://schemas.microsoft.com/office/drawing/2014/main" id="{6F258006-5368-AC3B-EBBF-8CC0D46BE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33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21" name="Group 17">
                <a:extLst>
                  <a:ext uri="{FF2B5EF4-FFF2-40B4-BE49-F238E27FC236}">
                    <a16:creationId xmlns:a16="http://schemas.microsoft.com/office/drawing/2014/main" id="{5A214B7A-B1CB-8F4F-6D59-21AC3DD78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648"/>
                <a:ext cx="559" cy="403"/>
                <a:chOff x="0" y="1648"/>
                <a:chExt cx="559" cy="403"/>
              </a:xfrm>
            </p:grpSpPr>
            <p:sp>
              <p:nvSpPr>
                <p:cNvPr id="72710" name="Rectangle 6">
                  <a:extLst>
                    <a:ext uri="{FF2B5EF4-FFF2-40B4-BE49-F238E27FC236}">
                      <a16:creationId xmlns:a16="http://schemas.microsoft.com/office/drawing/2014/main" id="{AFCA19B8-F20B-336C-9B33-AB8BB82FDF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1654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she works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20" name="Rectangle 16">
                  <a:extLst>
                    <a:ext uri="{FF2B5EF4-FFF2-40B4-BE49-F238E27FC236}">
                      <a16:creationId xmlns:a16="http://schemas.microsoft.com/office/drawing/2014/main" id="{7946E193-C1E9-8294-73D9-77F4154C5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48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23" name="Group 19">
                <a:extLst>
                  <a:ext uri="{FF2B5EF4-FFF2-40B4-BE49-F238E27FC236}">
                    <a16:creationId xmlns:a16="http://schemas.microsoft.com/office/drawing/2014/main" id="{E2BB8E48-471C-2549-791A-9AC2584E6C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63"/>
                <a:ext cx="559" cy="403"/>
                <a:chOff x="0" y="2063"/>
                <a:chExt cx="559" cy="403"/>
              </a:xfrm>
            </p:grpSpPr>
            <p:sp>
              <p:nvSpPr>
                <p:cNvPr id="72711" name="Rectangle 7">
                  <a:extLst>
                    <a:ext uri="{FF2B5EF4-FFF2-40B4-BE49-F238E27FC236}">
                      <a16:creationId xmlns:a16="http://schemas.microsoft.com/office/drawing/2014/main" id="{BFEBE3EB-FBE3-3411-4600-E152DDF59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2069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it works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22" name="Rectangle 18">
                  <a:extLst>
                    <a:ext uri="{FF2B5EF4-FFF2-40B4-BE49-F238E27FC236}">
                      <a16:creationId xmlns:a16="http://schemas.microsoft.com/office/drawing/2014/main" id="{9A36956C-0C0F-BA72-BC85-8BB700BE6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063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25" name="Group 21">
                <a:extLst>
                  <a:ext uri="{FF2B5EF4-FFF2-40B4-BE49-F238E27FC236}">
                    <a16:creationId xmlns:a16="http://schemas.microsoft.com/office/drawing/2014/main" id="{00B859DE-2AB5-17DA-A083-5A0EFDDF3C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478"/>
                <a:ext cx="559" cy="403"/>
                <a:chOff x="0" y="2478"/>
                <a:chExt cx="559" cy="403"/>
              </a:xfrm>
            </p:grpSpPr>
            <p:sp>
              <p:nvSpPr>
                <p:cNvPr id="72712" name="Rectangle 8">
                  <a:extLst>
                    <a:ext uri="{FF2B5EF4-FFF2-40B4-BE49-F238E27FC236}">
                      <a16:creationId xmlns:a16="http://schemas.microsoft.com/office/drawing/2014/main" id="{8DB50B25-9FCC-4D45-C6FA-BDBC5B0E4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2484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we work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24" name="Rectangle 20">
                  <a:extLst>
                    <a:ext uri="{FF2B5EF4-FFF2-40B4-BE49-F238E27FC236}">
                      <a16:creationId xmlns:a16="http://schemas.microsoft.com/office/drawing/2014/main" id="{E19EAF0C-E972-2B71-A6CD-6AB670A9D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478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2727" name="Group 23">
                <a:extLst>
                  <a:ext uri="{FF2B5EF4-FFF2-40B4-BE49-F238E27FC236}">
                    <a16:creationId xmlns:a16="http://schemas.microsoft.com/office/drawing/2014/main" id="{54A97569-1559-796A-5F47-DECDCFF63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893"/>
                <a:ext cx="559" cy="403"/>
                <a:chOff x="0" y="2893"/>
                <a:chExt cx="559" cy="403"/>
              </a:xfrm>
            </p:grpSpPr>
            <p:sp>
              <p:nvSpPr>
                <p:cNvPr id="72713" name="Rectangle 9">
                  <a:extLst>
                    <a:ext uri="{FF2B5EF4-FFF2-40B4-BE49-F238E27FC236}">
                      <a16:creationId xmlns:a16="http://schemas.microsoft.com/office/drawing/2014/main" id="{047858BB-6369-FB80-30CA-6BC6950E80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" y="2899"/>
                  <a:ext cx="547" cy="3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en-US" altLang="en-US" sz="2000" b="1">
                      <a:solidFill>
                        <a:srgbClr val="111111"/>
                      </a:solidFill>
                      <a:ea typeface="Arial Unicode MS" pitchFamily="34" charset="-128"/>
                    </a:rPr>
                    <a:t>they work</a:t>
                  </a:r>
                </a:p>
                <a:p>
                  <a:pPr algn="ctr" eaLnBrk="0" hangingPunct="0"/>
                  <a:endParaRPr lang="en-US" altLang="en-US" sz="2000" b="1"/>
                </a:p>
              </p:txBody>
            </p:sp>
            <p:sp>
              <p:nvSpPr>
                <p:cNvPr id="72726" name="Rectangle 22">
                  <a:extLst>
                    <a:ext uri="{FF2B5EF4-FFF2-40B4-BE49-F238E27FC236}">
                      <a16:creationId xmlns:a16="http://schemas.microsoft.com/office/drawing/2014/main" id="{978E45F5-BE33-9EAC-A0D9-77208FE600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893"/>
                  <a:ext cx="55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72729" name="Rectangle 25">
              <a:extLst>
                <a:ext uri="{FF2B5EF4-FFF2-40B4-BE49-F238E27FC236}">
                  <a16:creationId xmlns:a16="http://schemas.microsoft.com/office/drawing/2014/main" id="{44BE2D07-EE3D-7B5C-EE9C-4849775ED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400"/>
              <a:ext cx="565" cy="2899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2731" name="Rectangle 27">
            <a:extLst>
              <a:ext uri="{FF2B5EF4-FFF2-40B4-BE49-F238E27FC236}">
                <a16:creationId xmlns:a16="http://schemas.microsoft.com/office/drawing/2014/main" id="{9574F74B-102A-D37F-CFA6-C4989EBE6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545139"/>
            <a:ext cx="67056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cs typeface="Times New Roman" panose="02020603050405020304" pitchFamily="18" charset="0"/>
              </a:rPr>
              <a:t>T</a:t>
            </a:r>
            <a:r>
              <a:rPr lang="en-US" altLang="en-US" sz="2000">
                <a:cs typeface="Times New Roman" panose="02020603050405020304" pitchFamily="18" charset="0"/>
              </a:rPr>
              <a:t>he form of the verb used with the subjects </a:t>
            </a:r>
            <a:r>
              <a:rPr lang="en-US" altLang="en-US" sz="2000" b="1">
                <a:cs typeface="Times New Roman" panose="02020603050405020304" pitchFamily="18" charset="0"/>
              </a:rPr>
              <a:t>he</a:t>
            </a:r>
            <a:r>
              <a:rPr lang="en-US" altLang="en-US" sz="2000">
                <a:cs typeface="Times New Roman" panose="02020603050405020304" pitchFamily="18" charset="0"/>
              </a:rPr>
              <a:t>, </a:t>
            </a:r>
            <a:r>
              <a:rPr lang="en-US" altLang="en-US" sz="2000" b="1">
                <a:cs typeface="Times New Roman" panose="02020603050405020304" pitchFamily="18" charset="0"/>
              </a:rPr>
              <a:t>she</a:t>
            </a:r>
            <a:r>
              <a:rPr lang="en-US" altLang="en-US" sz="2000">
                <a:cs typeface="Times New Roman" panose="02020603050405020304" pitchFamily="18" charset="0"/>
              </a:rPr>
              <a:t> and </a:t>
            </a:r>
            <a:r>
              <a:rPr lang="en-US" altLang="en-US" sz="2000" b="1">
                <a:cs typeface="Times New Roman" panose="02020603050405020304" pitchFamily="18" charset="0"/>
              </a:rPr>
              <a:t>it</a:t>
            </a:r>
            <a:r>
              <a:rPr lang="en-US" altLang="en-US" sz="2000">
                <a:cs typeface="Times New Roman" panose="02020603050405020304" pitchFamily="18" charset="0"/>
              </a:rPr>
              <a:t> is generally referred to as the </a:t>
            </a:r>
            <a:r>
              <a:rPr lang="en-US" altLang="en-US" sz="2000" b="1">
                <a:cs typeface="Times New Roman" panose="02020603050405020304" pitchFamily="18" charset="0"/>
              </a:rPr>
              <a:t>third person singular</a:t>
            </a:r>
            <a:br>
              <a:rPr lang="en-US" altLang="en-US">
                <a:cs typeface="Times New Roman" panose="02020603050405020304" pitchFamily="18" charset="0"/>
              </a:rPr>
            </a:br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2DC996D0-32E8-E007-3DBA-73E6A1F05D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19400" y="2514600"/>
            <a:ext cx="6400800" cy="1231900"/>
          </a:xfrm>
        </p:spPr>
        <p:txBody>
          <a:bodyPr/>
          <a:lstStyle/>
          <a:p>
            <a:r>
              <a:rPr lang="pt-BR" altLang="en-US" sz="3600"/>
              <a:t>The auxiliaries </a:t>
            </a:r>
            <a:br>
              <a:rPr lang="pt-BR" altLang="en-US" sz="3600"/>
            </a:br>
            <a:r>
              <a:rPr lang="pt-BR" altLang="en-US" sz="3600"/>
              <a:t>DO and DOES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7ED7E7E-F57E-527D-9700-088D777427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0" y="3886200"/>
            <a:ext cx="6032500" cy="1524000"/>
          </a:xfrm>
        </p:spPr>
        <p:txBody>
          <a:bodyPr/>
          <a:lstStyle/>
          <a:p>
            <a:r>
              <a:rPr lang="pt-BR" altLang="en-US"/>
              <a:t>The auxiliaries DO and Does are used to make the Interrogative and Negative forms.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32F745A0-75E3-B3FB-4C35-2B6B58A89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6870700" cy="762000"/>
          </a:xfrm>
        </p:spPr>
        <p:txBody>
          <a:bodyPr/>
          <a:lstStyle/>
          <a:p>
            <a:r>
              <a:rPr lang="pt-BR" altLang="en-US" sz="3600">
                <a:solidFill>
                  <a:srgbClr val="0000CC"/>
                </a:solidFill>
              </a:rPr>
              <a:t>Negative form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9AC7CF75-CB69-4AF1-0B5B-FA85EC916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pt-BR" altLang="en-US"/>
              <a:t>I/You/We/They + do not (don’t) + bare infinitive (verb without “to”)</a:t>
            </a:r>
          </a:p>
          <a:p>
            <a:pPr>
              <a:buFontTx/>
              <a:buNone/>
            </a:pPr>
            <a:r>
              <a:rPr lang="pt-BR" altLang="en-US">
                <a:solidFill>
                  <a:srgbClr val="009900"/>
                </a:solidFill>
              </a:rPr>
              <a:t>   We do not (don’t) swim.</a:t>
            </a:r>
          </a:p>
          <a:p>
            <a:pPr>
              <a:buFontTx/>
              <a:buBlip>
                <a:blip r:embed="rId2"/>
              </a:buBlip>
            </a:pPr>
            <a:r>
              <a:rPr lang="pt-BR" altLang="en-US"/>
              <a:t>He/She/It + does not (doesn’t) + bare infinitive</a:t>
            </a:r>
          </a:p>
          <a:p>
            <a:pPr>
              <a:buFontTx/>
              <a:buNone/>
            </a:pPr>
            <a:r>
              <a:rPr lang="pt-BR" altLang="en-US"/>
              <a:t>	</a:t>
            </a:r>
            <a:r>
              <a:rPr lang="pt-BR" altLang="en-US">
                <a:solidFill>
                  <a:srgbClr val="009900"/>
                </a:solidFill>
              </a:rPr>
              <a:t>She does not (doesn’t) swim</a:t>
            </a:r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EB8CDAB-95A5-F846-326D-F19CDE1ED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6870700" cy="762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 sz="3600">
                <a:solidFill>
                  <a:srgbClr val="0000CC"/>
                </a:solidFill>
              </a:rPr>
              <a:t>Interrogative form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A2401858-C84B-82D4-BF74-829E4C200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pt-BR" altLang="en-US"/>
          </a:p>
          <a:p>
            <a:pPr>
              <a:buFontTx/>
              <a:buBlip>
                <a:blip r:embed="rId2"/>
              </a:buBlip>
            </a:pPr>
            <a:r>
              <a:rPr lang="pt-BR" altLang="en-US"/>
              <a:t>Do + I/You/We/They +bare infinitive</a:t>
            </a:r>
          </a:p>
          <a:p>
            <a:pPr>
              <a:buFontTx/>
              <a:buNone/>
            </a:pPr>
            <a:r>
              <a:rPr lang="pt-BR" altLang="en-US"/>
              <a:t>	</a:t>
            </a:r>
            <a:r>
              <a:rPr lang="pt-BR" altLang="en-US">
                <a:solidFill>
                  <a:srgbClr val="009900"/>
                </a:solidFill>
              </a:rPr>
              <a:t>Do they swim?</a:t>
            </a:r>
          </a:p>
          <a:p>
            <a:pPr>
              <a:buFontTx/>
              <a:buBlip>
                <a:blip r:embed="rId2"/>
              </a:buBlip>
            </a:pPr>
            <a:r>
              <a:rPr lang="pt-BR" altLang="en-US"/>
              <a:t>Does + He/She/It + bare infinitive</a:t>
            </a:r>
          </a:p>
          <a:p>
            <a:pPr>
              <a:buFontTx/>
              <a:buNone/>
            </a:pPr>
            <a:r>
              <a:rPr lang="pt-BR" altLang="en-US"/>
              <a:t>	</a:t>
            </a:r>
            <a:r>
              <a:rPr lang="pt-BR" altLang="en-US">
                <a:solidFill>
                  <a:srgbClr val="009900"/>
                </a:solidFill>
              </a:rPr>
              <a:t>Does he swim?</a:t>
            </a:r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86CD31E-F783-50C5-73F0-B822A77EF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870700" cy="838200"/>
          </a:xfrm>
        </p:spPr>
        <p:txBody>
          <a:bodyPr/>
          <a:lstStyle/>
          <a:p>
            <a:r>
              <a:rPr lang="pt-BR" altLang="en-US"/>
              <a:t>Don’t forget!	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D0D18FC-DD5C-91BD-B45D-58D72D4FD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696200" cy="41910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pt-BR" altLang="en-US" sz="2400"/>
              <a:t>The auxiliary</a:t>
            </a:r>
            <a:r>
              <a:rPr lang="pt-BR" altLang="en-US" sz="2400">
                <a:solidFill>
                  <a:schemeClr val="tx2"/>
                </a:solidFill>
              </a:rPr>
              <a:t> DO</a:t>
            </a:r>
            <a:r>
              <a:rPr lang="pt-BR" altLang="en-US" sz="2400"/>
              <a:t> is used with the pronouns </a:t>
            </a:r>
            <a:r>
              <a:rPr lang="pt-BR" altLang="en-US" sz="2400">
                <a:solidFill>
                  <a:srgbClr val="009900"/>
                </a:solidFill>
              </a:rPr>
              <a:t>I, YOU, WE </a:t>
            </a:r>
            <a:r>
              <a:rPr lang="pt-BR" altLang="en-US" sz="2400"/>
              <a:t>and</a:t>
            </a:r>
            <a:r>
              <a:rPr lang="pt-BR" altLang="en-US" sz="2400">
                <a:solidFill>
                  <a:srgbClr val="009900"/>
                </a:solidFill>
              </a:rPr>
              <a:t> THEY</a:t>
            </a:r>
          </a:p>
          <a:p>
            <a:pPr>
              <a:buFontTx/>
              <a:buBlip>
                <a:blip r:embed="rId3"/>
              </a:buBlip>
            </a:pPr>
            <a:endParaRPr lang="pt-BR" altLang="en-US" sz="2400">
              <a:solidFill>
                <a:srgbClr val="009900"/>
              </a:solidFill>
            </a:endParaRPr>
          </a:p>
          <a:p>
            <a:pPr>
              <a:buFontTx/>
              <a:buBlip>
                <a:blip r:embed="rId3"/>
              </a:buBlip>
            </a:pPr>
            <a:r>
              <a:rPr lang="pt-BR" altLang="en-US" sz="2400"/>
              <a:t>The auxiliary </a:t>
            </a:r>
            <a:r>
              <a:rPr lang="pt-BR" altLang="en-US" sz="2400">
                <a:solidFill>
                  <a:schemeClr val="tx2"/>
                </a:solidFill>
              </a:rPr>
              <a:t>DOES</a:t>
            </a:r>
            <a:r>
              <a:rPr lang="pt-BR" altLang="en-US" sz="2400"/>
              <a:t> is used with the pronouns </a:t>
            </a:r>
            <a:r>
              <a:rPr lang="pt-BR" altLang="en-US" sz="2400">
                <a:solidFill>
                  <a:srgbClr val="009900"/>
                </a:solidFill>
              </a:rPr>
              <a:t>HE, SHE </a:t>
            </a:r>
            <a:r>
              <a:rPr lang="pt-BR" altLang="en-US" sz="2400"/>
              <a:t>and </a:t>
            </a:r>
            <a:r>
              <a:rPr lang="pt-BR" altLang="en-US" sz="2400">
                <a:solidFill>
                  <a:srgbClr val="009900"/>
                </a:solidFill>
              </a:rPr>
              <a:t>IT</a:t>
            </a:r>
          </a:p>
          <a:p>
            <a:pPr>
              <a:buFontTx/>
              <a:buBlip>
                <a:blip r:embed="rId3"/>
              </a:buBlip>
            </a:pPr>
            <a:endParaRPr lang="pt-BR" altLang="en-US" sz="2400">
              <a:solidFill>
                <a:srgbClr val="009900"/>
              </a:solidFill>
            </a:endParaRPr>
          </a:p>
          <a:p>
            <a:pPr>
              <a:buFontTx/>
              <a:buBlip>
                <a:blip r:embed="rId3"/>
              </a:buBlip>
            </a:pPr>
            <a:r>
              <a:rPr lang="pt-BR" altLang="en-US" sz="2400"/>
              <a:t>When you use the auxiliary </a:t>
            </a:r>
            <a:r>
              <a:rPr lang="pt-BR" altLang="en-US" sz="2400">
                <a:solidFill>
                  <a:schemeClr val="tx2"/>
                </a:solidFill>
              </a:rPr>
              <a:t>DOES</a:t>
            </a:r>
            <a:r>
              <a:rPr lang="pt-BR" altLang="en-US" sz="2400">
                <a:solidFill>
                  <a:srgbClr val="6600CC"/>
                </a:solidFill>
              </a:rPr>
              <a:t> (INTERROGATIVE AND NEGATIVE FORMS)</a:t>
            </a:r>
            <a:r>
              <a:rPr lang="pt-BR" altLang="en-US" sz="2400"/>
              <a:t>, put the verb in its bare infinitive </a:t>
            </a:r>
            <a:r>
              <a:rPr lang="pt-BR" altLang="en-US" sz="2400">
                <a:solidFill>
                  <a:schemeClr val="bg2"/>
                </a:solidFill>
              </a:rPr>
              <a:t>(without “to”)</a:t>
            </a:r>
            <a:r>
              <a:rPr lang="pt-BR" altLang="en-US" sz="240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8C9AA07-B550-BAED-5997-46B888E01D1B}"/>
              </a:ext>
            </a:extLst>
          </p:cNvPr>
          <p:cNvSpPr/>
          <p:nvPr/>
        </p:nvSpPr>
        <p:spPr>
          <a:xfrm>
            <a:off x="608682" y="457200"/>
            <a:ext cx="4648200" cy="426720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FAE5C5-32E8-295C-5C84-E10F7B554BC0}"/>
              </a:ext>
            </a:extLst>
          </p:cNvPr>
          <p:cNvSpPr/>
          <p:nvPr/>
        </p:nvSpPr>
        <p:spPr>
          <a:xfrm>
            <a:off x="6938791" y="304800"/>
            <a:ext cx="4648200" cy="4267200"/>
          </a:xfrm>
          <a:prstGeom prst="flowChartConnector">
            <a:avLst/>
          </a:prstGeom>
          <a:solidFill>
            <a:srgbClr val="E666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3D05F-A320-762A-9B04-B81FC2727CE9}"/>
              </a:ext>
            </a:extLst>
          </p:cNvPr>
          <p:cNvSpPr/>
          <p:nvPr/>
        </p:nvSpPr>
        <p:spPr>
          <a:xfrm>
            <a:off x="533400" y="4836404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5A23C-CA14-DB87-5D52-3553B60AAE49}"/>
              </a:ext>
            </a:extLst>
          </p:cNvPr>
          <p:cNvSpPr/>
          <p:nvPr/>
        </p:nvSpPr>
        <p:spPr>
          <a:xfrm>
            <a:off x="6781800" y="4724400"/>
            <a:ext cx="5186191" cy="1600200"/>
          </a:xfrm>
          <a:custGeom>
            <a:avLst/>
            <a:gdLst>
              <a:gd name="connsiteX0" fmla="*/ 0 w 5186191"/>
              <a:gd name="connsiteY0" fmla="*/ 266705 h 1600200"/>
              <a:gd name="connsiteX1" fmla="*/ 266705 w 5186191"/>
              <a:gd name="connsiteY1" fmla="*/ 0 h 1600200"/>
              <a:gd name="connsiteX2" fmla="*/ 894830 w 5186191"/>
              <a:gd name="connsiteY2" fmla="*/ 0 h 1600200"/>
              <a:gd name="connsiteX3" fmla="*/ 1383372 w 5186191"/>
              <a:gd name="connsiteY3" fmla="*/ 0 h 1600200"/>
              <a:gd name="connsiteX4" fmla="*/ 2058026 w 5186191"/>
              <a:gd name="connsiteY4" fmla="*/ 0 h 1600200"/>
              <a:gd name="connsiteX5" fmla="*/ 2500040 w 5186191"/>
              <a:gd name="connsiteY5" fmla="*/ 0 h 1600200"/>
              <a:gd name="connsiteX6" fmla="*/ 3081638 w 5186191"/>
              <a:gd name="connsiteY6" fmla="*/ 0 h 1600200"/>
              <a:gd name="connsiteX7" fmla="*/ 3709763 w 5186191"/>
              <a:gd name="connsiteY7" fmla="*/ 0 h 1600200"/>
              <a:gd name="connsiteX8" fmla="*/ 4198305 w 5186191"/>
              <a:gd name="connsiteY8" fmla="*/ 0 h 1600200"/>
              <a:gd name="connsiteX9" fmla="*/ 4919486 w 5186191"/>
              <a:gd name="connsiteY9" fmla="*/ 0 h 1600200"/>
              <a:gd name="connsiteX10" fmla="*/ 5186191 w 5186191"/>
              <a:gd name="connsiteY10" fmla="*/ 266705 h 1600200"/>
              <a:gd name="connsiteX11" fmla="*/ 5186191 w 5186191"/>
              <a:gd name="connsiteY11" fmla="*/ 821436 h 1600200"/>
              <a:gd name="connsiteX12" fmla="*/ 5186191 w 5186191"/>
              <a:gd name="connsiteY12" fmla="*/ 1333495 h 1600200"/>
              <a:gd name="connsiteX13" fmla="*/ 4919486 w 5186191"/>
              <a:gd name="connsiteY13" fmla="*/ 1600200 h 1600200"/>
              <a:gd name="connsiteX14" fmla="*/ 4337888 w 5186191"/>
              <a:gd name="connsiteY14" fmla="*/ 1600200 h 1600200"/>
              <a:gd name="connsiteX15" fmla="*/ 3895874 w 5186191"/>
              <a:gd name="connsiteY15" fmla="*/ 1600200 h 1600200"/>
              <a:gd name="connsiteX16" fmla="*/ 3407332 w 5186191"/>
              <a:gd name="connsiteY16" fmla="*/ 1600200 h 1600200"/>
              <a:gd name="connsiteX17" fmla="*/ 2965318 w 5186191"/>
              <a:gd name="connsiteY17" fmla="*/ 1600200 h 1600200"/>
              <a:gd name="connsiteX18" fmla="*/ 2337193 w 5186191"/>
              <a:gd name="connsiteY18" fmla="*/ 1600200 h 1600200"/>
              <a:gd name="connsiteX19" fmla="*/ 1709067 w 5186191"/>
              <a:gd name="connsiteY19" fmla="*/ 1600200 h 1600200"/>
              <a:gd name="connsiteX20" fmla="*/ 1034414 w 5186191"/>
              <a:gd name="connsiteY20" fmla="*/ 1600200 h 1600200"/>
              <a:gd name="connsiteX21" fmla="*/ 266705 w 5186191"/>
              <a:gd name="connsiteY21" fmla="*/ 1600200 h 1600200"/>
              <a:gd name="connsiteX22" fmla="*/ 0 w 5186191"/>
              <a:gd name="connsiteY22" fmla="*/ 1333495 h 1600200"/>
              <a:gd name="connsiteX23" fmla="*/ 0 w 5186191"/>
              <a:gd name="connsiteY23" fmla="*/ 832104 h 1600200"/>
              <a:gd name="connsiteX24" fmla="*/ 0 w 5186191"/>
              <a:gd name="connsiteY24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6191" h="1600200" fill="none" extrusionOk="0">
                <a:moveTo>
                  <a:pt x="0" y="266705"/>
                </a:moveTo>
                <a:cubicBezTo>
                  <a:pt x="16561" y="100930"/>
                  <a:pt x="108026" y="22936"/>
                  <a:pt x="266705" y="0"/>
                </a:cubicBezTo>
                <a:cubicBezTo>
                  <a:pt x="574325" y="-49076"/>
                  <a:pt x="649557" y="4506"/>
                  <a:pt x="894830" y="0"/>
                </a:cubicBezTo>
                <a:cubicBezTo>
                  <a:pt x="1140104" y="-4506"/>
                  <a:pt x="1156398" y="48521"/>
                  <a:pt x="1383372" y="0"/>
                </a:cubicBezTo>
                <a:cubicBezTo>
                  <a:pt x="1610346" y="-48521"/>
                  <a:pt x="1727643" y="32638"/>
                  <a:pt x="2058026" y="0"/>
                </a:cubicBezTo>
                <a:cubicBezTo>
                  <a:pt x="2388409" y="-32638"/>
                  <a:pt x="2351476" y="31938"/>
                  <a:pt x="2500040" y="0"/>
                </a:cubicBezTo>
                <a:cubicBezTo>
                  <a:pt x="2648604" y="-31938"/>
                  <a:pt x="2876711" y="44377"/>
                  <a:pt x="3081638" y="0"/>
                </a:cubicBezTo>
                <a:cubicBezTo>
                  <a:pt x="3286565" y="-44377"/>
                  <a:pt x="3561778" y="27211"/>
                  <a:pt x="3709763" y="0"/>
                </a:cubicBezTo>
                <a:cubicBezTo>
                  <a:pt x="3857748" y="-27211"/>
                  <a:pt x="4052748" y="25751"/>
                  <a:pt x="4198305" y="0"/>
                </a:cubicBezTo>
                <a:cubicBezTo>
                  <a:pt x="4343862" y="-25751"/>
                  <a:pt x="4645740" y="42061"/>
                  <a:pt x="4919486" y="0"/>
                </a:cubicBezTo>
                <a:cubicBezTo>
                  <a:pt x="5027558" y="-2204"/>
                  <a:pt x="5189796" y="120644"/>
                  <a:pt x="5186191" y="266705"/>
                </a:cubicBezTo>
                <a:cubicBezTo>
                  <a:pt x="5203463" y="396451"/>
                  <a:pt x="5136468" y="550468"/>
                  <a:pt x="5186191" y="821436"/>
                </a:cubicBezTo>
                <a:cubicBezTo>
                  <a:pt x="5235914" y="1092404"/>
                  <a:pt x="5156799" y="1158261"/>
                  <a:pt x="5186191" y="1333495"/>
                </a:cubicBezTo>
                <a:cubicBezTo>
                  <a:pt x="5224453" y="1459472"/>
                  <a:pt x="5045510" y="1616951"/>
                  <a:pt x="4919486" y="1600200"/>
                </a:cubicBezTo>
                <a:cubicBezTo>
                  <a:pt x="4766619" y="1657276"/>
                  <a:pt x="4528126" y="1572744"/>
                  <a:pt x="4337888" y="1600200"/>
                </a:cubicBezTo>
                <a:cubicBezTo>
                  <a:pt x="4147650" y="1627656"/>
                  <a:pt x="4019352" y="1588477"/>
                  <a:pt x="3895874" y="1600200"/>
                </a:cubicBezTo>
                <a:cubicBezTo>
                  <a:pt x="3772396" y="1611923"/>
                  <a:pt x="3522458" y="1561212"/>
                  <a:pt x="3407332" y="1600200"/>
                </a:cubicBezTo>
                <a:cubicBezTo>
                  <a:pt x="3292206" y="1639188"/>
                  <a:pt x="3104281" y="1554679"/>
                  <a:pt x="2965318" y="1600200"/>
                </a:cubicBezTo>
                <a:cubicBezTo>
                  <a:pt x="2826355" y="1645721"/>
                  <a:pt x="2587442" y="1591229"/>
                  <a:pt x="2337193" y="1600200"/>
                </a:cubicBezTo>
                <a:cubicBezTo>
                  <a:pt x="2086945" y="1609171"/>
                  <a:pt x="1931897" y="1532033"/>
                  <a:pt x="1709067" y="1600200"/>
                </a:cubicBezTo>
                <a:cubicBezTo>
                  <a:pt x="1486237" y="1668367"/>
                  <a:pt x="1265385" y="1587309"/>
                  <a:pt x="1034414" y="1600200"/>
                </a:cubicBezTo>
                <a:cubicBezTo>
                  <a:pt x="803443" y="1613091"/>
                  <a:pt x="591996" y="1564627"/>
                  <a:pt x="266705" y="1600200"/>
                </a:cubicBezTo>
                <a:cubicBezTo>
                  <a:pt x="124737" y="1605208"/>
                  <a:pt x="38481" y="1481348"/>
                  <a:pt x="0" y="1333495"/>
                </a:cubicBezTo>
                <a:cubicBezTo>
                  <a:pt x="-35654" y="1172105"/>
                  <a:pt x="38771" y="937676"/>
                  <a:pt x="0" y="832104"/>
                </a:cubicBezTo>
                <a:cubicBezTo>
                  <a:pt x="-38771" y="726532"/>
                  <a:pt x="5230" y="509580"/>
                  <a:pt x="0" y="266705"/>
                </a:cubicBezTo>
                <a:close/>
              </a:path>
              <a:path w="5186191" h="1600200" stroke="0" extrusionOk="0">
                <a:moveTo>
                  <a:pt x="0" y="266705"/>
                </a:moveTo>
                <a:cubicBezTo>
                  <a:pt x="-9047" y="128527"/>
                  <a:pt x="139645" y="13237"/>
                  <a:pt x="266705" y="0"/>
                </a:cubicBezTo>
                <a:cubicBezTo>
                  <a:pt x="368855" y="-6860"/>
                  <a:pt x="506168" y="29605"/>
                  <a:pt x="708719" y="0"/>
                </a:cubicBezTo>
                <a:cubicBezTo>
                  <a:pt x="911270" y="-29605"/>
                  <a:pt x="1025378" y="29192"/>
                  <a:pt x="1336845" y="0"/>
                </a:cubicBezTo>
                <a:cubicBezTo>
                  <a:pt x="1648312" y="-29192"/>
                  <a:pt x="1697453" y="6176"/>
                  <a:pt x="1825387" y="0"/>
                </a:cubicBezTo>
                <a:cubicBezTo>
                  <a:pt x="1953321" y="-6176"/>
                  <a:pt x="2285529" y="44676"/>
                  <a:pt x="2406984" y="0"/>
                </a:cubicBezTo>
                <a:cubicBezTo>
                  <a:pt x="2528439" y="-44676"/>
                  <a:pt x="2750137" y="61594"/>
                  <a:pt x="2988582" y="0"/>
                </a:cubicBezTo>
                <a:cubicBezTo>
                  <a:pt x="3227027" y="-61594"/>
                  <a:pt x="3362526" y="58865"/>
                  <a:pt x="3616707" y="0"/>
                </a:cubicBezTo>
                <a:cubicBezTo>
                  <a:pt x="3870888" y="-58865"/>
                  <a:pt x="3881392" y="21761"/>
                  <a:pt x="4105249" y="0"/>
                </a:cubicBezTo>
                <a:cubicBezTo>
                  <a:pt x="4329106" y="-21761"/>
                  <a:pt x="4592189" y="42828"/>
                  <a:pt x="4919486" y="0"/>
                </a:cubicBezTo>
                <a:cubicBezTo>
                  <a:pt x="5044576" y="-29070"/>
                  <a:pt x="5193313" y="81995"/>
                  <a:pt x="5186191" y="266705"/>
                </a:cubicBezTo>
                <a:cubicBezTo>
                  <a:pt x="5229702" y="441083"/>
                  <a:pt x="5146245" y="649859"/>
                  <a:pt x="5186191" y="778764"/>
                </a:cubicBezTo>
                <a:cubicBezTo>
                  <a:pt x="5226137" y="907669"/>
                  <a:pt x="5169549" y="1113584"/>
                  <a:pt x="5186191" y="1333495"/>
                </a:cubicBezTo>
                <a:cubicBezTo>
                  <a:pt x="5195232" y="1449965"/>
                  <a:pt x="5050006" y="1573577"/>
                  <a:pt x="4919486" y="1600200"/>
                </a:cubicBezTo>
                <a:cubicBezTo>
                  <a:pt x="4645266" y="1603915"/>
                  <a:pt x="4456041" y="1554722"/>
                  <a:pt x="4337888" y="1600200"/>
                </a:cubicBezTo>
                <a:cubicBezTo>
                  <a:pt x="4219735" y="1645678"/>
                  <a:pt x="3912593" y="1554082"/>
                  <a:pt x="3756291" y="1600200"/>
                </a:cubicBezTo>
                <a:cubicBezTo>
                  <a:pt x="3599989" y="1646318"/>
                  <a:pt x="3456862" y="1544050"/>
                  <a:pt x="3267749" y="1600200"/>
                </a:cubicBezTo>
                <a:cubicBezTo>
                  <a:pt x="3078636" y="1656350"/>
                  <a:pt x="2948545" y="1568594"/>
                  <a:pt x="2779207" y="1600200"/>
                </a:cubicBezTo>
                <a:cubicBezTo>
                  <a:pt x="2609869" y="1631806"/>
                  <a:pt x="2380157" y="1598430"/>
                  <a:pt x="2151081" y="1600200"/>
                </a:cubicBezTo>
                <a:cubicBezTo>
                  <a:pt x="1922005" y="1601970"/>
                  <a:pt x="1731752" y="1552863"/>
                  <a:pt x="1569484" y="1600200"/>
                </a:cubicBezTo>
                <a:cubicBezTo>
                  <a:pt x="1407216" y="1647537"/>
                  <a:pt x="1302424" y="1569682"/>
                  <a:pt x="1080942" y="1600200"/>
                </a:cubicBezTo>
                <a:cubicBezTo>
                  <a:pt x="859460" y="1630718"/>
                  <a:pt x="454200" y="1519265"/>
                  <a:pt x="266705" y="1600200"/>
                </a:cubicBezTo>
                <a:cubicBezTo>
                  <a:pt x="96770" y="1603896"/>
                  <a:pt x="9281" y="1472530"/>
                  <a:pt x="0" y="1333495"/>
                </a:cubicBezTo>
                <a:cubicBezTo>
                  <a:pt x="-7641" y="1124786"/>
                  <a:pt x="55871" y="941758"/>
                  <a:pt x="0" y="832104"/>
                </a:cubicBezTo>
                <a:cubicBezTo>
                  <a:pt x="-55871" y="722450"/>
                  <a:pt x="4916" y="407418"/>
                  <a:pt x="0" y="266705"/>
                </a:cubicBezTo>
                <a:close/>
              </a:path>
            </a:pathLst>
          </a:custGeom>
          <a:solidFill>
            <a:srgbClr val="E666B8"/>
          </a:solidFill>
          <a:ln>
            <a:extLst>
              <a:ext uri="{C807C97D-BFC1-408E-A445-0C87EB9F89A2}">
                <ask:lineSketchStyleProps xmlns:ask="http://schemas.microsoft.com/office/drawing/2018/sketchyshapes" sd="41887460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9E159-3AD9-DE0F-8737-6967BA132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49" b="41487" l="39137" r="57827">
                        <a14:foregroundMark x1="42332" y1="19664" x2="40096" y2="41487"/>
                        <a14:foregroundMark x1="55112" y1="36691" x2="51438" y2="35971"/>
                        <a14:foregroundMark x1="45367" y1="26139" x2="47923" y2="28777"/>
                        <a14:foregroundMark x1="45847" y1="21343" x2="46166" y2="24221"/>
                        <a14:foregroundMark x1="40735" y1="21343" x2="39137" y2="23022"/>
                        <a14:foregroundMark x1="43930" y1="30216" x2="45048" y2="38369"/>
                        <a14:foregroundMark x1="51597" y1="34053" x2="50000" y2="37170"/>
                        <a14:foregroundMark x1="50000" y1="37170" x2="50000" y2="37170"/>
                        <a14:foregroundMark x1="54952" y1="36691" x2="56070" y2="36211"/>
                        <a14:foregroundMark x1="47284" y1="29017" x2="47923" y2="29017"/>
                        <a14:foregroundMark x1="49521" y1="28058" x2="46805" y2="28297"/>
                        <a14:foregroundMark x1="49521" y1="28297" x2="47444" y2="30216"/>
                      </a14:backgroundRemoval>
                    </a14:imgEffect>
                  </a14:imgLayer>
                </a14:imgProps>
              </a:ext>
            </a:extLst>
          </a:blip>
          <a:srcRect l="38499" t="11307" r="39776" b="58540"/>
          <a:stretch/>
        </p:blipFill>
        <p:spPr>
          <a:xfrm>
            <a:off x="1142915" y="571500"/>
            <a:ext cx="3967159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98437A-C55C-666F-68BC-2EFEBF2D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7083" l="10000" r="90000">
                        <a14:foregroundMark x1="65663" y1="28333" x2="65422" y2="42917"/>
                        <a14:foregroundMark x1="65422" y1="42917" x2="57229" y2="62083"/>
                        <a14:foregroundMark x1="57229" y1="62083" x2="26747" y2="82708"/>
                        <a14:foregroundMark x1="26747" y1="82708" x2="22771" y2="91667"/>
                        <a14:foregroundMark x1="22771" y1="91667" x2="22169" y2="90833"/>
                        <a14:foregroundMark x1="69880" y1="13750" x2="59880" y2="9375"/>
                        <a14:foregroundMark x1="59880" y1="9375" x2="58434" y2="7500"/>
                        <a14:foregroundMark x1="24458" y1="97083" x2="20000" y2="9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9368">
            <a:off x="2608177" y="416825"/>
            <a:ext cx="7942841" cy="4593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DB6C23-F13A-ABCC-94BC-C9779B26556A}"/>
              </a:ext>
            </a:extLst>
          </p:cNvPr>
          <p:cNvSpPr txBox="1"/>
          <p:nvPr/>
        </p:nvSpPr>
        <p:spPr>
          <a:xfrm>
            <a:off x="1790921" y="4724400"/>
            <a:ext cx="3904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rgbClr val="7D6440"/>
                </a:solidFill>
              </a:rPr>
              <a:t>you</a:t>
            </a:r>
            <a:endParaRPr lang="en-GB" sz="2800" b="1" dirty="0">
              <a:solidFill>
                <a:srgbClr val="7D644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39E01-528E-441A-9041-355C48185201}"/>
              </a:ext>
            </a:extLst>
          </p:cNvPr>
          <p:cNvSpPr txBox="1"/>
          <p:nvPr/>
        </p:nvSpPr>
        <p:spPr>
          <a:xfrm>
            <a:off x="8889852" y="4826781"/>
            <a:ext cx="3904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rgbClr val="E666B8"/>
                </a:solidFill>
              </a:rPr>
              <a:t>I</a:t>
            </a:r>
            <a:r>
              <a:rPr lang="en-GB" sz="8800" b="1" dirty="0">
                <a:solidFill>
                  <a:srgbClr val="7D6440"/>
                </a:solidFill>
              </a:rPr>
              <a:t> </a:t>
            </a:r>
            <a:endParaRPr lang="en-GB" sz="2800" b="1" dirty="0">
              <a:solidFill>
                <a:srgbClr val="7D644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7BBBBD-8CDA-3CDB-90A0-166732F83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0" b="89701" l="9976" r="89786">
                        <a14:foregroundMark x1="49881" y1="19269" x2="68646" y2="35216"/>
                        <a14:foregroundMark x1="59382" y1="12292" x2="38480" y2="37209"/>
                        <a14:foregroundMark x1="38480" y1="37209" x2="34917" y2="30897"/>
                        <a14:foregroundMark x1="48694" y1="17276" x2="41568" y2="34551"/>
                        <a14:foregroundMark x1="41568" y1="34551" x2="41568" y2="34551"/>
                        <a14:foregroundMark x1="35392" y1="43189" x2="39192" y2="9302"/>
                        <a14:foregroundMark x1="39192" y1="9302" x2="52257" y2="2990"/>
                        <a14:foregroundMark x1="52257" y1="2990" x2="64371" y2="12625"/>
                        <a14:foregroundMark x1="64371" y1="12625" x2="74109" y2="36213"/>
                        <a14:foregroundMark x1="46793" y1="26578" x2="40143" y2="37542"/>
                        <a14:foregroundMark x1="42993" y1="19601" x2="44418" y2="47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876" y="852487"/>
            <a:ext cx="5206030" cy="37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144" y="457200"/>
            <a:ext cx="7315200" cy="1219200"/>
          </a:xfrm>
        </p:spPr>
        <p:txBody>
          <a:bodyPr>
            <a:normAutofit fontScale="90000"/>
          </a:bodyPr>
          <a:lstStyle/>
          <a:p>
            <a:r>
              <a:rPr lang="en-US" sz="8000" b="1" dirty="0"/>
              <a:t>New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F3B9-3ABA-43C4-B95A-2FCE81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965" y2="66182"/>
                        <a14:foregroundMark x1="20965" y1="66182" x2="20263" y2="62909"/>
                        <a14:foregroundMark x1="20965" y1="63273" x2="21667" y2="72909"/>
                        <a14:foregroundMark x1="21667" y1="72909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14035" y1="43636" x2="13684" y2="43091"/>
                        <a14:backgroundMark x1="14123" y1="48545" x2="13772" y2="46000"/>
                        <a14:backgroundMark x1="24298" y1="61818" x2="24649" y2="73091"/>
                        <a14:backgroundMark x1="24649" y1="73091" x2="24211" y2="62000"/>
                        <a14:backgroundMark x1="24211" y1="62000" x2="24035" y2="75455"/>
                      </a14:backgroundRemoval>
                    </a14:imgEffect>
                  </a14:imgLayer>
                </a14:imgProps>
              </a:ext>
            </a:extLst>
          </a:blip>
          <a:srcRect l="13503" t="33806" r="75005" b="21588"/>
          <a:stretch/>
        </p:blipFill>
        <p:spPr>
          <a:xfrm>
            <a:off x="5717484" y="1590675"/>
            <a:ext cx="976519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16E63-693F-436A-AA31-7D6816D79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4" b="97389" l="1101" r="10520">
                        <a14:foregroundMark x1="7156" y1="78329" x2="2752" y2="83290"/>
                        <a14:foregroundMark x1="6667" y1="8616" x2="5627" y2="9399"/>
                        <a14:foregroundMark x1="10581" y1="21671" x2="10520" y2="31070"/>
                        <a14:foregroundMark x1="1407" y1="64752" x2="1957" y2="93734"/>
                        <a14:foregroundMark x1="1957" y1="93734" x2="8502" y2="92167"/>
                        <a14:foregroundMark x1="673" y1="63185" x2="673" y2="84334"/>
                        <a14:foregroundMark x1="673" y1="84334" x2="5749" y2="97389"/>
                        <a14:foregroundMark x1="5749" y1="97389" x2="8991" y2="97128"/>
                      </a14:backgroundRemoval>
                    </a14:imgEffect>
                  </a14:imgLayer>
                </a14:imgProps>
              </a:ext>
            </a:extLst>
          </a:blip>
          <a:srcRect l="1" r="88341"/>
          <a:stretch/>
        </p:blipFill>
        <p:spPr>
          <a:xfrm>
            <a:off x="4866030" y="1676400"/>
            <a:ext cx="909430" cy="172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EBA6C-E203-4186-93D1-DCC3F52AA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153" y2="67117"/>
                        <a14:foregroundMark x1="20076" y1="73603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23070" y1="39091" x2="22719" y2="58000"/>
                        <a14:backgroundMark x1="33772" y1="60545" x2="33333" y2="69818"/>
                        <a14:backgroundMark x1="33333" y1="69818" x2="35702" y2="62000"/>
                        <a14:backgroundMark x1="35702" y1="62000" x2="34386" y2="71636"/>
                        <a14:backgroundMark x1="22456" y1="61636" x2="22281" y2="76545"/>
                      </a14:backgroundRemoval>
                    </a14:imgEffect>
                  </a14:imgLayer>
                </a14:imgProps>
              </a:ext>
            </a:extLst>
          </a:blip>
          <a:srcRect l="22363" t="33806" r="64567" b="21588"/>
          <a:stretch/>
        </p:blipFill>
        <p:spPr>
          <a:xfrm>
            <a:off x="6502672" y="1628775"/>
            <a:ext cx="1110697" cy="1828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D386DC-ACD0-4EAB-A8A4-8F89263D4823}"/>
              </a:ext>
            </a:extLst>
          </p:cNvPr>
          <p:cNvSpPr/>
          <p:nvPr/>
        </p:nvSpPr>
        <p:spPr>
          <a:xfrm>
            <a:off x="9710944" y="1219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05A24-127A-B485-ED0E-6E1BB4E1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757" y="381000"/>
            <a:ext cx="2133600" cy="1539874"/>
          </a:xfrm>
        </p:spPr>
        <p:txBody>
          <a:bodyPr/>
          <a:lstStyle/>
          <a:p>
            <a:r>
              <a:rPr lang="en-GB" dirty="0"/>
              <a:t>Watch the video and tell me what is about?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D6232F-360D-4463-27D0-5EEC608F7FCA}"/>
              </a:ext>
            </a:extLst>
          </p:cNvPr>
          <p:cNvSpPr/>
          <p:nvPr/>
        </p:nvSpPr>
        <p:spPr>
          <a:xfrm>
            <a:off x="533400" y="228600"/>
            <a:ext cx="89916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لاعب النادي العربي سلمان العوضي يسجل هدف التعادل بمرمى الكويت بالمباراة النهائية لكأس سمو ولي العهد">
            <a:hlinkClick r:id="" action="ppaction://media"/>
            <a:extLst>
              <a:ext uri="{FF2B5EF4-FFF2-40B4-BE49-F238E27FC236}">
                <a16:creationId xmlns:a16="http://schemas.microsoft.com/office/drawing/2014/main" id="{118BE62B-7097-763A-3DC3-62B50A1C8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98304"/>
            <a:ext cx="9645231" cy="64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8804434" cy="49388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2095391-A098-277E-A708-C25807F6CA94}"/>
              </a:ext>
            </a:extLst>
          </p:cNvPr>
          <p:cNvSpPr txBox="1">
            <a:spLocks/>
          </p:cNvSpPr>
          <p:nvPr/>
        </p:nvSpPr>
        <p:spPr>
          <a:xfrm>
            <a:off x="838200" y="5334000"/>
            <a:ext cx="9951640" cy="875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highlight>
                  <a:srgbClr val="FFFF00"/>
                </a:highlight>
                <a:latin typeface="Garamond" panose="02020404030301010803" pitchFamily="18" charset="0"/>
              </a:rPr>
              <a:t>Footballers</a:t>
            </a:r>
            <a:r>
              <a:rPr lang="en-US" sz="4800" b="1" dirty="0">
                <a:highlight>
                  <a:srgbClr val="FFFF00"/>
                </a:highlight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highlight>
                  <a:srgbClr val="FFFF00"/>
                </a:highlight>
                <a:latin typeface="Garamond" panose="02020404030301010803" pitchFamily="18" charset="0"/>
              </a:rPr>
              <a:t>play in a football pitch.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highlight>
                <a:srgbClr val="FFFF00"/>
              </a:highligh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5377</TotalTime>
  <Words>799</Words>
  <Application>Microsoft Office PowerPoint</Application>
  <PresentationFormat>Widescreen</PresentationFormat>
  <Paragraphs>162</Paragraphs>
  <Slides>54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Arabic Typesetting</vt:lpstr>
      <vt:lpstr>Arial</vt:lpstr>
      <vt:lpstr>Baskerville Old Face</vt:lpstr>
      <vt:lpstr>Calibri</vt:lpstr>
      <vt:lpstr>Chalkboard SE Bold</vt:lpstr>
      <vt:lpstr>Cochin</vt:lpstr>
      <vt:lpstr>Comic Sans MS</vt:lpstr>
      <vt:lpstr>Garamond</vt:lpstr>
      <vt:lpstr>Impact</vt:lpstr>
      <vt:lpstr>Tahoma</vt:lpstr>
      <vt:lpstr>Times New Roman</vt:lpstr>
      <vt:lpstr>Children Friends 16x9</vt:lpstr>
      <vt:lpstr>Unit 2 Lesson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Vocabulary</vt:lpstr>
      <vt:lpstr>Watch the video and tell me what is about?</vt:lpstr>
      <vt:lpstr>PowerPoint Presentation</vt:lpstr>
      <vt:lpstr>pitch (n)</vt:lpstr>
      <vt:lpstr>PowerPoint Presentation</vt:lpstr>
      <vt:lpstr>score (v) </vt:lpstr>
      <vt:lpstr>PowerPoint Presentation</vt:lpstr>
      <vt:lpstr>PowerPoint Presentation</vt:lpstr>
      <vt:lpstr>referee (n) </vt:lpstr>
      <vt:lpstr>New vocabulary</vt:lpstr>
      <vt:lpstr>New vocabulary</vt:lpstr>
      <vt:lpstr>New vocabulary</vt:lpstr>
      <vt:lpstr>PowerPoint Presentation</vt:lpstr>
      <vt:lpstr>PowerPoint Presentation</vt:lpstr>
      <vt:lpstr>PowerPoint Presentation</vt:lpstr>
      <vt:lpstr>keywords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football player (play) -------------------------- in a team of eleven players.</vt:lpstr>
      <vt:lpstr>Footballers (not use) ---------------------- their hands to move the ball across the football pitch.</vt:lpstr>
      <vt:lpstr>They (kick) ---------------------- it with their feet.</vt:lpstr>
      <vt:lpstr>If the footballer kicks the ball into the goal, his team (score) ---------------------- one point.</vt:lpstr>
      <vt:lpstr>The team with the most points (win)  ----------------------.</vt:lpstr>
      <vt:lpstr>The referee (control) ----------------- the game.</vt:lpstr>
      <vt:lpstr>Players (not argue) -------------- with the referee.</vt:lpstr>
      <vt:lpstr>If they do, the referee (send) --------------------- them off the football pitch.</vt:lpstr>
      <vt:lpstr>Talk about your daily routine: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auxiliaries  DO and DOES</vt:lpstr>
      <vt:lpstr>Negative form</vt:lpstr>
      <vt:lpstr>Interrogative form</vt:lpstr>
      <vt:lpstr>Don’t forget!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1</dc:title>
  <dc:creator>Zahra'a Bouftain</dc:creator>
  <cp:keywords/>
  <cp:lastModifiedBy>ZaHRoNa ~</cp:lastModifiedBy>
  <cp:revision>17</cp:revision>
  <dcterms:created xsi:type="dcterms:W3CDTF">2021-10-05T08:55:24Z</dcterms:created>
  <dcterms:modified xsi:type="dcterms:W3CDTF">2023-10-08T08:55:23Z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