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1"/>
  </p:notesMasterIdLst>
  <p:sldIdLst>
    <p:sldId id="325" r:id="rId2"/>
    <p:sldId id="256" r:id="rId3"/>
    <p:sldId id="318" r:id="rId4"/>
    <p:sldId id="324" r:id="rId5"/>
    <p:sldId id="259" r:id="rId6"/>
    <p:sldId id="260" r:id="rId7"/>
    <p:sldId id="262" r:id="rId8"/>
    <p:sldId id="321" r:id="rId9"/>
    <p:sldId id="291" r:id="rId10"/>
    <p:sldId id="322" r:id="rId11"/>
    <p:sldId id="280" r:id="rId12"/>
    <p:sldId id="319" r:id="rId13"/>
    <p:sldId id="274" r:id="rId14"/>
    <p:sldId id="323" r:id="rId15"/>
    <p:sldId id="263" r:id="rId16"/>
    <p:sldId id="264" r:id="rId17"/>
    <p:sldId id="281" r:id="rId18"/>
    <p:sldId id="282" r:id="rId19"/>
    <p:sldId id="277" r:id="rId20"/>
  </p:sldIdLst>
  <p:sldSz cx="9144000" cy="5143500" type="screen16x9"/>
  <p:notesSz cx="6858000" cy="9144000"/>
  <p:embeddedFontLst>
    <p:embeddedFont>
      <p:font typeface="Dubai" panose="020B0503030403030204" pitchFamily="34" charset="-78"/>
      <p:regular r:id="rId22"/>
      <p:bold r:id="rId23"/>
    </p:embeddedFont>
    <p:embeddedFont>
      <p:font typeface="Fira Sans" panose="020B0503050000020004" pitchFamily="34" charset="0"/>
      <p:regular r:id="rId24"/>
      <p:bold r:id="rId25"/>
      <p:italic r:id="rId26"/>
      <p:boldItalic r:id="rId27"/>
    </p:embeddedFont>
    <p:embeddedFont>
      <p:font typeface="Pirata One" pitchFamily="2"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92" userDrawn="1">
          <p15:clr>
            <a:srgbClr val="A4A3A4"/>
          </p15:clr>
        </p15:guide>
        <p15:guide id="2" pos="2880">
          <p15:clr>
            <a:srgbClr val="A4A3A4"/>
          </p15:clr>
        </p15:guide>
        <p15:guide id="3" orient="horz" pos="72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5955"/>
    <a:srgbClr val="AAEEEA"/>
    <a:srgbClr val="5131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9B9CF9-8862-478A-8CEA-E1D3BCE7D11F}" v="961" dt="2021-05-01T13:37:35.304"/>
  </p1510:revLst>
</p1510:revInfo>
</file>

<file path=ppt/tableStyles.xml><?xml version="1.0" encoding="utf-8"?>
<a:tblStyleLst xmlns:a="http://schemas.openxmlformats.org/drawingml/2006/main" def="{84B0178B-132F-4AE5-B423-94B9307C89CB}">
  <a:tblStyle styleId="{84B0178B-132F-4AE5-B423-94B9307C89C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2" autoAdjust="0"/>
    <p:restoredTop sz="94669"/>
  </p:normalViewPr>
  <p:slideViewPr>
    <p:cSldViewPr snapToGrid="0">
      <p:cViewPr varScale="1">
        <p:scale>
          <a:sx n="134" d="100"/>
          <a:sy n="134" d="100"/>
        </p:scale>
        <p:origin x="744" y="184"/>
      </p:cViewPr>
      <p:guideLst>
        <p:guide orient="horz" pos="1892"/>
        <p:guide pos="2880"/>
        <p:guide orient="horz" pos="7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e4c7167e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e4c7167e0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2"/>
        <p:cNvGrpSpPr/>
        <p:nvPr/>
      </p:nvGrpSpPr>
      <p:grpSpPr>
        <a:xfrm>
          <a:off x="0" y="0"/>
          <a:ext cx="0" cy="0"/>
          <a:chOff x="0" y="0"/>
          <a:chExt cx="0" cy="0"/>
        </a:xfrm>
      </p:grpSpPr>
      <p:sp>
        <p:nvSpPr>
          <p:cNvPr id="2863" name="Google Shape;2863;g9bdba1268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4" name="Google Shape;2864;g9bdba1268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a0c76b13b8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a0c76b13b8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4585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0c76b13b8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0c76b13b8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ga0c76b13b8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2" name="Google Shape;2352;ga0c76b13b8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32990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Google Shape;1361;g9c31c8a9aa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2" name="Google Shape;1362;g9c31c8a9a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9c31c8a9aa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9c31c8a9aa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2"/>
        <p:cNvGrpSpPr/>
        <p:nvPr/>
      </p:nvGrpSpPr>
      <p:grpSpPr>
        <a:xfrm>
          <a:off x="0" y="0"/>
          <a:ext cx="0" cy="0"/>
          <a:chOff x="0" y="0"/>
          <a:chExt cx="0" cy="0"/>
        </a:xfrm>
      </p:grpSpPr>
      <p:sp>
        <p:nvSpPr>
          <p:cNvPr id="2913" name="Google Shape;2913;ga07f75d465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4" name="Google Shape;2914;ga07f75d465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3"/>
        <p:cNvGrpSpPr/>
        <p:nvPr/>
      </p:nvGrpSpPr>
      <p:grpSpPr>
        <a:xfrm>
          <a:off x="0" y="0"/>
          <a:ext cx="0" cy="0"/>
          <a:chOff x="0" y="0"/>
          <a:chExt cx="0" cy="0"/>
        </a:xfrm>
      </p:grpSpPr>
      <p:sp>
        <p:nvSpPr>
          <p:cNvPr id="3014" name="Google Shape;3014;ga07f75d465_0_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5" name="Google Shape;3015;ga07f75d465_0_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4"/>
        <p:cNvGrpSpPr/>
        <p:nvPr/>
      </p:nvGrpSpPr>
      <p:grpSpPr>
        <a:xfrm>
          <a:off x="0" y="0"/>
          <a:ext cx="0" cy="0"/>
          <a:chOff x="0" y="0"/>
          <a:chExt cx="0" cy="0"/>
        </a:xfrm>
      </p:grpSpPr>
      <p:sp>
        <p:nvSpPr>
          <p:cNvPr id="2705" name="Google Shape;2705;g9c31c8a9aa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6" name="Google Shape;2706;g9c31c8a9aa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e4c7167e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e4c7167e0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867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e4c7167e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e4c7167e0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1140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g9d899b0486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g9d899b0486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d899b0486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d899b0486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0c76b13b8_0_1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0c76b13b8_0_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8"/>
        <p:cNvGrpSpPr/>
        <p:nvPr/>
      </p:nvGrpSpPr>
      <p:grpSpPr>
        <a:xfrm>
          <a:off x="0" y="0"/>
          <a:ext cx="0" cy="0"/>
          <a:chOff x="0" y="0"/>
          <a:chExt cx="0" cy="0"/>
        </a:xfrm>
      </p:grpSpPr>
      <p:sp>
        <p:nvSpPr>
          <p:cNvPr id="1569" name="Google Shape;1569;ga0c76b13b8_0_1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0" name="Google Shape;1570;ga0c76b13b8_0_1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367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9"/>
        <p:cNvGrpSpPr/>
        <p:nvPr/>
      </p:nvGrpSpPr>
      <p:grpSpPr>
        <a:xfrm>
          <a:off x="0" y="0"/>
          <a:ext cx="0" cy="0"/>
          <a:chOff x="0" y="0"/>
          <a:chExt cx="0" cy="0"/>
        </a:xfrm>
      </p:grpSpPr>
      <p:sp>
        <p:nvSpPr>
          <p:cNvPr id="3720" name="Google Shape;3720;g9ce7590032_0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1" name="Google Shape;3721;g9ce7590032_0_1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5"/>
        <p:cNvGrpSpPr/>
        <p:nvPr/>
      </p:nvGrpSpPr>
      <p:grpSpPr>
        <a:xfrm>
          <a:off x="0" y="0"/>
          <a:ext cx="0" cy="0"/>
          <a:chOff x="0" y="0"/>
          <a:chExt cx="0" cy="0"/>
        </a:xfrm>
      </p:grpSpPr>
      <p:sp>
        <p:nvSpPr>
          <p:cNvPr id="4216" name="Google Shape;4216;g9c31c8a9a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7" name="Google Shape;4217;g9c31c8a9a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086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83" y="1718"/>
            <a:ext cx="9144000" cy="5143520"/>
            <a:chOff x="483" y="1718"/>
            <a:chExt cx="9144000" cy="5143520"/>
          </a:xfrm>
        </p:grpSpPr>
        <p:sp>
          <p:nvSpPr>
            <p:cNvPr id="10" name="Google Shape;10;p2"/>
            <p:cNvSpPr/>
            <p:nvPr/>
          </p:nvSpPr>
          <p:spPr>
            <a:xfrm>
              <a:off x="680547" y="421238"/>
              <a:ext cx="235872" cy="106656"/>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8483" y="826102"/>
              <a:ext cx="233184" cy="117856"/>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4627" y="583798"/>
              <a:ext cx="179456" cy="193664"/>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44803" y="408214"/>
              <a:ext cx="239296" cy="64448"/>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502115" y="375990"/>
              <a:ext cx="207680" cy="162560"/>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410563" y="442966"/>
              <a:ext cx="239680" cy="83008"/>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768067" y="74710"/>
              <a:ext cx="153184" cy="213152"/>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143971" y="534102"/>
              <a:ext cx="240064" cy="62368"/>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775171" y="502774"/>
              <a:ext cx="240064" cy="79232"/>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010627" y="1718"/>
              <a:ext cx="161568" cy="15888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36003" y="63766"/>
              <a:ext cx="187488" cy="186752"/>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86627" y="275734"/>
              <a:ext cx="121568" cy="228160"/>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07043" y="625750"/>
              <a:ext cx="127648" cy="225984"/>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805891" y="339734"/>
              <a:ext cx="172992" cy="199584"/>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499171" y="607350"/>
              <a:ext cx="228640" cy="126656"/>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142179" y="626838"/>
              <a:ext cx="232064" cy="115936"/>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912067" y="1718"/>
              <a:ext cx="82336" cy="204992"/>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063299" y="1352054"/>
              <a:ext cx="81184" cy="150816"/>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930339" y="336054"/>
              <a:ext cx="138336" cy="219648"/>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770691" y="1137846"/>
              <a:ext cx="223680" cy="1368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463235" y="959478"/>
              <a:ext cx="192832" cy="180288"/>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531715" y="4975094"/>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43011" y="3420118"/>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62275" y="3732054"/>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07811" y="4919926"/>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83" y="3508182"/>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176995" y="49093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93091" y="4761110"/>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4323" y="4069526"/>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18819" y="4408150"/>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87907" y="33701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2"/>
          <p:cNvSpPr txBox="1">
            <a:spLocks noGrp="1"/>
          </p:cNvSpPr>
          <p:nvPr>
            <p:ph type="ctrTitle"/>
          </p:nvPr>
        </p:nvSpPr>
        <p:spPr>
          <a:xfrm>
            <a:off x="729429" y="827775"/>
            <a:ext cx="4495500" cy="20526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7000"/>
              <a:buNone/>
              <a:defRPr sz="70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ly title 1">
  <p:cSld name="CUSTOM_3">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1595700" y="445025"/>
            <a:ext cx="5952600" cy="8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grpSp>
        <p:nvGrpSpPr>
          <p:cNvPr id="294" name="Google Shape;294;p15"/>
          <p:cNvGrpSpPr/>
          <p:nvPr/>
        </p:nvGrpSpPr>
        <p:grpSpPr>
          <a:xfrm flipH="1">
            <a:off x="8" y="2"/>
            <a:ext cx="1705376" cy="1775136"/>
            <a:chOff x="7438633" y="2"/>
            <a:chExt cx="1705376" cy="1775136"/>
          </a:xfrm>
        </p:grpSpPr>
        <p:sp>
          <p:nvSpPr>
            <p:cNvPr id="295" name="Google Shape;295;p15"/>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5"/>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5"/>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305"/>
        <p:cNvGrpSpPr/>
        <p:nvPr/>
      </p:nvGrpSpPr>
      <p:grpSpPr>
        <a:xfrm>
          <a:off x="0" y="0"/>
          <a:ext cx="0" cy="0"/>
          <a:chOff x="0" y="0"/>
          <a:chExt cx="0" cy="0"/>
        </a:xfrm>
      </p:grpSpPr>
      <p:grpSp>
        <p:nvGrpSpPr>
          <p:cNvPr id="306" name="Google Shape;306;p16"/>
          <p:cNvGrpSpPr/>
          <p:nvPr/>
        </p:nvGrpSpPr>
        <p:grpSpPr>
          <a:xfrm rot="10800000">
            <a:off x="866219" y="-1"/>
            <a:ext cx="2323029" cy="5143494"/>
            <a:chOff x="6439971" y="-1"/>
            <a:chExt cx="2323029" cy="5143494"/>
          </a:xfrm>
        </p:grpSpPr>
        <p:sp>
          <p:nvSpPr>
            <p:cNvPr id="307" name="Google Shape;307;p16"/>
            <p:cNvSpPr/>
            <p:nvPr/>
          </p:nvSpPr>
          <p:spPr>
            <a:xfrm flipH="1">
              <a:off x="7337882" y="1339022"/>
              <a:ext cx="258688" cy="83517"/>
            </a:xfrm>
            <a:custGeom>
              <a:avLst/>
              <a:gdLst/>
              <a:ahLst/>
              <a:cxnLst/>
              <a:rect l="l" t="t" r="r" b="b"/>
              <a:pathLst>
                <a:path w="7502" h="2422" extrusionOk="0">
                  <a:moveTo>
                    <a:pt x="6614" y="0"/>
                  </a:moveTo>
                  <a:cubicBezTo>
                    <a:pt x="6584" y="0"/>
                    <a:pt x="6555" y="2"/>
                    <a:pt x="6525" y="5"/>
                  </a:cubicBezTo>
                  <a:cubicBezTo>
                    <a:pt x="4441" y="243"/>
                    <a:pt x="2560" y="493"/>
                    <a:pt x="774" y="755"/>
                  </a:cubicBezTo>
                  <a:cubicBezTo>
                    <a:pt x="310" y="826"/>
                    <a:pt x="0" y="1255"/>
                    <a:pt x="72" y="1707"/>
                  </a:cubicBezTo>
                  <a:cubicBezTo>
                    <a:pt x="131" y="2124"/>
                    <a:pt x="489" y="2422"/>
                    <a:pt x="893" y="2422"/>
                  </a:cubicBezTo>
                  <a:cubicBezTo>
                    <a:pt x="929" y="2422"/>
                    <a:pt x="977" y="2422"/>
                    <a:pt x="1024" y="2410"/>
                  </a:cubicBezTo>
                  <a:cubicBezTo>
                    <a:pt x="2787" y="2148"/>
                    <a:pt x="4656" y="1898"/>
                    <a:pt x="6716" y="1672"/>
                  </a:cubicBezTo>
                  <a:cubicBezTo>
                    <a:pt x="7168" y="1612"/>
                    <a:pt x="7501" y="1195"/>
                    <a:pt x="7454" y="743"/>
                  </a:cubicBezTo>
                  <a:cubicBezTo>
                    <a:pt x="7398" y="309"/>
                    <a:pt x="7031" y="0"/>
                    <a:pt x="6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flipH="1">
              <a:off x="8439033" y="1732649"/>
              <a:ext cx="185585" cy="214998"/>
            </a:xfrm>
            <a:custGeom>
              <a:avLst/>
              <a:gdLst/>
              <a:ahLst/>
              <a:cxnLst/>
              <a:rect l="l" t="t" r="r" b="b"/>
              <a:pathLst>
                <a:path w="5382" h="6235" extrusionOk="0">
                  <a:moveTo>
                    <a:pt x="4465" y="0"/>
                  </a:moveTo>
                  <a:cubicBezTo>
                    <a:pt x="4245" y="0"/>
                    <a:pt x="4023" y="87"/>
                    <a:pt x="3858" y="258"/>
                  </a:cubicBezTo>
                  <a:cubicBezTo>
                    <a:pt x="2501" y="1663"/>
                    <a:pt x="1274" y="3246"/>
                    <a:pt x="238" y="4961"/>
                  </a:cubicBezTo>
                  <a:cubicBezTo>
                    <a:pt x="0" y="5354"/>
                    <a:pt x="119" y="5878"/>
                    <a:pt x="512" y="6116"/>
                  </a:cubicBezTo>
                  <a:cubicBezTo>
                    <a:pt x="655" y="6199"/>
                    <a:pt x="798" y="6235"/>
                    <a:pt x="953" y="6235"/>
                  </a:cubicBezTo>
                  <a:cubicBezTo>
                    <a:pt x="1238" y="6235"/>
                    <a:pt x="1512" y="6092"/>
                    <a:pt x="1667" y="5830"/>
                  </a:cubicBezTo>
                  <a:cubicBezTo>
                    <a:pt x="2643" y="4211"/>
                    <a:pt x="3786" y="2734"/>
                    <a:pt x="5060" y="1425"/>
                  </a:cubicBezTo>
                  <a:cubicBezTo>
                    <a:pt x="5382" y="1091"/>
                    <a:pt x="5370" y="556"/>
                    <a:pt x="5037" y="234"/>
                  </a:cubicBezTo>
                  <a:cubicBezTo>
                    <a:pt x="4880" y="78"/>
                    <a:pt x="4673" y="0"/>
                    <a:pt x="44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flipH="1">
              <a:off x="8613104" y="2457006"/>
              <a:ext cx="139620" cy="241584"/>
            </a:xfrm>
            <a:custGeom>
              <a:avLst/>
              <a:gdLst/>
              <a:ahLst/>
              <a:cxnLst/>
              <a:rect l="l" t="t" r="r" b="b"/>
              <a:pathLst>
                <a:path w="4049" h="7006" extrusionOk="0">
                  <a:moveTo>
                    <a:pt x="936" y="0"/>
                  </a:moveTo>
                  <a:cubicBezTo>
                    <a:pt x="867" y="0"/>
                    <a:pt x="796" y="9"/>
                    <a:pt x="727" y="28"/>
                  </a:cubicBezTo>
                  <a:cubicBezTo>
                    <a:pt x="274" y="135"/>
                    <a:pt x="0" y="600"/>
                    <a:pt x="120" y="1040"/>
                  </a:cubicBezTo>
                  <a:cubicBezTo>
                    <a:pt x="572" y="2802"/>
                    <a:pt x="1298" y="4612"/>
                    <a:pt x="2358" y="6565"/>
                  </a:cubicBezTo>
                  <a:cubicBezTo>
                    <a:pt x="2501" y="6851"/>
                    <a:pt x="2798" y="7005"/>
                    <a:pt x="3096" y="7005"/>
                  </a:cubicBezTo>
                  <a:cubicBezTo>
                    <a:pt x="3227" y="7005"/>
                    <a:pt x="3358" y="6970"/>
                    <a:pt x="3489" y="6910"/>
                  </a:cubicBezTo>
                  <a:cubicBezTo>
                    <a:pt x="3894" y="6684"/>
                    <a:pt x="4049" y="6184"/>
                    <a:pt x="3822" y="5779"/>
                  </a:cubicBezTo>
                  <a:cubicBezTo>
                    <a:pt x="2834" y="3934"/>
                    <a:pt x="2155" y="2255"/>
                    <a:pt x="1739" y="636"/>
                  </a:cubicBezTo>
                  <a:cubicBezTo>
                    <a:pt x="1649" y="255"/>
                    <a:pt x="1305" y="0"/>
                    <a:pt x="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flipH="1">
              <a:off x="8385240" y="2809081"/>
              <a:ext cx="187240" cy="215067"/>
            </a:xfrm>
            <a:custGeom>
              <a:avLst/>
              <a:gdLst/>
              <a:ahLst/>
              <a:cxnLst/>
              <a:rect l="l" t="t" r="r" b="b"/>
              <a:pathLst>
                <a:path w="5430" h="6237" extrusionOk="0">
                  <a:moveTo>
                    <a:pt x="955" y="0"/>
                  </a:moveTo>
                  <a:cubicBezTo>
                    <a:pt x="786" y="0"/>
                    <a:pt x="614" y="50"/>
                    <a:pt x="465" y="153"/>
                  </a:cubicBezTo>
                  <a:cubicBezTo>
                    <a:pt x="96" y="427"/>
                    <a:pt x="0" y="951"/>
                    <a:pt x="274" y="1320"/>
                  </a:cubicBezTo>
                  <a:cubicBezTo>
                    <a:pt x="1274" y="2725"/>
                    <a:pt x="2441" y="4237"/>
                    <a:pt x="3846" y="5939"/>
                  </a:cubicBezTo>
                  <a:cubicBezTo>
                    <a:pt x="4001" y="6142"/>
                    <a:pt x="4251" y="6237"/>
                    <a:pt x="4489" y="6237"/>
                  </a:cubicBezTo>
                  <a:cubicBezTo>
                    <a:pt x="4679" y="6237"/>
                    <a:pt x="4858" y="6177"/>
                    <a:pt x="5013" y="6058"/>
                  </a:cubicBezTo>
                  <a:cubicBezTo>
                    <a:pt x="5382" y="5761"/>
                    <a:pt x="5430" y="5237"/>
                    <a:pt x="5132" y="4880"/>
                  </a:cubicBezTo>
                  <a:cubicBezTo>
                    <a:pt x="3763" y="3201"/>
                    <a:pt x="2620" y="1725"/>
                    <a:pt x="1631" y="343"/>
                  </a:cubicBezTo>
                  <a:cubicBezTo>
                    <a:pt x="1472" y="119"/>
                    <a:pt x="1217" y="0"/>
                    <a:pt x="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flipH="1">
              <a:off x="8126581" y="3118844"/>
              <a:ext cx="194654" cy="208723"/>
            </a:xfrm>
            <a:custGeom>
              <a:avLst/>
              <a:gdLst/>
              <a:ahLst/>
              <a:cxnLst/>
              <a:rect l="l" t="t" r="r" b="b"/>
              <a:pathLst>
                <a:path w="5645" h="6053" extrusionOk="0">
                  <a:moveTo>
                    <a:pt x="931" y="0"/>
                  </a:moveTo>
                  <a:cubicBezTo>
                    <a:pt x="737" y="0"/>
                    <a:pt x="543" y="67"/>
                    <a:pt x="382" y="207"/>
                  </a:cubicBezTo>
                  <a:cubicBezTo>
                    <a:pt x="37" y="504"/>
                    <a:pt x="1" y="1028"/>
                    <a:pt x="299" y="1385"/>
                  </a:cubicBezTo>
                  <a:cubicBezTo>
                    <a:pt x="691" y="1838"/>
                    <a:pt x="1084" y="2278"/>
                    <a:pt x="1465" y="2731"/>
                  </a:cubicBezTo>
                  <a:cubicBezTo>
                    <a:pt x="2323" y="3731"/>
                    <a:pt x="3216" y="4755"/>
                    <a:pt x="4073" y="5755"/>
                  </a:cubicBezTo>
                  <a:cubicBezTo>
                    <a:pt x="4240" y="5946"/>
                    <a:pt x="4466" y="6053"/>
                    <a:pt x="4704" y="6053"/>
                  </a:cubicBezTo>
                  <a:cubicBezTo>
                    <a:pt x="4894" y="6053"/>
                    <a:pt x="5097" y="5981"/>
                    <a:pt x="5252" y="5850"/>
                  </a:cubicBezTo>
                  <a:cubicBezTo>
                    <a:pt x="5597" y="5553"/>
                    <a:pt x="5644" y="5029"/>
                    <a:pt x="5347" y="4672"/>
                  </a:cubicBezTo>
                  <a:cubicBezTo>
                    <a:pt x="4478" y="3660"/>
                    <a:pt x="3597" y="2636"/>
                    <a:pt x="2739" y="1635"/>
                  </a:cubicBezTo>
                  <a:cubicBezTo>
                    <a:pt x="2346" y="1195"/>
                    <a:pt x="1954" y="742"/>
                    <a:pt x="1573" y="290"/>
                  </a:cubicBezTo>
                  <a:cubicBezTo>
                    <a:pt x="1402" y="100"/>
                    <a:pt x="1167" y="0"/>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flipH="1">
              <a:off x="7722160" y="4141758"/>
              <a:ext cx="126103" cy="246308"/>
            </a:xfrm>
            <a:custGeom>
              <a:avLst/>
              <a:gdLst/>
              <a:ahLst/>
              <a:cxnLst/>
              <a:rect l="l" t="t" r="r" b="b"/>
              <a:pathLst>
                <a:path w="3657" h="7143" extrusionOk="0">
                  <a:moveTo>
                    <a:pt x="2731" y="1"/>
                  </a:moveTo>
                  <a:cubicBezTo>
                    <a:pt x="2350" y="1"/>
                    <a:pt x="2012" y="274"/>
                    <a:pt x="1930" y="654"/>
                  </a:cubicBezTo>
                  <a:cubicBezTo>
                    <a:pt x="1739" y="1523"/>
                    <a:pt x="1453" y="2392"/>
                    <a:pt x="1084" y="3225"/>
                  </a:cubicBezTo>
                  <a:cubicBezTo>
                    <a:pt x="680" y="4142"/>
                    <a:pt x="358" y="5118"/>
                    <a:pt x="108" y="6107"/>
                  </a:cubicBezTo>
                  <a:cubicBezTo>
                    <a:pt x="1" y="6559"/>
                    <a:pt x="275" y="7011"/>
                    <a:pt x="727" y="7119"/>
                  </a:cubicBezTo>
                  <a:cubicBezTo>
                    <a:pt x="799" y="7131"/>
                    <a:pt x="858" y="7142"/>
                    <a:pt x="930" y="7142"/>
                  </a:cubicBezTo>
                  <a:cubicBezTo>
                    <a:pt x="1299" y="7142"/>
                    <a:pt x="1644" y="6881"/>
                    <a:pt x="1739" y="6500"/>
                  </a:cubicBezTo>
                  <a:cubicBezTo>
                    <a:pt x="1954" y="5607"/>
                    <a:pt x="2251" y="4725"/>
                    <a:pt x="2620" y="3904"/>
                  </a:cubicBezTo>
                  <a:cubicBezTo>
                    <a:pt x="3037" y="2963"/>
                    <a:pt x="3347" y="1987"/>
                    <a:pt x="3561" y="1011"/>
                  </a:cubicBezTo>
                  <a:cubicBezTo>
                    <a:pt x="3656" y="558"/>
                    <a:pt x="3370" y="118"/>
                    <a:pt x="2918" y="23"/>
                  </a:cubicBezTo>
                  <a:cubicBezTo>
                    <a:pt x="2855" y="8"/>
                    <a:pt x="2793" y="1"/>
                    <a:pt x="27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flipH="1">
              <a:off x="8644724" y="2068896"/>
              <a:ext cx="118275" cy="248688"/>
            </a:xfrm>
            <a:custGeom>
              <a:avLst/>
              <a:gdLst/>
              <a:ahLst/>
              <a:cxnLst/>
              <a:rect l="l" t="t" r="r" b="b"/>
              <a:pathLst>
                <a:path w="3430" h="7212" extrusionOk="0">
                  <a:moveTo>
                    <a:pt x="2477" y="1"/>
                  </a:moveTo>
                  <a:cubicBezTo>
                    <a:pt x="2136" y="1"/>
                    <a:pt x="1821" y="211"/>
                    <a:pt x="1691" y="544"/>
                  </a:cubicBezTo>
                  <a:cubicBezTo>
                    <a:pt x="1156" y="2008"/>
                    <a:pt x="668" y="3604"/>
                    <a:pt x="275" y="5271"/>
                  </a:cubicBezTo>
                  <a:cubicBezTo>
                    <a:pt x="191" y="5592"/>
                    <a:pt x="132" y="5925"/>
                    <a:pt x="72" y="6247"/>
                  </a:cubicBezTo>
                  <a:cubicBezTo>
                    <a:pt x="1" y="6699"/>
                    <a:pt x="310" y="7128"/>
                    <a:pt x="763" y="7199"/>
                  </a:cubicBezTo>
                  <a:cubicBezTo>
                    <a:pt x="810" y="7211"/>
                    <a:pt x="858" y="7211"/>
                    <a:pt x="906" y="7211"/>
                  </a:cubicBezTo>
                  <a:cubicBezTo>
                    <a:pt x="1310" y="7211"/>
                    <a:pt x="1656" y="6926"/>
                    <a:pt x="1727" y="6509"/>
                  </a:cubicBezTo>
                  <a:cubicBezTo>
                    <a:pt x="1775" y="6223"/>
                    <a:pt x="1834" y="5937"/>
                    <a:pt x="1894" y="5664"/>
                  </a:cubicBezTo>
                  <a:cubicBezTo>
                    <a:pt x="2287" y="4056"/>
                    <a:pt x="2739" y="2532"/>
                    <a:pt x="3263" y="1127"/>
                  </a:cubicBezTo>
                  <a:cubicBezTo>
                    <a:pt x="3430" y="699"/>
                    <a:pt x="3204" y="210"/>
                    <a:pt x="2775" y="56"/>
                  </a:cubicBezTo>
                  <a:cubicBezTo>
                    <a:pt x="2676" y="18"/>
                    <a:pt x="2576" y="1"/>
                    <a:pt x="24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flipH="1">
              <a:off x="7730405" y="1399333"/>
              <a:ext cx="256619" cy="105344"/>
            </a:xfrm>
            <a:custGeom>
              <a:avLst/>
              <a:gdLst/>
              <a:ahLst/>
              <a:cxnLst/>
              <a:rect l="l" t="t" r="r" b="b"/>
              <a:pathLst>
                <a:path w="7442" h="3055" extrusionOk="0">
                  <a:moveTo>
                    <a:pt x="6540" y="0"/>
                  </a:moveTo>
                  <a:cubicBezTo>
                    <a:pt x="6484" y="0"/>
                    <a:pt x="6427" y="6"/>
                    <a:pt x="6370" y="18"/>
                  </a:cubicBezTo>
                  <a:cubicBezTo>
                    <a:pt x="4334" y="435"/>
                    <a:pt x="2429" y="899"/>
                    <a:pt x="691" y="1411"/>
                  </a:cubicBezTo>
                  <a:cubicBezTo>
                    <a:pt x="251" y="1542"/>
                    <a:pt x="1" y="2006"/>
                    <a:pt x="132" y="2447"/>
                  </a:cubicBezTo>
                  <a:cubicBezTo>
                    <a:pt x="239" y="2816"/>
                    <a:pt x="572" y="3054"/>
                    <a:pt x="929" y="3054"/>
                  </a:cubicBezTo>
                  <a:cubicBezTo>
                    <a:pt x="1013" y="3054"/>
                    <a:pt x="1084" y="3042"/>
                    <a:pt x="1167" y="3018"/>
                  </a:cubicBezTo>
                  <a:cubicBezTo>
                    <a:pt x="2858" y="2518"/>
                    <a:pt x="4715" y="2066"/>
                    <a:pt x="6704" y="1661"/>
                  </a:cubicBezTo>
                  <a:cubicBezTo>
                    <a:pt x="7156" y="1566"/>
                    <a:pt x="7442" y="1125"/>
                    <a:pt x="7359" y="673"/>
                  </a:cubicBezTo>
                  <a:cubicBezTo>
                    <a:pt x="7275" y="277"/>
                    <a:pt x="6928" y="0"/>
                    <a:pt x="65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flipH="1">
              <a:off x="7602711" y="4910599"/>
              <a:ext cx="160964" cy="232895"/>
            </a:xfrm>
            <a:custGeom>
              <a:avLst/>
              <a:gdLst/>
              <a:ahLst/>
              <a:cxnLst/>
              <a:rect l="l" t="t" r="r" b="b"/>
              <a:pathLst>
                <a:path w="4668" h="6754" extrusionOk="0">
                  <a:moveTo>
                    <a:pt x="948" y="0"/>
                  </a:moveTo>
                  <a:cubicBezTo>
                    <a:pt x="834" y="0"/>
                    <a:pt x="718" y="24"/>
                    <a:pt x="608" y="75"/>
                  </a:cubicBezTo>
                  <a:cubicBezTo>
                    <a:pt x="179" y="265"/>
                    <a:pt x="1" y="765"/>
                    <a:pt x="191" y="1182"/>
                  </a:cubicBezTo>
                  <a:cubicBezTo>
                    <a:pt x="1608" y="4301"/>
                    <a:pt x="2965" y="6301"/>
                    <a:pt x="3025" y="6385"/>
                  </a:cubicBezTo>
                  <a:cubicBezTo>
                    <a:pt x="3191" y="6623"/>
                    <a:pt x="3453" y="6754"/>
                    <a:pt x="3715" y="6754"/>
                  </a:cubicBezTo>
                  <a:cubicBezTo>
                    <a:pt x="3882" y="6754"/>
                    <a:pt x="4049" y="6706"/>
                    <a:pt x="4192" y="6611"/>
                  </a:cubicBezTo>
                  <a:cubicBezTo>
                    <a:pt x="4573" y="6349"/>
                    <a:pt x="4668" y="5825"/>
                    <a:pt x="4406" y="5444"/>
                  </a:cubicBezTo>
                  <a:cubicBezTo>
                    <a:pt x="4394" y="5420"/>
                    <a:pt x="3061" y="3468"/>
                    <a:pt x="1715" y="491"/>
                  </a:cubicBezTo>
                  <a:cubicBezTo>
                    <a:pt x="1575" y="185"/>
                    <a:pt x="1267" y="0"/>
                    <a:pt x="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flipH="1">
              <a:off x="6945808" y="1266641"/>
              <a:ext cx="255791" cy="107447"/>
            </a:xfrm>
            <a:custGeom>
              <a:avLst/>
              <a:gdLst/>
              <a:ahLst/>
              <a:cxnLst/>
              <a:rect l="l" t="t" r="r" b="b"/>
              <a:pathLst>
                <a:path w="7418" h="3116" extrusionOk="0">
                  <a:moveTo>
                    <a:pt x="6485" y="1"/>
                  </a:moveTo>
                  <a:cubicBezTo>
                    <a:pt x="6387" y="1"/>
                    <a:pt x="6288" y="19"/>
                    <a:pt x="6192" y="56"/>
                  </a:cubicBezTo>
                  <a:cubicBezTo>
                    <a:pt x="4489" y="675"/>
                    <a:pt x="2667" y="1139"/>
                    <a:pt x="762" y="1449"/>
                  </a:cubicBezTo>
                  <a:cubicBezTo>
                    <a:pt x="310" y="1520"/>
                    <a:pt x="0" y="1949"/>
                    <a:pt x="72" y="2413"/>
                  </a:cubicBezTo>
                  <a:cubicBezTo>
                    <a:pt x="143" y="2818"/>
                    <a:pt x="488" y="3116"/>
                    <a:pt x="893" y="3116"/>
                  </a:cubicBezTo>
                  <a:cubicBezTo>
                    <a:pt x="941" y="3116"/>
                    <a:pt x="988" y="3116"/>
                    <a:pt x="1036" y="3104"/>
                  </a:cubicBezTo>
                  <a:cubicBezTo>
                    <a:pt x="3036" y="2782"/>
                    <a:pt x="4965" y="2282"/>
                    <a:pt x="6763" y="1628"/>
                  </a:cubicBezTo>
                  <a:cubicBezTo>
                    <a:pt x="7204" y="1461"/>
                    <a:pt x="7418" y="985"/>
                    <a:pt x="7263" y="544"/>
                  </a:cubicBezTo>
                  <a:cubicBezTo>
                    <a:pt x="7143" y="212"/>
                    <a:pt x="6822" y="1"/>
                    <a:pt x="6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flipH="1">
              <a:off x="7767333" y="4528006"/>
              <a:ext cx="95275" cy="253377"/>
            </a:xfrm>
            <a:custGeom>
              <a:avLst/>
              <a:gdLst/>
              <a:ahLst/>
              <a:cxnLst/>
              <a:rect l="l" t="t" r="r" b="b"/>
              <a:pathLst>
                <a:path w="2763" h="7348" extrusionOk="0">
                  <a:moveTo>
                    <a:pt x="855" y="0"/>
                  </a:moveTo>
                  <a:cubicBezTo>
                    <a:pt x="840" y="0"/>
                    <a:pt x="825" y="1"/>
                    <a:pt x="810" y="1"/>
                  </a:cubicBezTo>
                  <a:cubicBezTo>
                    <a:pt x="357" y="25"/>
                    <a:pt x="0" y="418"/>
                    <a:pt x="24" y="883"/>
                  </a:cubicBezTo>
                  <a:cubicBezTo>
                    <a:pt x="131" y="2752"/>
                    <a:pt x="465" y="4716"/>
                    <a:pt x="1024" y="6740"/>
                  </a:cubicBezTo>
                  <a:cubicBezTo>
                    <a:pt x="1131" y="7109"/>
                    <a:pt x="1465" y="7348"/>
                    <a:pt x="1834" y="7348"/>
                  </a:cubicBezTo>
                  <a:cubicBezTo>
                    <a:pt x="1905" y="7348"/>
                    <a:pt x="1989" y="7348"/>
                    <a:pt x="2060" y="7324"/>
                  </a:cubicBezTo>
                  <a:cubicBezTo>
                    <a:pt x="2501" y="7205"/>
                    <a:pt x="2762" y="6740"/>
                    <a:pt x="2643" y="6288"/>
                  </a:cubicBezTo>
                  <a:cubicBezTo>
                    <a:pt x="2120" y="4395"/>
                    <a:pt x="1798" y="2538"/>
                    <a:pt x="1691" y="787"/>
                  </a:cubicBezTo>
                  <a:cubicBezTo>
                    <a:pt x="1668" y="338"/>
                    <a:pt x="1299" y="0"/>
                    <a:pt x="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flipH="1">
              <a:off x="7881474" y="3423298"/>
              <a:ext cx="183137" cy="218343"/>
            </a:xfrm>
            <a:custGeom>
              <a:avLst/>
              <a:gdLst/>
              <a:ahLst/>
              <a:cxnLst/>
              <a:rect l="l" t="t" r="r" b="b"/>
              <a:pathLst>
                <a:path w="5311" h="6332" extrusionOk="0">
                  <a:moveTo>
                    <a:pt x="932" y="0"/>
                  </a:moveTo>
                  <a:cubicBezTo>
                    <a:pt x="752" y="0"/>
                    <a:pt x="571" y="57"/>
                    <a:pt x="417" y="176"/>
                  </a:cubicBezTo>
                  <a:cubicBezTo>
                    <a:pt x="60" y="462"/>
                    <a:pt x="0" y="998"/>
                    <a:pt x="286" y="1355"/>
                  </a:cubicBezTo>
                  <a:cubicBezTo>
                    <a:pt x="1608" y="3034"/>
                    <a:pt x="2715" y="4534"/>
                    <a:pt x="3667" y="5963"/>
                  </a:cubicBezTo>
                  <a:cubicBezTo>
                    <a:pt x="3822" y="6201"/>
                    <a:pt x="4096" y="6332"/>
                    <a:pt x="4358" y="6332"/>
                  </a:cubicBezTo>
                  <a:cubicBezTo>
                    <a:pt x="4525" y="6332"/>
                    <a:pt x="4679" y="6284"/>
                    <a:pt x="4822" y="6189"/>
                  </a:cubicBezTo>
                  <a:cubicBezTo>
                    <a:pt x="5203" y="5927"/>
                    <a:pt x="5311" y="5415"/>
                    <a:pt x="5060" y="5034"/>
                  </a:cubicBezTo>
                  <a:cubicBezTo>
                    <a:pt x="4072" y="3570"/>
                    <a:pt x="2941" y="2022"/>
                    <a:pt x="1596" y="319"/>
                  </a:cubicBezTo>
                  <a:cubicBezTo>
                    <a:pt x="1429" y="111"/>
                    <a:pt x="1182" y="0"/>
                    <a:pt x="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flipH="1">
              <a:off x="8109340" y="1513404"/>
              <a:ext cx="241033" cy="150964"/>
            </a:xfrm>
            <a:custGeom>
              <a:avLst/>
              <a:gdLst/>
              <a:ahLst/>
              <a:cxnLst/>
              <a:rect l="l" t="t" r="r" b="b"/>
              <a:pathLst>
                <a:path w="6990" h="4378" extrusionOk="0">
                  <a:moveTo>
                    <a:pt x="6035" y="1"/>
                  </a:moveTo>
                  <a:cubicBezTo>
                    <a:pt x="5925" y="1"/>
                    <a:pt x="5812" y="22"/>
                    <a:pt x="5704" y="68"/>
                  </a:cubicBezTo>
                  <a:cubicBezTo>
                    <a:pt x="3811" y="889"/>
                    <a:pt x="2048" y="1818"/>
                    <a:pt x="489" y="2842"/>
                  </a:cubicBezTo>
                  <a:cubicBezTo>
                    <a:pt x="108" y="3092"/>
                    <a:pt x="1" y="3616"/>
                    <a:pt x="251" y="3997"/>
                  </a:cubicBezTo>
                  <a:cubicBezTo>
                    <a:pt x="417" y="4247"/>
                    <a:pt x="679" y="4378"/>
                    <a:pt x="953" y="4378"/>
                  </a:cubicBezTo>
                  <a:cubicBezTo>
                    <a:pt x="1108" y="4378"/>
                    <a:pt x="1263" y="4330"/>
                    <a:pt x="1406" y="4247"/>
                  </a:cubicBezTo>
                  <a:cubicBezTo>
                    <a:pt x="2894" y="3270"/>
                    <a:pt x="4561" y="2389"/>
                    <a:pt x="6370" y="1603"/>
                  </a:cubicBezTo>
                  <a:cubicBezTo>
                    <a:pt x="6787" y="1425"/>
                    <a:pt x="6990" y="925"/>
                    <a:pt x="6799" y="508"/>
                  </a:cubicBezTo>
                  <a:cubicBezTo>
                    <a:pt x="6666" y="188"/>
                    <a:pt x="6360" y="1"/>
                    <a:pt x="60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flipH="1">
              <a:off x="6439971" y="308384"/>
              <a:ext cx="115827" cy="249102"/>
            </a:xfrm>
            <a:custGeom>
              <a:avLst/>
              <a:gdLst/>
              <a:ahLst/>
              <a:cxnLst/>
              <a:rect l="l" t="t" r="r" b="b"/>
              <a:pathLst>
                <a:path w="3359" h="7224" extrusionOk="0">
                  <a:moveTo>
                    <a:pt x="953" y="1"/>
                  </a:moveTo>
                  <a:cubicBezTo>
                    <a:pt x="842" y="1"/>
                    <a:pt x="729" y="22"/>
                    <a:pt x="620" y="68"/>
                  </a:cubicBezTo>
                  <a:cubicBezTo>
                    <a:pt x="191" y="246"/>
                    <a:pt x="1" y="746"/>
                    <a:pt x="191" y="1163"/>
                  </a:cubicBezTo>
                  <a:cubicBezTo>
                    <a:pt x="929" y="2878"/>
                    <a:pt x="1418" y="4664"/>
                    <a:pt x="1644" y="6485"/>
                  </a:cubicBezTo>
                  <a:cubicBezTo>
                    <a:pt x="1691" y="6914"/>
                    <a:pt x="2061" y="7223"/>
                    <a:pt x="2465" y="7223"/>
                  </a:cubicBezTo>
                  <a:cubicBezTo>
                    <a:pt x="2501" y="7223"/>
                    <a:pt x="2537" y="7223"/>
                    <a:pt x="2573" y="7211"/>
                  </a:cubicBezTo>
                  <a:cubicBezTo>
                    <a:pt x="3037" y="7152"/>
                    <a:pt x="3358" y="6735"/>
                    <a:pt x="3299" y="6283"/>
                  </a:cubicBezTo>
                  <a:cubicBezTo>
                    <a:pt x="3061" y="4306"/>
                    <a:pt x="2525" y="2354"/>
                    <a:pt x="1715" y="496"/>
                  </a:cubicBezTo>
                  <a:cubicBezTo>
                    <a:pt x="1582" y="186"/>
                    <a:pt x="1277"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flipH="1">
              <a:off x="6444074" y="697804"/>
              <a:ext cx="125689" cy="246446"/>
            </a:xfrm>
            <a:custGeom>
              <a:avLst/>
              <a:gdLst/>
              <a:ahLst/>
              <a:cxnLst/>
              <a:rect l="l" t="t" r="r" b="b"/>
              <a:pathLst>
                <a:path w="3645" h="7147" extrusionOk="0">
                  <a:moveTo>
                    <a:pt x="2734" y="1"/>
                  </a:moveTo>
                  <a:cubicBezTo>
                    <a:pt x="2337" y="1"/>
                    <a:pt x="1981" y="290"/>
                    <a:pt x="1918" y="693"/>
                  </a:cubicBezTo>
                  <a:cubicBezTo>
                    <a:pt x="1608" y="2515"/>
                    <a:pt x="1025" y="4277"/>
                    <a:pt x="203" y="5932"/>
                  </a:cubicBezTo>
                  <a:cubicBezTo>
                    <a:pt x="1" y="6348"/>
                    <a:pt x="168" y="6848"/>
                    <a:pt x="584" y="7051"/>
                  </a:cubicBezTo>
                  <a:cubicBezTo>
                    <a:pt x="703" y="7110"/>
                    <a:pt x="823" y="7146"/>
                    <a:pt x="953" y="7146"/>
                  </a:cubicBezTo>
                  <a:cubicBezTo>
                    <a:pt x="1263" y="7146"/>
                    <a:pt x="1561" y="6967"/>
                    <a:pt x="1704" y="6682"/>
                  </a:cubicBezTo>
                  <a:cubicBezTo>
                    <a:pt x="2597" y="4872"/>
                    <a:pt x="3228" y="2955"/>
                    <a:pt x="3561" y="979"/>
                  </a:cubicBezTo>
                  <a:cubicBezTo>
                    <a:pt x="3644" y="526"/>
                    <a:pt x="3335" y="98"/>
                    <a:pt x="2882" y="14"/>
                  </a:cubicBezTo>
                  <a:cubicBezTo>
                    <a:pt x="2833" y="5"/>
                    <a:pt x="2783" y="1"/>
                    <a:pt x="2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flipH="1">
              <a:off x="7720540" y="3756166"/>
              <a:ext cx="127309" cy="245964"/>
            </a:xfrm>
            <a:custGeom>
              <a:avLst/>
              <a:gdLst/>
              <a:ahLst/>
              <a:cxnLst/>
              <a:rect l="l" t="t" r="r" b="b"/>
              <a:pathLst>
                <a:path w="3692" h="7133" extrusionOk="0">
                  <a:moveTo>
                    <a:pt x="958" y="1"/>
                  </a:moveTo>
                  <a:cubicBezTo>
                    <a:pt x="836" y="1"/>
                    <a:pt x="713" y="27"/>
                    <a:pt x="596" y="84"/>
                  </a:cubicBezTo>
                  <a:cubicBezTo>
                    <a:pt x="179" y="287"/>
                    <a:pt x="1" y="775"/>
                    <a:pt x="203" y="1203"/>
                  </a:cubicBezTo>
                  <a:cubicBezTo>
                    <a:pt x="1072" y="3049"/>
                    <a:pt x="1656" y="4763"/>
                    <a:pt x="1953" y="6442"/>
                  </a:cubicBezTo>
                  <a:cubicBezTo>
                    <a:pt x="2037" y="6847"/>
                    <a:pt x="2382" y="7133"/>
                    <a:pt x="2775" y="7133"/>
                  </a:cubicBezTo>
                  <a:cubicBezTo>
                    <a:pt x="2835" y="7133"/>
                    <a:pt x="2882" y="7121"/>
                    <a:pt x="2930" y="7121"/>
                  </a:cubicBezTo>
                  <a:cubicBezTo>
                    <a:pt x="3382" y="7037"/>
                    <a:pt x="3692" y="6597"/>
                    <a:pt x="3608" y="6144"/>
                  </a:cubicBezTo>
                  <a:cubicBezTo>
                    <a:pt x="3275" y="4323"/>
                    <a:pt x="2656" y="2465"/>
                    <a:pt x="1715" y="477"/>
                  </a:cubicBezTo>
                  <a:cubicBezTo>
                    <a:pt x="1570" y="177"/>
                    <a:pt x="1270" y="1"/>
                    <a:pt x="9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flipH="1">
              <a:off x="6593526" y="-1"/>
              <a:ext cx="207378" cy="196585"/>
            </a:xfrm>
            <a:custGeom>
              <a:avLst/>
              <a:gdLst/>
              <a:ahLst/>
              <a:cxnLst/>
              <a:rect l="l" t="t" r="r" b="b"/>
              <a:pathLst>
                <a:path w="6014" h="5701" extrusionOk="0">
                  <a:moveTo>
                    <a:pt x="955" y="1"/>
                  </a:moveTo>
                  <a:cubicBezTo>
                    <a:pt x="703" y="1"/>
                    <a:pt x="454" y="115"/>
                    <a:pt x="287" y="331"/>
                  </a:cubicBezTo>
                  <a:cubicBezTo>
                    <a:pt x="1" y="688"/>
                    <a:pt x="72" y="1224"/>
                    <a:pt x="441" y="1498"/>
                  </a:cubicBezTo>
                  <a:cubicBezTo>
                    <a:pt x="1953" y="2665"/>
                    <a:pt x="3287" y="3974"/>
                    <a:pt x="4418" y="5379"/>
                  </a:cubicBezTo>
                  <a:cubicBezTo>
                    <a:pt x="4585" y="5594"/>
                    <a:pt x="4835" y="5701"/>
                    <a:pt x="5073" y="5701"/>
                  </a:cubicBezTo>
                  <a:cubicBezTo>
                    <a:pt x="5263" y="5701"/>
                    <a:pt x="5442" y="5641"/>
                    <a:pt x="5597" y="5510"/>
                  </a:cubicBezTo>
                  <a:cubicBezTo>
                    <a:pt x="5954" y="5225"/>
                    <a:pt x="6013" y="4701"/>
                    <a:pt x="5728" y="4332"/>
                  </a:cubicBezTo>
                  <a:cubicBezTo>
                    <a:pt x="4513" y="2819"/>
                    <a:pt x="3073" y="1426"/>
                    <a:pt x="1465" y="176"/>
                  </a:cubicBezTo>
                  <a:cubicBezTo>
                    <a:pt x="1312" y="58"/>
                    <a:pt x="1133" y="1"/>
                    <a:pt x="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flipH="1">
              <a:off x="6616941" y="1050051"/>
              <a:ext cx="216378" cy="186102"/>
            </a:xfrm>
            <a:custGeom>
              <a:avLst/>
              <a:gdLst/>
              <a:ahLst/>
              <a:cxnLst/>
              <a:rect l="l" t="t" r="r" b="b"/>
              <a:pathLst>
                <a:path w="6275" h="5397" extrusionOk="0">
                  <a:moveTo>
                    <a:pt x="5348" y="0"/>
                  </a:moveTo>
                  <a:cubicBezTo>
                    <a:pt x="5120" y="0"/>
                    <a:pt x="4892" y="93"/>
                    <a:pt x="4727" y="277"/>
                  </a:cubicBezTo>
                  <a:cubicBezTo>
                    <a:pt x="3501" y="1622"/>
                    <a:pt x="2084" y="2825"/>
                    <a:pt x="500" y="3860"/>
                  </a:cubicBezTo>
                  <a:cubicBezTo>
                    <a:pt x="107" y="4110"/>
                    <a:pt x="0" y="4622"/>
                    <a:pt x="250" y="5015"/>
                  </a:cubicBezTo>
                  <a:cubicBezTo>
                    <a:pt x="417" y="5253"/>
                    <a:pt x="679" y="5396"/>
                    <a:pt x="953" y="5396"/>
                  </a:cubicBezTo>
                  <a:cubicBezTo>
                    <a:pt x="1107" y="5396"/>
                    <a:pt x="1274" y="5349"/>
                    <a:pt x="1405" y="5253"/>
                  </a:cubicBezTo>
                  <a:cubicBezTo>
                    <a:pt x="3108" y="4146"/>
                    <a:pt x="4644" y="2848"/>
                    <a:pt x="5965" y="1396"/>
                  </a:cubicBezTo>
                  <a:cubicBezTo>
                    <a:pt x="6275" y="1062"/>
                    <a:pt x="6251" y="527"/>
                    <a:pt x="5906" y="217"/>
                  </a:cubicBezTo>
                  <a:cubicBezTo>
                    <a:pt x="5750" y="72"/>
                    <a:pt x="5549" y="0"/>
                    <a:pt x="53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16"/>
          <p:cNvSpPr txBox="1">
            <a:spLocks noGrp="1"/>
          </p:cNvSpPr>
          <p:nvPr>
            <p:ph type="title"/>
          </p:nvPr>
        </p:nvSpPr>
        <p:spPr>
          <a:xfrm>
            <a:off x="2233650" y="445025"/>
            <a:ext cx="4676700" cy="104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5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326" name="Google Shape;326;p16"/>
          <p:cNvSpPr txBox="1">
            <a:spLocks noGrp="1"/>
          </p:cNvSpPr>
          <p:nvPr>
            <p:ph type="body" idx="1"/>
          </p:nvPr>
        </p:nvSpPr>
        <p:spPr>
          <a:xfrm>
            <a:off x="2354550" y="1762075"/>
            <a:ext cx="4434900" cy="799800"/>
          </a:xfrm>
          <a:prstGeom prst="rect">
            <a:avLst/>
          </a:prstGeom>
        </p:spPr>
        <p:txBody>
          <a:bodyPr spcFirstLastPara="1" wrap="square" lIns="91425" tIns="91425" rIns="91425" bIns="91425" anchor="t" anchorCtr="0">
            <a:noAutofit/>
          </a:bodyPr>
          <a:lstStyle>
            <a:lvl1pPr marL="457200" lvl="0" indent="-355600" algn="ctr" rtl="0">
              <a:spcBef>
                <a:spcPts val="0"/>
              </a:spcBef>
              <a:spcAft>
                <a:spcPts val="0"/>
              </a:spcAft>
              <a:buSzPts val="2000"/>
              <a:buFont typeface="Fira Sans"/>
              <a:buChar char="●"/>
              <a:defRPr sz="2000">
                <a:latin typeface="Fira Sans"/>
                <a:ea typeface="Fira Sans"/>
                <a:cs typeface="Fira Sans"/>
                <a:sym typeface="Fira Sans"/>
              </a:defRPr>
            </a:lvl1pPr>
            <a:lvl2pPr marL="914400" lvl="1" indent="-355600" algn="ctr" rtl="0">
              <a:spcBef>
                <a:spcPts val="1600"/>
              </a:spcBef>
              <a:spcAft>
                <a:spcPts val="0"/>
              </a:spcAft>
              <a:buSzPts val="2000"/>
              <a:buFont typeface="Fira Sans"/>
              <a:buChar char="○"/>
              <a:defRPr sz="2000">
                <a:latin typeface="Fira Sans"/>
                <a:ea typeface="Fira Sans"/>
                <a:cs typeface="Fira Sans"/>
                <a:sym typeface="Fira Sans"/>
              </a:defRPr>
            </a:lvl2pPr>
            <a:lvl3pPr marL="1371600" lvl="2" indent="-355600" algn="ctr" rtl="0">
              <a:spcBef>
                <a:spcPts val="1600"/>
              </a:spcBef>
              <a:spcAft>
                <a:spcPts val="0"/>
              </a:spcAft>
              <a:buSzPts val="2000"/>
              <a:buFont typeface="Fira Sans"/>
              <a:buChar char="■"/>
              <a:defRPr sz="2000">
                <a:latin typeface="Fira Sans"/>
                <a:ea typeface="Fira Sans"/>
                <a:cs typeface="Fira Sans"/>
                <a:sym typeface="Fira Sans"/>
              </a:defRPr>
            </a:lvl3pPr>
            <a:lvl4pPr marL="1828800" lvl="3" indent="-355600" algn="ctr" rtl="0">
              <a:spcBef>
                <a:spcPts val="1600"/>
              </a:spcBef>
              <a:spcAft>
                <a:spcPts val="0"/>
              </a:spcAft>
              <a:buSzPts val="2000"/>
              <a:buFont typeface="Fira Sans"/>
              <a:buChar char="●"/>
              <a:defRPr sz="2000">
                <a:latin typeface="Fira Sans"/>
                <a:ea typeface="Fira Sans"/>
                <a:cs typeface="Fira Sans"/>
                <a:sym typeface="Fira Sans"/>
              </a:defRPr>
            </a:lvl4pPr>
            <a:lvl5pPr marL="2286000" lvl="4" indent="-355600" algn="ctr" rtl="0">
              <a:spcBef>
                <a:spcPts val="1600"/>
              </a:spcBef>
              <a:spcAft>
                <a:spcPts val="0"/>
              </a:spcAft>
              <a:buSzPts val="2000"/>
              <a:buFont typeface="Fira Sans"/>
              <a:buChar char="○"/>
              <a:defRPr sz="2000">
                <a:latin typeface="Fira Sans"/>
                <a:ea typeface="Fira Sans"/>
                <a:cs typeface="Fira Sans"/>
                <a:sym typeface="Fira Sans"/>
              </a:defRPr>
            </a:lvl5pPr>
            <a:lvl6pPr marL="2743200" lvl="5" indent="-355600" algn="ctr" rtl="0">
              <a:spcBef>
                <a:spcPts val="1600"/>
              </a:spcBef>
              <a:spcAft>
                <a:spcPts val="0"/>
              </a:spcAft>
              <a:buSzPts val="2000"/>
              <a:buFont typeface="Fira Sans"/>
              <a:buChar char="■"/>
              <a:defRPr sz="2000">
                <a:latin typeface="Fira Sans"/>
                <a:ea typeface="Fira Sans"/>
                <a:cs typeface="Fira Sans"/>
                <a:sym typeface="Fira Sans"/>
              </a:defRPr>
            </a:lvl6pPr>
            <a:lvl7pPr marL="3200400" lvl="6" indent="-355600" algn="ctr" rtl="0">
              <a:spcBef>
                <a:spcPts val="1600"/>
              </a:spcBef>
              <a:spcAft>
                <a:spcPts val="0"/>
              </a:spcAft>
              <a:buSzPts val="2000"/>
              <a:buFont typeface="Fira Sans"/>
              <a:buChar char="●"/>
              <a:defRPr sz="2000">
                <a:latin typeface="Fira Sans"/>
                <a:ea typeface="Fira Sans"/>
                <a:cs typeface="Fira Sans"/>
                <a:sym typeface="Fira Sans"/>
              </a:defRPr>
            </a:lvl7pPr>
            <a:lvl8pPr marL="3657600" lvl="7" indent="-355600" algn="ctr" rtl="0">
              <a:spcBef>
                <a:spcPts val="1600"/>
              </a:spcBef>
              <a:spcAft>
                <a:spcPts val="0"/>
              </a:spcAft>
              <a:buSzPts val="2000"/>
              <a:buFont typeface="Fira Sans"/>
              <a:buChar char="○"/>
              <a:defRPr sz="2000">
                <a:latin typeface="Fira Sans"/>
                <a:ea typeface="Fira Sans"/>
                <a:cs typeface="Fira Sans"/>
                <a:sym typeface="Fira Sans"/>
              </a:defRPr>
            </a:lvl8pPr>
            <a:lvl9pPr marL="4114800" lvl="8" indent="-355600" algn="ctr" rtl="0">
              <a:spcBef>
                <a:spcPts val="1600"/>
              </a:spcBef>
              <a:spcAft>
                <a:spcPts val="1600"/>
              </a:spcAft>
              <a:buSzPts val="2000"/>
              <a:buFont typeface="Fira Sans"/>
              <a:buChar char="■"/>
              <a:defRPr sz="2000">
                <a:latin typeface="Fira Sans"/>
                <a:ea typeface="Fira Sans"/>
                <a:cs typeface="Fira Sans"/>
                <a:sym typeface="Fira Sans"/>
              </a:defRPr>
            </a:lvl9pPr>
          </a:lstStyle>
          <a:p>
            <a:endParaRPr/>
          </a:p>
        </p:txBody>
      </p:sp>
      <p:sp>
        <p:nvSpPr>
          <p:cNvPr id="327" name="Google Shape;327;p16"/>
          <p:cNvSpPr txBox="1">
            <a:spLocks noGrp="1"/>
          </p:cNvSpPr>
          <p:nvPr>
            <p:ph type="body" idx="2"/>
          </p:nvPr>
        </p:nvSpPr>
        <p:spPr>
          <a:xfrm>
            <a:off x="2354550" y="2847025"/>
            <a:ext cx="4434900" cy="705900"/>
          </a:xfrm>
          <a:prstGeom prst="rect">
            <a:avLst/>
          </a:prstGeom>
        </p:spPr>
        <p:txBody>
          <a:bodyPr spcFirstLastPara="1" wrap="square" lIns="91425" tIns="91425" rIns="91425" bIns="91425" anchor="t" anchorCtr="0">
            <a:noAutofit/>
          </a:bodyPr>
          <a:lstStyle>
            <a:lvl1pPr marL="457200" lvl="0" indent="-482600" algn="ctr" rtl="0">
              <a:spcBef>
                <a:spcPts val="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1pPr>
            <a:lvl2pPr marL="914400" lvl="1" indent="-482600" algn="ctr" rtl="0">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2pPr>
            <a:lvl3pPr marL="1371600" lvl="2" indent="-482600" algn="ctr" rtl="0">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3pPr>
            <a:lvl4pPr marL="1828800" lvl="3" indent="-482600" algn="ctr" rtl="0">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4pPr>
            <a:lvl5pPr marL="2286000" lvl="4" indent="-482600" algn="ctr" rtl="0">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5pPr>
            <a:lvl6pPr marL="2743200" lvl="5" indent="-482600" algn="ctr" rtl="0">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6pPr>
            <a:lvl7pPr marL="3200400" lvl="6" indent="-482600" algn="ctr" rtl="0">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7pPr>
            <a:lvl8pPr marL="3657600" lvl="7" indent="-482600" algn="ctr" rtl="0">
              <a:spcBef>
                <a:spcPts val="1600"/>
              </a:spcBef>
              <a:spcAft>
                <a:spcPts val="0"/>
              </a:spcAft>
              <a:buClr>
                <a:schemeClr val="lt2"/>
              </a:buClr>
              <a:buSzPts val="4000"/>
              <a:buFont typeface="Pirata One"/>
              <a:buChar char="○"/>
              <a:defRPr sz="4000">
                <a:solidFill>
                  <a:schemeClr val="lt2"/>
                </a:solidFill>
                <a:latin typeface="Pirata One"/>
                <a:ea typeface="Pirata One"/>
                <a:cs typeface="Pirata One"/>
                <a:sym typeface="Pirata One"/>
              </a:defRPr>
            </a:lvl8pPr>
            <a:lvl9pPr marL="4114800" lvl="8" indent="-482600" algn="ctr" rtl="0">
              <a:spcBef>
                <a:spcPts val="1600"/>
              </a:spcBef>
              <a:spcAft>
                <a:spcPts val="1600"/>
              </a:spcAft>
              <a:buClr>
                <a:schemeClr val="lt2"/>
              </a:buClr>
              <a:buSzPts val="4000"/>
              <a:buFont typeface="Pirata One"/>
              <a:buChar char="■"/>
              <a:defRPr sz="4000">
                <a:solidFill>
                  <a:schemeClr val="lt2"/>
                </a:solidFill>
                <a:latin typeface="Pirata One"/>
                <a:ea typeface="Pirata One"/>
                <a:cs typeface="Pirata One"/>
                <a:sym typeface="Pirata 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ploma">
  <p:cSld name="CUSTOM_5">
    <p:spTree>
      <p:nvGrpSpPr>
        <p:cNvPr id="1" name="Shape 355"/>
        <p:cNvGrpSpPr/>
        <p:nvPr/>
      </p:nvGrpSpPr>
      <p:grpSpPr>
        <a:xfrm>
          <a:off x="0" y="0"/>
          <a:ext cx="0" cy="0"/>
          <a:chOff x="0" y="0"/>
          <a:chExt cx="0" cy="0"/>
        </a:xfrm>
      </p:grpSpPr>
      <p:grpSp>
        <p:nvGrpSpPr>
          <p:cNvPr id="356" name="Google Shape;356;p18"/>
          <p:cNvGrpSpPr/>
          <p:nvPr/>
        </p:nvGrpSpPr>
        <p:grpSpPr>
          <a:xfrm>
            <a:off x="-10402" y="115"/>
            <a:ext cx="2926145" cy="3723690"/>
            <a:chOff x="160768" y="36650"/>
            <a:chExt cx="2487584" cy="3165595"/>
          </a:xfrm>
        </p:grpSpPr>
        <p:sp>
          <p:nvSpPr>
            <p:cNvPr id="357" name="Google Shape;357;p18"/>
            <p:cNvSpPr/>
            <p:nvPr/>
          </p:nvSpPr>
          <p:spPr>
            <a:xfrm>
              <a:off x="808480" y="3147589"/>
              <a:ext cx="226720" cy="54656"/>
            </a:xfrm>
            <a:custGeom>
              <a:avLst/>
              <a:gdLst/>
              <a:ahLst/>
              <a:cxnLst/>
              <a:rect l="l" t="t" r="r" b="b"/>
              <a:pathLst>
                <a:path w="7085" h="1708" extrusionOk="0">
                  <a:moveTo>
                    <a:pt x="821" y="1"/>
                  </a:moveTo>
                  <a:cubicBezTo>
                    <a:pt x="426" y="1"/>
                    <a:pt x="81" y="307"/>
                    <a:pt x="48" y="708"/>
                  </a:cubicBezTo>
                  <a:cubicBezTo>
                    <a:pt x="0" y="1148"/>
                    <a:pt x="322" y="1529"/>
                    <a:pt x="750" y="1577"/>
                  </a:cubicBezTo>
                  <a:cubicBezTo>
                    <a:pt x="1691" y="1660"/>
                    <a:pt x="2643" y="1708"/>
                    <a:pt x="3572" y="1708"/>
                  </a:cubicBezTo>
                  <a:cubicBezTo>
                    <a:pt x="4489" y="1708"/>
                    <a:pt x="5417" y="1660"/>
                    <a:pt x="6334" y="1577"/>
                  </a:cubicBezTo>
                  <a:cubicBezTo>
                    <a:pt x="6763" y="1529"/>
                    <a:pt x="7084" y="1148"/>
                    <a:pt x="7037" y="708"/>
                  </a:cubicBezTo>
                  <a:cubicBezTo>
                    <a:pt x="7003" y="307"/>
                    <a:pt x="6658" y="1"/>
                    <a:pt x="6264" y="1"/>
                  </a:cubicBezTo>
                  <a:cubicBezTo>
                    <a:pt x="6236" y="1"/>
                    <a:pt x="6208" y="2"/>
                    <a:pt x="6179" y="5"/>
                  </a:cubicBezTo>
                  <a:cubicBezTo>
                    <a:pt x="5316" y="89"/>
                    <a:pt x="4441" y="130"/>
                    <a:pt x="3560" y="130"/>
                  </a:cubicBezTo>
                  <a:cubicBezTo>
                    <a:pt x="2679" y="130"/>
                    <a:pt x="1792" y="89"/>
                    <a:pt x="905" y="5"/>
                  </a:cubicBezTo>
                  <a:cubicBezTo>
                    <a:pt x="877" y="2"/>
                    <a:pt x="848"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470912" y="3060837"/>
              <a:ext cx="220992" cy="105984"/>
            </a:xfrm>
            <a:custGeom>
              <a:avLst/>
              <a:gdLst/>
              <a:ahLst/>
              <a:cxnLst/>
              <a:rect l="l" t="t" r="r" b="b"/>
              <a:pathLst>
                <a:path w="6906" h="3312" extrusionOk="0">
                  <a:moveTo>
                    <a:pt x="887" y="1"/>
                  </a:moveTo>
                  <a:cubicBezTo>
                    <a:pt x="576" y="1"/>
                    <a:pt x="281" y="184"/>
                    <a:pt x="155" y="490"/>
                  </a:cubicBezTo>
                  <a:cubicBezTo>
                    <a:pt x="0" y="895"/>
                    <a:pt x="191" y="1359"/>
                    <a:pt x="595" y="1514"/>
                  </a:cubicBezTo>
                  <a:cubicBezTo>
                    <a:pt x="2381" y="2240"/>
                    <a:pt x="4144" y="2835"/>
                    <a:pt x="5834" y="3288"/>
                  </a:cubicBezTo>
                  <a:cubicBezTo>
                    <a:pt x="5906" y="3300"/>
                    <a:pt x="5965" y="3312"/>
                    <a:pt x="6037" y="3312"/>
                  </a:cubicBezTo>
                  <a:cubicBezTo>
                    <a:pt x="6382" y="3312"/>
                    <a:pt x="6703" y="3073"/>
                    <a:pt x="6799" y="2728"/>
                  </a:cubicBezTo>
                  <a:cubicBezTo>
                    <a:pt x="6906" y="2299"/>
                    <a:pt x="6656" y="1871"/>
                    <a:pt x="6239" y="1764"/>
                  </a:cubicBezTo>
                  <a:cubicBezTo>
                    <a:pt x="4620" y="1323"/>
                    <a:pt x="2917" y="752"/>
                    <a:pt x="1191" y="61"/>
                  </a:cubicBezTo>
                  <a:cubicBezTo>
                    <a:pt x="1091" y="20"/>
                    <a:pt x="989"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1150592" y="3049509"/>
              <a:ext cx="218752" cy="114656"/>
            </a:xfrm>
            <a:custGeom>
              <a:avLst/>
              <a:gdLst/>
              <a:ahLst/>
              <a:cxnLst/>
              <a:rect l="l" t="t" r="r" b="b"/>
              <a:pathLst>
                <a:path w="6836" h="3583" extrusionOk="0">
                  <a:moveTo>
                    <a:pt x="5935" y="1"/>
                  </a:moveTo>
                  <a:cubicBezTo>
                    <a:pt x="5818" y="1"/>
                    <a:pt x="5698" y="27"/>
                    <a:pt x="5585" y="82"/>
                  </a:cubicBezTo>
                  <a:cubicBezTo>
                    <a:pt x="3942" y="891"/>
                    <a:pt x="2287" y="1546"/>
                    <a:pt x="656" y="2046"/>
                  </a:cubicBezTo>
                  <a:cubicBezTo>
                    <a:pt x="239" y="2165"/>
                    <a:pt x="1" y="2606"/>
                    <a:pt x="132" y="3023"/>
                  </a:cubicBezTo>
                  <a:cubicBezTo>
                    <a:pt x="239" y="3368"/>
                    <a:pt x="549" y="3582"/>
                    <a:pt x="882" y="3582"/>
                  </a:cubicBezTo>
                  <a:cubicBezTo>
                    <a:pt x="965" y="3582"/>
                    <a:pt x="1037" y="3570"/>
                    <a:pt x="1108" y="3546"/>
                  </a:cubicBezTo>
                  <a:cubicBezTo>
                    <a:pt x="2823" y="3034"/>
                    <a:pt x="4561" y="2344"/>
                    <a:pt x="6275" y="1499"/>
                  </a:cubicBezTo>
                  <a:cubicBezTo>
                    <a:pt x="6668" y="1308"/>
                    <a:pt x="6835" y="832"/>
                    <a:pt x="6633" y="439"/>
                  </a:cubicBezTo>
                  <a:cubicBezTo>
                    <a:pt x="6497" y="159"/>
                    <a:pt x="6223" y="1"/>
                    <a:pt x="5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160768" y="2903557"/>
              <a:ext cx="209568" cy="134880"/>
            </a:xfrm>
            <a:custGeom>
              <a:avLst/>
              <a:gdLst/>
              <a:ahLst/>
              <a:cxnLst/>
              <a:rect l="l" t="t" r="r" b="b"/>
              <a:pathLst>
                <a:path w="6549" h="4215" extrusionOk="0">
                  <a:moveTo>
                    <a:pt x="901" y="0"/>
                  </a:moveTo>
                  <a:cubicBezTo>
                    <a:pt x="631" y="0"/>
                    <a:pt x="365" y="135"/>
                    <a:pt x="215" y="380"/>
                  </a:cubicBezTo>
                  <a:cubicBezTo>
                    <a:pt x="0" y="761"/>
                    <a:pt x="120" y="1238"/>
                    <a:pt x="489" y="1464"/>
                  </a:cubicBezTo>
                  <a:cubicBezTo>
                    <a:pt x="2144" y="2452"/>
                    <a:pt x="3763" y="3345"/>
                    <a:pt x="5287" y="4131"/>
                  </a:cubicBezTo>
                  <a:cubicBezTo>
                    <a:pt x="5406" y="4190"/>
                    <a:pt x="5525" y="4214"/>
                    <a:pt x="5644" y="4214"/>
                  </a:cubicBezTo>
                  <a:cubicBezTo>
                    <a:pt x="5930" y="4214"/>
                    <a:pt x="6204" y="4059"/>
                    <a:pt x="6346" y="3785"/>
                  </a:cubicBezTo>
                  <a:cubicBezTo>
                    <a:pt x="6549" y="3404"/>
                    <a:pt x="6394" y="2928"/>
                    <a:pt x="6001" y="2726"/>
                  </a:cubicBezTo>
                  <a:cubicBezTo>
                    <a:pt x="4513" y="1964"/>
                    <a:pt x="2929" y="1083"/>
                    <a:pt x="1298" y="106"/>
                  </a:cubicBezTo>
                  <a:cubicBezTo>
                    <a:pt x="1174" y="35"/>
                    <a:pt x="1037"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1461888" y="2846245"/>
              <a:ext cx="184416" cy="166656"/>
            </a:xfrm>
            <a:custGeom>
              <a:avLst/>
              <a:gdLst/>
              <a:ahLst/>
              <a:cxnLst/>
              <a:rect l="l" t="t" r="r" b="b"/>
              <a:pathLst>
                <a:path w="5763" h="5208" extrusionOk="0">
                  <a:moveTo>
                    <a:pt x="4878" y="1"/>
                  </a:moveTo>
                  <a:cubicBezTo>
                    <a:pt x="4640" y="1"/>
                    <a:pt x="4406" y="109"/>
                    <a:pt x="4251" y="314"/>
                  </a:cubicBezTo>
                  <a:cubicBezTo>
                    <a:pt x="3382" y="1469"/>
                    <a:pt x="2370" y="2445"/>
                    <a:pt x="1239" y="3231"/>
                  </a:cubicBezTo>
                  <a:cubicBezTo>
                    <a:pt x="977" y="3410"/>
                    <a:pt x="715" y="3588"/>
                    <a:pt x="465" y="3755"/>
                  </a:cubicBezTo>
                  <a:cubicBezTo>
                    <a:pt x="96" y="4005"/>
                    <a:pt x="0" y="4493"/>
                    <a:pt x="250" y="4850"/>
                  </a:cubicBezTo>
                  <a:cubicBezTo>
                    <a:pt x="393" y="5076"/>
                    <a:pt x="643" y="5207"/>
                    <a:pt x="905" y="5207"/>
                  </a:cubicBezTo>
                  <a:cubicBezTo>
                    <a:pt x="1048" y="5207"/>
                    <a:pt x="1203" y="5160"/>
                    <a:pt x="1334" y="5065"/>
                  </a:cubicBezTo>
                  <a:cubicBezTo>
                    <a:pt x="1608" y="4898"/>
                    <a:pt x="1870" y="4707"/>
                    <a:pt x="2132" y="4529"/>
                  </a:cubicBezTo>
                  <a:cubicBezTo>
                    <a:pt x="3405" y="3648"/>
                    <a:pt x="4537" y="2552"/>
                    <a:pt x="5501" y="1266"/>
                  </a:cubicBezTo>
                  <a:cubicBezTo>
                    <a:pt x="5763" y="909"/>
                    <a:pt x="5703" y="421"/>
                    <a:pt x="5346" y="159"/>
                  </a:cubicBezTo>
                  <a:cubicBezTo>
                    <a:pt x="5205" y="52"/>
                    <a:pt x="5041" y="1"/>
                    <a:pt x="4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1671040" y="2526246"/>
              <a:ext cx="102144" cy="218048"/>
            </a:xfrm>
            <a:custGeom>
              <a:avLst/>
              <a:gdLst/>
              <a:ahLst/>
              <a:cxnLst/>
              <a:rect l="l" t="t" r="r" b="b"/>
              <a:pathLst>
                <a:path w="3192" h="6814" extrusionOk="0">
                  <a:moveTo>
                    <a:pt x="2331" y="1"/>
                  </a:moveTo>
                  <a:cubicBezTo>
                    <a:pt x="1967" y="1"/>
                    <a:pt x="1634" y="266"/>
                    <a:pt x="1561" y="634"/>
                  </a:cubicBezTo>
                  <a:cubicBezTo>
                    <a:pt x="1191" y="2563"/>
                    <a:pt x="727" y="4230"/>
                    <a:pt x="156" y="5742"/>
                  </a:cubicBezTo>
                  <a:cubicBezTo>
                    <a:pt x="1" y="6159"/>
                    <a:pt x="203" y="6611"/>
                    <a:pt x="620" y="6766"/>
                  </a:cubicBezTo>
                  <a:cubicBezTo>
                    <a:pt x="703" y="6802"/>
                    <a:pt x="799" y="6814"/>
                    <a:pt x="894" y="6814"/>
                  </a:cubicBezTo>
                  <a:cubicBezTo>
                    <a:pt x="1215" y="6814"/>
                    <a:pt x="1513" y="6623"/>
                    <a:pt x="1632" y="6302"/>
                  </a:cubicBezTo>
                  <a:cubicBezTo>
                    <a:pt x="2239" y="4706"/>
                    <a:pt x="2715" y="2944"/>
                    <a:pt x="3108" y="944"/>
                  </a:cubicBezTo>
                  <a:cubicBezTo>
                    <a:pt x="3192" y="515"/>
                    <a:pt x="2906" y="98"/>
                    <a:pt x="2477" y="15"/>
                  </a:cubicBezTo>
                  <a:cubicBezTo>
                    <a:pt x="2428" y="5"/>
                    <a:pt x="2380" y="1"/>
                    <a:pt x="23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1743456" y="2180006"/>
              <a:ext cx="63648" cy="224448"/>
            </a:xfrm>
            <a:custGeom>
              <a:avLst/>
              <a:gdLst/>
              <a:ahLst/>
              <a:cxnLst/>
              <a:rect l="l" t="t" r="r" b="b"/>
              <a:pathLst>
                <a:path w="1989" h="7014" extrusionOk="0">
                  <a:moveTo>
                    <a:pt x="1192" y="0"/>
                  </a:moveTo>
                  <a:cubicBezTo>
                    <a:pt x="773" y="0"/>
                    <a:pt x="416" y="329"/>
                    <a:pt x="393" y="762"/>
                  </a:cubicBezTo>
                  <a:cubicBezTo>
                    <a:pt x="310" y="2775"/>
                    <a:pt x="191" y="4537"/>
                    <a:pt x="36" y="6144"/>
                  </a:cubicBezTo>
                  <a:cubicBezTo>
                    <a:pt x="0" y="6585"/>
                    <a:pt x="310" y="6966"/>
                    <a:pt x="750" y="7013"/>
                  </a:cubicBezTo>
                  <a:lnTo>
                    <a:pt x="822" y="7013"/>
                  </a:lnTo>
                  <a:cubicBezTo>
                    <a:pt x="1226" y="7013"/>
                    <a:pt x="1572" y="6704"/>
                    <a:pt x="1607" y="6299"/>
                  </a:cubicBezTo>
                  <a:cubicBezTo>
                    <a:pt x="1762" y="4656"/>
                    <a:pt x="1881" y="2870"/>
                    <a:pt x="1965" y="822"/>
                  </a:cubicBezTo>
                  <a:cubicBezTo>
                    <a:pt x="1988" y="393"/>
                    <a:pt x="1655" y="24"/>
                    <a:pt x="1214" y="0"/>
                  </a:cubicBezTo>
                  <a:cubicBezTo>
                    <a:pt x="1207" y="0"/>
                    <a:pt x="1200" y="0"/>
                    <a:pt x="1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1760576" y="1831719"/>
              <a:ext cx="53760" cy="224864"/>
            </a:xfrm>
            <a:custGeom>
              <a:avLst/>
              <a:gdLst/>
              <a:ahLst/>
              <a:cxnLst/>
              <a:rect l="l" t="t" r="r" b="b"/>
              <a:pathLst>
                <a:path w="1680" h="7027" extrusionOk="0">
                  <a:moveTo>
                    <a:pt x="852" y="1"/>
                  </a:moveTo>
                  <a:cubicBezTo>
                    <a:pt x="432" y="1"/>
                    <a:pt x="108" y="349"/>
                    <a:pt x="96" y="776"/>
                  </a:cubicBezTo>
                  <a:cubicBezTo>
                    <a:pt x="84" y="1609"/>
                    <a:pt x="72" y="2431"/>
                    <a:pt x="60" y="3264"/>
                  </a:cubicBezTo>
                  <a:cubicBezTo>
                    <a:pt x="48" y="4253"/>
                    <a:pt x="25" y="5241"/>
                    <a:pt x="13" y="6217"/>
                  </a:cubicBezTo>
                  <a:cubicBezTo>
                    <a:pt x="1" y="6658"/>
                    <a:pt x="346" y="7015"/>
                    <a:pt x="787" y="7027"/>
                  </a:cubicBezTo>
                  <a:lnTo>
                    <a:pt x="799" y="7027"/>
                  </a:lnTo>
                  <a:cubicBezTo>
                    <a:pt x="1227" y="7027"/>
                    <a:pt x="1584" y="6681"/>
                    <a:pt x="1584" y="6253"/>
                  </a:cubicBezTo>
                  <a:cubicBezTo>
                    <a:pt x="1608" y="5265"/>
                    <a:pt x="1620" y="4276"/>
                    <a:pt x="1632" y="3288"/>
                  </a:cubicBezTo>
                  <a:cubicBezTo>
                    <a:pt x="1644" y="2455"/>
                    <a:pt x="1656" y="1633"/>
                    <a:pt x="1668" y="800"/>
                  </a:cubicBezTo>
                  <a:cubicBezTo>
                    <a:pt x="1680" y="371"/>
                    <a:pt x="1334" y="14"/>
                    <a:pt x="894" y="2"/>
                  </a:cubicBezTo>
                  <a:cubicBezTo>
                    <a:pt x="880" y="1"/>
                    <a:pt x="866" y="1"/>
                    <a:pt x="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1767456" y="1483784"/>
              <a:ext cx="62496" cy="224192"/>
            </a:xfrm>
            <a:custGeom>
              <a:avLst/>
              <a:gdLst/>
              <a:ahLst/>
              <a:cxnLst/>
              <a:rect l="l" t="t" r="r" b="b"/>
              <a:pathLst>
                <a:path w="1953" h="7006" extrusionOk="0">
                  <a:moveTo>
                    <a:pt x="1118" y="0"/>
                  </a:moveTo>
                  <a:cubicBezTo>
                    <a:pt x="724" y="0"/>
                    <a:pt x="379" y="308"/>
                    <a:pt x="345" y="719"/>
                  </a:cubicBezTo>
                  <a:cubicBezTo>
                    <a:pt x="203" y="2362"/>
                    <a:pt x="95" y="4160"/>
                    <a:pt x="24" y="6184"/>
                  </a:cubicBezTo>
                  <a:cubicBezTo>
                    <a:pt x="0" y="6625"/>
                    <a:pt x="345" y="6994"/>
                    <a:pt x="774" y="7006"/>
                  </a:cubicBezTo>
                  <a:lnTo>
                    <a:pt x="810" y="7006"/>
                  </a:lnTo>
                  <a:cubicBezTo>
                    <a:pt x="1226" y="7006"/>
                    <a:pt x="1584" y="6672"/>
                    <a:pt x="1596" y="6244"/>
                  </a:cubicBezTo>
                  <a:cubicBezTo>
                    <a:pt x="1679" y="4243"/>
                    <a:pt x="1774" y="2469"/>
                    <a:pt x="1917" y="850"/>
                  </a:cubicBezTo>
                  <a:cubicBezTo>
                    <a:pt x="1953" y="421"/>
                    <a:pt x="1631" y="40"/>
                    <a:pt x="1203" y="5"/>
                  </a:cubicBezTo>
                  <a:cubicBezTo>
                    <a:pt x="1174" y="2"/>
                    <a:pt x="1146" y="0"/>
                    <a:pt x="1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1798304" y="1141928"/>
              <a:ext cx="96032" cy="219328"/>
            </a:xfrm>
            <a:custGeom>
              <a:avLst/>
              <a:gdLst/>
              <a:ahLst/>
              <a:cxnLst/>
              <a:rect l="l" t="t" r="r" b="b"/>
              <a:pathLst>
                <a:path w="3001" h="6854" extrusionOk="0">
                  <a:moveTo>
                    <a:pt x="2103" y="1"/>
                  </a:moveTo>
                  <a:cubicBezTo>
                    <a:pt x="1775" y="1"/>
                    <a:pt x="1474" y="212"/>
                    <a:pt x="1370" y="544"/>
                  </a:cubicBezTo>
                  <a:cubicBezTo>
                    <a:pt x="834" y="2175"/>
                    <a:pt x="417" y="3937"/>
                    <a:pt x="72" y="5937"/>
                  </a:cubicBezTo>
                  <a:cubicBezTo>
                    <a:pt x="1" y="6366"/>
                    <a:pt x="286" y="6771"/>
                    <a:pt x="715" y="6842"/>
                  </a:cubicBezTo>
                  <a:cubicBezTo>
                    <a:pt x="763" y="6854"/>
                    <a:pt x="798" y="6854"/>
                    <a:pt x="846" y="6854"/>
                  </a:cubicBezTo>
                  <a:cubicBezTo>
                    <a:pt x="1227" y="6854"/>
                    <a:pt x="1560" y="6592"/>
                    <a:pt x="1620" y="6199"/>
                  </a:cubicBezTo>
                  <a:cubicBezTo>
                    <a:pt x="1953" y="4282"/>
                    <a:pt x="2358" y="2591"/>
                    <a:pt x="2870" y="1032"/>
                  </a:cubicBezTo>
                  <a:cubicBezTo>
                    <a:pt x="3001" y="615"/>
                    <a:pt x="2775" y="175"/>
                    <a:pt x="2358" y="44"/>
                  </a:cubicBezTo>
                  <a:cubicBezTo>
                    <a:pt x="2273" y="14"/>
                    <a:pt x="2187" y="1"/>
                    <a:pt x="2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1908032" y="852329"/>
              <a:ext cx="168800" cy="181664"/>
            </a:xfrm>
            <a:custGeom>
              <a:avLst/>
              <a:gdLst/>
              <a:ahLst/>
              <a:cxnLst/>
              <a:rect l="l" t="t" r="r" b="b"/>
              <a:pathLst>
                <a:path w="5275" h="5677" extrusionOk="0">
                  <a:moveTo>
                    <a:pt x="4388" y="0"/>
                  </a:moveTo>
                  <a:cubicBezTo>
                    <a:pt x="4210" y="0"/>
                    <a:pt x="4029" y="61"/>
                    <a:pt x="3882" y="188"/>
                  </a:cubicBezTo>
                  <a:cubicBezTo>
                    <a:pt x="2477" y="1355"/>
                    <a:pt x="1239" y="2795"/>
                    <a:pt x="227" y="4486"/>
                  </a:cubicBezTo>
                  <a:cubicBezTo>
                    <a:pt x="1" y="4855"/>
                    <a:pt x="120" y="5343"/>
                    <a:pt x="489" y="5569"/>
                  </a:cubicBezTo>
                  <a:cubicBezTo>
                    <a:pt x="620" y="5641"/>
                    <a:pt x="751" y="5676"/>
                    <a:pt x="893" y="5676"/>
                  </a:cubicBezTo>
                  <a:cubicBezTo>
                    <a:pt x="1167" y="5676"/>
                    <a:pt x="1417" y="5545"/>
                    <a:pt x="1572" y="5307"/>
                  </a:cubicBezTo>
                  <a:cubicBezTo>
                    <a:pt x="2501" y="3771"/>
                    <a:pt x="3620" y="2450"/>
                    <a:pt x="4894" y="1390"/>
                  </a:cubicBezTo>
                  <a:cubicBezTo>
                    <a:pt x="5227" y="1116"/>
                    <a:pt x="5275" y="616"/>
                    <a:pt x="4989" y="283"/>
                  </a:cubicBezTo>
                  <a:cubicBezTo>
                    <a:pt x="4837" y="97"/>
                    <a:pt x="4614" y="0"/>
                    <a:pt x="43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2167872" y="660009"/>
              <a:ext cx="195104" cy="154912"/>
            </a:xfrm>
            <a:custGeom>
              <a:avLst/>
              <a:gdLst/>
              <a:ahLst/>
              <a:cxnLst/>
              <a:rect l="l" t="t" r="r" b="b"/>
              <a:pathLst>
                <a:path w="6097" h="4841" extrusionOk="0">
                  <a:moveTo>
                    <a:pt x="5227" y="1"/>
                  </a:moveTo>
                  <a:cubicBezTo>
                    <a:pt x="5025" y="1"/>
                    <a:pt x="4823" y="78"/>
                    <a:pt x="4668" y="233"/>
                  </a:cubicBezTo>
                  <a:cubicBezTo>
                    <a:pt x="3394" y="1495"/>
                    <a:pt x="2001" y="2554"/>
                    <a:pt x="524" y="3352"/>
                  </a:cubicBezTo>
                  <a:cubicBezTo>
                    <a:pt x="143" y="3566"/>
                    <a:pt x="1" y="4043"/>
                    <a:pt x="215" y="4424"/>
                  </a:cubicBezTo>
                  <a:cubicBezTo>
                    <a:pt x="358" y="4686"/>
                    <a:pt x="620" y="4840"/>
                    <a:pt x="905" y="4840"/>
                  </a:cubicBezTo>
                  <a:cubicBezTo>
                    <a:pt x="1025" y="4840"/>
                    <a:pt x="1155" y="4805"/>
                    <a:pt x="1275" y="4733"/>
                  </a:cubicBezTo>
                  <a:cubicBezTo>
                    <a:pt x="2882" y="3864"/>
                    <a:pt x="4394" y="2721"/>
                    <a:pt x="5775" y="1352"/>
                  </a:cubicBezTo>
                  <a:cubicBezTo>
                    <a:pt x="6085" y="1042"/>
                    <a:pt x="6097" y="542"/>
                    <a:pt x="5787" y="233"/>
                  </a:cubicBezTo>
                  <a:cubicBezTo>
                    <a:pt x="5632" y="78"/>
                    <a:pt x="5430" y="1"/>
                    <a:pt x="5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2414752" y="370761"/>
              <a:ext cx="139104" cy="204128"/>
            </a:xfrm>
            <a:custGeom>
              <a:avLst/>
              <a:gdLst/>
              <a:ahLst/>
              <a:cxnLst/>
              <a:rect l="l" t="t" r="r" b="b"/>
              <a:pathLst>
                <a:path w="4347" h="6379" extrusionOk="0">
                  <a:moveTo>
                    <a:pt x="3446" y="1"/>
                  </a:moveTo>
                  <a:cubicBezTo>
                    <a:pt x="3139" y="1"/>
                    <a:pt x="2851" y="181"/>
                    <a:pt x="2727" y="473"/>
                  </a:cubicBezTo>
                  <a:cubicBezTo>
                    <a:pt x="1989" y="2176"/>
                    <a:pt x="1144" y="3747"/>
                    <a:pt x="239" y="5164"/>
                  </a:cubicBezTo>
                  <a:cubicBezTo>
                    <a:pt x="1" y="5533"/>
                    <a:pt x="108" y="6021"/>
                    <a:pt x="477" y="6247"/>
                  </a:cubicBezTo>
                  <a:cubicBezTo>
                    <a:pt x="608" y="6343"/>
                    <a:pt x="751" y="6378"/>
                    <a:pt x="906" y="6378"/>
                  </a:cubicBezTo>
                  <a:cubicBezTo>
                    <a:pt x="1156" y="6378"/>
                    <a:pt x="1418" y="6247"/>
                    <a:pt x="1561" y="6021"/>
                  </a:cubicBezTo>
                  <a:cubicBezTo>
                    <a:pt x="2525" y="4533"/>
                    <a:pt x="3394" y="2878"/>
                    <a:pt x="4168" y="1104"/>
                  </a:cubicBezTo>
                  <a:cubicBezTo>
                    <a:pt x="4347" y="699"/>
                    <a:pt x="4156" y="235"/>
                    <a:pt x="3763" y="68"/>
                  </a:cubicBezTo>
                  <a:cubicBezTo>
                    <a:pt x="3659" y="22"/>
                    <a:pt x="3551" y="1"/>
                    <a:pt x="3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2555744" y="36650"/>
              <a:ext cx="92608" cy="220480"/>
            </a:xfrm>
            <a:custGeom>
              <a:avLst/>
              <a:gdLst/>
              <a:ahLst/>
              <a:cxnLst/>
              <a:rect l="l" t="t" r="r" b="b"/>
              <a:pathLst>
                <a:path w="2894" h="6890" extrusionOk="0">
                  <a:moveTo>
                    <a:pt x="2049" y="1"/>
                  </a:moveTo>
                  <a:cubicBezTo>
                    <a:pt x="1664" y="1"/>
                    <a:pt x="1329" y="293"/>
                    <a:pt x="1274" y="687"/>
                  </a:cubicBezTo>
                  <a:cubicBezTo>
                    <a:pt x="1274" y="710"/>
                    <a:pt x="988" y="2877"/>
                    <a:pt x="119" y="5890"/>
                  </a:cubicBezTo>
                  <a:cubicBezTo>
                    <a:pt x="0" y="6306"/>
                    <a:pt x="238" y="6747"/>
                    <a:pt x="655" y="6866"/>
                  </a:cubicBezTo>
                  <a:cubicBezTo>
                    <a:pt x="726" y="6890"/>
                    <a:pt x="798" y="6890"/>
                    <a:pt x="881" y="6890"/>
                  </a:cubicBezTo>
                  <a:cubicBezTo>
                    <a:pt x="1215" y="6890"/>
                    <a:pt x="1536" y="6675"/>
                    <a:pt x="1631" y="6330"/>
                  </a:cubicBezTo>
                  <a:cubicBezTo>
                    <a:pt x="2536" y="3199"/>
                    <a:pt x="2834" y="972"/>
                    <a:pt x="2846" y="889"/>
                  </a:cubicBezTo>
                  <a:cubicBezTo>
                    <a:pt x="2893" y="448"/>
                    <a:pt x="2596" y="55"/>
                    <a:pt x="2155" y="8"/>
                  </a:cubicBezTo>
                  <a:cubicBezTo>
                    <a:pt x="2120" y="3"/>
                    <a:pt x="2084"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1" name="Google Shape;371;p18"/>
          <p:cNvSpPr/>
          <p:nvPr/>
        </p:nvSpPr>
        <p:spPr>
          <a:xfrm rot="10800000" flipH="1">
            <a:off x="-106150" y="-22077"/>
            <a:ext cx="9360098" cy="1655727"/>
          </a:xfrm>
          <a:custGeom>
            <a:avLst/>
            <a:gdLst/>
            <a:ahLst/>
            <a:cxnLst/>
            <a:rect l="l" t="t" r="r" b="b"/>
            <a:pathLst>
              <a:path w="142875" h="30612" extrusionOk="0">
                <a:moveTo>
                  <a:pt x="0" y="0"/>
                </a:moveTo>
                <a:lnTo>
                  <a:pt x="0" y="30611"/>
                </a:lnTo>
                <a:lnTo>
                  <a:pt x="142875" y="30611"/>
                </a:lnTo>
                <a:lnTo>
                  <a:pt x="142875" y="0"/>
                </a:lnTo>
                <a:lnTo>
                  <a:pt x="26218" y="0"/>
                </a:lnTo>
                <a:cubicBezTo>
                  <a:pt x="24765" y="0"/>
                  <a:pt x="23467" y="834"/>
                  <a:pt x="22789" y="2131"/>
                </a:cubicBezTo>
                <a:lnTo>
                  <a:pt x="18598" y="10513"/>
                </a:lnTo>
                <a:lnTo>
                  <a:pt x="14407" y="2131"/>
                </a:lnTo>
                <a:cubicBezTo>
                  <a:pt x="13716" y="834"/>
                  <a:pt x="12418" y="0"/>
                  <a:pt x="10966" y="0"/>
                </a:cubicBezTo>
                <a:close/>
              </a:path>
            </a:pathLst>
          </a:custGeom>
          <a:solidFill>
            <a:schemeClr val="lt2"/>
          </a:solidFill>
          <a:ln w="38100" cap="rnd"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 name="Google Shape;372;p18"/>
          <p:cNvGrpSpPr/>
          <p:nvPr/>
        </p:nvGrpSpPr>
        <p:grpSpPr>
          <a:xfrm rot="10800000" flipH="1">
            <a:off x="7790877" y="3705999"/>
            <a:ext cx="1357991" cy="1413541"/>
            <a:chOff x="7438633" y="2"/>
            <a:chExt cx="1705376" cy="1775136"/>
          </a:xfrm>
        </p:grpSpPr>
        <p:sp>
          <p:nvSpPr>
            <p:cNvPr id="373" name="Google Shape;373;p18"/>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8"/>
          <p:cNvSpPr txBox="1">
            <a:spLocks noGrp="1"/>
          </p:cNvSpPr>
          <p:nvPr>
            <p:ph type="title"/>
          </p:nvPr>
        </p:nvSpPr>
        <p:spPr>
          <a:xfrm>
            <a:off x="2233650" y="368825"/>
            <a:ext cx="4676700" cy="1041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sz="6000">
                <a:solidFill>
                  <a:schemeClr val="l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title 2">
  <p:cSld name="CUSTOM_7">
    <p:spTree>
      <p:nvGrpSpPr>
        <p:cNvPr id="1" name="Shape 468"/>
        <p:cNvGrpSpPr/>
        <p:nvPr/>
      </p:nvGrpSpPr>
      <p:grpSpPr>
        <a:xfrm>
          <a:off x="0" y="0"/>
          <a:ext cx="0" cy="0"/>
          <a:chOff x="0" y="0"/>
          <a:chExt cx="0" cy="0"/>
        </a:xfrm>
      </p:grpSpPr>
      <p:sp>
        <p:nvSpPr>
          <p:cNvPr id="469" name="Google Shape;469;p22"/>
          <p:cNvSpPr txBox="1">
            <a:spLocks noGrp="1"/>
          </p:cNvSpPr>
          <p:nvPr>
            <p:ph type="title"/>
          </p:nvPr>
        </p:nvSpPr>
        <p:spPr>
          <a:xfrm>
            <a:off x="1324050" y="445025"/>
            <a:ext cx="64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70" name="Google Shape;470;p22"/>
          <p:cNvGrpSpPr/>
          <p:nvPr/>
        </p:nvGrpSpPr>
        <p:grpSpPr>
          <a:xfrm rot="5400000">
            <a:off x="-809515" y="1880353"/>
            <a:ext cx="4072679" cy="2453635"/>
            <a:chOff x="4219217" y="2168768"/>
            <a:chExt cx="4921667" cy="2965118"/>
          </a:xfrm>
        </p:grpSpPr>
        <p:sp>
          <p:nvSpPr>
            <p:cNvPr id="471" name="Google Shape;471;p22"/>
            <p:cNvSpPr/>
            <p:nvPr/>
          </p:nvSpPr>
          <p:spPr>
            <a:xfrm>
              <a:off x="5070673" y="3480703"/>
              <a:ext cx="239231" cy="79563"/>
            </a:xfrm>
            <a:custGeom>
              <a:avLst/>
              <a:gdLst/>
              <a:ahLst/>
              <a:cxnLst/>
              <a:rect l="l" t="t" r="r" b="b"/>
              <a:pathLst>
                <a:path w="7490" h="2491" extrusionOk="0">
                  <a:moveTo>
                    <a:pt x="840" y="1"/>
                  </a:moveTo>
                  <a:cubicBezTo>
                    <a:pt x="405" y="1"/>
                    <a:pt x="36" y="361"/>
                    <a:pt x="24" y="811"/>
                  </a:cubicBezTo>
                  <a:cubicBezTo>
                    <a:pt x="0" y="1276"/>
                    <a:pt x="370" y="1657"/>
                    <a:pt x="822" y="1680"/>
                  </a:cubicBezTo>
                  <a:cubicBezTo>
                    <a:pt x="2667" y="1740"/>
                    <a:pt x="4525" y="2002"/>
                    <a:pt x="6358" y="2466"/>
                  </a:cubicBezTo>
                  <a:cubicBezTo>
                    <a:pt x="6430" y="2478"/>
                    <a:pt x="6489" y="2490"/>
                    <a:pt x="6561" y="2490"/>
                  </a:cubicBezTo>
                  <a:cubicBezTo>
                    <a:pt x="6942" y="2490"/>
                    <a:pt x="7275" y="2228"/>
                    <a:pt x="7370" y="1847"/>
                  </a:cubicBezTo>
                  <a:cubicBezTo>
                    <a:pt x="7489" y="1407"/>
                    <a:pt x="7216" y="954"/>
                    <a:pt x="6763" y="835"/>
                  </a:cubicBezTo>
                  <a:cubicBezTo>
                    <a:pt x="4822" y="359"/>
                    <a:pt x="2846" y="73"/>
                    <a:pt x="881" y="2"/>
                  </a:cubicBezTo>
                  <a:cubicBezTo>
                    <a:pt x="868" y="1"/>
                    <a:pt x="854" y="1"/>
                    <a:pt x="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2"/>
            <p:cNvSpPr/>
            <p:nvPr/>
          </p:nvSpPr>
          <p:spPr>
            <a:xfrm>
              <a:off x="5423195" y="3568219"/>
              <a:ext cx="220610" cy="145295"/>
            </a:xfrm>
            <a:custGeom>
              <a:avLst/>
              <a:gdLst/>
              <a:ahLst/>
              <a:cxnLst/>
              <a:rect l="l" t="t" r="r" b="b"/>
              <a:pathLst>
                <a:path w="6907" h="4549" extrusionOk="0">
                  <a:moveTo>
                    <a:pt x="950" y="0"/>
                  </a:moveTo>
                  <a:cubicBezTo>
                    <a:pt x="639" y="0"/>
                    <a:pt x="340" y="179"/>
                    <a:pt x="203" y="488"/>
                  </a:cubicBezTo>
                  <a:cubicBezTo>
                    <a:pt x="1" y="905"/>
                    <a:pt x="179" y="1405"/>
                    <a:pt x="608" y="1596"/>
                  </a:cubicBezTo>
                  <a:cubicBezTo>
                    <a:pt x="2263" y="2369"/>
                    <a:pt x="3906" y="3310"/>
                    <a:pt x="5477" y="4394"/>
                  </a:cubicBezTo>
                  <a:cubicBezTo>
                    <a:pt x="5620" y="4501"/>
                    <a:pt x="5787" y="4548"/>
                    <a:pt x="5954" y="4548"/>
                  </a:cubicBezTo>
                  <a:cubicBezTo>
                    <a:pt x="6216" y="4548"/>
                    <a:pt x="6478" y="4417"/>
                    <a:pt x="6644" y="4179"/>
                  </a:cubicBezTo>
                  <a:cubicBezTo>
                    <a:pt x="6906" y="3810"/>
                    <a:pt x="6811" y="3286"/>
                    <a:pt x="6430" y="3024"/>
                  </a:cubicBezTo>
                  <a:cubicBezTo>
                    <a:pt x="4775" y="1881"/>
                    <a:pt x="3060" y="893"/>
                    <a:pt x="1310" y="83"/>
                  </a:cubicBezTo>
                  <a:cubicBezTo>
                    <a:pt x="1194" y="27"/>
                    <a:pt x="1071"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2"/>
            <p:cNvSpPr/>
            <p:nvPr/>
          </p:nvSpPr>
          <p:spPr>
            <a:xfrm>
              <a:off x="4416191" y="3640850"/>
              <a:ext cx="193972" cy="179886"/>
            </a:xfrm>
            <a:custGeom>
              <a:avLst/>
              <a:gdLst/>
              <a:ahLst/>
              <a:cxnLst/>
              <a:rect l="l" t="t" r="r" b="b"/>
              <a:pathLst>
                <a:path w="6073" h="5632" extrusionOk="0">
                  <a:moveTo>
                    <a:pt x="5122" y="1"/>
                  </a:moveTo>
                  <a:cubicBezTo>
                    <a:pt x="4947" y="1"/>
                    <a:pt x="4771" y="55"/>
                    <a:pt x="4620" y="167"/>
                  </a:cubicBezTo>
                  <a:cubicBezTo>
                    <a:pt x="3037" y="1358"/>
                    <a:pt x="1584" y="2727"/>
                    <a:pt x="298" y="4263"/>
                  </a:cubicBezTo>
                  <a:cubicBezTo>
                    <a:pt x="1" y="4608"/>
                    <a:pt x="48" y="5144"/>
                    <a:pt x="406" y="5441"/>
                  </a:cubicBezTo>
                  <a:cubicBezTo>
                    <a:pt x="560" y="5572"/>
                    <a:pt x="751" y="5632"/>
                    <a:pt x="941" y="5632"/>
                  </a:cubicBezTo>
                  <a:cubicBezTo>
                    <a:pt x="1179" y="5632"/>
                    <a:pt x="1418" y="5537"/>
                    <a:pt x="1584" y="5334"/>
                  </a:cubicBezTo>
                  <a:cubicBezTo>
                    <a:pt x="2775" y="3905"/>
                    <a:pt x="4144" y="2620"/>
                    <a:pt x="5621" y="1500"/>
                  </a:cubicBezTo>
                  <a:cubicBezTo>
                    <a:pt x="5990" y="1227"/>
                    <a:pt x="6073" y="703"/>
                    <a:pt x="5787" y="334"/>
                  </a:cubicBezTo>
                  <a:cubicBezTo>
                    <a:pt x="5625" y="115"/>
                    <a:pt x="5375" y="1"/>
                    <a:pt x="5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2"/>
            <p:cNvSpPr/>
            <p:nvPr/>
          </p:nvSpPr>
          <p:spPr>
            <a:xfrm>
              <a:off x="4708250" y="3494374"/>
              <a:ext cx="235430" cy="107318"/>
            </a:xfrm>
            <a:custGeom>
              <a:avLst/>
              <a:gdLst/>
              <a:ahLst/>
              <a:cxnLst/>
              <a:rect l="l" t="t" r="r" b="b"/>
              <a:pathLst>
                <a:path w="7371" h="3360" extrusionOk="0">
                  <a:moveTo>
                    <a:pt x="6463" y="0"/>
                  </a:moveTo>
                  <a:cubicBezTo>
                    <a:pt x="6413" y="0"/>
                    <a:pt x="6362" y="5"/>
                    <a:pt x="6311" y="14"/>
                  </a:cubicBezTo>
                  <a:cubicBezTo>
                    <a:pt x="4347" y="371"/>
                    <a:pt x="2430" y="967"/>
                    <a:pt x="620" y="1753"/>
                  </a:cubicBezTo>
                  <a:cubicBezTo>
                    <a:pt x="191" y="1943"/>
                    <a:pt x="1" y="2431"/>
                    <a:pt x="191" y="2860"/>
                  </a:cubicBezTo>
                  <a:cubicBezTo>
                    <a:pt x="322" y="3169"/>
                    <a:pt x="632" y="3360"/>
                    <a:pt x="953" y="3360"/>
                  </a:cubicBezTo>
                  <a:cubicBezTo>
                    <a:pt x="1060" y="3360"/>
                    <a:pt x="1179" y="3336"/>
                    <a:pt x="1287" y="3288"/>
                  </a:cubicBezTo>
                  <a:cubicBezTo>
                    <a:pt x="2989" y="2550"/>
                    <a:pt x="4775" y="2003"/>
                    <a:pt x="6609" y="1657"/>
                  </a:cubicBezTo>
                  <a:cubicBezTo>
                    <a:pt x="7061" y="1574"/>
                    <a:pt x="7371" y="1133"/>
                    <a:pt x="7287" y="681"/>
                  </a:cubicBezTo>
                  <a:cubicBezTo>
                    <a:pt x="7203" y="280"/>
                    <a:pt x="6856" y="0"/>
                    <a:pt x="6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2"/>
            <p:cNvSpPr/>
            <p:nvPr/>
          </p:nvSpPr>
          <p:spPr>
            <a:xfrm>
              <a:off x="4219217" y="4273933"/>
              <a:ext cx="60111" cy="237793"/>
            </a:xfrm>
            <a:custGeom>
              <a:avLst/>
              <a:gdLst/>
              <a:ahLst/>
              <a:cxnLst/>
              <a:rect l="l" t="t" r="r" b="b"/>
              <a:pathLst>
                <a:path w="1882" h="7445" extrusionOk="0">
                  <a:moveTo>
                    <a:pt x="911" y="1"/>
                  </a:moveTo>
                  <a:cubicBezTo>
                    <a:pt x="476" y="1"/>
                    <a:pt x="118" y="335"/>
                    <a:pt x="84" y="777"/>
                  </a:cubicBezTo>
                  <a:cubicBezTo>
                    <a:pt x="24" y="1575"/>
                    <a:pt x="0" y="2384"/>
                    <a:pt x="0" y="3206"/>
                  </a:cubicBezTo>
                  <a:cubicBezTo>
                    <a:pt x="0" y="4349"/>
                    <a:pt x="60" y="5516"/>
                    <a:pt x="167" y="6682"/>
                  </a:cubicBezTo>
                  <a:cubicBezTo>
                    <a:pt x="215" y="7111"/>
                    <a:pt x="572" y="7444"/>
                    <a:pt x="1000" y="7444"/>
                  </a:cubicBezTo>
                  <a:cubicBezTo>
                    <a:pt x="1024" y="7444"/>
                    <a:pt x="1048" y="7444"/>
                    <a:pt x="1084" y="7433"/>
                  </a:cubicBezTo>
                  <a:cubicBezTo>
                    <a:pt x="1536" y="7397"/>
                    <a:pt x="1882" y="6980"/>
                    <a:pt x="1834" y="6528"/>
                  </a:cubicBezTo>
                  <a:cubicBezTo>
                    <a:pt x="1727" y="5408"/>
                    <a:pt x="1667" y="4289"/>
                    <a:pt x="1667" y="3206"/>
                  </a:cubicBezTo>
                  <a:cubicBezTo>
                    <a:pt x="1667" y="2432"/>
                    <a:pt x="1703" y="1658"/>
                    <a:pt x="1751" y="896"/>
                  </a:cubicBezTo>
                  <a:cubicBezTo>
                    <a:pt x="1786" y="432"/>
                    <a:pt x="1441" y="39"/>
                    <a:pt x="977" y="3"/>
                  </a:cubicBezTo>
                  <a:cubicBezTo>
                    <a:pt x="955" y="1"/>
                    <a:pt x="933"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2"/>
            <p:cNvSpPr/>
            <p:nvPr/>
          </p:nvSpPr>
          <p:spPr>
            <a:xfrm>
              <a:off x="4399071" y="4974409"/>
              <a:ext cx="179918" cy="159476"/>
            </a:xfrm>
            <a:custGeom>
              <a:avLst/>
              <a:gdLst/>
              <a:ahLst/>
              <a:cxnLst/>
              <a:rect l="l" t="t" r="r" b="b"/>
              <a:pathLst>
                <a:path w="5633" h="4993" extrusionOk="0">
                  <a:moveTo>
                    <a:pt x="950" y="0"/>
                  </a:moveTo>
                  <a:cubicBezTo>
                    <a:pt x="783" y="0"/>
                    <a:pt x="614" y="51"/>
                    <a:pt x="465" y="158"/>
                  </a:cubicBezTo>
                  <a:cubicBezTo>
                    <a:pt x="84" y="420"/>
                    <a:pt x="1" y="944"/>
                    <a:pt x="275" y="1325"/>
                  </a:cubicBezTo>
                  <a:cubicBezTo>
                    <a:pt x="1215" y="2647"/>
                    <a:pt x="2287" y="3873"/>
                    <a:pt x="3454" y="4992"/>
                  </a:cubicBezTo>
                  <a:lnTo>
                    <a:pt x="5633" y="4992"/>
                  </a:lnTo>
                  <a:cubicBezTo>
                    <a:pt x="5609" y="4802"/>
                    <a:pt x="5514" y="4611"/>
                    <a:pt x="5359" y="4480"/>
                  </a:cubicBezTo>
                  <a:cubicBezTo>
                    <a:pt x="3966" y="3254"/>
                    <a:pt x="2716" y="1873"/>
                    <a:pt x="1632" y="349"/>
                  </a:cubicBezTo>
                  <a:cubicBezTo>
                    <a:pt x="1465" y="124"/>
                    <a:pt x="1210"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2"/>
            <p:cNvSpPr/>
            <p:nvPr/>
          </p:nvSpPr>
          <p:spPr>
            <a:xfrm>
              <a:off x="4249240" y="3920773"/>
              <a:ext cx="125907" cy="225113"/>
            </a:xfrm>
            <a:custGeom>
              <a:avLst/>
              <a:gdLst/>
              <a:ahLst/>
              <a:cxnLst/>
              <a:rect l="l" t="t" r="r" b="b"/>
              <a:pathLst>
                <a:path w="3942" h="7048" extrusionOk="0">
                  <a:moveTo>
                    <a:pt x="2991" y="1"/>
                  </a:moveTo>
                  <a:cubicBezTo>
                    <a:pt x="2688" y="1"/>
                    <a:pt x="2393" y="167"/>
                    <a:pt x="2251" y="452"/>
                  </a:cubicBezTo>
                  <a:cubicBezTo>
                    <a:pt x="1358" y="2190"/>
                    <a:pt x="644" y="4059"/>
                    <a:pt x="120" y="6000"/>
                  </a:cubicBezTo>
                  <a:cubicBezTo>
                    <a:pt x="1" y="6440"/>
                    <a:pt x="263" y="6905"/>
                    <a:pt x="703" y="7024"/>
                  </a:cubicBezTo>
                  <a:cubicBezTo>
                    <a:pt x="787" y="7036"/>
                    <a:pt x="858" y="7048"/>
                    <a:pt x="930" y="7048"/>
                  </a:cubicBezTo>
                  <a:cubicBezTo>
                    <a:pt x="1299" y="7048"/>
                    <a:pt x="1632" y="6798"/>
                    <a:pt x="1739" y="6429"/>
                  </a:cubicBezTo>
                  <a:cubicBezTo>
                    <a:pt x="2227" y="4607"/>
                    <a:pt x="2894" y="2857"/>
                    <a:pt x="3739" y="1214"/>
                  </a:cubicBezTo>
                  <a:cubicBezTo>
                    <a:pt x="3942" y="809"/>
                    <a:pt x="3787" y="297"/>
                    <a:pt x="3370" y="94"/>
                  </a:cubicBezTo>
                  <a:cubicBezTo>
                    <a:pt x="3250" y="31"/>
                    <a:pt x="3120" y="1"/>
                    <a:pt x="2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2"/>
            <p:cNvSpPr/>
            <p:nvPr/>
          </p:nvSpPr>
          <p:spPr>
            <a:xfrm>
              <a:off x="4251923" y="4639742"/>
              <a:ext cx="117922" cy="227924"/>
            </a:xfrm>
            <a:custGeom>
              <a:avLst/>
              <a:gdLst/>
              <a:ahLst/>
              <a:cxnLst/>
              <a:rect l="l" t="t" r="r" b="b"/>
              <a:pathLst>
                <a:path w="3692" h="7136" extrusionOk="0">
                  <a:moveTo>
                    <a:pt x="935" y="1"/>
                  </a:moveTo>
                  <a:cubicBezTo>
                    <a:pt x="866" y="1"/>
                    <a:pt x="796" y="9"/>
                    <a:pt x="727" y="28"/>
                  </a:cubicBezTo>
                  <a:cubicBezTo>
                    <a:pt x="274" y="135"/>
                    <a:pt x="0" y="587"/>
                    <a:pt x="107" y="1028"/>
                  </a:cubicBezTo>
                  <a:cubicBezTo>
                    <a:pt x="584" y="3016"/>
                    <a:pt x="1215" y="4897"/>
                    <a:pt x="1965" y="6636"/>
                  </a:cubicBezTo>
                  <a:cubicBezTo>
                    <a:pt x="2108" y="6945"/>
                    <a:pt x="2417" y="7136"/>
                    <a:pt x="2739" y="7136"/>
                  </a:cubicBezTo>
                  <a:cubicBezTo>
                    <a:pt x="2846" y="7136"/>
                    <a:pt x="2965" y="7112"/>
                    <a:pt x="3072" y="7064"/>
                  </a:cubicBezTo>
                  <a:cubicBezTo>
                    <a:pt x="3489" y="6886"/>
                    <a:pt x="3691" y="6397"/>
                    <a:pt x="3501" y="5969"/>
                  </a:cubicBezTo>
                  <a:cubicBezTo>
                    <a:pt x="2786" y="4326"/>
                    <a:pt x="2191" y="2528"/>
                    <a:pt x="1739" y="635"/>
                  </a:cubicBezTo>
                  <a:cubicBezTo>
                    <a:pt x="1648" y="262"/>
                    <a:pt x="1310"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2"/>
            <p:cNvSpPr/>
            <p:nvPr/>
          </p:nvSpPr>
          <p:spPr>
            <a:xfrm>
              <a:off x="8456729" y="2502668"/>
              <a:ext cx="155963" cy="211060"/>
            </a:xfrm>
            <a:custGeom>
              <a:avLst/>
              <a:gdLst/>
              <a:ahLst/>
              <a:cxnLst/>
              <a:rect l="l" t="t" r="r" b="b"/>
              <a:pathLst>
                <a:path w="4883" h="6608" extrusionOk="0">
                  <a:moveTo>
                    <a:pt x="3939" y="1"/>
                  </a:moveTo>
                  <a:cubicBezTo>
                    <a:pt x="3685" y="1"/>
                    <a:pt x="3432" y="115"/>
                    <a:pt x="3263" y="333"/>
                  </a:cubicBezTo>
                  <a:cubicBezTo>
                    <a:pt x="2168" y="1798"/>
                    <a:pt x="1144" y="3500"/>
                    <a:pt x="203" y="5393"/>
                  </a:cubicBezTo>
                  <a:cubicBezTo>
                    <a:pt x="1" y="5810"/>
                    <a:pt x="179" y="6310"/>
                    <a:pt x="584" y="6524"/>
                  </a:cubicBezTo>
                  <a:cubicBezTo>
                    <a:pt x="703" y="6572"/>
                    <a:pt x="834" y="6608"/>
                    <a:pt x="953" y="6608"/>
                  </a:cubicBezTo>
                  <a:cubicBezTo>
                    <a:pt x="1263" y="6608"/>
                    <a:pt x="1560" y="6429"/>
                    <a:pt x="1715" y="6143"/>
                  </a:cubicBezTo>
                  <a:cubicBezTo>
                    <a:pt x="2596" y="4334"/>
                    <a:pt x="3573" y="2726"/>
                    <a:pt x="4608" y="1345"/>
                  </a:cubicBezTo>
                  <a:cubicBezTo>
                    <a:pt x="4882" y="976"/>
                    <a:pt x="4811" y="452"/>
                    <a:pt x="4442" y="167"/>
                  </a:cubicBezTo>
                  <a:cubicBezTo>
                    <a:pt x="4291" y="55"/>
                    <a:pt x="4115" y="1"/>
                    <a:pt x="3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2"/>
            <p:cNvSpPr/>
            <p:nvPr/>
          </p:nvSpPr>
          <p:spPr>
            <a:xfrm>
              <a:off x="8170003" y="3546691"/>
              <a:ext cx="97768" cy="234120"/>
            </a:xfrm>
            <a:custGeom>
              <a:avLst/>
              <a:gdLst/>
              <a:ahLst/>
              <a:cxnLst/>
              <a:rect l="l" t="t" r="r" b="b"/>
              <a:pathLst>
                <a:path w="3061" h="7330" extrusionOk="0">
                  <a:moveTo>
                    <a:pt x="2147" y="1"/>
                  </a:moveTo>
                  <a:cubicBezTo>
                    <a:pt x="1761" y="1"/>
                    <a:pt x="1417" y="268"/>
                    <a:pt x="1334" y="662"/>
                  </a:cubicBezTo>
                  <a:cubicBezTo>
                    <a:pt x="1000" y="2222"/>
                    <a:pt x="572" y="4282"/>
                    <a:pt x="108" y="6306"/>
                  </a:cubicBezTo>
                  <a:cubicBezTo>
                    <a:pt x="0" y="6746"/>
                    <a:pt x="286" y="7199"/>
                    <a:pt x="739" y="7306"/>
                  </a:cubicBezTo>
                  <a:cubicBezTo>
                    <a:pt x="798" y="7318"/>
                    <a:pt x="858" y="7330"/>
                    <a:pt x="929" y="7330"/>
                  </a:cubicBezTo>
                  <a:cubicBezTo>
                    <a:pt x="1310" y="7330"/>
                    <a:pt x="1655" y="7068"/>
                    <a:pt x="1739" y="6675"/>
                  </a:cubicBezTo>
                  <a:cubicBezTo>
                    <a:pt x="2203" y="4639"/>
                    <a:pt x="2644" y="2579"/>
                    <a:pt x="2977" y="1007"/>
                  </a:cubicBezTo>
                  <a:cubicBezTo>
                    <a:pt x="3060" y="555"/>
                    <a:pt x="2775" y="115"/>
                    <a:pt x="2322" y="19"/>
                  </a:cubicBezTo>
                  <a:cubicBezTo>
                    <a:pt x="2263" y="7"/>
                    <a:pt x="2205" y="1"/>
                    <a:pt x="2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2"/>
            <p:cNvSpPr/>
            <p:nvPr/>
          </p:nvSpPr>
          <p:spPr>
            <a:xfrm>
              <a:off x="8247202" y="3185418"/>
              <a:ext cx="98152" cy="234120"/>
            </a:xfrm>
            <a:custGeom>
              <a:avLst/>
              <a:gdLst/>
              <a:ahLst/>
              <a:cxnLst/>
              <a:rect l="l" t="t" r="r" b="b"/>
              <a:pathLst>
                <a:path w="3073" h="7330" extrusionOk="0">
                  <a:moveTo>
                    <a:pt x="2165" y="0"/>
                  </a:moveTo>
                  <a:cubicBezTo>
                    <a:pt x="1779" y="0"/>
                    <a:pt x="1428" y="258"/>
                    <a:pt x="1346" y="650"/>
                  </a:cubicBezTo>
                  <a:cubicBezTo>
                    <a:pt x="965" y="2282"/>
                    <a:pt x="584" y="4032"/>
                    <a:pt x="96" y="6318"/>
                  </a:cubicBezTo>
                  <a:cubicBezTo>
                    <a:pt x="0" y="6770"/>
                    <a:pt x="286" y="7211"/>
                    <a:pt x="739" y="7306"/>
                  </a:cubicBezTo>
                  <a:cubicBezTo>
                    <a:pt x="798" y="7318"/>
                    <a:pt x="858" y="7330"/>
                    <a:pt x="917" y="7330"/>
                  </a:cubicBezTo>
                  <a:cubicBezTo>
                    <a:pt x="1310" y="7330"/>
                    <a:pt x="1655" y="7056"/>
                    <a:pt x="1739" y="6663"/>
                  </a:cubicBezTo>
                  <a:cubicBezTo>
                    <a:pt x="2215" y="4389"/>
                    <a:pt x="2596" y="2651"/>
                    <a:pt x="2977" y="1031"/>
                  </a:cubicBezTo>
                  <a:cubicBezTo>
                    <a:pt x="3072" y="579"/>
                    <a:pt x="2798" y="127"/>
                    <a:pt x="2346" y="19"/>
                  </a:cubicBezTo>
                  <a:cubicBezTo>
                    <a:pt x="2285" y="7"/>
                    <a:pt x="2225" y="0"/>
                    <a:pt x="2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2"/>
            <p:cNvSpPr/>
            <p:nvPr/>
          </p:nvSpPr>
          <p:spPr>
            <a:xfrm>
              <a:off x="8070734" y="3906495"/>
              <a:ext cx="114122" cy="229872"/>
            </a:xfrm>
            <a:custGeom>
              <a:avLst/>
              <a:gdLst/>
              <a:ahLst/>
              <a:cxnLst/>
              <a:rect l="l" t="t" r="r" b="b"/>
              <a:pathLst>
                <a:path w="3573" h="7197" extrusionOk="0">
                  <a:moveTo>
                    <a:pt x="2642" y="1"/>
                  </a:moveTo>
                  <a:cubicBezTo>
                    <a:pt x="2275" y="1"/>
                    <a:pt x="1934" y="244"/>
                    <a:pt x="1834" y="613"/>
                  </a:cubicBezTo>
                  <a:cubicBezTo>
                    <a:pt x="1287" y="2637"/>
                    <a:pt x="727" y="4423"/>
                    <a:pt x="156" y="6078"/>
                  </a:cubicBezTo>
                  <a:cubicBezTo>
                    <a:pt x="1" y="6518"/>
                    <a:pt x="227" y="6995"/>
                    <a:pt x="668" y="7149"/>
                  </a:cubicBezTo>
                  <a:cubicBezTo>
                    <a:pt x="751" y="7173"/>
                    <a:pt x="846" y="7197"/>
                    <a:pt x="941" y="7197"/>
                  </a:cubicBezTo>
                  <a:cubicBezTo>
                    <a:pt x="1287" y="7197"/>
                    <a:pt x="1608" y="6983"/>
                    <a:pt x="1727" y="6637"/>
                  </a:cubicBezTo>
                  <a:cubicBezTo>
                    <a:pt x="2323" y="4947"/>
                    <a:pt x="2882" y="3113"/>
                    <a:pt x="3454" y="1053"/>
                  </a:cubicBezTo>
                  <a:cubicBezTo>
                    <a:pt x="3573" y="613"/>
                    <a:pt x="3311" y="149"/>
                    <a:pt x="2858" y="29"/>
                  </a:cubicBezTo>
                  <a:cubicBezTo>
                    <a:pt x="2786" y="10"/>
                    <a:pt x="2714" y="1"/>
                    <a:pt x="2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2"/>
            <p:cNvSpPr/>
            <p:nvPr/>
          </p:nvSpPr>
          <p:spPr>
            <a:xfrm>
              <a:off x="7903432" y="4253012"/>
              <a:ext cx="157081" cy="210037"/>
            </a:xfrm>
            <a:custGeom>
              <a:avLst/>
              <a:gdLst/>
              <a:ahLst/>
              <a:cxnLst/>
              <a:rect l="l" t="t" r="r" b="b"/>
              <a:pathLst>
                <a:path w="4918" h="6576" extrusionOk="0">
                  <a:moveTo>
                    <a:pt x="3963" y="1"/>
                  </a:moveTo>
                  <a:cubicBezTo>
                    <a:pt x="3654" y="1"/>
                    <a:pt x="3359" y="171"/>
                    <a:pt x="3215" y="468"/>
                  </a:cubicBezTo>
                  <a:cubicBezTo>
                    <a:pt x="2322" y="2277"/>
                    <a:pt x="1334" y="3873"/>
                    <a:pt x="286" y="5218"/>
                  </a:cubicBezTo>
                  <a:cubicBezTo>
                    <a:pt x="0" y="5587"/>
                    <a:pt x="60" y="6111"/>
                    <a:pt x="429" y="6397"/>
                  </a:cubicBezTo>
                  <a:cubicBezTo>
                    <a:pt x="583" y="6516"/>
                    <a:pt x="762" y="6575"/>
                    <a:pt x="941" y="6575"/>
                  </a:cubicBezTo>
                  <a:cubicBezTo>
                    <a:pt x="1191" y="6575"/>
                    <a:pt x="1441" y="6468"/>
                    <a:pt x="1596" y="6254"/>
                  </a:cubicBezTo>
                  <a:cubicBezTo>
                    <a:pt x="2715" y="4813"/>
                    <a:pt x="3762" y="3123"/>
                    <a:pt x="4715" y="1206"/>
                  </a:cubicBezTo>
                  <a:cubicBezTo>
                    <a:pt x="4917" y="801"/>
                    <a:pt x="4751" y="289"/>
                    <a:pt x="4334" y="87"/>
                  </a:cubicBezTo>
                  <a:cubicBezTo>
                    <a:pt x="4214" y="28"/>
                    <a:pt x="4087" y="1"/>
                    <a:pt x="3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2"/>
            <p:cNvSpPr/>
            <p:nvPr/>
          </p:nvSpPr>
          <p:spPr>
            <a:xfrm>
              <a:off x="8331620" y="2830405"/>
              <a:ext cx="114888" cy="229393"/>
            </a:xfrm>
            <a:custGeom>
              <a:avLst/>
              <a:gdLst/>
              <a:ahLst/>
              <a:cxnLst/>
              <a:rect l="l" t="t" r="r" b="b"/>
              <a:pathLst>
                <a:path w="3597" h="7182" extrusionOk="0">
                  <a:moveTo>
                    <a:pt x="2650" y="1"/>
                  </a:moveTo>
                  <a:cubicBezTo>
                    <a:pt x="2307" y="1"/>
                    <a:pt x="1980" y="213"/>
                    <a:pt x="1858" y="550"/>
                  </a:cubicBezTo>
                  <a:cubicBezTo>
                    <a:pt x="1263" y="2252"/>
                    <a:pt x="691" y="4074"/>
                    <a:pt x="120" y="6122"/>
                  </a:cubicBezTo>
                  <a:cubicBezTo>
                    <a:pt x="1" y="6574"/>
                    <a:pt x="262" y="7027"/>
                    <a:pt x="703" y="7158"/>
                  </a:cubicBezTo>
                  <a:cubicBezTo>
                    <a:pt x="774" y="7181"/>
                    <a:pt x="858" y="7181"/>
                    <a:pt x="929" y="7181"/>
                  </a:cubicBezTo>
                  <a:cubicBezTo>
                    <a:pt x="1298" y="7181"/>
                    <a:pt x="1632" y="6943"/>
                    <a:pt x="1739" y="6574"/>
                  </a:cubicBezTo>
                  <a:cubicBezTo>
                    <a:pt x="2287" y="4562"/>
                    <a:pt x="2846" y="2776"/>
                    <a:pt x="3441" y="1109"/>
                  </a:cubicBezTo>
                  <a:cubicBezTo>
                    <a:pt x="3596" y="681"/>
                    <a:pt x="3370" y="204"/>
                    <a:pt x="2929" y="50"/>
                  </a:cubicBezTo>
                  <a:cubicBezTo>
                    <a:pt x="2838" y="17"/>
                    <a:pt x="2743" y="1"/>
                    <a:pt x="26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2"/>
            <p:cNvSpPr/>
            <p:nvPr/>
          </p:nvSpPr>
          <p:spPr>
            <a:xfrm>
              <a:off x="5727040" y="3775925"/>
              <a:ext cx="187136" cy="185923"/>
            </a:xfrm>
            <a:custGeom>
              <a:avLst/>
              <a:gdLst/>
              <a:ahLst/>
              <a:cxnLst/>
              <a:rect l="l" t="t" r="r" b="b"/>
              <a:pathLst>
                <a:path w="5859" h="5821" extrusionOk="0">
                  <a:moveTo>
                    <a:pt x="919" y="1"/>
                  </a:moveTo>
                  <a:cubicBezTo>
                    <a:pt x="698" y="1"/>
                    <a:pt x="477" y="87"/>
                    <a:pt x="310" y="260"/>
                  </a:cubicBezTo>
                  <a:cubicBezTo>
                    <a:pt x="1" y="605"/>
                    <a:pt x="13" y="1129"/>
                    <a:pt x="346" y="1450"/>
                  </a:cubicBezTo>
                  <a:cubicBezTo>
                    <a:pt x="1025" y="2082"/>
                    <a:pt x="1691" y="2748"/>
                    <a:pt x="2334" y="3439"/>
                  </a:cubicBezTo>
                  <a:cubicBezTo>
                    <a:pt x="3013" y="4153"/>
                    <a:pt x="3680" y="4868"/>
                    <a:pt x="4334" y="5558"/>
                  </a:cubicBezTo>
                  <a:cubicBezTo>
                    <a:pt x="4501" y="5737"/>
                    <a:pt x="4715" y="5820"/>
                    <a:pt x="4942" y="5820"/>
                  </a:cubicBezTo>
                  <a:cubicBezTo>
                    <a:pt x="5144" y="5820"/>
                    <a:pt x="5358" y="5737"/>
                    <a:pt x="5513" y="5582"/>
                  </a:cubicBezTo>
                  <a:cubicBezTo>
                    <a:pt x="5847" y="5272"/>
                    <a:pt x="5858" y="4737"/>
                    <a:pt x="5549" y="4403"/>
                  </a:cubicBezTo>
                  <a:cubicBezTo>
                    <a:pt x="4894" y="3725"/>
                    <a:pt x="4227" y="3010"/>
                    <a:pt x="3561" y="2296"/>
                  </a:cubicBezTo>
                  <a:cubicBezTo>
                    <a:pt x="2882" y="1581"/>
                    <a:pt x="2191" y="879"/>
                    <a:pt x="1489" y="224"/>
                  </a:cubicBezTo>
                  <a:cubicBezTo>
                    <a:pt x="1328" y="75"/>
                    <a:pt x="1124" y="1"/>
                    <a:pt x="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2"/>
            <p:cNvSpPr/>
            <p:nvPr/>
          </p:nvSpPr>
          <p:spPr>
            <a:xfrm>
              <a:off x="8679957" y="2285285"/>
              <a:ext cx="221376" cy="139801"/>
            </a:xfrm>
            <a:custGeom>
              <a:avLst/>
              <a:gdLst/>
              <a:ahLst/>
              <a:cxnLst/>
              <a:rect l="l" t="t" r="r" b="b"/>
              <a:pathLst>
                <a:path w="6931" h="4377" extrusionOk="0">
                  <a:moveTo>
                    <a:pt x="5984" y="0"/>
                  </a:moveTo>
                  <a:cubicBezTo>
                    <a:pt x="5895" y="0"/>
                    <a:pt x="5805" y="14"/>
                    <a:pt x="5716" y="43"/>
                  </a:cubicBezTo>
                  <a:cubicBezTo>
                    <a:pt x="3811" y="686"/>
                    <a:pt x="2037" y="1639"/>
                    <a:pt x="441" y="2877"/>
                  </a:cubicBezTo>
                  <a:cubicBezTo>
                    <a:pt x="72" y="3151"/>
                    <a:pt x="1" y="3675"/>
                    <a:pt x="286" y="4044"/>
                  </a:cubicBezTo>
                  <a:cubicBezTo>
                    <a:pt x="453" y="4258"/>
                    <a:pt x="703" y="4377"/>
                    <a:pt x="953" y="4377"/>
                  </a:cubicBezTo>
                  <a:cubicBezTo>
                    <a:pt x="1132" y="4377"/>
                    <a:pt x="1310" y="4317"/>
                    <a:pt x="1453" y="4198"/>
                  </a:cubicBezTo>
                  <a:cubicBezTo>
                    <a:pt x="2918" y="3079"/>
                    <a:pt x="4525" y="2222"/>
                    <a:pt x="6251" y="1627"/>
                  </a:cubicBezTo>
                  <a:cubicBezTo>
                    <a:pt x="6692" y="1484"/>
                    <a:pt x="6930" y="1008"/>
                    <a:pt x="6775" y="567"/>
                  </a:cubicBezTo>
                  <a:cubicBezTo>
                    <a:pt x="6661" y="216"/>
                    <a:pt x="6335" y="0"/>
                    <a:pt x="59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2"/>
            <p:cNvSpPr/>
            <p:nvPr/>
          </p:nvSpPr>
          <p:spPr>
            <a:xfrm>
              <a:off x="9015008" y="2168768"/>
              <a:ext cx="125876" cy="112205"/>
            </a:xfrm>
            <a:custGeom>
              <a:avLst/>
              <a:gdLst/>
              <a:ahLst/>
              <a:cxnLst/>
              <a:rect l="l" t="t" r="r" b="b"/>
              <a:pathLst>
                <a:path w="3941" h="3513" extrusionOk="0">
                  <a:moveTo>
                    <a:pt x="3941" y="0"/>
                  </a:moveTo>
                  <a:cubicBezTo>
                    <a:pt x="2858" y="750"/>
                    <a:pt x="1738" y="1393"/>
                    <a:pt x="607" y="1917"/>
                  </a:cubicBezTo>
                  <a:cubicBezTo>
                    <a:pt x="179" y="2108"/>
                    <a:pt x="0" y="2608"/>
                    <a:pt x="191" y="3024"/>
                  </a:cubicBezTo>
                  <a:cubicBezTo>
                    <a:pt x="333" y="3334"/>
                    <a:pt x="643" y="3513"/>
                    <a:pt x="953" y="3513"/>
                  </a:cubicBezTo>
                  <a:cubicBezTo>
                    <a:pt x="1072" y="3513"/>
                    <a:pt x="1191" y="3489"/>
                    <a:pt x="1298" y="3429"/>
                  </a:cubicBezTo>
                  <a:cubicBezTo>
                    <a:pt x="2191" y="3024"/>
                    <a:pt x="3072" y="2548"/>
                    <a:pt x="3941" y="2000"/>
                  </a:cubicBezTo>
                  <a:lnTo>
                    <a:pt x="39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2"/>
            <p:cNvSpPr/>
            <p:nvPr/>
          </p:nvSpPr>
          <p:spPr>
            <a:xfrm>
              <a:off x="7605655" y="4535873"/>
              <a:ext cx="225912" cy="133286"/>
            </a:xfrm>
            <a:custGeom>
              <a:avLst/>
              <a:gdLst/>
              <a:ahLst/>
              <a:cxnLst/>
              <a:rect l="l" t="t" r="r" b="b"/>
              <a:pathLst>
                <a:path w="7073" h="4173" extrusionOk="0">
                  <a:moveTo>
                    <a:pt x="6125" y="1"/>
                  </a:moveTo>
                  <a:cubicBezTo>
                    <a:pt x="5961" y="1"/>
                    <a:pt x="5794" y="48"/>
                    <a:pt x="5644" y="148"/>
                  </a:cubicBezTo>
                  <a:cubicBezTo>
                    <a:pt x="4906" y="660"/>
                    <a:pt x="4108" y="1101"/>
                    <a:pt x="3287" y="1458"/>
                  </a:cubicBezTo>
                  <a:cubicBezTo>
                    <a:pt x="2394" y="1851"/>
                    <a:pt x="1513" y="2220"/>
                    <a:pt x="643" y="2553"/>
                  </a:cubicBezTo>
                  <a:cubicBezTo>
                    <a:pt x="215" y="2720"/>
                    <a:pt x="0" y="3196"/>
                    <a:pt x="155" y="3637"/>
                  </a:cubicBezTo>
                  <a:cubicBezTo>
                    <a:pt x="286" y="3970"/>
                    <a:pt x="608" y="4173"/>
                    <a:pt x="941" y="4173"/>
                  </a:cubicBezTo>
                  <a:cubicBezTo>
                    <a:pt x="1036" y="4173"/>
                    <a:pt x="1143" y="4149"/>
                    <a:pt x="1239" y="4113"/>
                  </a:cubicBezTo>
                  <a:cubicBezTo>
                    <a:pt x="2132" y="3780"/>
                    <a:pt x="3048" y="3399"/>
                    <a:pt x="3965" y="2994"/>
                  </a:cubicBezTo>
                  <a:cubicBezTo>
                    <a:pt x="4870" y="2589"/>
                    <a:pt x="5763" y="2089"/>
                    <a:pt x="6597" y="1529"/>
                  </a:cubicBezTo>
                  <a:cubicBezTo>
                    <a:pt x="6978" y="1268"/>
                    <a:pt x="7073" y="744"/>
                    <a:pt x="6811" y="363"/>
                  </a:cubicBezTo>
                  <a:cubicBezTo>
                    <a:pt x="6649" y="127"/>
                    <a:pt x="6391" y="1"/>
                    <a:pt x="6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a:off x="6252964" y="4291947"/>
              <a:ext cx="203873" cy="168835"/>
            </a:xfrm>
            <a:custGeom>
              <a:avLst/>
              <a:gdLst/>
              <a:ahLst/>
              <a:cxnLst/>
              <a:rect l="l" t="t" r="r" b="b"/>
              <a:pathLst>
                <a:path w="6383" h="5286" extrusionOk="0">
                  <a:moveTo>
                    <a:pt x="934" y="1"/>
                  </a:moveTo>
                  <a:cubicBezTo>
                    <a:pt x="698" y="1"/>
                    <a:pt x="462" y="100"/>
                    <a:pt x="299" y="296"/>
                  </a:cubicBezTo>
                  <a:cubicBezTo>
                    <a:pt x="1" y="642"/>
                    <a:pt x="37" y="1177"/>
                    <a:pt x="394" y="1475"/>
                  </a:cubicBezTo>
                  <a:cubicBezTo>
                    <a:pt x="1942" y="2797"/>
                    <a:pt x="3466" y="4023"/>
                    <a:pt x="4942" y="5118"/>
                  </a:cubicBezTo>
                  <a:cubicBezTo>
                    <a:pt x="5085" y="5225"/>
                    <a:pt x="5264" y="5285"/>
                    <a:pt x="5442" y="5285"/>
                  </a:cubicBezTo>
                  <a:cubicBezTo>
                    <a:pt x="5692" y="5285"/>
                    <a:pt x="5942" y="5166"/>
                    <a:pt x="6109" y="4952"/>
                  </a:cubicBezTo>
                  <a:cubicBezTo>
                    <a:pt x="6383" y="4583"/>
                    <a:pt x="6311" y="4059"/>
                    <a:pt x="5942" y="3773"/>
                  </a:cubicBezTo>
                  <a:cubicBezTo>
                    <a:pt x="4502" y="2701"/>
                    <a:pt x="3001" y="1499"/>
                    <a:pt x="1477" y="201"/>
                  </a:cubicBezTo>
                  <a:cubicBezTo>
                    <a:pt x="1322" y="67"/>
                    <a:pt x="1128" y="1"/>
                    <a:pt x="9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2"/>
            <p:cNvSpPr/>
            <p:nvPr/>
          </p:nvSpPr>
          <p:spPr>
            <a:xfrm>
              <a:off x="5984125" y="4040420"/>
              <a:ext cx="190937" cy="181898"/>
            </a:xfrm>
            <a:custGeom>
              <a:avLst/>
              <a:gdLst/>
              <a:ahLst/>
              <a:cxnLst/>
              <a:rect l="l" t="t" r="r" b="b"/>
              <a:pathLst>
                <a:path w="5978" h="5695" extrusionOk="0">
                  <a:moveTo>
                    <a:pt x="917" y="1"/>
                  </a:moveTo>
                  <a:cubicBezTo>
                    <a:pt x="703" y="1"/>
                    <a:pt x="488" y="81"/>
                    <a:pt x="322" y="242"/>
                  </a:cubicBezTo>
                  <a:cubicBezTo>
                    <a:pt x="0" y="575"/>
                    <a:pt x="0" y="1099"/>
                    <a:pt x="322" y="1432"/>
                  </a:cubicBezTo>
                  <a:cubicBezTo>
                    <a:pt x="1762" y="2873"/>
                    <a:pt x="3155" y="4230"/>
                    <a:pt x="4489" y="5469"/>
                  </a:cubicBezTo>
                  <a:cubicBezTo>
                    <a:pt x="4644" y="5623"/>
                    <a:pt x="4846" y="5695"/>
                    <a:pt x="5060" y="5695"/>
                  </a:cubicBezTo>
                  <a:cubicBezTo>
                    <a:pt x="5275" y="5695"/>
                    <a:pt x="5501" y="5611"/>
                    <a:pt x="5668" y="5433"/>
                  </a:cubicBezTo>
                  <a:cubicBezTo>
                    <a:pt x="5977" y="5100"/>
                    <a:pt x="5965" y="4564"/>
                    <a:pt x="5632" y="4254"/>
                  </a:cubicBezTo>
                  <a:cubicBezTo>
                    <a:pt x="4322" y="3016"/>
                    <a:pt x="2929" y="1671"/>
                    <a:pt x="1512" y="242"/>
                  </a:cubicBezTo>
                  <a:cubicBezTo>
                    <a:pt x="1346" y="81"/>
                    <a:pt x="1131"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2"/>
            <p:cNvSpPr/>
            <p:nvPr/>
          </p:nvSpPr>
          <p:spPr>
            <a:xfrm>
              <a:off x="6548473" y="4511215"/>
              <a:ext cx="222877" cy="141207"/>
            </a:xfrm>
            <a:custGeom>
              <a:avLst/>
              <a:gdLst/>
              <a:ahLst/>
              <a:cxnLst/>
              <a:rect l="l" t="t" r="r" b="b"/>
              <a:pathLst>
                <a:path w="6978" h="4421" extrusionOk="0">
                  <a:moveTo>
                    <a:pt x="954" y="0"/>
                  </a:moveTo>
                  <a:cubicBezTo>
                    <a:pt x="671" y="0"/>
                    <a:pt x="394" y="140"/>
                    <a:pt x="238" y="396"/>
                  </a:cubicBezTo>
                  <a:cubicBezTo>
                    <a:pt x="0" y="789"/>
                    <a:pt x="119" y="1313"/>
                    <a:pt x="512" y="1551"/>
                  </a:cubicBezTo>
                  <a:cubicBezTo>
                    <a:pt x="2250" y="2623"/>
                    <a:pt x="3989" y="3564"/>
                    <a:pt x="5679" y="4337"/>
                  </a:cubicBezTo>
                  <a:cubicBezTo>
                    <a:pt x="5787" y="4385"/>
                    <a:pt x="5906" y="4421"/>
                    <a:pt x="6025" y="4421"/>
                  </a:cubicBezTo>
                  <a:cubicBezTo>
                    <a:pt x="6346" y="4421"/>
                    <a:pt x="6644" y="4230"/>
                    <a:pt x="6787" y="3933"/>
                  </a:cubicBezTo>
                  <a:cubicBezTo>
                    <a:pt x="6977" y="3504"/>
                    <a:pt x="6799" y="3016"/>
                    <a:pt x="6370" y="2813"/>
                  </a:cubicBezTo>
                  <a:cubicBezTo>
                    <a:pt x="4751" y="2063"/>
                    <a:pt x="3072" y="1158"/>
                    <a:pt x="1393" y="123"/>
                  </a:cubicBezTo>
                  <a:cubicBezTo>
                    <a:pt x="1257" y="40"/>
                    <a:pt x="1104"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a:off x="6883492" y="4663250"/>
              <a:ext cx="238464" cy="88442"/>
            </a:xfrm>
            <a:custGeom>
              <a:avLst/>
              <a:gdLst/>
              <a:ahLst/>
              <a:cxnLst/>
              <a:rect l="l" t="t" r="r" b="b"/>
              <a:pathLst>
                <a:path w="7466" h="2769" extrusionOk="0">
                  <a:moveTo>
                    <a:pt x="940" y="0"/>
                  </a:moveTo>
                  <a:cubicBezTo>
                    <a:pt x="569" y="0"/>
                    <a:pt x="231" y="237"/>
                    <a:pt x="131" y="613"/>
                  </a:cubicBezTo>
                  <a:cubicBezTo>
                    <a:pt x="1" y="1054"/>
                    <a:pt x="262" y="1518"/>
                    <a:pt x="703" y="1637"/>
                  </a:cubicBezTo>
                  <a:cubicBezTo>
                    <a:pt x="2620" y="2197"/>
                    <a:pt x="4573" y="2566"/>
                    <a:pt x="6501" y="2768"/>
                  </a:cubicBezTo>
                  <a:lnTo>
                    <a:pt x="6597" y="2768"/>
                  </a:lnTo>
                  <a:cubicBezTo>
                    <a:pt x="7013" y="2768"/>
                    <a:pt x="7382" y="2447"/>
                    <a:pt x="7418" y="2018"/>
                  </a:cubicBezTo>
                  <a:cubicBezTo>
                    <a:pt x="7466" y="1554"/>
                    <a:pt x="7132" y="1149"/>
                    <a:pt x="6680" y="1101"/>
                  </a:cubicBezTo>
                  <a:cubicBezTo>
                    <a:pt x="4846" y="911"/>
                    <a:pt x="2989" y="554"/>
                    <a:pt x="1167" y="30"/>
                  </a:cubicBezTo>
                  <a:cubicBezTo>
                    <a:pt x="1091" y="10"/>
                    <a:pt x="1015" y="0"/>
                    <a:pt x="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2"/>
            <p:cNvSpPr/>
            <p:nvPr/>
          </p:nvSpPr>
          <p:spPr>
            <a:xfrm>
              <a:off x="7250099" y="4670660"/>
              <a:ext cx="239231" cy="82916"/>
            </a:xfrm>
            <a:custGeom>
              <a:avLst/>
              <a:gdLst/>
              <a:ahLst/>
              <a:cxnLst/>
              <a:rect l="l" t="t" r="r" b="b"/>
              <a:pathLst>
                <a:path w="7490" h="2596" extrusionOk="0">
                  <a:moveTo>
                    <a:pt x="6567" y="1"/>
                  </a:moveTo>
                  <a:cubicBezTo>
                    <a:pt x="6502" y="1"/>
                    <a:pt x="6436" y="8"/>
                    <a:pt x="6370" y="24"/>
                  </a:cubicBezTo>
                  <a:cubicBezTo>
                    <a:pt x="4489" y="477"/>
                    <a:pt x="2620" y="786"/>
                    <a:pt x="810" y="929"/>
                  </a:cubicBezTo>
                  <a:cubicBezTo>
                    <a:pt x="345" y="965"/>
                    <a:pt x="0" y="1358"/>
                    <a:pt x="36" y="1822"/>
                  </a:cubicBezTo>
                  <a:cubicBezTo>
                    <a:pt x="72" y="2262"/>
                    <a:pt x="441" y="2596"/>
                    <a:pt x="869" y="2596"/>
                  </a:cubicBezTo>
                  <a:lnTo>
                    <a:pt x="941" y="2596"/>
                  </a:lnTo>
                  <a:cubicBezTo>
                    <a:pt x="2846" y="2441"/>
                    <a:pt x="4798" y="2120"/>
                    <a:pt x="6763" y="1655"/>
                  </a:cubicBezTo>
                  <a:cubicBezTo>
                    <a:pt x="7215" y="1536"/>
                    <a:pt x="7489" y="1096"/>
                    <a:pt x="7382" y="643"/>
                  </a:cubicBezTo>
                  <a:cubicBezTo>
                    <a:pt x="7291" y="257"/>
                    <a:pt x="6947" y="1"/>
                    <a:pt x="6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494;p22"/>
          <p:cNvGrpSpPr/>
          <p:nvPr/>
        </p:nvGrpSpPr>
        <p:grpSpPr>
          <a:xfrm rot="5400000">
            <a:off x="7132063" y="3128191"/>
            <a:ext cx="2752402" cy="1278231"/>
            <a:chOff x="-4527333" y="-2055682"/>
            <a:chExt cx="3232416" cy="1501152"/>
          </a:xfrm>
        </p:grpSpPr>
        <p:sp>
          <p:nvSpPr>
            <p:cNvPr id="495" name="Google Shape;495;p22"/>
            <p:cNvSpPr/>
            <p:nvPr/>
          </p:nvSpPr>
          <p:spPr>
            <a:xfrm>
              <a:off x="-2428773" y="-2055682"/>
              <a:ext cx="161568" cy="15888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2"/>
            <p:cNvSpPr/>
            <p:nvPr/>
          </p:nvSpPr>
          <p:spPr>
            <a:xfrm>
              <a:off x="-3403397" y="-1993634"/>
              <a:ext cx="187488" cy="186752"/>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2"/>
            <p:cNvSpPr/>
            <p:nvPr/>
          </p:nvSpPr>
          <p:spPr>
            <a:xfrm>
              <a:off x="-2252773" y="-1781666"/>
              <a:ext cx="121568" cy="228160"/>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2"/>
            <p:cNvSpPr/>
            <p:nvPr/>
          </p:nvSpPr>
          <p:spPr>
            <a:xfrm>
              <a:off x="-2132357" y="-1431650"/>
              <a:ext cx="127648" cy="225984"/>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2"/>
            <p:cNvSpPr/>
            <p:nvPr/>
          </p:nvSpPr>
          <p:spPr>
            <a:xfrm>
              <a:off x="-3633509" y="-1717666"/>
              <a:ext cx="172992" cy="199584"/>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2"/>
            <p:cNvSpPr/>
            <p:nvPr/>
          </p:nvSpPr>
          <p:spPr>
            <a:xfrm>
              <a:off x="-3940229" y="-1450050"/>
              <a:ext cx="228640" cy="126656"/>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2"/>
            <p:cNvSpPr/>
            <p:nvPr/>
          </p:nvSpPr>
          <p:spPr>
            <a:xfrm>
              <a:off x="-4297221" y="-1430562"/>
              <a:ext cx="232064" cy="115936"/>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4527333" y="-2055682"/>
              <a:ext cx="82336" cy="204992"/>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a:off x="-1376101" y="-705346"/>
              <a:ext cx="81184" cy="150816"/>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2"/>
            <p:cNvSpPr/>
            <p:nvPr/>
          </p:nvSpPr>
          <p:spPr>
            <a:xfrm>
              <a:off x="-4509061" y="-1721346"/>
              <a:ext cx="138336" cy="219648"/>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a:off x="-1668709" y="-919554"/>
              <a:ext cx="223680" cy="1368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a:off x="-1976165" y="-1097922"/>
              <a:ext cx="192832" cy="180288"/>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ly title 4">
  <p:cSld name="CUSTOM_7_1_1">
    <p:spTree>
      <p:nvGrpSpPr>
        <p:cNvPr id="1" name="Shape 518"/>
        <p:cNvGrpSpPr/>
        <p:nvPr/>
      </p:nvGrpSpPr>
      <p:grpSpPr>
        <a:xfrm>
          <a:off x="0" y="0"/>
          <a:ext cx="0" cy="0"/>
          <a:chOff x="0" y="0"/>
          <a:chExt cx="0" cy="0"/>
        </a:xfrm>
      </p:grpSpPr>
      <p:grpSp>
        <p:nvGrpSpPr>
          <p:cNvPr id="519" name="Google Shape;519;p24"/>
          <p:cNvGrpSpPr/>
          <p:nvPr/>
        </p:nvGrpSpPr>
        <p:grpSpPr>
          <a:xfrm rot="-5400000">
            <a:off x="5267057" y="961444"/>
            <a:ext cx="4838983" cy="2915304"/>
            <a:chOff x="4219217" y="2168768"/>
            <a:chExt cx="4921667" cy="2965118"/>
          </a:xfrm>
        </p:grpSpPr>
        <p:sp>
          <p:nvSpPr>
            <p:cNvPr id="520" name="Google Shape;520;p24"/>
            <p:cNvSpPr/>
            <p:nvPr/>
          </p:nvSpPr>
          <p:spPr>
            <a:xfrm>
              <a:off x="5070673" y="3480703"/>
              <a:ext cx="239231" cy="79563"/>
            </a:xfrm>
            <a:custGeom>
              <a:avLst/>
              <a:gdLst/>
              <a:ahLst/>
              <a:cxnLst/>
              <a:rect l="l" t="t" r="r" b="b"/>
              <a:pathLst>
                <a:path w="7490" h="2491" extrusionOk="0">
                  <a:moveTo>
                    <a:pt x="840" y="1"/>
                  </a:moveTo>
                  <a:cubicBezTo>
                    <a:pt x="405" y="1"/>
                    <a:pt x="36" y="361"/>
                    <a:pt x="24" y="811"/>
                  </a:cubicBezTo>
                  <a:cubicBezTo>
                    <a:pt x="0" y="1276"/>
                    <a:pt x="370" y="1657"/>
                    <a:pt x="822" y="1680"/>
                  </a:cubicBezTo>
                  <a:cubicBezTo>
                    <a:pt x="2667" y="1740"/>
                    <a:pt x="4525" y="2002"/>
                    <a:pt x="6358" y="2466"/>
                  </a:cubicBezTo>
                  <a:cubicBezTo>
                    <a:pt x="6430" y="2478"/>
                    <a:pt x="6489" y="2490"/>
                    <a:pt x="6561" y="2490"/>
                  </a:cubicBezTo>
                  <a:cubicBezTo>
                    <a:pt x="6942" y="2490"/>
                    <a:pt x="7275" y="2228"/>
                    <a:pt x="7370" y="1847"/>
                  </a:cubicBezTo>
                  <a:cubicBezTo>
                    <a:pt x="7489" y="1407"/>
                    <a:pt x="7216" y="954"/>
                    <a:pt x="6763" y="835"/>
                  </a:cubicBezTo>
                  <a:cubicBezTo>
                    <a:pt x="4822" y="359"/>
                    <a:pt x="2846" y="73"/>
                    <a:pt x="881" y="2"/>
                  </a:cubicBezTo>
                  <a:cubicBezTo>
                    <a:pt x="868" y="1"/>
                    <a:pt x="854" y="1"/>
                    <a:pt x="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4"/>
            <p:cNvSpPr/>
            <p:nvPr/>
          </p:nvSpPr>
          <p:spPr>
            <a:xfrm>
              <a:off x="5423195" y="3568219"/>
              <a:ext cx="220610" cy="145295"/>
            </a:xfrm>
            <a:custGeom>
              <a:avLst/>
              <a:gdLst/>
              <a:ahLst/>
              <a:cxnLst/>
              <a:rect l="l" t="t" r="r" b="b"/>
              <a:pathLst>
                <a:path w="6907" h="4549" extrusionOk="0">
                  <a:moveTo>
                    <a:pt x="950" y="0"/>
                  </a:moveTo>
                  <a:cubicBezTo>
                    <a:pt x="639" y="0"/>
                    <a:pt x="340" y="179"/>
                    <a:pt x="203" y="488"/>
                  </a:cubicBezTo>
                  <a:cubicBezTo>
                    <a:pt x="1" y="905"/>
                    <a:pt x="179" y="1405"/>
                    <a:pt x="608" y="1596"/>
                  </a:cubicBezTo>
                  <a:cubicBezTo>
                    <a:pt x="2263" y="2369"/>
                    <a:pt x="3906" y="3310"/>
                    <a:pt x="5477" y="4394"/>
                  </a:cubicBezTo>
                  <a:cubicBezTo>
                    <a:pt x="5620" y="4501"/>
                    <a:pt x="5787" y="4548"/>
                    <a:pt x="5954" y="4548"/>
                  </a:cubicBezTo>
                  <a:cubicBezTo>
                    <a:pt x="6216" y="4548"/>
                    <a:pt x="6478" y="4417"/>
                    <a:pt x="6644" y="4179"/>
                  </a:cubicBezTo>
                  <a:cubicBezTo>
                    <a:pt x="6906" y="3810"/>
                    <a:pt x="6811" y="3286"/>
                    <a:pt x="6430" y="3024"/>
                  </a:cubicBezTo>
                  <a:cubicBezTo>
                    <a:pt x="4775" y="1881"/>
                    <a:pt x="3060" y="893"/>
                    <a:pt x="1310" y="83"/>
                  </a:cubicBezTo>
                  <a:cubicBezTo>
                    <a:pt x="1194" y="27"/>
                    <a:pt x="1071"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4"/>
            <p:cNvSpPr/>
            <p:nvPr/>
          </p:nvSpPr>
          <p:spPr>
            <a:xfrm>
              <a:off x="4416191" y="3640850"/>
              <a:ext cx="193972" cy="179886"/>
            </a:xfrm>
            <a:custGeom>
              <a:avLst/>
              <a:gdLst/>
              <a:ahLst/>
              <a:cxnLst/>
              <a:rect l="l" t="t" r="r" b="b"/>
              <a:pathLst>
                <a:path w="6073" h="5632" extrusionOk="0">
                  <a:moveTo>
                    <a:pt x="5122" y="1"/>
                  </a:moveTo>
                  <a:cubicBezTo>
                    <a:pt x="4947" y="1"/>
                    <a:pt x="4771" y="55"/>
                    <a:pt x="4620" y="167"/>
                  </a:cubicBezTo>
                  <a:cubicBezTo>
                    <a:pt x="3037" y="1358"/>
                    <a:pt x="1584" y="2727"/>
                    <a:pt x="298" y="4263"/>
                  </a:cubicBezTo>
                  <a:cubicBezTo>
                    <a:pt x="1" y="4608"/>
                    <a:pt x="48" y="5144"/>
                    <a:pt x="406" y="5441"/>
                  </a:cubicBezTo>
                  <a:cubicBezTo>
                    <a:pt x="560" y="5572"/>
                    <a:pt x="751" y="5632"/>
                    <a:pt x="941" y="5632"/>
                  </a:cubicBezTo>
                  <a:cubicBezTo>
                    <a:pt x="1179" y="5632"/>
                    <a:pt x="1418" y="5537"/>
                    <a:pt x="1584" y="5334"/>
                  </a:cubicBezTo>
                  <a:cubicBezTo>
                    <a:pt x="2775" y="3905"/>
                    <a:pt x="4144" y="2620"/>
                    <a:pt x="5621" y="1500"/>
                  </a:cubicBezTo>
                  <a:cubicBezTo>
                    <a:pt x="5990" y="1227"/>
                    <a:pt x="6073" y="703"/>
                    <a:pt x="5787" y="334"/>
                  </a:cubicBezTo>
                  <a:cubicBezTo>
                    <a:pt x="5625" y="115"/>
                    <a:pt x="5375" y="1"/>
                    <a:pt x="5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4"/>
            <p:cNvSpPr/>
            <p:nvPr/>
          </p:nvSpPr>
          <p:spPr>
            <a:xfrm>
              <a:off x="4708250" y="3494374"/>
              <a:ext cx="235430" cy="107318"/>
            </a:xfrm>
            <a:custGeom>
              <a:avLst/>
              <a:gdLst/>
              <a:ahLst/>
              <a:cxnLst/>
              <a:rect l="l" t="t" r="r" b="b"/>
              <a:pathLst>
                <a:path w="7371" h="3360" extrusionOk="0">
                  <a:moveTo>
                    <a:pt x="6463" y="0"/>
                  </a:moveTo>
                  <a:cubicBezTo>
                    <a:pt x="6413" y="0"/>
                    <a:pt x="6362" y="5"/>
                    <a:pt x="6311" y="14"/>
                  </a:cubicBezTo>
                  <a:cubicBezTo>
                    <a:pt x="4347" y="371"/>
                    <a:pt x="2430" y="967"/>
                    <a:pt x="620" y="1753"/>
                  </a:cubicBezTo>
                  <a:cubicBezTo>
                    <a:pt x="191" y="1943"/>
                    <a:pt x="1" y="2431"/>
                    <a:pt x="191" y="2860"/>
                  </a:cubicBezTo>
                  <a:cubicBezTo>
                    <a:pt x="322" y="3169"/>
                    <a:pt x="632" y="3360"/>
                    <a:pt x="953" y="3360"/>
                  </a:cubicBezTo>
                  <a:cubicBezTo>
                    <a:pt x="1060" y="3360"/>
                    <a:pt x="1179" y="3336"/>
                    <a:pt x="1287" y="3288"/>
                  </a:cubicBezTo>
                  <a:cubicBezTo>
                    <a:pt x="2989" y="2550"/>
                    <a:pt x="4775" y="2003"/>
                    <a:pt x="6609" y="1657"/>
                  </a:cubicBezTo>
                  <a:cubicBezTo>
                    <a:pt x="7061" y="1574"/>
                    <a:pt x="7371" y="1133"/>
                    <a:pt x="7287" y="681"/>
                  </a:cubicBezTo>
                  <a:cubicBezTo>
                    <a:pt x="7203" y="280"/>
                    <a:pt x="6856" y="0"/>
                    <a:pt x="6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4"/>
            <p:cNvSpPr/>
            <p:nvPr/>
          </p:nvSpPr>
          <p:spPr>
            <a:xfrm>
              <a:off x="4219217" y="4273933"/>
              <a:ext cx="60111" cy="237793"/>
            </a:xfrm>
            <a:custGeom>
              <a:avLst/>
              <a:gdLst/>
              <a:ahLst/>
              <a:cxnLst/>
              <a:rect l="l" t="t" r="r" b="b"/>
              <a:pathLst>
                <a:path w="1882" h="7445" extrusionOk="0">
                  <a:moveTo>
                    <a:pt x="911" y="1"/>
                  </a:moveTo>
                  <a:cubicBezTo>
                    <a:pt x="476" y="1"/>
                    <a:pt x="118" y="335"/>
                    <a:pt x="84" y="777"/>
                  </a:cubicBezTo>
                  <a:cubicBezTo>
                    <a:pt x="24" y="1575"/>
                    <a:pt x="0" y="2384"/>
                    <a:pt x="0" y="3206"/>
                  </a:cubicBezTo>
                  <a:cubicBezTo>
                    <a:pt x="0" y="4349"/>
                    <a:pt x="60" y="5516"/>
                    <a:pt x="167" y="6682"/>
                  </a:cubicBezTo>
                  <a:cubicBezTo>
                    <a:pt x="215" y="7111"/>
                    <a:pt x="572" y="7444"/>
                    <a:pt x="1000" y="7444"/>
                  </a:cubicBezTo>
                  <a:cubicBezTo>
                    <a:pt x="1024" y="7444"/>
                    <a:pt x="1048" y="7444"/>
                    <a:pt x="1084" y="7433"/>
                  </a:cubicBezTo>
                  <a:cubicBezTo>
                    <a:pt x="1536" y="7397"/>
                    <a:pt x="1882" y="6980"/>
                    <a:pt x="1834" y="6528"/>
                  </a:cubicBezTo>
                  <a:cubicBezTo>
                    <a:pt x="1727" y="5408"/>
                    <a:pt x="1667" y="4289"/>
                    <a:pt x="1667" y="3206"/>
                  </a:cubicBezTo>
                  <a:cubicBezTo>
                    <a:pt x="1667" y="2432"/>
                    <a:pt x="1703" y="1658"/>
                    <a:pt x="1751" y="896"/>
                  </a:cubicBezTo>
                  <a:cubicBezTo>
                    <a:pt x="1786" y="432"/>
                    <a:pt x="1441" y="39"/>
                    <a:pt x="977" y="3"/>
                  </a:cubicBezTo>
                  <a:cubicBezTo>
                    <a:pt x="955" y="1"/>
                    <a:pt x="933"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4"/>
            <p:cNvSpPr/>
            <p:nvPr/>
          </p:nvSpPr>
          <p:spPr>
            <a:xfrm>
              <a:off x="4399071" y="4974409"/>
              <a:ext cx="179918" cy="159476"/>
            </a:xfrm>
            <a:custGeom>
              <a:avLst/>
              <a:gdLst/>
              <a:ahLst/>
              <a:cxnLst/>
              <a:rect l="l" t="t" r="r" b="b"/>
              <a:pathLst>
                <a:path w="5633" h="4993" extrusionOk="0">
                  <a:moveTo>
                    <a:pt x="950" y="0"/>
                  </a:moveTo>
                  <a:cubicBezTo>
                    <a:pt x="783" y="0"/>
                    <a:pt x="614" y="51"/>
                    <a:pt x="465" y="158"/>
                  </a:cubicBezTo>
                  <a:cubicBezTo>
                    <a:pt x="84" y="420"/>
                    <a:pt x="1" y="944"/>
                    <a:pt x="275" y="1325"/>
                  </a:cubicBezTo>
                  <a:cubicBezTo>
                    <a:pt x="1215" y="2647"/>
                    <a:pt x="2287" y="3873"/>
                    <a:pt x="3454" y="4992"/>
                  </a:cubicBezTo>
                  <a:lnTo>
                    <a:pt x="5633" y="4992"/>
                  </a:lnTo>
                  <a:cubicBezTo>
                    <a:pt x="5609" y="4802"/>
                    <a:pt x="5514" y="4611"/>
                    <a:pt x="5359" y="4480"/>
                  </a:cubicBezTo>
                  <a:cubicBezTo>
                    <a:pt x="3966" y="3254"/>
                    <a:pt x="2716" y="1873"/>
                    <a:pt x="1632" y="349"/>
                  </a:cubicBezTo>
                  <a:cubicBezTo>
                    <a:pt x="1465" y="124"/>
                    <a:pt x="1210"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4"/>
            <p:cNvSpPr/>
            <p:nvPr/>
          </p:nvSpPr>
          <p:spPr>
            <a:xfrm>
              <a:off x="4249240" y="3920773"/>
              <a:ext cx="125907" cy="225113"/>
            </a:xfrm>
            <a:custGeom>
              <a:avLst/>
              <a:gdLst/>
              <a:ahLst/>
              <a:cxnLst/>
              <a:rect l="l" t="t" r="r" b="b"/>
              <a:pathLst>
                <a:path w="3942" h="7048" extrusionOk="0">
                  <a:moveTo>
                    <a:pt x="2991" y="1"/>
                  </a:moveTo>
                  <a:cubicBezTo>
                    <a:pt x="2688" y="1"/>
                    <a:pt x="2393" y="167"/>
                    <a:pt x="2251" y="452"/>
                  </a:cubicBezTo>
                  <a:cubicBezTo>
                    <a:pt x="1358" y="2190"/>
                    <a:pt x="644" y="4059"/>
                    <a:pt x="120" y="6000"/>
                  </a:cubicBezTo>
                  <a:cubicBezTo>
                    <a:pt x="1" y="6440"/>
                    <a:pt x="263" y="6905"/>
                    <a:pt x="703" y="7024"/>
                  </a:cubicBezTo>
                  <a:cubicBezTo>
                    <a:pt x="787" y="7036"/>
                    <a:pt x="858" y="7048"/>
                    <a:pt x="930" y="7048"/>
                  </a:cubicBezTo>
                  <a:cubicBezTo>
                    <a:pt x="1299" y="7048"/>
                    <a:pt x="1632" y="6798"/>
                    <a:pt x="1739" y="6429"/>
                  </a:cubicBezTo>
                  <a:cubicBezTo>
                    <a:pt x="2227" y="4607"/>
                    <a:pt x="2894" y="2857"/>
                    <a:pt x="3739" y="1214"/>
                  </a:cubicBezTo>
                  <a:cubicBezTo>
                    <a:pt x="3942" y="809"/>
                    <a:pt x="3787" y="297"/>
                    <a:pt x="3370" y="94"/>
                  </a:cubicBezTo>
                  <a:cubicBezTo>
                    <a:pt x="3250" y="31"/>
                    <a:pt x="3120" y="1"/>
                    <a:pt x="2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4"/>
            <p:cNvSpPr/>
            <p:nvPr/>
          </p:nvSpPr>
          <p:spPr>
            <a:xfrm>
              <a:off x="4251923" y="4639742"/>
              <a:ext cx="117922" cy="227924"/>
            </a:xfrm>
            <a:custGeom>
              <a:avLst/>
              <a:gdLst/>
              <a:ahLst/>
              <a:cxnLst/>
              <a:rect l="l" t="t" r="r" b="b"/>
              <a:pathLst>
                <a:path w="3692" h="7136" extrusionOk="0">
                  <a:moveTo>
                    <a:pt x="935" y="1"/>
                  </a:moveTo>
                  <a:cubicBezTo>
                    <a:pt x="866" y="1"/>
                    <a:pt x="796" y="9"/>
                    <a:pt x="727" y="28"/>
                  </a:cubicBezTo>
                  <a:cubicBezTo>
                    <a:pt x="274" y="135"/>
                    <a:pt x="0" y="587"/>
                    <a:pt x="107" y="1028"/>
                  </a:cubicBezTo>
                  <a:cubicBezTo>
                    <a:pt x="584" y="3016"/>
                    <a:pt x="1215" y="4897"/>
                    <a:pt x="1965" y="6636"/>
                  </a:cubicBezTo>
                  <a:cubicBezTo>
                    <a:pt x="2108" y="6945"/>
                    <a:pt x="2417" y="7136"/>
                    <a:pt x="2739" y="7136"/>
                  </a:cubicBezTo>
                  <a:cubicBezTo>
                    <a:pt x="2846" y="7136"/>
                    <a:pt x="2965" y="7112"/>
                    <a:pt x="3072" y="7064"/>
                  </a:cubicBezTo>
                  <a:cubicBezTo>
                    <a:pt x="3489" y="6886"/>
                    <a:pt x="3691" y="6397"/>
                    <a:pt x="3501" y="5969"/>
                  </a:cubicBezTo>
                  <a:cubicBezTo>
                    <a:pt x="2786" y="4326"/>
                    <a:pt x="2191" y="2528"/>
                    <a:pt x="1739" y="635"/>
                  </a:cubicBezTo>
                  <a:cubicBezTo>
                    <a:pt x="1648" y="262"/>
                    <a:pt x="1310"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4"/>
            <p:cNvSpPr/>
            <p:nvPr/>
          </p:nvSpPr>
          <p:spPr>
            <a:xfrm>
              <a:off x="8456729" y="2502668"/>
              <a:ext cx="155963" cy="211060"/>
            </a:xfrm>
            <a:custGeom>
              <a:avLst/>
              <a:gdLst/>
              <a:ahLst/>
              <a:cxnLst/>
              <a:rect l="l" t="t" r="r" b="b"/>
              <a:pathLst>
                <a:path w="4883" h="6608" extrusionOk="0">
                  <a:moveTo>
                    <a:pt x="3939" y="1"/>
                  </a:moveTo>
                  <a:cubicBezTo>
                    <a:pt x="3685" y="1"/>
                    <a:pt x="3432" y="115"/>
                    <a:pt x="3263" y="333"/>
                  </a:cubicBezTo>
                  <a:cubicBezTo>
                    <a:pt x="2168" y="1798"/>
                    <a:pt x="1144" y="3500"/>
                    <a:pt x="203" y="5393"/>
                  </a:cubicBezTo>
                  <a:cubicBezTo>
                    <a:pt x="1" y="5810"/>
                    <a:pt x="179" y="6310"/>
                    <a:pt x="584" y="6524"/>
                  </a:cubicBezTo>
                  <a:cubicBezTo>
                    <a:pt x="703" y="6572"/>
                    <a:pt x="834" y="6608"/>
                    <a:pt x="953" y="6608"/>
                  </a:cubicBezTo>
                  <a:cubicBezTo>
                    <a:pt x="1263" y="6608"/>
                    <a:pt x="1560" y="6429"/>
                    <a:pt x="1715" y="6143"/>
                  </a:cubicBezTo>
                  <a:cubicBezTo>
                    <a:pt x="2596" y="4334"/>
                    <a:pt x="3573" y="2726"/>
                    <a:pt x="4608" y="1345"/>
                  </a:cubicBezTo>
                  <a:cubicBezTo>
                    <a:pt x="4882" y="976"/>
                    <a:pt x="4811" y="452"/>
                    <a:pt x="4442" y="167"/>
                  </a:cubicBezTo>
                  <a:cubicBezTo>
                    <a:pt x="4291" y="55"/>
                    <a:pt x="4115" y="1"/>
                    <a:pt x="3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4"/>
            <p:cNvSpPr/>
            <p:nvPr/>
          </p:nvSpPr>
          <p:spPr>
            <a:xfrm>
              <a:off x="8170003" y="3546691"/>
              <a:ext cx="97768" cy="234120"/>
            </a:xfrm>
            <a:custGeom>
              <a:avLst/>
              <a:gdLst/>
              <a:ahLst/>
              <a:cxnLst/>
              <a:rect l="l" t="t" r="r" b="b"/>
              <a:pathLst>
                <a:path w="3061" h="7330" extrusionOk="0">
                  <a:moveTo>
                    <a:pt x="2147" y="1"/>
                  </a:moveTo>
                  <a:cubicBezTo>
                    <a:pt x="1761" y="1"/>
                    <a:pt x="1417" y="268"/>
                    <a:pt x="1334" y="662"/>
                  </a:cubicBezTo>
                  <a:cubicBezTo>
                    <a:pt x="1000" y="2222"/>
                    <a:pt x="572" y="4282"/>
                    <a:pt x="108" y="6306"/>
                  </a:cubicBezTo>
                  <a:cubicBezTo>
                    <a:pt x="0" y="6746"/>
                    <a:pt x="286" y="7199"/>
                    <a:pt x="739" y="7306"/>
                  </a:cubicBezTo>
                  <a:cubicBezTo>
                    <a:pt x="798" y="7318"/>
                    <a:pt x="858" y="7330"/>
                    <a:pt x="929" y="7330"/>
                  </a:cubicBezTo>
                  <a:cubicBezTo>
                    <a:pt x="1310" y="7330"/>
                    <a:pt x="1655" y="7068"/>
                    <a:pt x="1739" y="6675"/>
                  </a:cubicBezTo>
                  <a:cubicBezTo>
                    <a:pt x="2203" y="4639"/>
                    <a:pt x="2644" y="2579"/>
                    <a:pt x="2977" y="1007"/>
                  </a:cubicBezTo>
                  <a:cubicBezTo>
                    <a:pt x="3060" y="555"/>
                    <a:pt x="2775" y="115"/>
                    <a:pt x="2322" y="19"/>
                  </a:cubicBezTo>
                  <a:cubicBezTo>
                    <a:pt x="2263" y="7"/>
                    <a:pt x="2205" y="1"/>
                    <a:pt x="2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4"/>
            <p:cNvSpPr/>
            <p:nvPr/>
          </p:nvSpPr>
          <p:spPr>
            <a:xfrm>
              <a:off x="8247202" y="3185418"/>
              <a:ext cx="98152" cy="234120"/>
            </a:xfrm>
            <a:custGeom>
              <a:avLst/>
              <a:gdLst/>
              <a:ahLst/>
              <a:cxnLst/>
              <a:rect l="l" t="t" r="r" b="b"/>
              <a:pathLst>
                <a:path w="3073" h="7330" extrusionOk="0">
                  <a:moveTo>
                    <a:pt x="2165" y="0"/>
                  </a:moveTo>
                  <a:cubicBezTo>
                    <a:pt x="1779" y="0"/>
                    <a:pt x="1428" y="258"/>
                    <a:pt x="1346" y="650"/>
                  </a:cubicBezTo>
                  <a:cubicBezTo>
                    <a:pt x="965" y="2282"/>
                    <a:pt x="584" y="4032"/>
                    <a:pt x="96" y="6318"/>
                  </a:cubicBezTo>
                  <a:cubicBezTo>
                    <a:pt x="0" y="6770"/>
                    <a:pt x="286" y="7211"/>
                    <a:pt x="739" y="7306"/>
                  </a:cubicBezTo>
                  <a:cubicBezTo>
                    <a:pt x="798" y="7318"/>
                    <a:pt x="858" y="7330"/>
                    <a:pt x="917" y="7330"/>
                  </a:cubicBezTo>
                  <a:cubicBezTo>
                    <a:pt x="1310" y="7330"/>
                    <a:pt x="1655" y="7056"/>
                    <a:pt x="1739" y="6663"/>
                  </a:cubicBezTo>
                  <a:cubicBezTo>
                    <a:pt x="2215" y="4389"/>
                    <a:pt x="2596" y="2651"/>
                    <a:pt x="2977" y="1031"/>
                  </a:cubicBezTo>
                  <a:cubicBezTo>
                    <a:pt x="3072" y="579"/>
                    <a:pt x="2798" y="127"/>
                    <a:pt x="2346" y="19"/>
                  </a:cubicBezTo>
                  <a:cubicBezTo>
                    <a:pt x="2285" y="7"/>
                    <a:pt x="2225" y="0"/>
                    <a:pt x="2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4"/>
            <p:cNvSpPr/>
            <p:nvPr/>
          </p:nvSpPr>
          <p:spPr>
            <a:xfrm>
              <a:off x="8070734" y="3906495"/>
              <a:ext cx="114122" cy="229872"/>
            </a:xfrm>
            <a:custGeom>
              <a:avLst/>
              <a:gdLst/>
              <a:ahLst/>
              <a:cxnLst/>
              <a:rect l="l" t="t" r="r" b="b"/>
              <a:pathLst>
                <a:path w="3573" h="7197" extrusionOk="0">
                  <a:moveTo>
                    <a:pt x="2642" y="1"/>
                  </a:moveTo>
                  <a:cubicBezTo>
                    <a:pt x="2275" y="1"/>
                    <a:pt x="1934" y="244"/>
                    <a:pt x="1834" y="613"/>
                  </a:cubicBezTo>
                  <a:cubicBezTo>
                    <a:pt x="1287" y="2637"/>
                    <a:pt x="727" y="4423"/>
                    <a:pt x="156" y="6078"/>
                  </a:cubicBezTo>
                  <a:cubicBezTo>
                    <a:pt x="1" y="6518"/>
                    <a:pt x="227" y="6995"/>
                    <a:pt x="668" y="7149"/>
                  </a:cubicBezTo>
                  <a:cubicBezTo>
                    <a:pt x="751" y="7173"/>
                    <a:pt x="846" y="7197"/>
                    <a:pt x="941" y="7197"/>
                  </a:cubicBezTo>
                  <a:cubicBezTo>
                    <a:pt x="1287" y="7197"/>
                    <a:pt x="1608" y="6983"/>
                    <a:pt x="1727" y="6637"/>
                  </a:cubicBezTo>
                  <a:cubicBezTo>
                    <a:pt x="2323" y="4947"/>
                    <a:pt x="2882" y="3113"/>
                    <a:pt x="3454" y="1053"/>
                  </a:cubicBezTo>
                  <a:cubicBezTo>
                    <a:pt x="3573" y="613"/>
                    <a:pt x="3311" y="149"/>
                    <a:pt x="2858" y="29"/>
                  </a:cubicBezTo>
                  <a:cubicBezTo>
                    <a:pt x="2786" y="10"/>
                    <a:pt x="2714" y="1"/>
                    <a:pt x="2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4"/>
            <p:cNvSpPr/>
            <p:nvPr/>
          </p:nvSpPr>
          <p:spPr>
            <a:xfrm>
              <a:off x="7903432" y="4253012"/>
              <a:ext cx="157081" cy="210037"/>
            </a:xfrm>
            <a:custGeom>
              <a:avLst/>
              <a:gdLst/>
              <a:ahLst/>
              <a:cxnLst/>
              <a:rect l="l" t="t" r="r" b="b"/>
              <a:pathLst>
                <a:path w="4918" h="6576" extrusionOk="0">
                  <a:moveTo>
                    <a:pt x="3963" y="1"/>
                  </a:moveTo>
                  <a:cubicBezTo>
                    <a:pt x="3654" y="1"/>
                    <a:pt x="3359" y="171"/>
                    <a:pt x="3215" y="468"/>
                  </a:cubicBezTo>
                  <a:cubicBezTo>
                    <a:pt x="2322" y="2277"/>
                    <a:pt x="1334" y="3873"/>
                    <a:pt x="286" y="5218"/>
                  </a:cubicBezTo>
                  <a:cubicBezTo>
                    <a:pt x="0" y="5587"/>
                    <a:pt x="60" y="6111"/>
                    <a:pt x="429" y="6397"/>
                  </a:cubicBezTo>
                  <a:cubicBezTo>
                    <a:pt x="583" y="6516"/>
                    <a:pt x="762" y="6575"/>
                    <a:pt x="941" y="6575"/>
                  </a:cubicBezTo>
                  <a:cubicBezTo>
                    <a:pt x="1191" y="6575"/>
                    <a:pt x="1441" y="6468"/>
                    <a:pt x="1596" y="6254"/>
                  </a:cubicBezTo>
                  <a:cubicBezTo>
                    <a:pt x="2715" y="4813"/>
                    <a:pt x="3762" y="3123"/>
                    <a:pt x="4715" y="1206"/>
                  </a:cubicBezTo>
                  <a:cubicBezTo>
                    <a:pt x="4917" y="801"/>
                    <a:pt x="4751" y="289"/>
                    <a:pt x="4334" y="87"/>
                  </a:cubicBezTo>
                  <a:cubicBezTo>
                    <a:pt x="4214" y="28"/>
                    <a:pt x="4087" y="1"/>
                    <a:pt x="3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4"/>
            <p:cNvSpPr/>
            <p:nvPr/>
          </p:nvSpPr>
          <p:spPr>
            <a:xfrm>
              <a:off x="8331620" y="2830405"/>
              <a:ext cx="114888" cy="229393"/>
            </a:xfrm>
            <a:custGeom>
              <a:avLst/>
              <a:gdLst/>
              <a:ahLst/>
              <a:cxnLst/>
              <a:rect l="l" t="t" r="r" b="b"/>
              <a:pathLst>
                <a:path w="3597" h="7182" extrusionOk="0">
                  <a:moveTo>
                    <a:pt x="2650" y="1"/>
                  </a:moveTo>
                  <a:cubicBezTo>
                    <a:pt x="2307" y="1"/>
                    <a:pt x="1980" y="213"/>
                    <a:pt x="1858" y="550"/>
                  </a:cubicBezTo>
                  <a:cubicBezTo>
                    <a:pt x="1263" y="2252"/>
                    <a:pt x="691" y="4074"/>
                    <a:pt x="120" y="6122"/>
                  </a:cubicBezTo>
                  <a:cubicBezTo>
                    <a:pt x="1" y="6574"/>
                    <a:pt x="262" y="7027"/>
                    <a:pt x="703" y="7158"/>
                  </a:cubicBezTo>
                  <a:cubicBezTo>
                    <a:pt x="774" y="7181"/>
                    <a:pt x="858" y="7181"/>
                    <a:pt x="929" y="7181"/>
                  </a:cubicBezTo>
                  <a:cubicBezTo>
                    <a:pt x="1298" y="7181"/>
                    <a:pt x="1632" y="6943"/>
                    <a:pt x="1739" y="6574"/>
                  </a:cubicBezTo>
                  <a:cubicBezTo>
                    <a:pt x="2287" y="4562"/>
                    <a:pt x="2846" y="2776"/>
                    <a:pt x="3441" y="1109"/>
                  </a:cubicBezTo>
                  <a:cubicBezTo>
                    <a:pt x="3596" y="681"/>
                    <a:pt x="3370" y="204"/>
                    <a:pt x="2929" y="50"/>
                  </a:cubicBezTo>
                  <a:cubicBezTo>
                    <a:pt x="2838" y="17"/>
                    <a:pt x="2743" y="1"/>
                    <a:pt x="26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4"/>
            <p:cNvSpPr/>
            <p:nvPr/>
          </p:nvSpPr>
          <p:spPr>
            <a:xfrm>
              <a:off x="5727040" y="3775925"/>
              <a:ext cx="187136" cy="185923"/>
            </a:xfrm>
            <a:custGeom>
              <a:avLst/>
              <a:gdLst/>
              <a:ahLst/>
              <a:cxnLst/>
              <a:rect l="l" t="t" r="r" b="b"/>
              <a:pathLst>
                <a:path w="5859" h="5821" extrusionOk="0">
                  <a:moveTo>
                    <a:pt x="919" y="1"/>
                  </a:moveTo>
                  <a:cubicBezTo>
                    <a:pt x="698" y="1"/>
                    <a:pt x="477" y="87"/>
                    <a:pt x="310" y="260"/>
                  </a:cubicBezTo>
                  <a:cubicBezTo>
                    <a:pt x="1" y="605"/>
                    <a:pt x="13" y="1129"/>
                    <a:pt x="346" y="1450"/>
                  </a:cubicBezTo>
                  <a:cubicBezTo>
                    <a:pt x="1025" y="2082"/>
                    <a:pt x="1691" y="2748"/>
                    <a:pt x="2334" y="3439"/>
                  </a:cubicBezTo>
                  <a:cubicBezTo>
                    <a:pt x="3013" y="4153"/>
                    <a:pt x="3680" y="4868"/>
                    <a:pt x="4334" y="5558"/>
                  </a:cubicBezTo>
                  <a:cubicBezTo>
                    <a:pt x="4501" y="5737"/>
                    <a:pt x="4715" y="5820"/>
                    <a:pt x="4942" y="5820"/>
                  </a:cubicBezTo>
                  <a:cubicBezTo>
                    <a:pt x="5144" y="5820"/>
                    <a:pt x="5358" y="5737"/>
                    <a:pt x="5513" y="5582"/>
                  </a:cubicBezTo>
                  <a:cubicBezTo>
                    <a:pt x="5847" y="5272"/>
                    <a:pt x="5858" y="4737"/>
                    <a:pt x="5549" y="4403"/>
                  </a:cubicBezTo>
                  <a:cubicBezTo>
                    <a:pt x="4894" y="3725"/>
                    <a:pt x="4227" y="3010"/>
                    <a:pt x="3561" y="2296"/>
                  </a:cubicBezTo>
                  <a:cubicBezTo>
                    <a:pt x="2882" y="1581"/>
                    <a:pt x="2191" y="879"/>
                    <a:pt x="1489" y="224"/>
                  </a:cubicBezTo>
                  <a:cubicBezTo>
                    <a:pt x="1328" y="75"/>
                    <a:pt x="1124" y="1"/>
                    <a:pt x="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4"/>
            <p:cNvSpPr/>
            <p:nvPr/>
          </p:nvSpPr>
          <p:spPr>
            <a:xfrm>
              <a:off x="8679957" y="2285285"/>
              <a:ext cx="221376" cy="139801"/>
            </a:xfrm>
            <a:custGeom>
              <a:avLst/>
              <a:gdLst/>
              <a:ahLst/>
              <a:cxnLst/>
              <a:rect l="l" t="t" r="r" b="b"/>
              <a:pathLst>
                <a:path w="6931" h="4377" extrusionOk="0">
                  <a:moveTo>
                    <a:pt x="5984" y="0"/>
                  </a:moveTo>
                  <a:cubicBezTo>
                    <a:pt x="5895" y="0"/>
                    <a:pt x="5805" y="14"/>
                    <a:pt x="5716" y="43"/>
                  </a:cubicBezTo>
                  <a:cubicBezTo>
                    <a:pt x="3811" y="686"/>
                    <a:pt x="2037" y="1639"/>
                    <a:pt x="441" y="2877"/>
                  </a:cubicBezTo>
                  <a:cubicBezTo>
                    <a:pt x="72" y="3151"/>
                    <a:pt x="1" y="3675"/>
                    <a:pt x="286" y="4044"/>
                  </a:cubicBezTo>
                  <a:cubicBezTo>
                    <a:pt x="453" y="4258"/>
                    <a:pt x="703" y="4377"/>
                    <a:pt x="953" y="4377"/>
                  </a:cubicBezTo>
                  <a:cubicBezTo>
                    <a:pt x="1132" y="4377"/>
                    <a:pt x="1310" y="4317"/>
                    <a:pt x="1453" y="4198"/>
                  </a:cubicBezTo>
                  <a:cubicBezTo>
                    <a:pt x="2918" y="3079"/>
                    <a:pt x="4525" y="2222"/>
                    <a:pt x="6251" y="1627"/>
                  </a:cubicBezTo>
                  <a:cubicBezTo>
                    <a:pt x="6692" y="1484"/>
                    <a:pt x="6930" y="1008"/>
                    <a:pt x="6775" y="567"/>
                  </a:cubicBezTo>
                  <a:cubicBezTo>
                    <a:pt x="6661" y="216"/>
                    <a:pt x="6335" y="0"/>
                    <a:pt x="59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4"/>
            <p:cNvSpPr/>
            <p:nvPr/>
          </p:nvSpPr>
          <p:spPr>
            <a:xfrm>
              <a:off x="9015008" y="2168768"/>
              <a:ext cx="125876" cy="112205"/>
            </a:xfrm>
            <a:custGeom>
              <a:avLst/>
              <a:gdLst/>
              <a:ahLst/>
              <a:cxnLst/>
              <a:rect l="l" t="t" r="r" b="b"/>
              <a:pathLst>
                <a:path w="3941" h="3513" extrusionOk="0">
                  <a:moveTo>
                    <a:pt x="3941" y="0"/>
                  </a:moveTo>
                  <a:cubicBezTo>
                    <a:pt x="2858" y="750"/>
                    <a:pt x="1738" y="1393"/>
                    <a:pt x="607" y="1917"/>
                  </a:cubicBezTo>
                  <a:cubicBezTo>
                    <a:pt x="179" y="2108"/>
                    <a:pt x="0" y="2608"/>
                    <a:pt x="191" y="3024"/>
                  </a:cubicBezTo>
                  <a:cubicBezTo>
                    <a:pt x="333" y="3334"/>
                    <a:pt x="643" y="3513"/>
                    <a:pt x="953" y="3513"/>
                  </a:cubicBezTo>
                  <a:cubicBezTo>
                    <a:pt x="1072" y="3513"/>
                    <a:pt x="1191" y="3489"/>
                    <a:pt x="1298" y="3429"/>
                  </a:cubicBezTo>
                  <a:cubicBezTo>
                    <a:pt x="2191" y="3024"/>
                    <a:pt x="3072" y="2548"/>
                    <a:pt x="3941" y="2000"/>
                  </a:cubicBezTo>
                  <a:lnTo>
                    <a:pt x="39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4"/>
            <p:cNvSpPr/>
            <p:nvPr/>
          </p:nvSpPr>
          <p:spPr>
            <a:xfrm>
              <a:off x="7605655" y="4535873"/>
              <a:ext cx="225912" cy="133286"/>
            </a:xfrm>
            <a:custGeom>
              <a:avLst/>
              <a:gdLst/>
              <a:ahLst/>
              <a:cxnLst/>
              <a:rect l="l" t="t" r="r" b="b"/>
              <a:pathLst>
                <a:path w="7073" h="4173" extrusionOk="0">
                  <a:moveTo>
                    <a:pt x="6125" y="1"/>
                  </a:moveTo>
                  <a:cubicBezTo>
                    <a:pt x="5961" y="1"/>
                    <a:pt x="5794" y="48"/>
                    <a:pt x="5644" y="148"/>
                  </a:cubicBezTo>
                  <a:cubicBezTo>
                    <a:pt x="4906" y="660"/>
                    <a:pt x="4108" y="1101"/>
                    <a:pt x="3287" y="1458"/>
                  </a:cubicBezTo>
                  <a:cubicBezTo>
                    <a:pt x="2394" y="1851"/>
                    <a:pt x="1513" y="2220"/>
                    <a:pt x="643" y="2553"/>
                  </a:cubicBezTo>
                  <a:cubicBezTo>
                    <a:pt x="215" y="2720"/>
                    <a:pt x="0" y="3196"/>
                    <a:pt x="155" y="3637"/>
                  </a:cubicBezTo>
                  <a:cubicBezTo>
                    <a:pt x="286" y="3970"/>
                    <a:pt x="608" y="4173"/>
                    <a:pt x="941" y="4173"/>
                  </a:cubicBezTo>
                  <a:cubicBezTo>
                    <a:pt x="1036" y="4173"/>
                    <a:pt x="1143" y="4149"/>
                    <a:pt x="1239" y="4113"/>
                  </a:cubicBezTo>
                  <a:cubicBezTo>
                    <a:pt x="2132" y="3780"/>
                    <a:pt x="3048" y="3399"/>
                    <a:pt x="3965" y="2994"/>
                  </a:cubicBezTo>
                  <a:cubicBezTo>
                    <a:pt x="4870" y="2589"/>
                    <a:pt x="5763" y="2089"/>
                    <a:pt x="6597" y="1529"/>
                  </a:cubicBezTo>
                  <a:cubicBezTo>
                    <a:pt x="6978" y="1268"/>
                    <a:pt x="7073" y="744"/>
                    <a:pt x="6811" y="363"/>
                  </a:cubicBezTo>
                  <a:cubicBezTo>
                    <a:pt x="6649" y="127"/>
                    <a:pt x="6391" y="1"/>
                    <a:pt x="6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4"/>
            <p:cNvSpPr/>
            <p:nvPr/>
          </p:nvSpPr>
          <p:spPr>
            <a:xfrm>
              <a:off x="6252964" y="4291947"/>
              <a:ext cx="203873" cy="168835"/>
            </a:xfrm>
            <a:custGeom>
              <a:avLst/>
              <a:gdLst/>
              <a:ahLst/>
              <a:cxnLst/>
              <a:rect l="l" t="t" r="r" b="b"/>
              <a:pathLst>
                <a:path w="6383" h="5286" extrusionOk="0">
                  <a:moveTo>
                    <a:pt x="934" y="1"/>
                  </a:moveTo>
                  <a:cubicBezTo>
                    <a:pt x="698" y="1"/>
                    <a:pt x="462" y="100"/>
                    <a:pt x="299" y="296"/>
                  </a:cubicBezTo>
                  <a:cubicBezTo>
                    <a:pt x="1" y="642"/>
                    <a:pt x="37" y="1177"/>
                    <a:pt x="394" y="1475"/>
                  </a:cubicBezTo>
                  <a:cubicBezTo>
                    <a:pt x="1942" y="2797"/>
                    <a:pt x="3466" y="4023"/>
                    <a:pt x="4942" y="5118"/>
                  </a:cubicBezTo>
                  <a:cubicBezTo>
                    <a:pt x="5085" y="5225"/>
                    <a:pt x="5264" y="5285"/>
                    <a:pt x="5442" y="5285"/>
                  </a:cubicBezTo>
                  <a:cubicBezTo>
                    <a:pt x="5692" y="5285"/>
                    <a:pt x="5942" y="5166"/>
                    <a:pt x="6109" y="4952"/>
                  </a:cubicBezTo>
                  <a:cubicBezTo>
                    <a:pt x="6383" y="4583"/>
                    <a:pt x="6311" y="4059"/>
                    <a:pt x="5942" y="3773"/>
                  </a:cubicBezTo>
                  <a:cubicBezTo>
                    <a:pt x="4502" y="2701"/>
                    <a:pt x="3001" y="1499"/>
                    <a:pt x="1477" y="201"/>
                  </a:cubicBezTo>
                  <a:cubicBezTo>
                    <a:pt x="1322" y="67"/>
                    <a:pt x="1128" y="1"/>
                    <a:pt x="9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4"/>
            <p:cNvSpPr/>
            <p:nvPr/>
          </p:nvSpPr>
          <p:spPr>
            <a:xfrm>
              <a:off x="5984125" y="4040420"/>
              <a:ext cx="190937" cy="181898"/>
            </a:xfrm>
            <a:custGeom>
              <a:avLst/>
              <a:gdLst/>
              <a:ahLst/>
              <a:cxnLst/>
              <a:rect l="l" t="t" r="r" b="b"/>
              <a:pathLst>
                <a:path w="5978" h="5695" extrusionOk="0">
                  <a:moveTo>
                    <a:pt x="917" y="1"/>
                  </a:moveTo>
                  <a:cubicBezTo>
                    <a:pt x="703" y="1"/>
                    <a:pt x="488" y="81"/>
                    <a:pt x="322" y="242"/>
                  </a:cubicBezTo>
                  <a:cubicBezTo>
                    <a:pt x="0" y="575"/>
                    <a:pt x="0" y="1099"/>
                    <a:pt x="322" y="1432"/>
                  </a:cubicBezTo>
                  <a:cubicBezTo>
                    <a:pt x="1762" y="2873"/>
                    <a:pt x="3155" y="4230"/>
                    <a:pt x="4489" y="5469"/>
                  </a:cubicBezTo>
                  <a:cubicBezTo>
                    <a:pt x="4644" y="5623"/>
                    <a:pt x="4846" y="5695"/>
                    <a:pt x="5060" y="5695"/>
                  </a:cubicBezTo>
                  <a:cubicBezTo>
                    <a:pt x="5275" y="5695"/>
                    <a:pt x="5501" y="5611"/>
                    <a:pt x="5668" y="5433"/>
                  </a:cubicBezTo>
                  <a:cubicBezTo>
                    <a:pt x="5977" y="5100"/>
                    <a:pt x="5965" y="4564"/>
                    <a:pt x="5632" y="4254"/>
                  </a:cubicBezTo>
                  <a:cubicBezTo>
                    <a:pt x="4322" y="3016"/>
                    <a:pt x="2929" y="1671"/>
                    <a:pt x="1512" y="242"/>
                  </a:cubicBezTo>
                  <a:cubicBezTo>
                    <a:pt x="1346" y="81"/>
                    <a:pt x="1131"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4"/>
            <p:cNvSpPr/>
            <p:nvPr/>
          </p:nvSpPr>
          <p:spPr>
            <a:xfrm>
              <a:off x="6548473" y="4511215"/>
              <a:ext cx="222877" cy="141207"/>
            </a:xfrm>
            <a:custGeom>
              <a:avLst/>
              <a:gdLst/>
              <a:ahLst/>
              <a:cxnLst/>
              <a:rect l="l" t="t" r="r" b="b"/>
              <a:pathLst>
                <a:path w="6978" h="4421" extrusionOk="0">
                  <a:moveTo>
                    <a:pt x="954" y="0"/>
                  </a:moveTo>
                  <a:cubicBezTo>
                    <a:pt x="671" y="0"/>
                    <a:pt x="394" y="140"/>
                    <a:pt x="238" y="396"/>
                  </a:cubicBezTo>
                  <a:cubicBezTo>
                    <a:pt x="0" y="789"/>
                    <a:pt x="119" y="1313"/>
                    <a:pt x="512" y="1551"/>
                  </a:cubicBezTo>
                  <a:cubicBezTo>
                    <a:pt x="2250" y="2623"/>
                    <a:pt x="3989" y="3564"/>
                    <a:pt x="5679" y="4337"/>
                  </a:cubicBezTo>
                  <a:cubicBezTo>
                    <a:pt x="5787" y="4385"/>
                    <a:pt x="5906" y="4421"/>
                    <a:pt x="6025" y="4421"/>
                  </a:cubicBezTo>
                  <a:cubicBezTo>
                    <a:pt x="6346" y="4421"/>
                    <a:pt x="6644" y="4230"/>
                    <a:pt x="6787" y="3933"/>
                  </a:cubicBezTo>
                  <a:cubicBezTo>
                    <a:pt x="6977" y="3504"/>
                    <a:pt x="6799" y="3016"/>
                    <a:pt x="6370" y="2813"/>
                  </a:cubicBezTo>
                  <a:cubicBezTo>
                    <a:pt x="4751" y="2063"/>
                    <a:pt x="3072" y="1158"/>
                    <a:pt x="1393" y="123"/>
                  </a:cubicBezTo>
                  <a:cubicBezTo>
                    <a:pt x="1257" y="40"/>
                    <a:pt x="1104"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4"/>
            <p:cNvSpPr/>
            <p:nvPr/>
          </p:nvSpPr>
          <p:spPr>
            <a:xfrm>
              <a:off x="6883492" y="4663250"/>
              <a:ext cx="238464" cy="88442"/>
            </a:xfrm>
            <a:custGeom>
              <a:avLst/>
              <a:gdLst/>
              <a:ahLst/>
              <a:cxnLst/>
              <a:rect l="l" t="t" r="r" b="b"/>
              <a:pathLst>
                <a:path w="7466" h="2769" extrusionOk="0">
                  <a:moveTo>
                    <a:pt x="940" y="0"/>
                  </a:moveTo>
                  <a:cubicBezTo>
                    <a:pt x="569" y="0"/>
                    <a:pt x="231" y="237"/>
                    <a:pt x="131" y="613"/>
                  </a:cubicBezTo>
                  <a:cubicBezTo>
                    <a:pt x="1" y="1054"/>
                    <a:pt x="262" y="1518"/>
                    <a:pt x="703" y="1637"/>
                  </a:cubicBezTo>
                  <a:cubicBezTo>
                    <a:pt x="2620" y="2197"/>
                    <a:pt x="4573" y="2566"/>
                    <a:pt x="6501" y="2768"/>
                  </a:cubicBezTo>
                  <a:lnTo>
                    <a:pt x="6597" y="2768"/>
                  </a:lnTo>
                  <a:cubicBezTo>
                    <a:pt x="7013" y="2768"/>
                    <a:pt x="7382" y="2447"/>
                    <a:pt x="7418" y="2018"/>
                  </a:cubicBezTo>
                  <a:cubicBezTo>
                    <a:pt x="7466" y="1554"/>
                    <a:pt x="7132" y="1149"/>
                    <a:pt x="6680" y="1101"/>
                  </a:cubicBezTo>
                  <a:cubicBezTo>
                    <a:pt x="4846" y="911"/>
                    <a:pt x="2989" y="554"/>
                    <a:pt x="1167" y="30"/>
                  </a:cubicBezTo>
                  <a:cubicBezTo>
                    <a:pt x="1091" y="10"/>
                    <a:pt x="1015" y="0"/>
                    <a:pt x="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4"/>
            <p:cNvSpPr/>
            <p:nvPr/>
          </p:nvSpPr>
          <p:spPr>
            <a:xfrm>
              <a:off x="7250099" y="4670660"/>
              <a:ext cx="239231" cy="82916"/>
            </a:xfrm>
            <a:custGeom>
              <a:avLst/>
              <a:gdLst/>
              <a:ahLst/>
              <a:cxnLst/>
              <a:rect l="l" t="t" r="r" b="b"/>
              <a:pathLst>
                <a:path w="7490" h="2596" extrusionOk="0">
                  <a:moveTo>
                    <a:pt x="6567" y="1"/>
                  </a:moveTo>
                  <a:cubicBezTo>
                    <a:pt x="6502" y="1"/>
                    <a:pt x="6436" y="8"/>
                    <a:pt x="6370" y="24"/>
                  </a:cubicBezTo>
                  <a:cubicBezTo>
                    <a:pt x="4489" y="477"/>
                    <a:pt x="2620" y="786"/>
                    <a:pt x="810" y="929"/>
                  </a:cubicBezTo>
                  <a:cubicBezTo>
                    <a:pt x="345" y="965"/>
                    <a:pt x="0" y="1358"/>
                    <a:pt x="36" y="1822"/>
                  </a:cubicBezTo>
                  <a:cubicBezTo>
                    <a:pt x="72" y="2262"/>
                    <a:pt x="441" y="2596"/>
                    <a:pt x="869" y="2596"/>
                  </a:cubicBezTo>
                  <a:lnTo>
                    <a:pt x="941" y="2596"/>
                  </a:lnTo>
                  <a:cubicBezTo>
                    <a:pt x="2846" y="2441"/>
                    <a:pt x="4798" y="2120"/>
                    <a:pt x="6763" y="1655"/>
                  </a:cubicBezTo>
                  <a:cubicBezTo>
                    <a:pt x="7215" y="1536"/>
                    <a:pt x="7489" y="1096"/>
                    <a:pt x="7382" y="643"/>
                  </a:cubicBezTo>
                  <a:cubicBezTo>
                    <a:pt x="7291" y="257"/>
                    <a:pt x="6947" y="1"/>
                    <a:pt x="6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24"/>
          <p:cNvGrpSpPr/>
          <p:nvPr/>
        </p:nvGrpSpPr>
        <p:grpSpPr>
          <a:xfrm flipH="1">
            <a:off x="8" y="2"/>
            <a:ext cx="1705376" cy="1775136"/>
            <a:chOff x="7438633" y="2"/>
            <a:chExt cx="1705376" cy="1775136"/>
          </a:xfrm>
        </p:grpSpPr>
        <p:sp>
          <p:nvSpPr>
            <p:cNvPr id="544" name="Google Shape;544;p24"/>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4"/>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4"/>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4"/>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4"/>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4"/>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4"/>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4"/>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24"/>
          <p:cNvSpPr txBox="1">
            <a:spLocks noGrp="1"/>
          </p:cNvSpPr>
          <p:nvPr>
            <p:ph type="title"/>
          </p:nvPr>
        </p:nvSpPr>
        <p:spPr>
          <a:xfrm>
            <a:off x="1324050" y="445025"/>
            <a:ext cx="64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647"/>
        <p:cNvGrpSpPr/>
        <p:nvPr/>
      </p:nvGrpSpPr>
      <p:grpSpPr>
        <a:xfrm>
          <a:off x="0" y="0"/>
          <a:ext cx="0" cy="0"/>
          <a:chOff x="0" y="0"/>
          <a:chExt cx="0" cy="0"/>
        </a:xfrm>
      </p:grpSpPr>
      <p:sp>
        <p:nvSpPr>
          <p:cNvPr id="648" name="Google Shape;648;p28"/>
          <p:cNvSpPr/>
          <p:nvPr/>
        </p:nvSpPr>
        <p:spPr>
          <a:xfrm rot="10800000" flipH="1">
            <a:off x="613872" y="4666687"/>
            <a:ext cx="235872" cy="106656"/>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8"/>
          <p:cNvSpPr/>
          <p:nvPr/>
        </p:nvSpPr>
        <p:spPr>
          <a:xfrm rot="10800000" flipH="1">
            <a:off x="21808" y="4250623"/>
            <a:ext cx="233184" cy="117856"/>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8"/>
          <p:cNvSpPr/>
          <p:nvPr/>
        </p:nvSpPr>
        <p:spPr>
          <a:xfrm rot="10800000" flipH="1">
            <a:off x="347952" y="4417119"/>
            <a:ext cx="179456" cy="193664"/>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8"/>
          <p:cNvSpPr/>
          <p:nvPr/>
        </p:nvSpPr>
        <p:spPr>
          <a:xfrm rot="10800000" flipH="1">
            <a:off x="978128" y="4721919"/>
            <a:ext cx="239296" cy="64448"/>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8"/>
          <p:cNvSpPr/>
          <p:nvPr/>
        </p:nvSpPr>
        <p:spPr>
          <a:xfrm rot="10800000" flipH="1">
            <a:off x="2435440" y="4656031"/>
            <a:ext cx="207680" cy="162560"/>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8"/>
          <p:cNvSpPr/>
          <p:nvPr/>
        </p:nvSpPr>
        <p:spPr>
          <a:xfrm rot="10800000" flipH="1">
            <a:off x="1343888" y="4668607"/>
            <a:ext cx="239680" cy="83008"/>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8"/>
          <p:cNvSpPr/>
          <p:nvPr/>
        </p:nvSpPr>
        <p:spPr>
          <a:xfrm rot="10800000" flipH="1">
            <a:off x="2701392" y="4906719"/>
            <a:ext cx="153184" cy="213152"/>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8"/>
          <p:cNvSpPr/>
          <p:nvPr/>
        </p:nvSpPr>
        <p:spPr>
          <a:xfrm rot="10800000" flipH="1">
            <a:off x="2077296" y="4598111"/>
            <a:ext cx="240064" cy="62368"/>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8"/>
          <p:cNvSpPr/>
          <p:nvPr/>
        </p:nvSpPr>
        <p:spPr>
          <a:xfrm rot="10800000" flipH="1">
            <a:off x="1708496" y="4612575"/>
            <a:ext cx="240064" cy="79232"/>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8"/>
          <p:cNvSpPr/>
          <p:nvPr/>
        </p:nvSpPr>
        <p:spPr>
          <a:xfrm rot="10800000" flipH="1">
            <a:off x="8010627" y="4986358"/>
            <a:ext cx="161568" cy="15888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8"/>
          <p:cNvSpPr/>
          <p:nvPr/>
        </p:nvSpPr>
        <p:spPr>
          <a:xfrm rot="10800000" flipH="1">
            <a:off x="7036003" y="4896438"/>
            <a:ext cx="187488" cy="186752"/>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8"/>
          <p:cNvSpPr/>
          <p:nvPr/>
        </p:nvSpPr>
        <p:spPr>
          <a:xfrm rot="10800000" flipH="1">
            <a:off x="8186627" y="4643062"/>
            <a:ext cx="121568" cy="228160"/>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p:cNvSpPr/>
          <p:nvPr/>
        </p:nvSpPr>
        <p:spPr>
          <a:xfrm rot="10800000" flipH="1">
            <a:off x="8307043" y="4295222"/>
            <a:ext cx="127648" cy="225984"/>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p:cNvSpPr/>
          <p:nvPr/>
        </p:nvSpPr>
        <p:spPr>
          <a:xfrm rot="10800000" flipH="1">
            <a:off x="6805891" y="4607638"/>
            <a:ext cx="172992" cy="199584"/>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8"/>
          <p:cNvSpPr/>
          <p:nvPr/>
        </p:nvSpPr>
        <p:spPr>
          <a:xfrm rot="10800000" flipH="1">
            <a:off x="6499171" y="4412950"/>
            <a:ext cx="228640" cy="126656"/>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8"/>
          <p:cNvSpPr/>
          <p:nvPr/>
        </p:nvSpPr>
        <p:spPr>
          <a:xfrm rot="10800000" flipH="1">
            <a:off x="6142179" y="4404182"/>
            <a:ext cx="232064" cy="115936"/>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8"/>
          <p:cNvSpPr/>
          <p:nvPr/>
        </p:nvSpPr>
        <p:spPr>
          <a:xfrm rot="10800000" flipH="1">
            <a:off x="5912067" y="4940246"/>
            <a:ext cx="82336" cy="204992"/>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8"/>
          <p:cNvSpPr/>
          <p:nvPr/>
        </p:nvSpPr>
        <p:spPr>
          <a:xfrm rot="10800000" flipH="1">
            <a:off x="9063299" y="3644086"/>
            <a:ext cx="81184" cy="150816"/>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8"/>
          <p:cNvSpPr/>
          <p:nvPr/>
        </p:nvSpPr>
        <p:spPr>
          <a:xfrm rot="10800000" flipH="1">
            <a:off x="5930339" y="4591254"/>
            <a:ext cx="138336" cy="219648"/>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8"/>
          <p:cNvSpPr/>
          <p:nvPr/>
        </p:nvSpPr>
        <p:spPr>
          <a:xfrm rot="10800000" flipH="1">
            <a:off x="8770691" y="3872310"/>
            <a:ext cx="223680" cy="1368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8"/>
          <p:cNvSpPr/>
          <p:nvPr/>
        </p:nvSpPr>
        <p:spPr>
          <a:xfrm rot="10800000" flipH="1">
            <a:off x="8463235" y="4007190"/>
            <a:ext cx="192832" cy="180288"/>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8"/>
          <p:cNvSpPr/>
          <p:nvPr/>
        </p:nvSpPr>
        <p:spPr>
          <a:xfrm rot="10800000" flipH="1">
            <a:off x="1531715" y="1718"/>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rot="10800000" flipH="1">
            <a:off x="543011" y="1539830"/>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8"/>
          <p:cNvSpPr/>
          <p:nvPr/>
        </p:nvSpPr>
        <p:spPr>
          <a:xfrm rot="10800000" flipH="1">
            <a:off x="662275" y="1183222"/>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rot="10800000" flipH="1">
            <a:off x="807811" y="169366"/>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rot="10800000" flipH="1">
            <a:off x="483" y="1519254"/>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rot="10800000" flipH="1">
            <a:off x="1176995" y="176982"/>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8"/>
          <p:cNvSpPr/>
          <p:nvPr/>
        </p:nvSpPr>
        <p:spPr>
          <a:xfrm rot="10800000" flipH="1">
            <a:off x="493091" y="206710"/>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8"/>
          <p:cNvSpPr/>
          <p:nvPr/>
        </p:nvSpPr>
        <p:spPr>
          <a:xfrm rot="10800000" flipH="1">
            <a:off x="484323" y="860118"/>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8"/>
          <p:cNvSpPr/>
          <p:nvPr/>
        </p:nvSpPr>
        <p:spPr>
          <a:xfrm rot="10800000" flipH="1">
            <a:off x="418819" y="501590"/>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8"/>
          <p:cNvSpPr/>
          <p:nvPr/>
        </p:nvSpPr>
        <p:spPr>
          <a:xfrm rot="10800000" flipH="1">
            <a:off x="187907" y="1686518"/>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شريحة عنوان">
    <p:bg>
      <p:bgPr>
        <a:solidFill>
          <a:schemeClr val="accent4">
            <a:lumMod val="20000"/>
            <a:lumOff val="80000"/>
            <a:alpha val="24119"/>
          </a:schemeClr>
        </a:solid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6A3B6A3-45F2-E0FE-F878-3147889B344D}"/>
              </a:ext>
            </a:extLst>
          </p:cNvPr>
          <p:cNvSpPr>
            <a:spLocks noGrp="1"/>
          </p:cNvSpPr>
          <p:nvPr>
            <p:ph type="ctrTitle"/>
          </p:nvPr>
        </p:nvSpPr>
        <p:spPr>
          <a:xfrm>
            <a:off x="1143000" y="841772"/>
            <a:ext cx="6858000" cy="1790700"/>
          </a:xfrm>
        </p:spPr>
        <p:txBody>
          <a:bodyPr anchor="b"/>
          <a:lstStyle>
            <a:lvl1pPr algn="ctr">
              <a:defRPr sz="4500"/>
            </a:lvl1pPr>
          </a:lstStyle>
          <a:p>
            <a:r>
              <a:rPr lang="ar-SA"/>
              <a:t>انقر لتحرير نمط عنوان الشكل الرئيسي</a:t>
            </a:r>
            <a:endParaRPr lang="ar-KW"/>
          </a:p>
        </p:txBody>
      </p:sp>
      <p:sp>
        <p:nvSpPr>
          <p:cNvPr id="3" name="عنوان فرعي 2">
            <a:extLst>
              <a:ext uri="{FF2B5EF4-FFF2-40B4-BE49-F238E27FC236}">
                <a16:creationId xmlns:a16="http://schemas.microsoft.com/office/drawing/2014/main" id="{BF27A613-DFCC-5977-DC5E-6648175450F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endParaRPr lang="ar-KW"/>
          </a:p>
        </p:txBody>
      </p:sp>
      <p:sp>
        <p:nvSpPr>
          <p:cNvPr id="4" name="عنصر نائب للتاريخ 3">
            <a:extLst>
              <a:ext uri="{FF2B5EF4-FFF2-40B4-BE49-F238E27FC236}">
                <a16:creationId xmlns:a16="http://schemas.microsoft.com/office/drawing/2014/main" id="{78C18F71-C64E-90F2-347C-863851A0DC97}"/>
              </a:ext>
            </a:extLst>
          </p:cNvPr>
          <p:cNvSpPr>
            <a:spLocks noGrp="1"/>
          </p:cNvSpPr>
          <p:nvPr>
            <p:ph type="dt" sz="half" idx="10"/>
          </p:nvPr>
        </p:nvSpPr>
        <p:spPr/>
        <p:txBody>
          <a:bodyPr/>
          <a:lstStyle/>
          <a:p>
            <a:fld id="{8850EE9A-77A3-6E46-86F3-B1EC4DDBA5FF}" type="datetimeFigureOut">
              <a:rPr lang="ar-KW" smtClean="0"/>
              <a:t>19‏/11‏/1444</a:t>
            </a:fld>
            <a:endParaRPr lang="ar-KW"/>
          </a:p>
        </p:txBody>
      </p:sp>
      <p:sp>
        <p:nvSpPr>
          <p:cNvPr id="5" name="عنصر نائب للتذييل 4">
            <a:extLst>
              <a:ext uri="{FF2B5EF4-FFF2-40B4-BE49-F238E27FC236}">
                <a16:creationId xmlns:a16="http://schemas.microsoft.com/office/drawing/2014/main" id="{2B07E791-24BF-ABFC-29DC-ED376CBF01DE}"/>
              </a:ext>
            </a:extLst>
          </p:cNvPr>
          <p:cNvSpPr>
            <a:spLocks noGrp="1"/>
          </p:cNvSpPr>
          <p:nvPr>
            <p:ph type="ftr" sz="quarter" idx="11"/>
          </p:nvPr>
        </p:nvSpPr>
        <p:spPr/>
        <p:txBody>
          <a:bodyPr/>
          <a:lstStyle/>
          <a:p>
            <a:endParaRPr lang="ar-KW"/>
          </a:p>
        </p:txBody>
      </p:sp>
      <p:sp>
        <p:nvSpPr>
          <p:cNvPr id="6" name="عنصر نائب لرقم الشريحة 5">
            <a:extLst>
              <a:ext uri="{FF2B5EF4-FFF2-40B4-BE49-F238E27FC236}">
                <a16:creationId xmlns:a16="http://schemas.microsoft.com/office/drawing/2014/main" id="{370073EB-A993-AFF6-2B75-02D7AB633EFE}"/>
              </a:ext>
            </a:extLst>
          </p:cNvPr>
          <p:cNvSpPr>
            <a:spLocks noGrp="1"/>
          </p:cNvSpPr>
          <p:nvPr>
            <p:ph type="sldNum" sz="quarter" idx="12"/>
          </p:nvPr>
        </p:nvSpPr>
        <p:spPr/>
        <p:txBody>
          <a:bodyPr/>
          <a:lstStyle/>
          <a:p>
            <a:fld id="{05BD01E8-2ECF-5D45-9FCF-F72EAE485E69}" type="slidenum">
              <a:rPr lang="ar-KW" smtClean="0"/>
              <a:t>‹#›</a:t>
            </a:fld>
            <a:endParaRPr lang="ar-KW"/>
          </a:p>
        </p:txBody>
      </p:sp>
    </p:spTree>
    <p:extLst>
      <p:ext uri="{BB962C8B-B14F-4D97-AF65-F5344CB8AC3E}">
        <p14:creationId xmlns:p14="http://schemas.microsoft.com/office/powerpoint/2010/main" val="31204932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3"/>
          <p:cNvSpPr/>
          <p:nvPr/>
        </p:nvSpPr>
        <p:spPr>
          <a:xfrm>
            <a:off x="0" y="706313"/>
            <a:ext cx="9144000" cy="3680480"/>
          </a:xfrm>
          <a:custGeom>
            <a:avLst/>
            <a:gdLst/>
            <a:ahLst/>
            <a:cxnLst/>
            <a:rect l="l" t="t" r="r" b="b"/>
            <a:pathLst>
              <a:path w="285750" h="115015" extrusionOk="0">
                <a:moveTo>
                  <a:pt x="0" y="0"/>
                </a:moveTo>
                <a:lnTo>
                  <a:pt x="0" y="57507"/>
                </a:lnTo>
                <a:lnTo>
                  <a:pt x="0" y="115014"/>
                </a:lnTo>
                <a:lnTo>
                  <a:pt x="171307" y="115014"/>
                </a:lnTo>
                <a:cubicBezTo>
                  <a:pt x="172986" y="115014"/>
                  <a:pt x="174486" y="114038"/>
                  <a:pt x="175272" y="112550"/>
                </a:cubicBezTo>
                <a:lnTo>
                  <a:pt x="180118" y="102858"/>
                </a:lnTo>
                <a:lnTo>
                  <a:pt x="184952" y="112550"/>
                </a:lnTo>
                <a:cubicBezTo>
                  <a:pt x="185749" y="114038"/>
                  <a:pt x="187238" y="115014"/>
                  <a:pt x="188916" y="115014"/>
                </a:cubicBezTo>
                <a:lnTo>
                  <a:pt x="285750" y="115014"/>
                </a:lnTo>
                <a:lnTo>
                  <a:pt x="285750" y="57507"/>
                </a:lnTo>
                <a:lnTo>
                  <a:pt x="285750" y="0"/>
                </a:lnTo>
                <a:lnTo>
                  <a:pt x="114443" y="0"/>
                </a:lnTo>
                <a:cubicBezTo>
                  <a:pt x="112764" y="0"/>
                  <a:pt x="111264" y="976"/>
                  <a:pt x="110478" y="2465"/>
                </a:cubicBezTo>
                <a:lnTo>
                  <a:pt x="105632" y="12144"/>
                </a:lnTo>
                <a:lnTo>
                  <a:pt x="100798" y="2465"/>
                </a:lnTo>
                <a:cubicBezTo>
                  <a:pt x="100001" y="976"/>
                  <a:pt x="98512" y="0"/>
                  <a:pt x="96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0" y="198442"/>
            <a:ext cx="153952" cy="616096"/>
          </a:xfrm>
          <a:custGeom>
            <a:avLst/>
            <a:gdLst/>
            <a:ahLst/>
            <a:cxnLst/>
            <a:rect l="l" t="t" r="r" b="b"/>
            <a:pathLst>
              <a:path w="4811" h="19253" extrusionOk="0">
                <a:moveTo>
                  <a:pt x="0" y="0"/>
                </a:moveTo>
                <a:lnTo>
                  <a:pt x="0" y="19252"/>
                </a:lnTo>
                <a:cubicBezTo>
                  <a:pt x="2655" y="19241"/>
                  <a:pt x="4810" y="17097"/>
                  <a:pt x="4810" y="14442"/>
                </a:cubicBezTo>
                <a:lnTo>
                  <a:pt x="4810" y="4822"/>
                </a:lnTo>
                <a:cubicBezTo>
                  <a:pt x="4810" y="2155"/>
                  <a:pt x="2655"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0" y="4278531"/>
            <a:ext cx="153952" cy="615744"/>
          </a:xfrm>
          <a:custGeom>
            <a:avLst/>
            <a:gdLst/>
            <a:ahLst/>
            <a:cxnLst/>
            <a:rect l="l" t="t" r="r" b="b"/>
            <a:pathLst>
              <a:path w="4811" h="19242" extrusionOk="0">
                <a:moveTo>
                  <a:pt x="0" y="1"/>
                </a:moveTo>
                <a:lnTo>
                  <a:pt x="0" y="19241"/>
                </a:lnTo>
                <a:cubicBezTo>
                  <a:pt x="2655" y="19241"/>
                  <a:pt x="4810" y="17098"/>
                  <a:pt x="4810" y="14431"/>
                </a:cubicBezTo>
                <a:lnTo>
                  <a:pt x="4810" y="4811"/>
                </a:lnTo>
                <a:cubicBezTo>
                  <a:pt x="4810" y="2156"/>
                  <a:pt x="2655"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0" y="506281"/>
            <a:ext cx="307872" cy="4080160"/>
          </a:xfrm>
          <a:custGeom>
            <a:avLst/>
            <a:gdLst/>
            <a:ahLst/>
            <a:cxnLst/>
            <a:rect l="l" t="t" r="r" b="b"/>
            <a:pathLst>
              <a:path w="9621" h="127505" extrusionOk="0">
                <a:moveTo>
                  <a:pt x="0" y="0"/>
                </a:moveTo>
                <a:lnTo>
                  <a:pt x="0" y="127504"/>
                </a:lnTo>
                <a:cubicBezTo>
                  <a:pt x="5286" y="127504"/>
                  <a:pt x="9620" y="123182"/>
                  <a:pt x="9620" y="117884"/>
                </a:cubicBezTo>
                <a:lnTo>
                  <a:pt x="9620" y="72485"/>
                </a:lnTo>
                <a:lnTo>
                  <a:pt x="9620" y="63758"/>
                </a:lnTo>
                <a:lnTo>
                  <a:pt x="9620" y="55031"/>
                </a:lnTo>
                <a:lnTo>
                  <a:pt x="9620" y="9621"/>
                </a:lnTo>
                <a:cubicBezTo>
                  <a:pt x="9620" y="4334"/>
                  <a:pt x="5286" y="12"/>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990048" y="198442"/>
            <a:ext cx="153952" cy="616096"/>
          </a:xfrm>
          <a:custGeom>
            <a:avLst/>
            <a:gdLst/>
            <a:ahLst/>
            <a:cxnLst/>
            <a:rect l="l" t="t" r="r" b="b"/>
            <a:pathLst>
              <a:path w="4811" h="19253" extrusionOk="0">
                <a:moveTo>
                  <a:pt x="4811" y="0"/>
                </a:moveTo>
                <a:cubicBezTo>
                  <a:pt x="2156" y="0"/>
                  <a:pt x="1" y="2155"/>
                  <a:pt x="1" y="4822"/>
                </a:cubicBezTo>
                <a:lnTo>
                  <a:pt x="1" y="14442"/>
                </a:lnTo>
                <a:cubicBezTo>
                  <a:pt x="1" y="17097"/>
                  <a:pt x="2156" y="19241"/>
                  <a:pt x="4811" y="19252"/>
                </a:cubicBezTo>
                <a:lnTo>
                  <a:pt x="4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8990048" y="4278531"/>
            <a:ext cx="153952" cy="615744"/>
          </a:xfrm>
          <a:custGeom>
            <a:avLst/>
            <a:gdLst/>
            <a:ahLst/>
            <a:cxnLst/>
            <a:rect l="l" t="t" r="r" b="b"/>
            <a:pathLst>
              <a:path w="4811" h="19242" extrusionOk="0">
                <a:moveTo>
                  <a:pt x="4811" y="1"/>
                </a:moveTo>
                <a:cubicBezTo>
                  <a:pt x="2156" y="1"/>
                  <a:pt x="1" y="2156"/>
                  <a:pt x="1" y="4811"/>
                </a:cubicBezTo>
                <a:lnTo>
                  <a:pt x="1" y="14431"/>
                </a:lnTo>
                <a:cubicBezTo>
                  <a:pt x="1" y="17098"/>
                  <a:pt x="2156" y="19241"/>
                  <a:pt x="4811" y="19241"/>
                </a:cubicBezTo>
                <a:lnTo>
                  <a:pt x="48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8836128" y="506281"/>
            <a:ext cx="307872" cy="4080160"/>
          </a:xfrm>
          <a:custGeom>
            <a:avLst/>
            <a:gdLst/>
            <a:ahLst/>
            <a:cxnLst/>
            <a:rect l="l" t="t" r="r" b="b"/>
            <a:pathLst>
              <a:path w="9621" h="127505" extrusionOk="0">
                <a:moveTo>
                  <a:pt x="9621" y="0"/>
                </a:moveTo>
                <a:cubicBezTo>
                  <a:pt x="4335" y="12"/>
                  <a:pt x="1" y="4334"/>
                  <a:pt x="1" y="9621"/>
                </a:cubicBezTo>
                <a:lnTo>
                  <a:pt x="1" y="55031"/>
                </a:lnTo>
                <a:lnTo>
                  <a:pt x="1" y="63758"/>
                </a:lnTo>
                <a:lnTo>
                  <a:pt x="1" y="72485"/>
                </a:lnTo>
                <a:lnTo>
                  <a:pt x="1" y="117884"/>
                </a:lnTo>
                <a:cubicBezTo>
                  <a:pt x="1" y="123182"/>
                  <a:pt x="4335" y="127504"/>
                  <a:pt x="9621" y="127504"/>
                </a:cubicBezTo>
                <a:lnTo>
                  <a:pt x="96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txBox="1">
            <a:spLocks noGrp="1"/>
          </p:cNvSpPr>
          <p:nvPr>
            <p:ph type="title" hasCustomPrompt="1"/>
          </p:nvPr>
        </p:nvSpPr>
        <p:spPr>
          <a:xfrm>
            <a:off x="2338275" y="1209675"/>
            <a:ext cx="4467300" cy="1181100"/>
          </a:xfrm>
          <a:prstGeom prst="rect">
            <a:avLst/>
          </a:prstGeom>
        </p:spPr>
        <p:txBody>
          <a:bodyPr spcFirstLastPara="1" wrap="square" lIns="91425" tIns="457200" rIns="91425" bIns="0" anchor="b" anchorCtr="0">
            <a:noAutofit/>
          </a:bodyPr>
          <a:lstStyle>
            <a:lvl1pPr lvl="0" algn="ctr" rtl="0">
              <a:lnSpc>
                <a:spcPct val="80000"/>
              </a:lnSpc>
              <a:spcBef>
                <a:spcPts val="0"/>
              </a:spcBef>
              <a:spcAft>
                <a:spcPts val="0"/>
              </a:spcAft>
              <a:buSzPts val="10000"/>
              <a:buNone/>
              <a:defRPr sz="10000"/>
            </a:lvl1pPr>
            <a:lvl2pPr lvl="1" algn="ctr" rtl="0">
              <a:spcBef>
                <a:spcPts val="0"/>
              </a:spcBef>
              <a:spcAft>
                <a:spcPts val="0"/>
              </a:spcAft>
              <a:buSzPts val="8500"/>
              <a:buNone/>
              <a:defRPr sz="8500"/>
            </a:lvl2pPr>
            <a:lvl3pPr lvl="2" algn="ctr" rtl="0">
              <a:spcBef>
                <a:spcPts val="0"/>
              </a:spcBef>
              <a:spcAft>
                <a:spcPts val="0"/>
              </a:spcAft>
              <a:buSzPts val="8500"/>
              <a:buNone/>
              <a:defRPr sz="8500"/>
            </a:lvl3pPr>
            <a:lvl4pPr lvl="3" algn="ctr" rtl="0">
              <a:spcBef>
                <a:spcPts val="0"/>
              </a:spcBef>
              <a:spcAft>
                <a:spcPts val="0"/>
              </a:spcAft>
              <a:buSzPts val="8500"/>
              <a:buNone/>
              <a:defRPr sz="8500"/>
            </a:lvl4pPr>
            <a:lvl5pPr lvl="4" algn="ctr" rtl="0">
              <a:spcBef>
                <a:spcPts val="0"/>
              </a:spcBef>
              <a:spcAft>
                <a:spcPts val="0"/>
              </a:spcAft>
              <a:buSzPts val="8500"/>
              <a:buNone/>
              <a:defRPr sz="8500"/>
            </a:lvl5pPr>
            <a:lvl6pPr lvl="5" algn="ctr" rtl="0">
              <a:spcBef>
                <a:spcPts val="0"/>
              </a:spcBef>
              <a:spcAft>
                <a:spcPts val="0"/>
              </a:spcAft>
              <a:buSzPts val="8500"/>
              <a:buNone/>
              <a:defRPr sz="8500"/>
            </a:lvl6pPr>
            <a:lvl7pPr lvl="6" algn="ctr" rtl="0">
              <a:spcBef>
                <a:spcPts val="0"/>
              </a:spcBef>
              <a:spcAft>
                <a:spcPts val="0"/>
              </a:spcAft>
              <a:buSzPts val="8500"/>
              <a:buNone/>
              <a:defRPr sz="8500"/>
            </a:lvl7pPr>
            <a:lvl8pPr lvl="7" algn="ctr" rtl="0">
              <a:spcBef>
                <a:spcPts val="0"/>
              </a:spcBef>
              <a:spcAft>
                <a:spcPts val="0"/>
              </a:spcAft>
              <a:buSzPts val="8500"/>
              <a:buNone/>
              <a:defRPr sz="8500"/>
            </a:lvl8pPr>
            <a:lvl9pPr lvl="8" algn="ctr" rtl="0">
              <a:spcBef>
                <a:spcPts val="0"/>
              </a:spcBef>
              <a:spcAft>
                <a:spcPts val="0"/>
              </a:spcAft>
              <a:buSzPts val="8500"/>
              <a:buNone/>
              <a:defRPr sz="8500"/>
            </a:lvl9pPr>
          </a:lstStyle>
          <a:p>
            <a:r>
              <a:t>xx%</a:t>
            </a:r>
          </a:p>
        </p:txBody>
      </p:sp>
      <p:sp>
        <p:nvSpPr>
          <p:cNvPr id="51" name="Google Shape;51;p3"/>
          <p:cNvSpPr txBox="1">
            <a:spLocks noGrp="1"/>
          </p:cNvSpPr>
          <p:nvPr>
            <p:ph type="title" idx="2"/>
          </p:nvPr>
        </p:nvSpPr>
        <p:spPr>
          <a:xfrm>
            <a:off x="2338425" y="2428875"/>
            <a:ext cx="4467300" cy="4476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Clr>
                <a:schemeClr val="lt1"/>
              </a:buClr>
              <a:buSzPts val="5000"/>
              <a:buNone/>
              <a:defRPr sz="5000">
                <a:solidFill>
                  <a:schemeClr val="lt1"/>
                </a:solidFill>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52" name="Google Shape;52;p3"/>
          <p:cNvSpPr txBox="1">
            <a:spLocks noGrp="1"/>
          </p:cNvSpPr>
          <p:nvPr>
            <p:ph type="subTitle" idx="1"/>
          </p:nvPr>
        </p:nvSpPr>
        <p:spPr>
          <a:xfrm>
            <a:off x="2952975" y="3000375"/>
            <a:ext cx="32385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Fira Sans"/>
              <a:buNone/>
              <a:defRPr>
                <a:latin typeface="Fira Sans"/>
                <a:ea typeface="Fira Sans"/>
                <a:cs typeface="Fira Sans"/>
                <a:sym typeface="Fira Sans"/>
              </a:defRPr>
            </a:lvl1pPr>
            <a:lvl2pPr lvl="1" algn="ctr" rtl="0">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2pPr>
            <a:lvl3pPr lvl="2" algn="ctr" rtl="0">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3pPr>
            <a:lvl4pPr lvl="3" algn="ctr" rtl="0">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4pPr>
            <a:lvl5pPr lvl="4" algn="ctr" rtl="0">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5pPr>
            <a:lvl6pPr lvl="5" algn="ctr" rtl="0">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6pPr>
            <a:lvl7pPr lvl="6" algn="ctr" rtl="0">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7pPr>
            <a:lvl8pPr lvl="7" algn="ctr" rtl="0">
              <a:lnSpc>
                <a:spcPct val="100000"/>
              </a:lnSpc>
              <a:spcBef>
                <a:spcPts val="1600"/>
              </a:spcBef>
              <a:spcAft>
                <a:spcPts val="0"/>
              </a:spcAft>
              <a:buClr>
                <a:srgbClr val="2F2D4F"/>
              </a:buClr>
              <a:buSzPts val="1400"/>
              <a:buFont typeface="Fira Sans"/>
              <a:buNone/>
              <a:defRPr>
                <a:solidFill>
                  <a:srgbClr val="2F2D4F"/>
                </a:solidFill>
                <a:latin typeface="Fira Sans"/>
                <a:ea typeface="Fira Sans"/>
                <a:cs typeface="Fira Sans"/>
                <a:sym typeface="Fira Sans"/>
              </a:defRPr>
            </a:lvl8pPr>
            <a:lvl9pPr lvl="8" algn="ctr" rtl="0">
              <a:lnSpc>
                <a:spcPct val="100000"/>
              </a:lnSpc>
              <a:spcBef>
                <a:spcPts val="1600"/>
              </a:spcBef>
              <a:spcAft>
                <a:spcPts val="1600"/>
              </a:spcAft>
              <a:buClr>
                <a:srgbClr val="2F2D4F"/>
              </a:buClr>
              <a:buSzPts val="1400"/>
              <a:buFont typeface="Fira Sans"/>
              <a:buNone/>
              <a:defRPr>
                <a:solidFill>
                  <a:srgbClr val="2F2D4F"/>
                </a:solidFill>
                <a:latin typeface="Fira Sans"/>
                <a:ea typeface="Fira Sans"/>
                <a:cs typeface="Fira Sans"/>
                <a:sym typeface="Fira Sans"/>
              </a:defRPr>
            </a:lvl9pPr>
          </a:lstStyle>
          <a:p>
            <a:endParaRPr/>
          </a:p>
        </p:txBody>
      </p:sp>
      <p:grpSp>
        <p:nvGrpSpPr>
          <p:cNvPr id="53" name="Google Shape;53;p3"/>
          <p:cNvGrpSpPr/>
          <p:nvPr/>
        </p:nvGrpSpPr>
        <p:grpSpPr>
          <a:xfrm>
            <a:off x="6193536" y="54698"/>
            <a:ext cx="2289440" cy="5052152"/>
            <a:chOff x="6193536" y="54698"/>
            <a:chExt cx="2289440" cy="5052152"/>
          </a:xfrm>
        </p:grpSpPr>
        <p:sp>
          <p:nvSpPr>
            <p:cNvPr id="54" name="Google Shape;54;p3"/>
            <p:cNvSpPr/>
            <p:nvPr/>
          </p:nvSpPr>
          <p:spPr>
            <a:xfrm>
              <a:off x="6788640" y="4899554"/>
              <a:ext cx="137184" cy="207296"/>
            </a:xfrm>
            <a:custGeom>
              <a:avLst/>
              <a:gdLst/>
              <a:ahLst/>
              <a:cxnLst/>
              <a:rect l="l" t="t" r="r" b="b"/>
              <a:pathLst>
                <a:path w="4287" h="6478" extrusionOk="0">
                  <a:moveTo>
                    <a:pt x="3400" y="0"/>
                  </a:moveTo>
                  <a:cubicBezTo>
                    <a:pt x="3088" y="0"/>
                    <a:pt x="2790" y="184"/>
                    <a:pt x="2656" y="489"/>
                  </a:cubicBezTo>
                  <a:cubicBezTo>
                    <a:pt x="1989" y="2061"/>
                    <a:pt x="1167" y="3680"/>
                    <a:pt x="227" y="5275"/>
                  </a:cubicBezTo>
                  <a:cubicBezTo>
                    <a:pt x="1" y="5656"/>
                    <a:pt x="120" y="6133"/>
                    <a:pt x="501" y="6359"/>
                  </a:cubicBezTo>
                  <a:cubicBezTo>
                    <a:pt x="632" y="6442"/>
                    <a:pt x="763" y="6478"/>
                    <a:pt x="905" y="6478"/>
                  </a:cubicBezTo>
                  <a:cubicBezTo>
                    <a:pt x="1179" y="6478"/>
                    <a:pt x="1441" y="6335"/>
                    <a:pt x="1584" y="6085"/>
                  </a:cubicBezTo>
                  <a:cubicBezTo>
                    <a:pt x="2572" y="4418"/>
                    <a:pt x="3418" y="2751"/>
                    <a:pt x="4120" y="1108"/>
                  </a:cubicBezTo>
                  <a:cubicBezTo>
                    <a:pt x="4287" y="703"/>
                    <a:pt x="4108" y="239"/>
                    <a:pt x="3703" y="61"/>
                  </a:cubicBezTo>
                  <a:cubicBezTo>
                    <a:pt x="3604" y="20"/>
                    <a:pt x="3501" y="0"/>
                    <a:pt x="34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6924288" y="4559715"/>
              <a:ext cx="75456" cy="224448"/>
            </a:xfrm>
            <a:custGeom>
              <a:avLst/>
              <a:gdLst/>
              <a:ahLst/>
              <a:cxnLst/>
              <a:rect l="l" t="t" r="r" b="b"/>
              <a:pathLst>
                <a:path w="2358" h="7014" extrusionOk="0">
                  <a:moveTo>
                    <a:pt x="1572" y="1"/>
                  </a:moveTo>
                  <a:cubicBezTo>
                    <a:pt x="1131" y="13"/>
                    <a:pt x="774" y="346"/>
                    <a:pt x="774" y="786"/>
                  </a:cubicBezTo>
                  <a:cubicBezTo>
                    <a:pt x="750" y="2489"/>
                    <a:pt x="524" y="4251"/>
                    <a:pt x="107" y="6037"/>
                  </a:cubicBezTo>
                  <a:cubicBezTo>
                    <a:pt x="0" y="6466"/>
                    <a:pt x="262" y="6894"/>
                    <a:pt x="691" y="6990"/>
                  </a:cubicBezTo>
                  <a:cubicBezTo>
                    <a:pt x="750" y="7013"/>
                    <a:pt x="822" y="7013"/>
                    <a:pt x="881" y="7013"/>
                  </a:cubicBezTo>
                  <a:cubicBezTo>
                    <a:pt x="1238" y="7013"/>
                    <a:pt x="1560" y="6763"/>
                    <a:pt x="1655" y="6406"/>
                  </a:cubicBezTo>
                  <a:cubicBezTo>
                    <a:pt x="2096" y="4501"/>
                    <a:pt x="2334" y="2620"/>
                    <a:pt x="2358" y="810"/>
                  </a:cubicBezTo>
                  <a:cubicBezTo>
                    <a:pt x="2358" y="370"/>
                    <a:pt x="2012" y="13"/>
                    <a:pt x="1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6916288" y="4212099"/>
              <a:ext cx="65568" cy="224960"/>
            </a:xfrm>
            <a:custGeom>
              <a:avLst/>
              <a:gdLst/>
              <a:ahLst/>
              <a:cxnLst/>
              <a:rect l="l" t="t" r="r" b="b"/>
              <a:pathLst>
                <a:path w="2049" h="7030" extrusionOk="0">
                  <a:moveTo>
                    <a:pt x="890" y="1"/>
                  </a:moveTo>
                  <a:cubicBezTo>
                    <a:pt x="487" y="1"/>
                    <a:pt x="152" y="307"/>
                    <a:pt x="107" y="708"/>
                  </a:cubicBezTo>
                  <a:cubicBezTo>
                    <a:pt x="36" y="1339"/>
                    <a:pt x="0" y="1982"/>
                    <a:pt x="0" y="2625"/>
                  </a:cubicBezTo>
                  <a:cubicBezTo>
                    <a:pt x="0" y="3875"/>
                    <a:pt x="143" y="5149"/>
                    <a:pt x="405" y="6399"/>
                  </a:cubicBezTo>
                  <a:cubicBezTo>
                    <a:pt x="488" y="6768"/>
                    <a:pt x="810" y="7030"/>
                    <a:pt x="1179" y="7030"/>
                  </a:cubicBezTo>
                  <a:cubicBezTo>
                    <a:pt x="1238" y="7030"/>
                    <a:pt x="1286" y="7018"/>
                    <a:pt x="1346" y="7006"/>
                  </a:cubicBezTo>
                  <a:cubicBezTo>
                    <a:pt x="1774" y="6923"/>
                    <a:pt x="2048" y="6506"/>
                    <a:pt x="1953" y="6065"/>
                  </a:cubicBezTo>
                  <a:cubicBezTo>
                    <a:pt x="1715" y="4922"/>
                    <a:pt x="1596" y="3768"/>
                    <a:pt x="1596" y="2625"/>
                  </a:cubicBezTo>
                  <a:cubicBezTo>
                    <a:pt x="1596" y="2041"/>
                    <a:pt x="1619" y="1458"/>
                    <a:pt x="1691" y="874"/>
                  </a:cubicBezTo>
                  <a:cubicBezTo>
                    <a:pt x="1727" y="446"/>
                    <a:pt x="1417" y="53"/>
                    <a:pt x="976" y="5"/>
                  </a:cubicBezTo>
                  <a:cubicBezTo>
                    <a:pt x="947" y="2"/>
                    <a:pt x="919"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6960096" y="3890308"/>
              <a:ext cx="141376" cy="204256"/>
            </a:xfrm>
            <a:custGeom>
              <a:avLst/>
              <a:gdLst/>
              <a:ahLst/>
              <a:cxnLst/>
              <a:rect l="l" t="t" r="r" b="b"/>
              <a:pathLst>
                <a:path w="4418" h="6383" extrusionOk="0">
                  <a:moveTo>
                    <a:pt x="3516" y="0"/>
                  </a:moveTo>
                  <a:cubicBezTo>
                    <a:pt x="3260" y="0"/>
                    <a:pt x="3007" y="121"/>
                    <a:pt x="2858" y="346"/>
                  </a:cubicBezTo>
                  <a:cubicBezTo>
                    <a:pt x="1739" y="2001"/>
                    <a:pt x="834" y="3668"/>
                    <a:pt x="167" y="5287"/>
                  </a:cubicBezTo>
                  <a:cubicBezTo>
                    <a:pt x="0" y="5692"/>
                    <a:pt x="191" y="6156"/>
                    <a:pt x="596" y="6323"/>
                  </a:cubicBezTo>
                  <a:cubicBezTo>
                    <a:pt x="691" y="6358"/>
                    <a:pt x="798" y="6382"/>
                    <a:pt x="893" y="6382"/>
                  </a:cubicBezTo>
                  <a:cubicBezTo>
                    <a:pt x="1203" y="6382"/>
                    <a:pt x="1501" y="6192"/>
                    <a:pt x="1632" y="5894"/>
                  </a:cubicBezTo>
                  <a:cubicBezTo>
                    <a:pt x="2263" y="4370"/>
                    <a:pt x="3108" y="2810"/>
                    <a:pt x="4168" y="1239"/>
                  </a:cubicBezTo>
                  <a:cubicBezTo>
                    <a:pt x="4418" y="870"/>
                    <a:pt x="4322" y="381"/>
                    <a:pt x="3953" y="131"/>
                  </a:cubicBezTo>
                  <a:cubicBezTo>
                    <a:pt x="3820" y="43"/>
                    <a:pt x="3668" y="0"/>
                    <a:pt x="35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7152128" y="3626308"/>
              <a:ext cx="178720" cy="176768"/>
            </a:xfrm>
            <a:custGeom>
              <a:avLst/>
              <a:gdLst/>
              <a:ahLst/>
              <a:cxnLst/>
              <a:rect l="l" t="t" r="r" b="b"/>
              <a:pathLst>
                <a:path w="5585" h="5524" extrusionOk="0">
                  <a:moveTo>
                    <a:pt x="4702" y="1"/>
                  </a:moveTo>
                  <a:cubicBezTo>
                    <a:pt x="4504" y="1"/>
                    <a:pt x="4306" y="75"/>
                    <a:pt x="4155" y="226"/>
                  </a:cubicBezTo>
                  <a:cubicBezTo>
                    <a:pt x="2703" y="1619"/>
                    <a:pt x="1441" y="2916"/>
                    <a:pt x="298" y="4202"/>
                  </a:cubicBezTo>
                  <a:cubicBezTo>
                    <a:pt x="0" y="4536"/>
                    <a:pt x="36" y="5036"/>
                    <a:pt x="357" y="5333"/>
                  </a:cubicBezTo>
                  <a:cubicBezTo>
                    <a:pt x="512" y="5464"/>
                    <a:pt x="703" y="5524"/>
                    <a:pt x="881" y="5524"/>
                  </a:cubicBezTo>
                  <a:cubicBezTo>
                    <a:pt x="1107" y="5524"/>
                    <a:pt x="1322" y="5441"/>
                    <a:pt x="1477" y="5262"/>
                  </a:cubicBezTo>
                  <a:cubicBezTo>
                    <a:pt x="2596" y="4000"/>
                    <a:pt x="3822" y="2726"/>
                    <a:pt x="5251" y="1369"/>
                  </a:cubicBezTo>
                  <a:cubicBezTo>
                    <a:pt x="5572" y="1071"/>
                    <a:pt x="5584" y="571"/>
                    <a:pt x="5275" y="249"/>
                  </a:cubicBezTo>
                  <a:cubicBezTo>
                    <a:pt x="5122" y="84"/>
                    <a:pt x="4912" y="1"/>
                    <a:pt x="47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7404352" y="3396389"/>
              <a:ext cx="191648" cy="163232"/>
            </a:xfrm>
            <a:custGeom>
              <a:avLst/>
              <a:gdLst/>
              <a:ahLst/>
              <a:cxnLst/>
              <a:rect l="l" t="t" r="r" b="b"/>
              <a:pathLst>
                <a:path w="5989" h="5101" extrusionOk="0">
                  <a:moveTo>
                    <a:pt x="5101" y="1"/>
                  </a:moveTo>
                  <a:cubicBezTo>
                    <a:pt x="4924" y="1"/>
                    <a:pt x="4745" y="60"/>
                    <a:pt x="4596" y="184"/>
                  </a:cubicBezTo>
                  <a:cubicBezTo>
                    <a:pt x="2989" y="1481"/>
                    <a:pt x="1607" y="2636"/>
                    <a:pt x="369" y="3708"/>
                  </a:cubicBezTo>
                  <a:cubicBezTo>
                    <a:pt x="36" y="3994"/>
                    <a:pt x="0" y="4494"/>
                    <a:pt x="286" y="4827"/>
                  </a:cubicBezTo>
                  <a:cubicBezTo>
                    <a:pt x="441" y="5006"/>
                    <a:pt x="667" y="5101"/>
                    <a:pt x="893" y="5101"/>
                  </a:cubicBezTo>
                  <a:cubicBezTo>
                    <a:pt x="1072" y="5101"/>
                    <a:pt x="1262" y="5041"/>
                    <a:pt x="1405" y="4910"/>
                  </a:cubicBezTo>
                  <a:cubicBezTo>
                    <a:pt x="2631" y="3851"/>
                    <a:pt x="4012" y="2708"/>
                    <a:pt x="5608" y="1410"/>
                  </a:cubicBezTo>
                  <a:cubicBezTo>
                    <a:pt x="5941" y="1136"/>
                    <a:pt x="5989" y="636"/>
                    <a:pt x="5715" y="291"/>
                  </a:cubicBezTo>
                  <a:cubicBezTo>
                    <a:pt x="5560" y="102"/>
                    <a:pt x="5332" y="1"/>
                    <a:pt x="5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7676000" y="3176741"/>
              <a:ext cx="193952" cy="160768"/>
            </a:xfrm>
            <a:custGeom>
              <a:avLst/>
              <a:gdLst/>
              <a:ahLst/>
              <a:cxnLst/>
              <a:rect l="l" t="t" r="r" b="b"/>
              <a:pathLst>
                <a:path w="6061" h="5024" extrusionOk="0">
                  <a:moveTo>
                    <a:pt x="5174" y="1"/>
                  </a:moveTo>
                  <a:cubicBezTo>
                    <a:pt x="4999" y="1"/>
                    <a:pt x="4824" y="59"/>
                    <a:pt x="4679" y="178"/>
                  </a:cubicBezTo>
                  <a:cubicBezTo>
                    <a:pt x="3370" y="1237"/>
                    <a:pt x="2048" y="2285"/>
                    <a:pt x="727" y="3345"/>
                  </a:cubicBezTo>
                  <a:lnTo>
                    <a:pt x="393" y="3607"/>
                  </a:lnTo>
                  <a:cubicBezTo>
                    <a:pt x="48" y="3881"/>
                    <a:pt x="0" y="4381"/>
                    <a:pt x="274" y="4726"/>
                  </a:cubicBezTo>
                  <a:cubicBezTo>
                    <a:pt x="429" y="4916"/>
                    <a:pt x="655" y="5024"/>
                    <a:pt x="893" y="5024"/>
                  </a:cubicBezTo>
                  <a:cubicBezTo>
                    <a:pt x="1060" y="5024"/>
                    <a:pt x="1238" y="4964"/>
                    <a:pt x="1381" y="4845"/>
                  </a:cubicBezTo>
                  <a:lnTo>
                    <a:pt x="1715" y="4583"/>
                  </a:lnTo>
                  <a:cubicBezTo>
                    <a:pt x="3048" y="3523"/>
                    <a:pt x="4370" y="2476"/>
                    <a:pt x="5668" y="1416"/>
                  </a:cubicBezTo>
                  <a:cubicBezTo>
                    <a:pt x="6013" y="1142"/>
                    <a:pt x="6061" y="642"/>
                    <a:pt x="5787" y="297"/>
                  </a:cubicBezTo>
                  <a:cubicBezTo>
                    <a:pt x="5631" y="101"/>
                    <a:pt x="5403" y="1"/>
                    <a:pt x="51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7948416" y="2947909"/>
              <a:ext cx="187104" cy="167872"/>
            </a:xfrm>
            <a:custGeom>
              <a:avLst/>
              <a:gdLst/>
              <a:ahLst/>
              <a:cxnLst/>
              <a:rect l="l" t="t" r="r" b="b"/>
              <a:pathLst>
                <a:path w="5847" h="5246" extrusionOk="0">
                  <a:moveTo>
                    <a:pt x="4975" y="0"/>
                  </a:moveTo>
                  <a:cubicBezTo>
                    <a:pt x="4780" y="0"/>
                    <a:pt x="4584" y="72"/>
                    <a:pt x="4429" y="221"/>
                  </a:cubicBezTo>
                  <a:cubicBezTo>
                    <a:pt x="3215" y="1352"/>
                    <a:pt x="1893" y="2542"/>
                    <a:pt x="369" y="3840"/>
                  </a:cubicBezTo>
                  <a:cubicBezTo>
                    <a:pt x="36" y="4126"/>
                    <a:pt x="0" y="4626"/>
                    <a:pt x="286" y="4959"/>
                  </a:cubicBezTo>
                  <a:cubicBezTo>
                    <a:pt x="441" y="5150"/>
                    <a:pt x="655" y="5245"/>
                    <a:pt x="881" y="5245"/>
                  </a:cubicBezTo>
                  <a:cubicBezTo>
                    <a:pt x="1072" y="5245"/>
                    <a:pt x="1250" y="5174"/>
                    <a:pt x="1405" y="5055"/>
                  </a:cubicBezTo>
                  <a:cubicBezTo>
                    <a:pt x="2941" y="3733"/>
                    <a:pt x="4286" y="2530"/>
                    <a:pt x="5513" y="1376"/>
                  </a:cubicBezTo>
                  <a:cubicBezTo>
                    <a:pt x="5834" y="1066"/>
                    <a:pt x="5846" y="566"/>
                    <a:pt x="5549" y="244"/>
                  </a:cubicBezTo>
                  <a:cubicBezTo>
                    <a:pt x="5394" y="84"/>
                    <a:pt x="5185" y="0"/>
                    <a:pt x="4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8202144" y="2684838"/>
              <a:ext cx="165408" cy="188608"/>
            </a:xfrm>
            <a:custGeom>
              <a:avLst/>
              <a:gdLst/>
              <a:ahLst/>
              <a:cxnLst/>
              <a:rect l="l" t="t" r="r" b="b"/>
              <a:pathLst>
                <a:path w="5169" h="5894" extrusionOk="0">
                  <a:moveTo>
                    <a:pt x="4264" y="1"/>
                  </a:moveTo>
                  <a:cubicBezTo>
                    <a:pt x="4007" y="1"/>
                    <a:pt x="3754" y="125"/>
                    <a:pt x="3596" y="357"/>
                  </a:cubicBezTo>
                  <a:cubicBezTo>
                    <a:pt x="2692" y="1715"/>
                    <a:pt x="1572" y="3131"/>
                    <a:pt x="287" y="4572"/>
                  </a:cubicBezTo>
                  <a:cubicBezTo>
                    <a:pt x="1" y="4894"/>
                    <a:pt x="25" y="5394"/>
                    <a:pt x="346" y="5691"/>
                  </a:cubicBezTo>
                  <a:cubicBezTo>
                    <a:pt x="501" y="5822"/>
                    <a:pt x="691" y="5894"/>
                    <a:pt x="882" y="5894"/>
                  </a:cubicBezTo>
                  <a:cubicBezTo>
                    <a:pt x="1096" y="5894"/>
                    <a:pt x="1310" y="5798"/>
                    <a:pt x="1477" y="5632"/>
                  </a:cubicBezTo>
                  <a:cubicBezTo>
                    <a:pt x="2823" y="4108"/>
                    <a:pt x="3954" y="2679"/>
                    <a:pt x="4918" y="1238"/>
                  </a:cubicBezTo>
                  <a:cubicBezTo>
                    <a:pt x="5168" y="869"/>
                    <a:pt x="5061" y="381"/>
                    <a:pt x="4704" y="131"/>
                  </a:cubicBezTo>
                  <a:cubicBezTo>
                    <a:pt x="4567" y="43"/>
                    <a:pt x="4415" y="1"/>
                    <a:pt x="4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8391520" y="2360550"/>
              <a:ext cx="91456" cy="220672"/>
            </a:xfrm>
            <a:custGeom>
              <a:avLst/>
              <a:gdLst/>
              <a:ahLst/>
              <a:cxnLst/>
              <a:rect l="l" t="t" r="r" b="b"/>
              <a:pathLst>
                <a:path w="2858" h="6896" extrusionOk="0">
                  <a:moveTo>
                    <a:pt x="2028" y="1"/>
                  </a:moveTo>
                  <a:cubicBezTo>
                    <a:pt x="1596" y="1"/>
                    <a:pt x="1262" y="337"/>
                    <a:pt x="1250" y="752"/>
                  </a:cubicBezTo>
                  <a:cubicBezTo>
                    <a:pt x="1167" y="2419"/>
                    <a:pt x="810" y="4121"/>
                    <a:pt x="155" y="5824"/>
                  </a:cubicBezTo>
                  <a:cubicBezTo>
                    <a:pt x="0" y="6229"/>
                    <a:pt x="203" y="6693"/>
                    <a:pt x="607" y="6848"/>
                  </a:cubicBezTo>
                  <a:cubicBezTo>
                    <a:pt x="703" y="6884"/>
                    <a:pt x="798" y="6896"/>
                    <a:pt x="893" y="6896"/>
                  </a:cubicBezTo>
                  <a:cubicBezTo>
                    <a:pt x="1215" y="6896"/>
                    <a:pt x="1512" y="6705"/>
                    <a:pt x="1631" y="6384"/>
                  </a:cubicBezTo>
                  <a:cubicBezTo>
                    <a:pt x="2346" y="4538"/>
                    <a:pt x="2751" y="2669"/>
                    <a:pt x="2834" y="823"/>
                  </a:cubicBezTo>
                  <a:cubicBezTo>
                    <a:pt x="2858" y="395"/>
                    <a:pt x="2512" y="14"/>
                    <a:pt x="2072" y="2"/>
                  </a:cubicBezTo>
                  <a:cubicBezTo>
                    <a:pt x="2057" y="1"/>
                    <a:pt x="2042" y="1"/>
                    <a:pt x="2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8384640" y="2013863"/>
              <a:ext cx="87680" cy="222944"/>
            </a:xfrm>
            <a:custGeom>
              <a:avLst/>
              <a:gdLst/>
              <a:ahLst/>
              <a:cxnLst/>
              <a:rect l="l" t="t" r="r" b="b"/>
              <a:pathLst>
                <a:path w="2740" h="6967" extrusionOk="0">
                  <a:moveTo>
                    <a:pt x="875" y="0"/>
                  </a:moveTo>
                  <a:cubicBezTo>
                    <a:pt x="810" y="0"/>
                    <a:pt x="745" y="8"/>
                    <a:pt x="680" y="25"/>
                  </a:cubicBezTo>
                  <a:cubicBezTo>
                    <a:pt x="251" y="144"/>
                    <a:pt x="1" y="573"/>
                    <a:pt x="108" y="1001"/>
                  </a:cubicBezTo>
                  <a:cubicBezTo>
                    <a:pt x="537" y="2656"/>
                    <a:pt x="882" y="4430"/>
                    <a:pt x="1108" y="6264"/>
                  </a:cubicBezTo>
                  <a:cubicBezTo>
                    <a:pt x="1168" y="6669"/>
                    <a:pt x="1501" y="6966"/>
                    <a:pt x="1894" y="6966"/>
                  </a:cubicBezTo>
                  <a:cubicBezTo>
                    <a:pt x="1930" y="6966"/>
                    <a:pt x="1965" y="6966"/>
                    <a:pt x="2001" y="6955"/>
                  </a:cubicBezTo>
                  <a:cubicBezTo>
                    <a:pt x="2430" y="6907"/>
                    <a:pt x="2739" y="6502"/>
                    <a:pt x="2692" y="6073"/>
                  </a:cubicBezTo>
                  <a:cubicBezTo>
                    <a:pt x="2442" y="4157"/>
                    <a:pt x="2096" y="2323"/>
                    <a:pt x="1644" y="597"/>
                  </a:cubicBezTo>
                  <a:cubicBezTo>
                    <a:pt x="1553" y="235"/>
                    <a:pt x="1226" y="0"/>
                    <a:pt x="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8243680" y="1694855"/>
              <a:ext cx="140992" cy="204384"/>
            </a:xfrm>
            <a:custGeom>
              <a:avLst/>
              <a:gdLst/>
              <a:ahLst/>
              <a:cxnLst/>
              <a:rect l="l" t="t" r="r" b="b"/>
              <a:pathLst>
                <a:path w="4406" h="6387" extrusionOk="0">
                  <a:moveTo>
                    <a:pt x="897" y="0"/>
                  </a:moveTo>
                  <a:cubicBezTo>
                    <a:pt x="747" y="0"/>
                    <a:pt x="596" y="44"/>
                    <a:pt x="465" y="136"/>
                  </a:cubicBezTo>
                  <a:cubicBezTo>
                    <a:pt x="96" y="374"/>
                    <a:pt x="1" y="862"/>
                    <a:pt x="239" y="1231"/>
                  </a:cubicBezTo>
                  <a:cubicBezTo>
                    <a:pt x="1215" y="2696"/>
                    <a:pt x="2060" y="4279"/>
                    <a:pt x="2775" y="5910"/>
                  </a:cubicBezTo>
                  <a:cubicBezTo>
                    <a:pt x="2906" y="6220"/>
                    <a:pt x="3203" y="6387"/>
                    <a:pt x="3501" y="6387"/>
                  </a:cubicBezTo>
                  <a:cubicBezTo>
                    <a:pt x="3608" y="6387"/>
                    <a:pt x="3715" y="6375"/>
                    <a:pt x="3822" y="6327"/>
                  </a:cubicBezTo>
                  <a:cubicBezTo>
                    <a:pt x="4227" y="6148"/>
                    <a:pt x="4406" y="5684"/>
                    <a:pt x="4239" y="5279"/>
                  </a:cubicBezTo>
                  <a:cubicBezTo>
                    <a:pt x="3489" y="3553"/>
                    <a:pt x="2584" y="1898"/>
                    <a:pt x="1560" y="362"/>
                  </a:cubicBezTo>
                  <a:cubicBezTo>
                    <a:pt x="1410" y="129"/>
                    <a:pt x="1155"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005952" y="1439944"/>
              <a:ext cx="185952" cy="168960"/>
            </a:xfrm>
            <a:custGeom>
              <a:avLst/>
              <a:gdLst/>
              <a:ahLst/>
              <a:cxnLst/>
              <a:rect l="l" t="t" r="r" b="b"/>
              <a:pathLst>
                <a:path w="5811" h="5280" extrusionOk="0">
                  <a:moveTo>
                    <a:pt x="888" y="0"/>
                  </a:moveTo>
                  <a:cubicBezTo>
                    <a:pt x="653" y="0"/>
                    <a:pt x="420" y="104"/>
                    <a:pt x="262" y="303"/>
                  </a:cubicBezTo>
                  <a:cubicBezTo>
                    <a:pt x="0" y="648"/>
                    <a:pt x="60" y="1148"/>
                    <a:pt x="393" y="1422"/>
                  </a:cubicBezTo>
                  <a:cubicBezTo>
                    <a:pt x="1846" y="2565"/>
                    <a:pt x="3167" y="3780"/>
                    <a:pt x="4346" y="5030"/>
                  </a:cubicBezTo>
                  <a:cubicBezTo>
                    <a:pt x="4513" y="5197"/>
                    <a:pt x="4715" y="5280"/>
                    <a:pt x="4929" y="5280"/>
                  </a:cubicBezTo>
                  <a:cubicBezTo>
                    <a:pt x="5120" y="5280"/>
                    <a:pt x="5322" y="5209"/>
                    <a:pt x="5477" y="5066"/>
                  </a:cubicBezTo>
                  <a:cubicBezTo>
                    <a:pt x="5786" y="4756"/>
                    <a:pt x="5810" y="4256"/>
                    <a:pt x="5513" y="3935"/>
                  </a:cubicBezTo>
                  <a:cubicBezTo>
                    <a:pt x="4274" y="2625"/>
                    <a:pt x="2893" y="1363"/>
                    <a:pt x="1381" y="172"/>
                  </a:cubicBezTo>
                  <a:cubicBezTo>
                    <a:pt x="1235" y="56"/>
                    <a:pt x="1061" y="0"/>
                    <a:pt x="8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7708768" y="1255016"/>
              <a:ext cx="211104" cy="135968"/>
            </a:xfrm>
            <a:custGeom>
              <a:avLst/>
              <a:gdLst/>
              <a:ahLst/>
              <a:cxnLst/>
              <a:rect l="l" t="t" r="r" b="b"/>
              <a:pathLst>
                <a:path w="6597" h="4249" extrusionOk="0">
                  <a:moveTo>
                    <a:pt x="910" y="0"/>
                  </a:moveTo>
                  <a:cubicBezTo>
                    <a:pt x="617" y="0"/>
                    <a:pt x="335" y="159"/>
                    <a:pt x="191" y="439"/>
                  </a:cubicBezTo>
                  <a:cubicBezTo>
                    <a:pt x="0" y="832"/>
                    <a:pt x="155" y="1308"/>
                    <a:pt x="548" y="1498"/>
                  </a:cubicBezTo>
                  <a:cubicBezTo>
                    <a:pt x="2227" y="2344"/>
                    <a:pt x="3822" y="3237"/>
                    <a:pt x="5275" y="4130"/>
                  </a:cubicBezTo>
                  <a:cubicBezTo>
                    <a:pt x="5406" y="4201"/>
                    <a:pt x="5548" y="4249"/>
                    <a:pt x="5691" y="4249"/>
                  </a:cubicBezTo>
                  <a:cubicBezTo>
                    <a:pt x="5953" y="4249"/>
                    <a:pt x="6215" y="4106"/>
                    <a:pt x="6358" y="3868"/>
                  </a:cubicBezTo>
                  <a:cubicBezTo>
                    <a:pt x="6596" y="3499"/>
                    <a:pt x="6477" y="3010"/>
                    <a:pt x="6108" y="2772"/>
                  </a:cubicBezTo>
                  <a:cubicBezTo>
                    <a:pt x="4620" y="1855"/>
                    <a:pt x="2989" y="951"/>
                    <a:pt x="1262" y="81"/>
                  </a:cubicBezTo>
                  <a:cubicBezTo>
                    <a:pt x="1149" y="26"/>
                    <a:pt x="1028" y="0"/>
                    <a:pt x="9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386816" y="1117096"/>
              <a:ext cx="220640" cy="115392"/>
            </a:xfrm>
            <a:custGeom>
              <a:avLst/>
              <a:gdLst/>
              <a:ahLst/>
              <a:cxnLst/>
              <a:rect l="l" t="t" r="r" b="b"/>
              <a:pathLst>
                <a:path w="6895" h="3606" extrusionOk="0">
                  <a:moveTo>
                    <a:pt x="908" y="0"/>
                  </a:moveTo>
                  <a:cubicBezTo>
                    <a:pt x="581" y="0"/>
                    <a:pt x="277" y="195"/>
                    <a:pt x="155" y="522"/>
                  </a:cubicBezTo>
                  <a:cubicBezTo>
                    <a:pt x="0" y="927"/>
                    <a:pt x="215" y="1391"/>
                    <a:pt x="620" y="1534"/>
                  </a:cubicBezTo>
                  <a:cubicBezTo>
                    <a:pt x="2405" y="2201"/>
                    <a:pt x="4108" y="2867"/>
                    <a:pt x="5680" y="3546"/>
                  </a:cubicBezTo>
                  <a:cubicBezTo>
                    <a:pt x="5787" y="3582"/>
                    <a:pt x="5882" y="3606"/>
                    <a:pt x="5989" y="3606"/>
                  </a:cubicBezTo>
                  <a:cubicBezTo>
                    <a:pt x="6299" y="3606"/>
                    <a:pt x="6596" y="3427"/>
                    <a:pt x="6727" y="3117"/>
                  </a:cubicBezTo>
                  <a:cubicBezTo>
                    <a:pt x="6894" y="2713"/>
                    <a:pt x="6704" y="2248"/>
                    <a:pt x="6299" y="2082"/>
                  </a:cubicBezTo>
                  <a:cubicBezTo>
                    <a:pt x="4703" y="1403"/>
                    <a:pt x="2989" y="724"/>
                    <a:pt x="1179" y="46"/>
                  </a:cubicBezTo>
                  <a:cubicBezTo>
                    <a:pt x="1089" y="15"/>
                    <a:pt x="998" y="0"/>
                    <a:pt x="9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054976" y="1005896"/>
              <a:ext cx="223648" cy="103904"/>
            </a:xfrm>
            <a:custGeom>
              <a:avLst/>
              <a:gdLst/>
              <a:ahLst/>
              <a:cxnLst/>
              <a:rect l="l" t="t" r="r" b="b"/>
              <a:pathLst>
                <a:path w="6989" h="3247" extrusionOk="0">
                  <a:moveTo>
                    <a:pt x="890" y="1"/>
                  </a:moveTo>
                  <a:cubicBezTo>
                    <a:pt x="543" y="1"/>
                    <a:pt x="227" y="216"/>
                    <a:pt x="119" y="568"/>
                  </a:cubicBezTo>
                  <a:cubicBezTo>
                    <a:pt x="0" y="985"/>
                    <a:pt x="226" y="1425"/>
                    <a:pt x="655" y="1556"/>
                  </a:cubicBezTo>
                  <a:cubicBezTo>
                    <a:pt x="2477" y="2116"/>
                    <a:pt x="4227" y="2675"/>
                    <a:pt x="5846" y="3211"/>
                  </a:cubicBezTo>
                  <a:cubicBezTo>
                    <a:pt x="5929" y="3235"/>
                    <a:pt x="6013" y="3247"/>
                    <a:pt x="6096" y="3247"/>
                  </a:cubicBezTo>
                  <a:cubicBezTo>
                    <a:pt x="6429" y="3247"/>
                    <a:pt x="6739" y="3044"/>
                    <a:pt x="6858" y="2711"/>
                  </a:cubicBezTo>
                  <a:cubicBezTo>
                    <a:pt x="6989" y="2294"/>
                    <a:pt x="6763" y="1842"/>
                    <a:pt x="6346" y="1699"/>
                  </a:cubicBezTo>
                  <a:cubicBezTo>
                    <a:pt x="4715" y="1163"/>
                    <a:pt x="2953" y="604"/>
                    <a:pt x="1119" y="32"/>
                  </a:cubicBezTo>
                  <a:cubicBezTo>
                    <a:pt x="1042" y="11"/>
                    <a:pt x="965"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723872" y="889704"/>
              <a:ext cx="219872" cy="116480"/>
            </a:xfrm>
            <a:custGeom>
              <a:avLst/>
              <a:gdLst/>
              <a:ahLst/>
              <a:cxnLst/>
              <a:rect l="l" t="t" r="r" b="b"/>
              <a:pathLst>
                <a:path w="6871" h="3640" extrusionOk="0">
                  <a:moveTo>
                    <a:pt x="920" y="0"/>
                  </a:moveTo>
                  <a:cubicBezTo>
                    <a:pt x="624" y="0"/>
                    <a:pt x="340" y="166"/>
                    <a:pt x="203" y="448"/>
                  </a:cubicBezTo>
                  <a:cubicBezTo>
                    <a:pt x="1" y="841"/>
                    <a:pt x="167" y="1318"/>
                    <a:pt x="560" y="1508"/>
                  </a:cubicBezTo>
                  <a:cubicBezTo>
                    <a:pt x="2191" y="2306"/>
                    <a:pt x="3930" y="3008"/>
                    <a:pt x="5739" y="3604"/>
                  </a:cubicBezTo>
                  <a:cubicBezTo>
                    <a:pt x="5823" y="3627"/>
                    <a:pt x="5906" y="3639"/>
                    <a:pt x="5989" y="3639"/>
                  </a:cubicBezTo>
                  <a:cubicBezTo>
                    <a:pt x="6323" y="3639"/>
                    <a:pt x="6632" y="3425"/>
                    <a:pt x="6739" y="3092"/>
                  </a:cubicBezTo>
                  <a:cubicBezTo>
                    <a:pt x="6870" y="2675"/>
                    <a:pt x="6644" y="2234"/>
                    <a:pt x="6227" y="2092"/>
                  </a:cubicBezTo>
                  <a:cubicBezTo>
                    <a:pt x="4501" y="1520"/>
                    <a:pt x="2822" y="853"/>
                    <a:pt x="1263" y="79"/>
                  </a:cubicBezTo>
                  <a:cubicBezTo>
                    <a:pt x="1152" y="26"/>
                    <a:pt x="1035" y="0"/>
                    <a:pt x="9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6440416" y="688393"/>
              <a:ext cx="190528" cy="163488"/>
            </a:xfrm>
            <a:custGeom>
              <a:avLst/>
              <a:gdLst/>
              <a:ahLst/>
              <a:cxnLst/>
              <a:rect l="l" t="t" r="r" b="b"/>
              <a:pathLst>
                <a:path w="5954" h="5109" extrusionOk="0">
                  <a:moveTo>
                    <a:pt x="858" y="0"/>
                  </a:moveTo>
                  <a:cubicBezTo>
                    <a:pt x="659" y="0"/>
                    <a:pt x="462" y="75"/>
                    <a:pt x="310" y="227"/>
                  </a:cubicBezTo>
                  <a:cubicBezTo>
                    <a:pt x="0" y="536"/>
                    <a:pt x="0" y="1036"/>
                    <a:pt x="298" y="1358"/>
                  </a:cubicBezTo>
                  <a:cubicBezTo>
                    <a:pt x="1596" y="2656"/>
                    <a:pt x="3036" y="3870"/>
                    <a:pt x="4596" y="4965"/>
                  </a:cubicBezTo>
                  <a:cubicBezTo>
                    <a:pt x="4739" y="5061"/>
                    <a:pt x="4894" y="5108"/>
                    <a:pt x="5049" y="5108"/>
                  </a:cubicBezTo>
                  <a:cubicBezTo>
                    <a:pt x="5299" y="5108"/>
                    <a:pt x="5549" y="4989"/>
                    <a:pt x="5703" y="4775"/>
                  </a:cubicBezTo>
                  <a:cubicBezTo>
                    <a:pt x="5953" y="4418"/>
                    <a:pt x="5870" y="3918"/>
                    <a:pt x="5513" y="3668"/>
                  </a:cubicBezTo>
                  <a:cubicBezTo>
                    <a:pt x="4025" y="2632"/>
                    <a:pt x="2655" y="1477"/>
                    <a:pt x="1429" y="239"/>
                  </a:cubicBezTo>
                  <a:cubicBezTo>
                    <a:pt x="1271" y="81"/>
                    <a:pt x="1064" y="0"/>
                    <a:pt x="8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247232" y="397929"/>
              <a:ext cx="139104" cy="205920"/>
            </a:xfrm>
            <a:custGeom>
              <a:avLst/>
              <a:gdLst/>
              <a:ahLst/>
              <a:cxnLst/>
              <a:rect l="l" t="t" r="r" b="b"/>
              <a:pathLst>
                <a:path w="4347" h="6435" extrusionOk="0">
                  <a:moveTo>
                    <a:pt x="895" y="1"/>
                  </a:moveTo>
                  <a:cubicBezTo>
                    <a:pt x="800" y="1"/>
                    <a:pt x="703" y="17"/>
                    <a:pt x="608" y="53"/>
                  </a:cubicBezTo>
                  <a:cubicBezTo>
                    <a:pt x="203" y="219"/>
                    <a:pt x="1" y="684"/>
                    <a:pt x="167" y="1088"/>
                  </a:cubicBezTo>
                  <a:cubicBezTo>
                    <a:pt x="858" y="2815"/>
                    <a:pt x="1739" y="4494"/>
                    <a:pt x="2787" y="6077"/>
                  </a:cubicBezTo>
                  <a:cubicBezTo>
                    <a:pt x="2942" y="6303"/>
                    <a:pt x="3192" y="6434"/>
                    <a:pt x="3442" y="6434"/>
                  </a:cubicBezTo>
                  <a:cubicBezTo>
                    <a:pt x="3596" y="6434"/>
                    <a:pt x="3751" y="6387"/>
                    <a:pt x="3882" y="6303"/>
                  </a:cubicBezTo>
                  <a:cubicBezTo>
                    <a:pt x="4251" y="6053"/>
                    <a:pt x="4347" y="5565"/>
                    <a:pt x="4108" y="5196"/>
                  </a:cubicBezTo>
                  <a:cubicBezTo>
                    <a:pt x="3120" y="3708"/>
                    <a:pt x="2287" y="2136"/>
                    <a:pt x="1644" y="505"/>
                  </a:cubicBezTo>
                  <a:cubicBezTo>
                    <a:pt x="1515" y="192"/>
                    <a:pt x="1216" y="1"/>
                    <a:pt x="8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193536" y="54698"/>
              <a:ext cx="63264" cy="225664"/>
            </a:xfrm>
            <a:custGeom>
              <a:avLst/>
              <a:gdLst/>
              <a:ahLst/>
              <a:cxnLst/>
              <a:rect l="l" t="t" r="r" b="b"/>
              <a:pathLst>
                <a:path w="1977" h="7052" extrusionOk="0">
                  <a:moveTo>
                    <a:pt x="830" y="1"/>
                  </a:moveTo>
                  <a:cubicBezTo>
                    <a:pt x="417" y="1"/>
                    <a:pt x="70" y="334"/>
                    <a:pt x="48" y="742"/>
                  </a:cubicBezTo>
                  <a:cubicBezTo>
                    <a:pt x="24" y="1254"/>
                    <a:pt x="0" y="1766"/>
                    <a:pt x="0" y="2266"/>
                  </a:cubicBezTo>
                  <a:cubicBezTo>
                    <a:pt x="0" y="3635"/>
                    <a:pt x="119" y="5028"/>
                    <a:pt x="333" y="6385"/>
                  </a:cubicBezTo>
                  <a:cubicBezTo>
                    <a:pt x="405" y="6766"/>
                    <a:pt x="738" y="7052"/>
                    <a:pt x="1119" y="7052"/>
                  </a:cubicBezTo>
                  <a:cubicBezTo>
                    <a:pt x="1167" y="7052"/>
                    <a:pt x="1203" y="7040"/>
                    <a:pt x="1250" y="7040"/>
                  </a:cubicBezTo>
                  <a:cubicBezTo>
                    <a:pt x="1679" y="6969"/>
                    <a:pt x="1976" y="6552"/>
                    <a:pt x="1905" y="6123"/>
                  </a:cubicBezTo>
                  <a:cubicBezTo>
                    <a:pt x="1703" y="4849"/>
                    <a:pt x="1595" y="3552"/>
                    <a:pt x="1595" y="2266"/>
                  </a:cubicBezTo>
                  <a:cubicBezTo>
                    <a:pt x="1595" y="1801"/>
                    <a:pt x="1607" y="1313"/>
                    <a:pt x="1631" y="837"/>
                  </a:cubicBezTo>
                  <a:cubicBezTo>
                    <a:pt x="1667" y="408"/>
                    <a:pt x="1334" y="27"/>
                    <a:pt x="893" y="3"/>
                  </a:cubicBezTo>
                  <a:cubicBezTo>
                    <a:pt x="872" y="2"/>
                    <a:pt x="851" y="1"/>
                    <a:pt x="8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3"/>
          <p:cNvGrpSpPr/>
          <p:nvPr/>
        </p:nvGrpSpPr>
        <p:grpSpPr>
          <a:xfrm>
            <a:off x="341743" y="36650"/>
            <a:ext cx="2487584" cy="3165595"/>
            <a:chOff x="160768" y="36650"/>
            <a:chExt cx="2487584" cy="3165595"/>
          </a:xfrm>
        </p:grpSpPr>
        <p:sp>
          <p:nvSpPr>
            <p:cNvPr id="75" name="Google Shape;75;p3"/>
            <p:cNvSpPr/>
            <p:nvPr/>
          </p:nvSpPr>
          <p:spPr>
            <a:xfrm>
              <a:off x="808480" y="3147589"/>
              <a:ext cx="226720" cy="54656"/>
            </a:xfrm>
            <a:custGeom>
              <a:avLst/>
              <a:gdLst/>
              <a:ahLst/>
              <a:cxnLst/>
              <a:rect l="l" t="t" r="r" b="b"/>
              <a:pathLst>
                <a:path w="7085" h="1708" extrusionOk="0">
                  <a:moveTo>
                    <a:pt x="821" y="1"/>
                  </a:moveTo>
                  <a:cubicBezTo>
                    <a:pt x="426" y="1"/>
                    <a:pt x="81" y="307"/>
                    <a:pt x="48" y="708"/>
                  </a:cubicBezTo>
                  <a:cubicBezTo>
                    <a:pt x="0" y="1148"/>
                    <a:pt x="322" y="1529"/>
                    <a:pt x="750" y="1577"/>
                  </a:cubicBezTo>
                  <a:cubicBezTo>
                    <a:pt x="1691" y="1660"/>
                    <a:pt x="2643" y="1708"/>
                    <a:pt x="3572" y="1708"/>
                  </a:cubicBezTo>
                  <a:cubicBezTo>
                    <a:pt x="4489" y="1708"/>
                    <a:pt x="5417" y="1660"/>
                    <a:pt x="6334" y="1577"/>
                  </a:cubicBezTo>
                  <a:cubicBezTo>
                    <a:pt x="6763" y="1529"/>
                    <a:pt x="7084" y="1148"/>
                    <a:pt x="7037" y="708"/>
                  </a:cubicBezTo>
                  <a:cubicBezTo>
                    <a:pt x="7003" y="307"/>
                    <a:pt x="6658" y="1"/>
                    <a:pt x="6264" y="1"/>
                  </a:cubicBezTo>
                  <a:cubicBezTo>
                    <a:pt x="6236" y="1"/>
                    <a:pt x="6208" y="2"/>
                    <a:pt x="6179" y="5"/>
                  </a:cubicBezTo>
                  <a:cubicBezTo>
                    <a:pt x="5316" y="89"/>
                    <a:pt x="4441" y="130"/>
                    <a:pt x="3560" y="130"/>
                  </a:cubicBezTo>
                  <a:cubicBezTo>
                    <a:pt x="2679" y="130"/>
                    <a:pt x="1792" y="89"/>
                    <a:pt x="905" y="5"/>
                  </a:cubicBezTo>
                  <a:cubicBezTo>
                    <a:pt x="877" y="2"/>
                    <a:pt x="848"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70912" y="3060837"/>
              <a:ext cx="220992" cy="105984"/>
            </a:xfrm>
            <a:custGeom>
              <a:avLst/>
              <a:gdLst/>
              <a:ahLst/>
              <a:cxnLst/>
              <a:rect l="l" t="t" r="r" b="b"/>
              <a:pathLst>
                <a:path w="6906" h="3312" extrusionOk="0">
                  <a:moveTo>
                    <a:pt x="887" y="1"/>
                  </a:moveTo>
                  <a:cubicBezTo>
                    <a:pt x="576" y="1"/>
                    <a:pt x="281" y="184"/>
                    <a:pt x="155" y="490"/>
                  </a:cubicBezTo>
                  <a:cubicBezTo>
                    <a:pt x="0" y="895"/>
                    <a:pt x="191" y="1359"/>
                    <a:pt x="595" y="1514"/>
                  </a:cubicBezTo>
                  <a:cubicBezTo>
                    <a:pt x="2381" y="2240"/>
                    <a:pt x="4144" y="2835"/>
                    <a:pt x="5834" y="3288"/>
                  </a:cubicBezTo>
                  <a:cubicBezTo>
                    <a:pt x="5906" y="3300"/>
                    <a:pt x="5965" y="3312"/>
                    <a:pt x="6037" y="3312"/>
                  </a:cubicBezTo>
                  <a:cubicBezTo>
                    <a:pt x="6382" y="3312"/>
                    <a:pt x="6703" y="3073"/>
                    <a:pt x="6799" y="2728"/>
                  </a:cubicBezTo>
                  <a:cubicBezTo>
                    <a:pt x="6906" y="2299"/>
                    <a:pt x="6656" y="1871"/>
                    <a:pt x="6239" y="1764"/>
                  </a:cubicBezTo>
                  <a:cubicBezTo>
                    <a:pt x="4620" y="1323"/>
                    <a:pt x="2917" y="752"/>
                    <a:pt x="1191" y="61"/>
                  </a:cubicBezTo>
                  <a:cubicBezTo>
                    <a:pt x="1091" y="20"/>
                    <a:pt x="989"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1150592" y="3049509"/>
              <a:ext cx="218752" cy="114656"/>
            </a:xfrm>
            <a:custGeom>
              <a:avLst/>
              <a:gdLst/>
              <a:ahLst/>
              <a:cxnLst/>
              <a:rect l="l" t="t" r="r" b="b"/>
              <a:pathLst>
                <a:path w="6836" h="3583" extrusionOk="0">
                  <a:moveTo>
                    <a:pt x="5935" y="1"/>
                  </a:moveTo>
                  <a:cubicBezTo>
                    <a:pt x="5818" y="1"/>
                    <a:pt x="5698" y="27"/>
                    <a:pt x="5585" y="82"/>
                  </a:cubicBezTo>
                  <a:cubicBezTo>
                    <a:pt x="3942" y="891"/>
                    <a:pt x="2287" y="1546"/>
                    <a:pt x="656" y="2046"/>
                  </a:cubicBezTo>
                  <a:cubicBezTo>
                    <a:pt x="239" y="2165"/>
                    <a:pt x="1" y="2606"/>
                    <a:pt x="132" y="3023"/>
                  </a:cubicBezTo>
                  <a:cubicBezTo>
                    <a:pt x="239" y="3368"/>
                    <a:pt x="549" y="3582"/>
                    <a:pt x="882" y="3582"/>
                  </a:cubicBezTo>
                  <a:cubicBezTo>
                    <a:pt x="965" y="3582"/>
                    <a:pt x="1037" y="3570"/>
                    <a:pt x="1108" y="3546"/>
                  </a:cubicBezTo>
                  <a:cubicBezTo>
                    <a:pt x="2823" y="3034"/>
                    <a:pt x="4561" y="2344"/>
                    <a:pt x="6275" y="1499"/>
                  </a:cubicBezTo>
                  <a:cubicBezTo>
                    <a:pt x="6668" y="1308"/>
                    <a:pt x="6835" y="832"/>
                    <a:pt x="6633" y="439"/>
                  </a:cubicBezTo>
                  <a:cubicBezTo>
                    <a:pt x="6497" y="159"/>
                    <a:pt x="6223" y="1"/>
                    <a:pt x="5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60768" y="2903557"/>
              <a:ext cx="209568" cy="134880"/>
            </a:xfrm>
            <a:custGeom>
              <a:avLst/>
              <a:gdLst/>
              <a:ahLst/>
              <a:cxnLst/>
              <a:rect l="l" t="t" r="r" b="b"/>
              <a:pathLst>
                <a:path w="6549" h="4215" extrusionOk="0">
                  <a:moveTo>
                    <a:pt x="901" y="0"/>
                  </a:moveTo>
                  <a:cubicBezTo>
                    <a:pt x="631" y="0"/>
                    <a:pt x="365" y="135"/>
                    <a:pt x="215" y="380"/>
                  </a:cubicBezTo>
                  <a:cubicBezTo>
                    <a:pt x="0" y="761"/>
                    <a:pt x="120" y="1238"/>
                    <a:pt x="489" y="1464"/>
                  </a:cubicBezTo>
                  <a:cubicBezTo>
                    <a:pt x="2144" y="2452"/>
                    <a:pt x="3763" y="3345"/>
                    <a:pt x="5287" y="4131"/>
                  </a:cubicBezTo>
                  <a:cubicBezTo>
                    <a:pt x="5406" y="4190"/>
                    <a:pt x="5525" y="4214"/>
                    <a:pt x="5644" y="4214"/>
                  </a:cubicBezTo>
                  <a:cubicBezTo>
                    <a:pt x="5930" y="4214"/>
                    <a:pt x="6204" y="4059"/>
                    <a:pt x="6346" y="3785"/>
                  </a:cubicBezTo>
                  <a:cubicBezTo>
                    <a:pt x="6549" y="3404"/>
                    <a:pt x="6394" y="2928"/>
                    <a:pt x="6001" y="2726"/>
                  </a:cubicBezTo>
                  <a:cubicBezTo>
                    <a:pt x="4513" y="1964"/>
                    <a:pt x="2929" y="1083"/>
                    <a:pt x="1298" y="106"/>
                  </a:cubicBezTo>
                  <a:cubicBezTo>
                    <a:pt x="1174" y="35"/>
                    <a:pt x="1037"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461888" y="2846245"/>
              <a:ext cx="184416" cy="166656"/>
            </a:xfrm>
            <a:custGeom>
              <a:avLst/>
              <a:gdLst/>
              <a:ahLst/>
              <a:cxnLst/>
              <a:rect l="l" t="t" r="r" b="b"/>
              <a:pathLst>
                <a:path w="5763" h="5208" extrusionOk="0">
                  <a:moveTo>
                    <a:pt x="4878" y="1"/>
                  </a:moveTo>
                  <a:cubicBezTo>
                    <a:pt x="4640" y="1"/>
                    <a:pt x="4406" y="109"/>
                    <a:pt x="4251" y="314"/>
                  </a:cubicBezTo>
                  <a:cubicBezTo>
                    <a:pt x="3382" y="1469"/>
                    <a:pt x="2370" y="2445"/>
                    <a:pt x="1239" y="3231"/>
                  </a:cubicBezTo>
                  <a:cubicBezTo>
                    <a:pt x="977" y="3410"/>
                    <a:pt x="715" y="3588"/>
                    <a:pt x="465" y="3755"/>
                  </a:cubicBezTo>
                  <a:cubicBezTo>
                    <a:pt x="96" y="4005"/>
                    <a:pt x="0" y="4493"/>
                    <a:pt x="250" y="4850"/>
                  </a:cubicBezTo>
                  <a:cubicBezTo>
                    <a:pt x="393" y="5076"/>
                    <a:pt x="643" y="5207"/>
                    <a:pt x="905" y="5207"/>
                  </a:cubicBezTo>
                  <a:cubicBezTo>
                    <a:pt x="1048" y="5207"/>
                    <a:pt x="1203" y="5160"/>
                    <a:pt x="1334" y="5065"/>
                  </a:cubicBezTo>
                  <a:cubicBezTo>
                    <a:pt x="1608" y="4898"/>
                    <a:pt x="1870" y="4707"/>
                    <a:pt x="2132" y="4529"/>
                  </a:cubicBezTo>
                  <a:cubicBezTo>
                    <a:pt x="3405" y="3648"/>
                    <a:pt x="4537" y="2552"/>
                    <a:pt x="5501" y="1266"/>
                  </a:cubicBezTo>
                  <a:cubicBezTo>
                    <a:pt x="5763" y="909"/>
                    <a:pt x="5703" y="421"/>
                    <a:pt x="5346" y="159"/>
                  </a:cubicBezTo>
                  <a:cubicBezTo>
                    <a:pt x="5205" y="52"/>
                    <a:pt x="5041" y="1"/>
                    <a:pt x="4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671040" y="2526246"/>
              <a:ext cx="102144" cy="218048"/>
            </a:xfrm>
            <a:custGeom>
              <a:avLst/>
              <a:gdLst/>
              <a:ahLst/>
              <a:cxnLst/>
              <a:rect l="l" t="t" r="r" b="b"/>
              <a:pathLst>
                <a:path w="3192" h="6814" extrusionOk="0">
                  <a:moveTo>
                    <a:pt x="2331" y="1"/>
                  </a:moveTo>
                  <a:cubicBezTo>
                    <a:pt x="1967" y="1"/>
                    <a:pt x="1634" y="266"/>
                    <a:pt x="1561" y="634"/>
                  </a:cubicBezTo>
                  <a:cubicBezTo>
                    <a:pt x="1191" y="2563"/>
                    <a:pt x="727" y="4230"/>
                    <a:pt x="156" y="5742"/>
                  </a:cubicBezTo>
                  <a:cubicBezTo>
                    <a:pt x="1" y="6159"/>
                    <a:pt x="203" y="6611"/>
                    <a:pt x="620" y="6766"/>
                  </a:cubicBezTo>
                  <a:cubicBezTo>
                    <a:pt x="703" y="6802"/>
                    <a:pt x="799" y="6814"/>
                    <a:pt x="894" y="6814"/>
                  </a:cubicBezTo>
                  <a:cubicBezTo>
                    <a:pt x="1215" y="6814"/>
                    <a:pt x="1513" y="6623"/>
                    <a:pt x="1632" y="6302"/>
                  </a:cubicBezTo>
                  <a:cubicBezTo>
                    <a:pt x="2239" y="4706"/>
                    <a:pt x="2715" y="2944"/>
                    <a:pt x="3108" y="944"/>
                  </a:cubicBezTo>
                  <a:cubicBezTo>
                    <a:pt x="3192" y="515"/>
                    <a:pt x="2906" y="98"/>
                    <a:pt x="2477" y="15"/>
                  </a:cubicBezTo>
                  <a:cubicBezTo>
                    <a:pt x="2428" y="5"/>
                    <a:pt x="2380" y="1"/>
                    <a:pt x="23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743456" y="2180006"/>
              <a:ext cx="63648" cy="224448"/>
            </a:xfrm>
            <a:custGeom>
              <a:avLst/>
              <a:gdLst/>
              <a:ahLst/>
              <a:cxnLst/>
              <a:rect l="l" t="t" r="r" b="b"/>
              <a:pathLst>
                <a:path w="1989" h="7014" extrusionOk="0">
                  <a:moveTo>
                    <a:pt x="1192" y="0"/>
                  </a:moveTo>
                  <a:cubicBezTo>
                    <a:pt x="773" y="0"/>
                    <a:pt x="416" y="329"/>
                    <a:pt x="393" y="762"/>
                  </a:cubicBezTo>
                  <a:cubicBezTo>
                    <a:pt x="310" y="2775"/>
                    <a:pt x="191" y="4537"/>
                    <a:pt x="36" y="6144"/>
                  </a:cubicBezTo>
                  <a:cubicBezTo>
                    <a:pt x="0" y="6585"/>
                    <a:pt x="310" y="6966"/>
                    <a:pt x="750" y="7013"/>
                  </a:cubicBezTo>
                  <a:lnTo>
                    <a:pt x="822" y="7013"/>
                  </a:lnTo>
                  <a:cubicBezTo>
                    <a:pt x="1226" y="7013"/>
                    <a:pt x="1572" y="6704"/>
                    <a:pt x="1607" y="6299"/>
                  </a:cubicBezTo>
                  <a:cubicBezTo>
                    <a:pt x="1762" y="4656"/>
                    <a:pt x="1881" y="2870"/>
                    <a:pt x="1965" y="822"/>
                  </a:cubicBezTo>
                  <a:cubicBezTo>
                    <a:pt x="1988" y="393"/>
                    <a:pt x="1655" y="24"/>
                    <a:pt x="1214" y="0"/>
                  </a:cubicBezTo>
                  <a:cubicBezTo>
                    <a:pt x="1207" y="0"/>
                    <a:pt x="1200" y="0"/>
                    <a:pt x="1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760576" y="1831719"/>
              <a:ext cx="53760" cy="224864"/>
            </a:xfrm>
            <a:custGeom>
              <a:avLst/>
              <a:gdLst/>
              <a:ahLst/>
              <a:cxnLst/>
              <a:rect l="l" t="t" r="r" b="b"/>
              <a:pathLst>
                <a:path w="1680" h="7027" extrusionOk="0">
                  <a:moveTo>
                    <a:pt x="852" y="1"/>
                  </a:moveTo>
                  <a:cubicBezTo>
                    <a:pt x="432" y="1"/>
                    <a:pt x="108" y="349"/>
                    <a:pt x="96" y="776"/>
                  </a:cubicBezTo>
                  <a:cubicBezTo>
                    <a:pt x="84" y="1609"/>
                    <a:pt x="72" y="2431"/>
                    <a:pt x="60" y="3264"/>
                  </a:cubicBezTo>
                  <a:cubicBezTo>
                    <a:pt x="48" y="4253"/>
                    <a:pt x="25" y="5241"/>
                    <a:pt x="13" y="6217"/>
                  </a:cubicBezTo>
                  <a:cubicBezTo>
                    <a:pt x="1" y="6658"/>
                    <a:pt x="346" y="7015"/>
                    <a:pt x="787" y="7027"/>
                  </a:cubicBezTo>
                  <a:lnTo>
                    <a:pt x="799" y="7027"/>
                  </a:lnTo>
                  <a:cubicBezTo>
                    <a:pt x="1227" y="7027"/>
                    <a:pt x="1584" y="6681"/>
                    <a:pt x="1584" y="6253"/>
                  </a:cubicBezTo>
                  <a:cubicBezTo>
                    <a:pt x="1608" y="5265"/>
                    <a:pt x="1620" y="4276"/>
                    <a:pt x="1632" y="3288"/>
                  </a:cubicBezTo>
                  <a:cubicBezTo>
                    <a:pt x="1644" y="2455"/>
                    <a:pt x="1656" y="1633"/>
                    <a:pt x="1668" y="800"/>
                  </a:cubicBezTo>
                  <a:cubicBezTo>
                    <a:pt x="1680" y="371"/>
                    <a:pt x="1334" y="14"/>
                    <a:pt x="894" y="2"/>
                  </a:cubicBezTo>
                  <a:cubicBezTo>
                    <a:pt x="880" y="1"/>
                    <a:pt x="866" y="1"/>
                    <a:pt x="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1767456" y="1483784"/>
              <a:ext cx="62496" cy="224192"/>
            </a:xfrm>
            <a:custGeom>
              <a:avLst/>
              <a:gdLst/>
              <a:ahLst/>
              <a:cxnLst/>
              <a:rect l="l" t="t" r="r" b="b"/>
              <a:pathLst>
                <a:path w="1953" h="7006" extrusionOk="0">
                  <a:moveTo>
                    <a:pt x="1118" y="0"/>
                  </a:moveTo>
                  <a:cubicBezTo>
                    <a:pt x="724" y="0"/>
                    <a:pt x="379" y="308"/>
                    <a:pt x="345" y="719"/>
                  </a:cubicBezTo>
                  <a:cubicBezTo>
                    <a:pt x="203" y="2362"/>
                    <a:pt x="95" y="4160"/>
                    <a:pt x="24" y="6184"/>
                  </a:cubicBezTo>
                  <a:cubicBezTo>
                    <a:pt x="0" y="6625"/>
                    <a:pt x="345" y="6994"/>
                    <a:pt x="774" y="7006"/>
                  </a:cubicBezTo>
                  <a:lnTo>
                    <a:pt x="810" y="7006"/>
                  </a:lnTo>
                  <a:cubicBezTo>
                    <a:pt x="1226" y="7006"/>
                    <a:pt x="1584" y="6672"/>
                    <a:pt x="1596" y="6244"/>
                  </a:cubicBezTo>
                  <a:cubicBezTo>
                    <a:pt x="1679" y="4243"/>
                    <a:pt x="1774" y="2469"/>
                    <a:pt x="1917" y="850"/>
                  </a:cubicBezTo>
                  <a:cubicBezTo>
                    <a:pt x="1953" y="421"/>
                    <a:pt x="1631" y="40"/>
                    <a:pt x="1203" y="5"/>
                  </a:cubicBezTo>
                  <a:cubicBezTo>
                    <a:pt x="1174" y="2"/>
                    <a:pt x="1146" y="0"/>
                    <a:pt x="1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798304" y="1141928"/>
              <a:ext cx="96032" cy="219328"/>
            </a:xfrm>
            <a:custGeom>
              <a:avLst/>
              <a:gdLst/>
              <a:ahLst/>
              <a:cxnLst/>
              <a:rect l="l" t="t" r="r" b="b"/>
              <a:pathLst>
                <a:path w="3001" h="6854" extrusionOk="0">
                  <a:moveTo>
                    <a:pt x="2103" y="1"/>
                  </a:moveTo>
                  <a:cubicBezTo>
                    <a:pt x="1775" y="1"/>
                    <a:pt x="1474" y="212"/>
                    <a:pt x="1370" y="544"/>
                  </a:cubicBezTo>
                  <a:cubicBezTo>
                    <a:pt x="834" y="2175"/>
                    <a:pt x="417" y="3937"/>
                    <a:pt x="72" y="5937"/>
                  </a:cubicBezTo>
                  <a:cubicBezTo>
                    <a:pt x="1" y="6366"/>
                    <a:pt x="286" y="6771"/>
                    <a:pt x="715" y="6842"/>
                  </a:cubicBezTo>
                  <a:cubicBezTo>
                    <a:pt x="763" y="6854"/>
                    <a:pt x="798" y="6854"/>
                    <a:pt x="846" y="6854"/>
                  </a:cubicBezTo>
                  <a:cubicBezTo>
                    <a:pt x="1227" y="6854"/>
                    <a:pt x="1560" y="6592"/>
                    <a:pt x="1620" y="6199"/>
                  </a:cubicBezTo>
                  <a:cubicBezTo>
                    <a:pt x="1953" y="4282"/>
                    <a:pt x="2358" y="2591"/>
                    <a:pt x="2870" y="1032"/>
                  </a:cubicBezTo>
                  <a:cubicBezTo>
                    <a:pt x="3001" y="615"/>
                    <a:pt x="2775" y="175"/>
                    <a:pt x="2358" y="44"/>
                  </a:cubicBezTo>
                  <a:cubicBezTo>
                    <a:pt x="2273" y="14"/>
                    <a:pt x="2187" y="1"/>
                    <a:pt x="2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1908032" y="852329"/>
              <a:ext cx="168800" cy="181664"/>
            </a:xfrm>
            <a:custGeom>
              <a:avLst/>
              <a:gdLst/>
              <a:ahLst/>
              <a:cxnLst/>
              <a:rect l="l" t="t" r="r" b="b"/>
              <a:pathLst>
                <a:path w="5275" h="5677" extrusionOk="0">
                  <a:moveTo>
                    <a:pt x="4388" y="0"/>
                  </a:moveTo>
                  <a:cubicBezTo>
                    <a:pt x="4210" y="0"/>
                    <a:pt x="4029" y="61"/>
                    <a:pt x="3882" y="188"/>
                  </a:cubicBezTo>
                  <a:cubicBezTo>
                    <a:pt x="2477" y="1355"/>
                    <a:pt x="1239" y="2795"/>
                    <a:pt x="227" y="4486"/>
                  </a:cubicBezTo>
                  <a:cubicBezTo>
                    <a:pt x="1" y="4855"/>
                    <a:pt x="120" y="5343"/>
                    <a:pt x="489" y="5569"/>
                  </a:cubicBezTo>
                  <a:cubicBezTo>
                    <a:pt x="620" y="5641"/>
                    <a:pt x="751" y="5676"/>
                    <a:pt x="893" y="5676"/>
                  </a:cubicBezTo>
                  <a:cubicBezTo>
                    <a:pt x="1167" y="5676"/>
                    <a:pt x="1417" y="5545"/>
                    <a:pt x="1572" y="5307"/>
                  </a:cubicBezTo>
                  <a:cubicBezTo>
                    <a:pt x="2501" y="3771"/>
                    <a:pt x="3620" y="2450"/>
                    <a:pt x="4894" y="1390"/>
                  </a:cubicBezTo>
                  <a:cubicBezTo>
                    <a:pt x="5227" y="1116"/>
                    <a:pt x="5275" y="616"/>
                    <a:pt x="4989" y="283"/>
                  </a:cubicBezTo>
                  <a:cubicBezTo>
                    <a:pt x="4837" y="97"/>
                    <a:pt x="4614" y="0"/>
                    <a:pt x="43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2167872" y="660009"/>
              <a:ext cx="195104" cy="154912"/>
            </a:xfrm>
            <a:custGeom>
              <a:avLst/>
              <a:gdLst/>
              <a:ahLst/>
              <a:cxnLst/>
              <a:rect l="l" t="t" r="r" b="b"/>
              <a:pathLst>
                <a:path w="6097" h="4841" extrusionOk="0">
                  <a:moveTo>
                    <a:pt x="5227" y="1"/>
                  </a:moveTo>
                  <a:cubicBezTo>
                    <a:pt x="5025" y="1"/>
                    <a:pt x="4823" y="78"/>
                    <a:pt x="4668" y="233"/>
                  </a:cubicBezTo>
                  <a:cubicBezTo>
                    <a:pt x="3394" y="1495"/>
                    <a:pt x="2001" y="2554"/>
                    <a:pt x="524" y="3352"/>
                  </a:cubicBezTo>
                  <a:cubicBezTo>
                    <a:pt x="143" y="3566"/>
                    <a:pt x="1" y="4043"/>
                    <a:pt x="215" y="4424"/>
                  </a:cubicBezTo>
                  <a:cubicBezTo>
                    <a:pt x="358" y="4686"/>
                    <a:pt x="620" y="4840"/>
                    <a:pt x="905" y="4840"/>
                  </a:cubicBezTo>
                  <a:cubicBezTo>
                    <a:pt x="1025" y="4840"/>
                    <a:pt x="1155" y="4805"/>
                    <a:pt x="1275" y="4733"/>
                  </a:cubicBezTo>
                  <a:cubicBezTo>
                    <a:pt x="2882" y="3864"/>
                    <a:pt x="4394" y="2721"/>
                    <a:pt x="5775" y="1352"/>
                  </a:cubicBezTo>
                  <a:cubicBezTo>
                    <a:pt x="6085" y="1042"/>
                    <a:pt x="6097" y="542"/>
                    <a:pt x="5787" y="233"/>
                  </a:cubicBezTo>
                  <a:cubicBezTo>
                    <a:pt x="5632" y="78"/>
                    <a:pt x="5430" y="1"/>
                    <a:pt x="5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2414752" y="370761"/>
              <a:ext cx="139104" cy="204128"/>
            </a:xfrm>
            <a:custGeom>
              <a:avLst/>
              <a:gdLst/>
              <a:ahLst/>
              <a:cxnLst/>
              <a:rect l="l" t="t" r="r" b="b"/>
              <a:pathLst>
                <a:path w="4347" h="6379" extrusionOk="0">
                  <a:moveTo>
                    <a:pt x="3446" y="1"/>
                  </a:moveTo>
                  <a:cubicBezTo>
                    <a:pt x="3139" y="1"/>
                    <a:pt x="2851" y="181"/>
                    <a:pt x="2727" y="473"/>
                  </a:cubicBezTo>
                  <a:cubicBezTo>
                    <a:pt x="1989" y="2176"/>
                    <a:pt x="1144" y="3747"/>
                    <a:pt x="239" y="5164"/>
                  </a:cubicBezTo>
                  <a:cubicBezTo>
                    <a:pt x="1" y="5533"/>
                    <a:pt x="108" y="6021"/>
                    <a:pt x="477" y="6247"/>
                  </a:cubicBezTo>
                  <a:cubicBezTo>
                    <a:pt x="608" y="6343"/>
                    <a:pt x="751" y="6378"/>
                    <a:pt x="906" y="6378"/>
                  </a:cubicBezTo>
                  <a:cubicBezTo>
                    <a:pt x="1156" y="6378"/>
                    <a:pt x="1418" y="6247"/>
                    <a:pt x="1561" y="6021"/>
                  </a:cubicBezTo>
                  <a:cubicBezTo>
                    <a:pt x="2525" y="4533"/>
                    <a:pt x="3394" y="2878"/>
                    <a:pt x="4168" y="1104"/>
                  </a:cubicBezTo>
                  <a:cubicBezTo>
                    <a:pt x="4347" y="699"/>
                    <a:pt x="4156" y="235"/>
                    <a:pt x="3763" y="68"/>
                  </a:cubicBezTo>
                  <a:cubicBezTo>
                    <a:pt x="3659" y="22"/>
                    <a:pt x="3551" y="1"/>
                    <a:pt x="3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555744" y="36650"/>
              <a:ext cx="92608" cy="220480"/>
            </a:xfrm>
            <a:custGeom>
              <a:avLst/>
              <a:gdLst/>
              <a:ahLst/>
              <a:cxnLst/>
              <a:rect l="l" t="t" r="r" b="b"/>
              <a:pathLst>
                <a:path w="2894" h="6890" extrusionOk="0">
                  <a:moveTo>
                    <a:pt x="2049" y="1"/>
                  </a:moveTo>
                  <a:cubicBezTo>
                    <a:pt x="1664" y="1"/>
                    <a:pt x="1329" y="293"/>
                    <a:pt x="1274" y="687"/>
                  </a:cubicBezTo>
                  <a:cubicBezTo>
                    <a:pt x="1274" y="710"/>
                    <a:pt x="988" y="2877"/>
                    <a:pt x="119" y="5890"/>
                  </a:cubicBezTo>
                  <a:cubicBezTo>
                    <a:pt x="0" y="6306"/>
                    <a:pt x="238" y="6747"/>
                    <a:pt x="655" y="6866"/>
                  </a:cubicBezTo>
                  <a:cubicBezTo>
                    <a:pt x="726" y="6890"/>
                    <a:pt x="798" y="6890"/>
                    <a:pt x="881" y="6890"/>
                  </a:cubicBezTo>
                  <a:cubicBezTo>
                    <a:pt x="1215" y="6890"/>
                    <a:pt x="1536" y="6675"/>
                    <a:pt x="1631" y="6330"/>
                  </a:cubicBezTo>
                  <a:cubicBezTo>
                    <a:pt x="2536" y="3199"/>
                    <a:pt x="2834" y="972"/>
                    <a:pt x="2846" y="889"/>
                  </a:cubicBezTo>
                  <a:cubicBezTo>
                    <a:pt x="2893" y="448"/>
                    <a:pt x="2596" y="55"/>
                    <a:pt x="2155" y="8"/>
                  </a:cubicBezTo>
                  <a:cubicBezTo>
                    <a:pt x="2120" y="3"/>
                    <a:pt x="2084"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5"/>
        <p:cNvGrpSpPr/>
        <p:nvPr/>
      </p:nvGrpSpPr>
      <p:grpSpPr>
        <a:xfrm>
          <a:off x="0" y="0"/>
          <a:ext cx="0" cy="0"/>
          <a:chOff x="0" y="0"/>
          <a:chExt cx="0" cy="0"/>
        </a:xfrm>
      </p:grpSpPr>
      <p:sp>
        <p:nvSpPr>
          <p:cNvPr id="106" name="Google Shape;106;p5"/>
          <p:cNvSpPr txBox="1">
            <a:spLocks noGrp="1"/>
          </p:cNvSpPr>
          <p:nvPr>
            <p:ph type="body" idx="1"/>
          </p:nvPr>
        </p:nvSpPr>
        <p:spPr>
          <a:xfrm>
            <a:off x="5908463" y="3997438"/>
            <a:ext cx="2011800" cy="6126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Font typeface="Fira Sans"/>
              <a:buChar char="●"/>
              <a:defRPr sz="1600">
                <a:latin typeface="Fira Sans"/>
                <a:ea typeface="Fira Sans"/>
                <a:cs typeface="Fira Sans"/>
                <a:sym typeface="Fira Sans"/>
              </a:defRPr>
            </a:lvl1pPr>
            <a:lvl2pPr marL="914400" lvl="1" indent="-330200" algn="ctr" rtl="0">
              <a:spcBef>
                <a:spcPts val="1600"/>
              </a:spcBef>
              <a:spcAft>
                <a:spcPts val="0"/>
              </a:spcAft>
              <a:buSzPts val="1600"/>
              <a:buFont typeface="Fira Sans"/>
              <a:buChar char="○"/>
              <a:defRPr sz="1600">
                <a:latin typeface="Fira Sans"/>
                <a:ea typeface="Fira Sans"/>
                <a:cs typeface="Fira Sans"/>
                <a:sym typeface="Fira Sans"/>
              </a:defRPr>
            </a:lvl2pPr>
            <a:lvl3pPr marL="1371600" lvl="2" indent="-330200" algn="ctr" rtl="0">
              <a:spcBef>
                <a:spcPts val="1600"/>
              </a:spcBef>
              <a:spcAft>
                <a:spcPts val="0"/>
              </a:spcAft>
              <a:buSzPts val="1600"/>
              <a:buFont typeface="Fira Sans"/>
              <a:buChar char="■"/>
              <a:defRPr sz="1600">
                <a:latin typeface="Fira Sans"/>
                <a:ea typeface="Fira Sans"/>
                <a:cs typeface="Fira Sans"/>
                <a:sym typeface="Fira Sans"/>
              </a:defRPr>
            </a:lvl3pPr>
            <a:lvl4pPr marL="1828800" lvl="3" indent="-330200" algn="ctr" rtl="0">
              <a:spcBef>
                <a:spcPts val="1600"/>
              </a:spcBef>
              <a:spcAft>
                <a:spcPts val="0"/>
              </a:spcAft>
              <a:buSzPts val="1600"/>
              <a:buFont typeface="Fira Sans"/>
              <a:buChar char="●"/>
              <a:defRPr sz="1600">
                <a:latin typeface="Fira Sans"/>
                <a:ea typeface="Fira Sans"/>
                <a:cs typeface="Fira Sans"/>
                <a:sym typeface="Fira Sans"/>
              </a:defRPr>
            </a:lvl4pPr>
            <a:lvl5pPr marL="2286000" lvl="4" indent="-330200" algn="ctr" rtl="0">
              <a:spcBef>
                <a:spcPts val="1600"/>
              </a:spcBef>
              <a:spcAft>
                <a:spcPts val="0"/>
              </a:spcAft>
              <a:buSzPts val="1600"/>
              <a:buFont typeface="Fira Sans"/>
              <a:buChar char="○"/>
              <a:defRPr sz="1600">
                <a:latin typeface="Fira Sans"/>
                <a:ea typeface="Fira Sans"/>
                <a:cs typeface="Fira Sans"/>
                <a:sym typeface="Fira Sans"/>
              </a:defRPr>
            </a:lvl5pPr>
            <a:lvl6pPr marL="2743200" lvl="5" indent="-330200" algn="ctr" rtl="0">
              <a:spcBef>
                <a:spcPts val="1600"/>
              </a:spcBef>
              <a:spcAft>
                <a:spcPts val="0"/>
              </a:spcAft>
              <a:buSzPts val="1600"/>
              <a:buFont typeface="Fira Sans"/>
              <a:buChar char="■"/>
              <a:defRPr sz="1600">
                <a:latin typeface="Fira Sans"/>
                <a:ea typeface="Fira Sans"/>
                <a:cs typeface="Fira Sans"/>
                <a:sym typeface="Fira Sans"/>
              </a:defRPr>
            </a:lvl6pPr>
            <a:lvl7pPr marL="3200400" lvl="6" indent="-330200" algn="ctr" rtl="0">
              <a:spcBef>
                <a:spcPts val="1600"/>
              </a:spcBef>
              <a:spcAft>
                <a:spcPts val="0"/>
              </a:spcAft>
              <a:buSzPts val="1600"/>
              <a:buFont typeface="Fira Sans"/>
              <a:buChar char="●"/>
              <a:defRPr sz="1600">
                <a:latin typeface="Fira Sans"/>
                <a:ea typeface="Fira Sans"/>
                <a:cs typeface="Fira Sans"/>
                <a:sym typeface="Fira Sans"/>
              </a:defRPr>
            </a:lvl7pPr>
            <a:lvl8pPr marL="3657600" lvl="7" indent="-330200" algn="ctr" rtl="0">
              <a:spcBef>
                <a:spcPts val="1600"/>
              </a:spcBef>
              <a:spcAft>
                <a:spcPts val="0"/>
              </a:spcAft>
              <a:buSzPts val="1600"/>
              <a:buFont typeface="Fira Sans"/>
              <a:buChar char="○"/>
              <a:defRPr sz="1600">
                <a:latin typeface="Fira Sans"/>
                <a:ea typeface="Fira Sans"/>
                <a:cs typeface="Fira Sans"/>
                <a:sym typeface="Fira Sans"/>
              </a:defRPr>
            </a:lvl8pPr>
            <a:lvl9pPr marL="4114800" lvl="8" indent="-330200" algn="ctr" rtl="0">
              <a:spcBef>
                <a:spcPts val="1600"/>
              </a:spcBef>
              <a:spcAft>
                <a:spcPts val="1600"/>
              </a:spcAft>
              <a:buSzPts val="1600"/>
              <a:buFont typeface="Fira Sans"/>
              <a:buChar char="■"/>
              <a:defRPr sz="1600">
                <a:latin typeface="Fira Sans"/>
                <a:ea typeface="Fira Sans"/>
                <a:cs typeface="Fira Sans"/>
                <a:sym typeface="Fira Sans"/>
              </a:defRPr>
            </a:lvl9pPr>
          </a:lstStyle>
          <a:p>
            <a:endParaRPr/>
          </a:p>
        </p:txBody>
      </p:sp>
      <p:sp>
        <p:nvSpPr>
          <p:cNvPr id="107" name="Google Shape;107;p5"/>
          <p:cNvSpPr txBox="1">
            <a:spLocks noGrp="1"/>
          </p:cNvSpPr>
          <p:nvPr>
            <p:ph type="body" idx="2"/>
          </p:nvPr>
        </p:nvSpPr>
        <p:spPr>
          <a:xfrm>
            <a:off x="1274988" y="3997438"/>
            <a:ext cx="2011800" cy="6126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Font typeface="Fira Sans"/>
              <a:buChar char="●"/>
              <a:defRPr sz="1600">
                <a:latin typeface="Fira Sans"/>
                <a:ea typeface="Fira Sans"/>
                <a:cs typeface="Fira Sans"/>
                <a:sym typeface="Fira Sans"/>
              </a:defRPr>
            </a:lvl1pPr>
            <a:lvl2pPr marL="914400" lvl="1" indent="-330200" algn="ctr" rtl="0">
              <a:spcBef>
                <a:spcPts val="1600"/>
              </a:spcBef>
              <a:spcAft>
                <a:spcPts val="0"/>
              </a:spcAft>
              <a:buSzPts val="1600"/>
              <a:buFont typeface="Fira Sans"/>
              <a:buChar char="○"/>
              <a:defRPr sz="1600">
                <a:latin typeface="Fira Sans"/>
                <a:ea typeface="Fira Sans"/>
                <a:cs typeface="Fira Sans"/>
                <a:sym typeface="Fira Sans"/>
              </a:defRPr>
            </a:lvl2pPr>
            <a:lvl3pPr marL="1371600" lvl="2" indent="-330200" algn="ctr" rtl="0">
              <a:spcBef>
                <a:spcPts val="1600"/>
              </a:spcBef>
              <a:spcAft>
                <a:spcPts val="0"/>
              </a:spcAft>
              <a:buSzPts val="1600"/>
              <a:buFont typeface="Fira Sans"/>
              <a:buChar char="■"/>
              <a:defRPr sz="1600">
                <a:latin typeface="Fira Sans"/>
                <a:ea typeface="Fira Sans"/>
                <a:cs typeface="Fira Sans"/>
                <a:sym typeface="Fira Sans"/>
              </a:defRPr>
            </a:lvl3pPr>
            <a:lvl4pPr marL="1828800" lvl="3" indent="-330200" algn="ctr" rtl="0">
              <a:spcBef>
                <a:spcPts val="1600"/>
              </a:spcBef>
              <a:spcAft>
                <a:spcPts val="0"/>
              </a:spcAft>
              <a:buSzPts val="1600"/>
              <a:buFont typeface="Fira Sans"/>
              <a:buChar char="●"/>
              <a:defRPr sz="1600">
                <a:latin typeface="Fira Sans"/>
                <a:ea typeface="Fira Sans"/>
                <a:cs typeface="Fira Sans"/>
                <a:sym typeface="Fira Sans"/>
              </a:defRPr>
            </a:lvl4pPr>
            <a:lvl5pPr marL="2286000" lvl="4" indent="-330200" algn="ctr" rtl="0">
              <a:spcBef>
                <a:spcPts val="1600"/>
              </a:spcBef>
              <a:spcAft>
                <a:spcPts val="0"/>
              </a:spcAft>
              <a:buSzPts val="1600"/>
              <a:buFont typeface="Fira Sans"/>
              <a:buChar char="○"/>
              <a:defRPr sz="1600">
                <a:latin typeface="Fira Sans"/>
                <a:ea typeface="Fira Sans"/>
                <a:cs typeface="Fira Sans"/>
                <a:sym typeface="Fira Sans"/>
              </a:defRPr>
            </a:lvl5pPr>
            <a:lvl6pPr marL="2743200" lvl="5" indent="-330200" algn="ctr" rtl="0">
              <a:spcBef>
                <a:spcPts val="1600"/>
              </a:spcBef>
              <a:spcAft>
                <a:spcPts val="0"/>
              </a:spcAft>
              <a:buSzPts val="1600"/>
              <a:buFont typeface="Fira Sans"/>
              <a:buChar char="■"/>
              <a:defRPr sz="1600">
                <a:latin typeface="Fira Sans"/>
                <a:ea typeface="Fira Sans"/>
                <a:cs typeface="Fira Sans"/>
                <a:sym typeface="Fira Sans"/>
              </a:defRPr>
            </a:lvl6pPr>
            <a:lvl7pPr marL="3200400" lvl="6" indent="-330200" algn="ctr" rtl="0">
              <a:spcBef>
                <a:spcPts val="1600"/>
              </a:spcBef>
              <a:spcAft>
                <a:spcPts val="0"/>
              </a:spcAft>
              <a:buSzPts val="1600"/>
              <a:buFont typeface="Fira Sans"/>
              <a:buChar char="●"/>
              <a:defRPr sz="1600">
                <a:latin typeface="Fira Sans"/>
                <a:ea typeface="Fira Sans"/>
                <a:cs typeface="Fira Sans"/>
                <a:sym typeface="Fira Sans"/>
              </a:defRPr>
            </a:lvl7pPr>
            <a:lvl8pPr marL="3657600" lvl="7" indent="-330200" algn="ctr" rtl="0">
              <a:spcBef>
                <a:spcPts val="1600"/>
              </a:spcBef>
              <a:spcAft>
                <a:spcPts val="0"/>
              </a:spcAft>
              <a:buSzPts val="1600"/>
              <a:buFont typeface="Fira Sans"/>
              <a:buChar char="○"/>
              <a:defRPr sz="1600">
                <a:latin typeface="Fira Sans"/>
                <a:ea typeface="Fira Sans"/>
                <a:cs typeface="Fira Sans"/>
                <a:sym typeface="Fira Sans"/>
              </a:defRPr>
            </a:lvl8pPr>
            <a:lvl9pPr marL="4114800" lvl="8" indent="-330200" algn="ctr" rtl="0">
              <a:spcBef>
                <a:spcPts val="1600"/>
              </a:spcBef>
              <a:spcAft>
                <a:spcPts val="1600"/>
              </a:spcAft>
              <a:buSzPts val="1600"/>
              <a:buFont typeface="Fira Sans"/>
              <a:buChar char="■"/>
              <a:defRPr sz="1600">
                <a:latin typeface="Fira Sans"/>
                <a:ea typeface="Fira Sans"/>
                <a:cs typeface="Fira Sans"/>
                <a:sym typeface="Fira Sans"/>
              </a:defRPr>
            </a:lvl9pPr>
          </a:lstStyle>
          <a:p>
            <a:endParaRPr/>
          </a:p>
        </p:txBody>
      </p:sp>
      <p:sp>
        <p:nvSpPr>
          <p:cNvPr id="108" name="Google Shape;108;p5"/>
          <p:cNvSpPr txBox="1">
            <a:spLocks noGrp="1"/>
          </p:cNvSpPr>
          <p:nvPr>
            <p:ph type="title"/>
          </p:nvPr>
        </p:nvSpPr>
        <p:spPr>
          <a:xfrm>
            <a:off x="2233650" y="445025"/>
            <a:ext cx="4676700" cy="104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5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grpSp>
        <p:nvGrpSpPr>
          <p:cNvPr id="109" name="Google Shape;109;p5"/>
          <p:cNvGrpSpPr/>
          <p:nvPr/>
        </p:nvGrpSpPr>
        <p:grpSpPr>
          <a:xfrm flipH="1">
            <a:off x="8" y="2"/>
            <a:ext cx="1705376" cy="1775136"/>
            <a:chOff x="7438633" y="2"/>
            <a:chExt cx="1705376" cy="1775136"/>
          </a:xfrm>
        </p:grpSpPr>
        <p:sp>
          <p:nvSpPr>
            <p:cNvPr id="110" name="Google Shape;110;p5"/>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6"/>
          <p:cNvSpPr txBox="1">
            <a:spLocks noGrp="1"/>
          </p:cNvSpPr>
          <p:nvPr>
            <p:ph type="title"/>
          </p:nvPr>
        </p:nvSpPr>
        <p:spPr>
          <a:xfrm>
            <a:off x="1324050" y="445025"/>
            <a:ext cx="64959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5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122" name="Google Shape;122;p6"/>
          <p:cNvGrpSpPr/>
          <p:nvPr/>
        </p:nvGrpSpPr>
        <p:grpSpPr>
          <a:xfrm>
            <a:off x="0" y="0"/>
            <a:ext cx="9131655" cy="5143505"/>
            <a:chOff x="0" y="0"/>
            <a:chExt cx="9131655" cy="5143505"/>
          </a:xfrm>
        </p:grpSpPr>
        <p:grpSp>
          <p:nvGrpSpPr>
            <p:cNvPr id="123" name="Google Shape;123;p6"/>
            <p:cNvGrpSpPr/>
            <p:nvPr/>
          </p:nvGrpSpPr>
          <p:grpSpPr>
            <a:xfrm>
              <a:off x="0" y="0"/>
              <a:ext cx="1931111" cy="2457452"/>
              <a:chOff x="160768" y="36650"/>
              <a:chExt cx="2487584" cy="3165595"/>
            </a:xfrm>
          </p:grpSpPr>
          <p:sp>
            <p:nvSpPr>
              <p:cNvPr id="124" name="Google Shape;124;p6"/>
              <p:cNvSpPr/>
              <p:nvPr/>
            </p:nvSpPr>
            <p:spPr>
              <a:xfrm>
                <a:off x="808480" y="3147589"/>
                <a:ext cx="226720" cy="54656"/>
              </a:xfrm>
              <a:custGeom>
                <a:avLst/>
                <a:gdLst/>
                <a:ahLst/>
                <a:cxnLst/>
                <a:rect l="l" t="t" r="r" b="b"/>
                <a:pathLst>
                  <a:path w="7085" h="1708" extrusionOk="0">
                    <a:moveTo>
                      <a:pt x="821" y="1"/>
                    </a:moveTo>
                    <a:cubicBezTo>
                      <a:pt x="426" y="1"/>
                      <a:pt x="81" y="307"/>
                      <a:pt x="48" y="708"/>
                    </a:cubicBezTo>
                    <a:cubicBezTo>
                      <a:pt x="0" y="1148"/>
                      <a:pt x="322" y="1529"/>
                      <a:pt x="750" y="1577"/>
                    </a:cubicBezTo>
                    <a:cubicBezTo>
                      <a:pt x="1691" y="1660"/>
                      <a:pt x="2643" y="1708"/>
                      <a:pt x="3572" y="1708"/>
                    </a:cubicBezTo>
                    <a:cubicBezTo>
                      <a:pt x="4489" y="1708"/>
                      <a:pt x="5417" y="1660"/>
                      <a:pt x="6334" y="1577"/>
                    </a:cubicBezTo>
                    <a:cubicBezTo>
                      <a:pt x="6763" y="1529"/>
                      <a:pt x="7084" y="1148"/>
                      <a:pt x="7037" y="708"/>
                    </a:cubicBezTo>
                    <a:cubicBezTo>
                      <a:pt x="7003" y="307"/>
                      <a:pt x="6658" y="1"/>
                      <a:pt x="6264" y="1"/>
                    </a:cubicBezTo>
                    <a:cubicBezTo>
                      <a:pt x="6236" y="1"/>
                      <a:pt x="6208" y="2"/>
                      <a:pt x="6179" y="5"/>
                    </a:cubicBezTo>
                    <a:cubicBezTo>
                      <a:pt x="5316" y="89"/>
                      <a:pt x="4441" y="130"/>
                      <a:pt x="3560" y="130"/>
                    </a:cubicBezTo>
                    <a:cubicBezTo>
                      <a:pt x="2679" y="130"/>
                      <a:pt x="1792" y="89"/>
                      <a:pt x="905" y="5"/>
                    </a:cubicBezTo>
                    <a:cubicBezTo>
                      <a:pt x="877" y="2"/>
                      <a:pt x="848" y="1"/>
                      <a:pt x="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70912" y="3060837"/>
                <a:ext cx="220992" cy="105984"/>
              </a:xfrm>
              <a:custGeom>
                <a:avLst/>
                <a:gdLst/>
                <a:ahLst/>
                <a:cxnLst/>
                <a:rect l="l" t="t" r="r" b="b"/>
                <a:pathLst>
                  <a:path w="6906" h="3312" extrusionOk="0">
                    <a:moveTo>
                      <a:pt x="887" y="1"/>
                    </a:moveTo>
                    <a:cubicBezTo>
                      <a:pt x="576" y="1"/>
                      <a:pt x="281" y="184"/>
                      <a:pt x="155" y="490"/>
                    </a:cubicBezTo>
                    <a:cubicBezTo>
                      <a:pt x="0" y="895"/>
                      <a:pt x="191" y="1359"/>
                      <a:pt x="595" y="1514"/>
                    </a:cubicBezTo>
                    <a:cubicBezTo>
                      <a:pt x="2381" y="2240"/>
                      <a:pt x="4144" y="2835"/>
                      <a:pt x="5834" y="3288"/>
                    </a:cubicBezTo>
                    <a:cubicBezTo>
                      <a:pt x="5906" y="3300"/>
                      <a:pt x="5965" y="3312"/>
                      <a:pt x="6037" y="3312"/>
                    </a:cubicBezTo>
                    <a:cubicBezTo>
                      <a:pt x="6382" y="3312"/>
                      <a:pt x="6703" y="3073"/>
                      <a:pt x="6799" y="2728"/>
                    </a:cubicBezTo>
                    <a:cubicBezTo>
                      <a:pt x="6906" y="2299"/>
                      <a:pt x="6656" y="1871"/>
                      <a:pt x="6239" y="1764"/>
                    </a:cubicBezTo>
                    <a:cubicBezTo>
                      <a:pt x="4620" y="1323"/>
                      <a:pt x="2917" y="752"/>
                      <a:pt x="1191" y="61"/>
                    </a:cubicBezTo>
                    <a:cubicBezTo>
                      <a:pt x="1091" y="20"/>
                      <a:pt x="989"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150592" y="3049509"/>
                <a:ext cx="218752" cy="114656"/>
              </a:xfrm>
              <a:custGeom>
                <a:avLst/>
                <a:gdLst/>
                <a:ahLst/>
                <a:cxnLst/>
                <a:rect l="l" t="t" r="r" b="b"/>
                <a:pathLst>
                  <a:path w="6836" h="3583" extrusionOk="0">
                    <a:moveTo>
                      <a:pt x="5935" y="1"/>
                    </a:moveTo>
                    <a:cubicBezTo>
                      <a:pt x="5818" y="1"/>
                      <a:pt x="5698" y="27"/>
                      <a:pt x="5585" y="82"/>
                    </a:cubicBezTo>
                    <a:cubicBezTo>
                      <a:pt x="3942" y="891"/>
                      <a:pt x="2287" y="1546"/>
                      <a:pt x="656" y="2046"/>
                    </a:cubicBezTo>
                    <a:cubicBezTo>
                      <a:pt x="239" y="2165"/>
                      <a:pt x="1" y="2606"/>
                      <a:pt x="132" y="3023"/>
                    </a:cubicBezTo>
                    <a:cubicBezTo>
                      <a:pt x="239" y="3368"/>
                      <a:pt x="549" y="3582"/>
                      <a:pt x="882" y="3582"/>
                    </a:cubicBezTo>
                    <a:cubicBezTo>
                      <a:pt x="965" y="3582"/>
                      <a:pt x="1037" y="3570"/>
                      <a:pt x="1108" y="3546"/>
                    </a:cubicBezTo>
                    <a:cubicBezTo>
                      <a:pt x="2823" y="3034"/>
                      <a:pt x="4561" y="2344"/>
                      <a:pt x="6275" y="1499"/>
                    </a:cubicBezTo>
                    <a:cubicBezTo>
                      <a:pt x="6668" y="1308"/>
                      <a:pt x="6835" y="832"/>
                      <a:pt x="6633" y="439"/>
                    </a:cubicBezTo>
                    <a:cubicBezTo>
                      <a:pt x="6497" y="159"/>
                      <a:pt x="6223" y="1"/>
                      <a:pt x="5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160768" y="2903557"/>
                <a:ext cx="209568" cy="134880"/>
              </a:xfrm>
              <a:custGeom>
                <a:avLst/>
                <a:gdLst/>
                <a:ahLst/>
                <a:cxnLst/>
                <a:rect l="l" t="t" r="r" b="b"/>
                <a:pathLst>
                  <a:path w="6549" h="4215" extrusionOk="0">
                    <a:moveTo>
                      <a:pt x="901" y="0"/>
                    </a:moveTo>
                    <a:cubicBezTo>
                      <a:pt x="631" y="0"/>
                      <a:pt x="365" y="135"/>
                      <a:pt x="215" y="380"/>
                    </a:cubicBezTo>
                    <a:cubicBezTo>
                      <a:pt x="0" y="761"/>
                      <a:pt x="120" y="1238"/>
                      <a:pt x="489" y="1464"/>
                    </a:cubicBezTo>
                    <a:cubicBezTo>
                      <a:pt x="2144" y="2452"/>
                      <a:pt x="3763" y="3345"/>
                      <a:pt x="5287" y="4131"/>
                    </a:cubicBezTo>
                    <a:cubicBezTo>
                      <a:pt x="5406" y="4190"/>
                      <a:pt x="5525" y="4214"/>
                      <a:pt x="5644" y="4214"/>
                    </a:cubicBezTo>
                    <a:cubicBezTo>
                      <a:pt x="5930" y="4214"/>
                      <a:pt x="6204" y="4059"/>
                      <a:pt x="6346" y="3785"/>
                    </a:cubicBezTo>
                    <a:cubicBezTo>
                      <a:pt x="6549" y="3404"/>
                      <a:pt x="6394" y="2928"/>
                      <a:pt x="6001" y="2726"/>
                    </a:cubicBezTo>
                    <a:cubicBezTo>
                      <a:pt x="4513" y="1964"/>
                      <a:pt x="2929" y="1083"/>
                      <a:pt x="1298" y="106"/>
                    </a:cubicBezTo>
                    <a:cubicBezTo>
                      <a:pt x="1174" y="35"/>
                      <a:pt x="1037"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1461888" y="2846245"/>
                <a:ext cx="184416" cy="166656"/>
              </a:xfrm>
              <a:custGeom>
                <a:avLst/>
                <a:gdLst/>
                <a:ahLst/>
                <a:cxnLst/>
                <a:rect l="l" t="t" r="r" b="b"/>
                <a:pathLst>
                  <a:path w="5763" h="5208" extrusionOk="0">
                    <a:moveTo>
                      <a:pt x="4878" y="1"/>
                    </a:moveTo>
                    <a:cubicBezTo>
                      <a:pt x="4640" y="1"/>
                      <a:pt x="4406" y="109"/>
                      <a:pt x="4251" y="314"/>
                    </a:cubicBezTo>
                    <a:cubicBezTo>
                      <a:pt x="3382" y="1469"/>
                      <a:pt x="2370" y="2445"/>
                      <a:pt x="1239" y="3231"/>
                    </a:cubicBezTo>
                    <a:cubicBezTo>
                      <a:pt x="977" y="3410"/>
                      <a:pt x="715" y="3588"/>
                      <a:pt x="465" y="3755"/>
                    </a:cubicBezTo>
                    <a:cubicBezTo>
                      <a:pt x="96" y="4005"/>
                      <a:pt x="0" y="4493"/>
                      <a:pt x="250" y="4850"/>
                    </a:cubicBezTo>
                    <a:cubicBezTo>
                      <a:pt x="393" y="5076"/>
                      <a:pt x="643" y="5207"/>
                      <a:pt x="905" y="5207"/>
                    </a:cubicBezTo>
                    <a:cubicBezTo>
                      <a:pt x="1048" y="5207"/>
                      <a:pt x="1203" y="5160"/>
                      <a:pt x="1334" y="5065"/>
                    </a:cubicBezTo>
                    <a:cubicBezTo>
                      <a:pt x="1608" y="4898"/>
                      <a:pt x="1870" y="4707"/>
                      <a:pt x="2132" y="4529"/>
                    </a:cubicBezTo>
                    <a:cubicBezTo>
                      <a:pt x="3405" y="3648"/>
                      <a:pt x="4537" y="2552"/>
                      <a:pt x="5501" y="1266"/>
                    </a:cubicBezTo>
                    <a:cubicBezTo>
                      <a:pt x="5763" y="909"/>
                      <a:pt x="5703" y="421"/>
                      <a:pt x="5346" y="159"/>
                    </a:cubicBezTo>
                    <a:cubicBezTo>
                      <a:pt x="5205" y="52"/>
                      <a:pt x="5041" y="1"/>
                      <a:pt x="48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1040" y="2526246"/>
                <a:ext cx="102144" cy="218048"/>
              </a:xfrm>
              <a:custGeom>
                <a:avLst/>
                <a:gdLst/>
                <a:ahLst/>
                <a:cxnLst/>
                <a:rect l="l" t="t" r="r" b="b"/>
                <a:pathLst>
                  <a:path w="3192" h="6814" extrusionOk="0">
                    <a:moveTo>
                      <a:pt x="2331" y="1"/>
                    </a:moveTo>
                    <a:cubicBezTo>
                      <a:pt x="1967" y="1"/>
                      <a:pt x="1634" y="266"/>
                      <a:pt x="1561" y="634"/>
                    </a:cubicBezTo>
                    <a:cubicBezTo>
                      <a:pt x="1191" y="2563"/>
                      <a:pt x="727" y="4230"/>
                      <a:pt x="156" y="5742"/>
                    </a:cubicBezTo>
                    <a:cubicBezTo>
                      <a:pt x="1" y="6159"/>
                      <a:pt x="203" y="6611"/>
                      <a:pt x="620" y="6766"/>
                    </a:cubicBezTo>
                    <a:cubicBezTo>
                      <a:pt x="703" y="6802"/>
                      <a:pt x="799" y="6814"/>
                      <a:pt x="894" y="6814"/>
                    </a:cubicBezTo>
                    <a:cubicBezTo>
                      <a:pt x="1215" y="6814"/>
                      <a:pt x="1513" y="6623"/>
                      <a:pt x="1632" y="6302"/>
                    </a:cubicBezTo>
                    <a:cubicBezTo>
                      <a:pt x="2239" y="4706"/>
                      <a:pt x="2715" y="2944"/>
                      <a:pt x="3108" y="944"/>
                    </a:cubicBezTo>
                    <a:cubicBezTo>
                      <a:pt x="3192" y="515"/>
                      <a:pt x="2906" y="98"/>
                      <a:pt x="2477" y="15"/>
                    </a:cubicBezTo>
                    <a:cubicBezTo>
                      <a:pt x="2428" y="5"/>
                      <a:pt x="2380" y="1"/>
                      <a:pt x="23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743456" y="2180006"/>
                <a:ext cx="63648" cy="224448"/>
              </a:xfrm>
              <a:custGeom>
                <a:avLst/>
                <a:gdLst/>
                <a:ahLst/>
                <a:cxnLst/>
                <a:rect l="l" t="t" r="r" b="b"/>
                <a:pathLst>
                  <a:path w="1989" h="7014" extrusionOk="0">
                    <a:moveTo>
                      <a:pt x="1192" y="0"/>
                    </a:moveTo>
                    <a:cubicBezTo>
                      <a:pt x="773" y="0"/>
                      <a:pt x="416" y="329"/>
                      <a:pt x="393" y="762"/>
                    </a:cubicBezTo>
                    <a:cubicBezTo>
                      <a:pt x="310" y="2775"/>
                      <a:pt x="191" y="4537"/>
                      <a:pt x="36" y="6144"/>
                    </a:cubicBezTo>
                    <a:cubicBezTo>
                      <a:pt x="0" y="6585"/>
                      <a:pt x="310" y="6966"/>
                      <a:pt x="750" y="7013"/>
                    </a:cubicBezTo>
                    <a:lnTo>
                      <a:pt x="822" y="7013"/>
                    </a:lnTo>
                    <a:cubicBezTo>
                      <a:pt x="1226" y="7013"/>
                      <a:pt x="1572" y="6704"/>
                      <a:pt x="1607" y="6299"/>
                    </a:cubicBezTo>
                    <a:cubicBezTo>
                      <a:pt x="1762" y="4656"/>
                      <a:pt x="1881" y="2870"/>
                      <a:pt x="1965" y="822"/>
                    </a:cubicBezTo>
                    <a:cubicBezTo>
                      <a:pt x="1988" y="393"/>
                      <a:pt x="1655" y="24"/>
                      <a:pt x="1214" y="0"/>
                    </a:cubicBezTo>
                    <a:cubicBezTo>
                      <a:pt x="1207" y="0"/>
                      <a:pt x="1200" y="0"/>
                      <a:pt x="1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60576" y="1831719"/>
                <a:ext cx="53760" cy="224864"/>
              </a:xfrm>
              <a:custGeom>
                <a:avLst/>
                <a:gdLst/>
                <a:ahLst/>
                <a:cxnLst/>
                <a:rect l="l" t="t" r="r" b="b"/>
                <a:pathLst>
                  <a:path w="1680" h="7027" extrusionOk="0">
                    <a:moveTo>
                      <a:pt x="852" y="1"/>
                    </a:moveTo>
                    <a:cubicBezTo>
                      <a:pt x="432" y="1"/>
                      <a:pt x="108" y="349"/>
                      <a:pt x="96" y="776"/>
                    </a:cubicBezTo>
                    <a:cubicBezTo>
                      <a:pt x="84" y="1609"/>
                      <a:pt x="72" y="2431"/>
                      <a:pt x="60" y="3264"/>
                    </a:cubicBezTo>
                    <a:cubicBezTo>
                      <a:pt x="48" y="4253"/>
                      <a:pt x="25" y="5241"/>
                      <a:pt x="13" y="6217"/>
                    </a:cubicBezTo>
                    <a:cubicBezTo>
                      <a:pt x="1" y="6658"/>
                      <a:pt x="346" y="7015"/>
                      <a:pt x="787" y="7027"/>
                    </a:cubicBezTo>
                    <a:lnTo>
                      <a:pt x="799" y="7027"/>
                    </a:lnTo>
                    <a:cubicBezTo>
                      <a:pt x="1227" y="7027"/>
                      <a:pt x="1584" y="6681"/>
                      <a:pt x="1584" y="6253"/>
                    </a:cubicBezTo>
                    <a:cubicBezTo>
                      <a:pt x="1608" y="5265"/>
                      <a:pt x="1620" y="4276"/>
                      <a:pt x="1632" y="3288"/>
                    </a:cubicBezTo>
                    <a:cubicBezTo>
                      <a:pt x="1644" y="2455"/>
                      <a:pt x="1656" y="1633"/>
                      <a:pt x="1668" y="800"/>
                    </a:cubicBezTo>
                    <a:cubicBezTo>
                      <a:pt x="1680" y="371"/>
                      <a:pt x="1334" y="14"/>
                      <a:pt x="894" y="2"/>
                    </a:cubicBezTo>
                    <a:cubicBezTo>
                      <a:pt x="880" y="1"/>
                      <a:pt x="866" y="1"/>
                      <a:pt x="8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1767456" y="1483784"/>
                <a:ext cx="62496" cy="224192"/>
              </a:xfrm>
              <a:custGeom>
                <a:avLst/>
                <a:gdLst/>
                <a:ahLst/>
                <a:cxnLst/>
                <a:rect l="l" t="t" r="r" b="b"/>
                <a:pathLst>
                  <a:path w="1953" h="7006" extrusionOk="0">
                    <a:moveTo>
                      <a:pt x="1118" y="0"/>
                    </a:moveTo>
                    <a:cubicBezTo>
                      <a:pt x="724" y="0"/>
                      <a:pt x="379" y="308"/>
                      <a:pt x="345" y="719"/>
                    </a:cubicBezTo>
                    <a:cubicBezTo>
                      <a:pt x="203" y="2362"/>
                      <a:pt x="95" y="4160"/>
                      <a:pt x="24" y="6184"/>
                    </a:cubicBezTo>
                    <a:cubicBezTo>
                      <a:pt x="0" y="6625"/>
                      <a:pt x="345" y="6994"/>
                      <a:pt x="774" y="7006"/>
                    </a:cubicBezTo>
                    <a:lnTo>
                      <a:pt x="810" y="7006"/>
                    </a:lnTo>
                    <a:cubicBezTo>
                      <a:pt x="1226" y="7006"/>
                      <a:pt x="1584" y="6672"/>
                      <a:pt x="1596" y="6244"/>
                    </a:cubicBezTo>
                    <a:cubicBezTo>
                      <a:pt x="1679" y="4243"/>
                      <a:pt x="1774" y="2469"/>
                      <a:pt x="1917" y="850"/>
                    </a:cubicBezTo>
                    <a:cubicBezTo>
                      <a:pt x="1953" y="421"/>
                      <a:pt x="1631" y="40"/>
                      <a:pt x="1203" y="5"/>
                    </a:cubicBezTo>
                    <a:cubicBezTo>
                      <a:pt x="1174" y="2"/>
                      <a:pt x="1146" y="0"/>
                      <a:pt x="11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798304" y="1141928"/>
                <a:ext cx="96032" cy="219328"/>
              </a:xfrm>
              <a:custGeom>
                <a:avLst/>
                <a:gdLst/>
                <a:ahLst/>
                <a:cxnLst/>
                <a:rect l="l" t="t" r="r" b="b"/>
                <a:pathLst>
                  <a:path w="3001" h="6854" extrusionOk="0">
                    <a:moveTo>
                      <a:pt x="2103" y="1"/>
                    </a:moveTo>
                    <a:cubicBezTo>
                      <a:pt x="1775" y="1"/>
                      <a:pt x="1474" y="212"/>
                      <a:pt x="1370" y="544"/>
                    </a:cubicBezTo>
                    <a:cubicBezTo>
                      <a:pt x="834" y="2175"/>
                      <a:pt x="417" y="3937"/>
                      <a:pt x="72" y="5937"/>
                    </a:cubicBezTo>
                    <a:cubicBezTo>
                      <a:pt x="1" y="6366"/>
                      <a:pt x="286" y="6771"/>
                      <a:pt x="715" y="6842"/>
                    </a:cubicBezTo>
                    <a:cubicBezTo>
                      <a:pt x="763" y="6854"/>
                      <a:pt x="798" y="6854"/>
                      <a:pt x="846" y="6854"/>
                    </a:cubicBezTo>
                    <a:cubicBezTo>
                      <a:pt x="1227" y="6854"/>
                      <a:pt x="1560" y="6592"/>
                      <a:pt x="1620" y="6199"/>
                    </a:cubicBezTo>
                    <a:cubicBezTo>
                      <a:pt x="1953" y="4282"/>
                      <a:pt x="2358" y="2591"/>
                      <a:pt x="2870" y="1032"/>
                    </a:cubicBezTo>
                    <a:cubicBezTo>
                      <a:pt x="3001" y="615"/>
                      <a:pt x="2775" y="175"/>
                      <a:pt x="2358" y="44"/>
                    </a:cubicBezTo>
                    <a:cubicBezTo>
                      <a:pt x="2273" y="14"/>
                      <a:pt x="2187" y="1"/>
                      <a:pt x="2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1908032" y="852329"/>
                <a:ext cx="168800" cy="181664"/>
              </a:xfrm>
              <a:custGeom>
                <a:avLst/>
                <a:gdLst/>
                <a:ahLst/>
                <a:cxnLst/>
                <a:rect l="l" t="t" r="r" b="b"/>
                <a:pathLst>
                  <a:path w="5275" h="5677" extrusionOk="0">
                    <a:moveTo>
                      <a:pt x="4388" y="0"/>
                    </a:moveTo>
                    <a:cubicBezTo>
                      <a:pt x="4210" y="0"/>
                      <a:pt x="4029" y="61"/>
                      <a:pt x="3882" y="188"/>
                    </a:cubicBezTo>
                    <a:cubicBezTo>
                      <a:pt x="2477" y="1355"/>
                      <a:pt x="1239" y="2795"/>
                      <a:pt x="227" y="4486"/>
                    </a:cubicBezTo>
                    <a:cubicBezTo>
                      <a:pt x="1" y="4855"/>
                      <a:pt x="120" y="5343"/>
                      <a:pt x="489" y="5569"/>
                    </a:cubicBezTo>
                    <a:cubicBezTo>
                      <a:pt x="620" y="5641"/>
                      <a:pt x="751" y="5676"/>
                      <a:pt x="893" y="5676"/>
                    </a:cubicBezTo>
                    <a:cubicBezTo>
                      <a:pt x="1167" y="5676"/>
                      <a:pt x="1417" y="5545"/>
                      <a:pt x="1572" y="5307"/>
                    </a:cubicBezTo>
                    <a:cubicBezTo>
                      <a:pt x="2501" y="3771"/>
                      <a:pt x="3620" y="2450"/>
                      <a:pt x="4894" y="1390"/>
                    </a:cubicBezTo>
                    <a:cubicBezTo>
                      <a:pt x="5227" y="1116"/>
                      <a:pt x="5275" y="616"/>
                      <a:pt x="4989" y="283"/>
                    </a:cubicBezTo>
                    <a:cubicBezTo>
                      <a:pt x="4837" y="97"/>
                      <a:pt x="4614" y="0"/>
                      <a:pt x="43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2167872" y="660009"/>
                <a:ext cx="195104" cy="154912"/>
              </a:xfrm>
              <a:custGeom>
                <a:avLst/>
                <a:gdLst/>
                <a:ahLst/>
                <a:cxnLst/>
                <a:rect l="l" t="t" r="r" b="b"/>
                <a:pathLst>
                  <a:path w="6097" h="4841" extrusionOk="0">
                    <a:moveTo>
                      <a:pt x="5227" y="1"/>
                    </a:moveTo>
                    <a:cubicBezTo>
                      <a:pt x="5025" y="1"/>
                      <a:pt x="4823" y="78"/>
                      <a:pt x="4668" y="233"/>
                    </a:cubicBezTo>
                    <a:cubicBezTo>
                      <a:pt x="3394" y="1495"/>
                      <a:pt x="2001" y="2554"/>
                      <a:pt x="524" y="3352"/>
                    </a:cubicBezTo>
                    <a:cubicBezTo>
                      <a:pt x="143" y="3566"/>
                      <a:pt x="1" y="4043"/>
                      <a:pt x="215" y="4424"/>
                    </a:cubicBezTo>
                    <a:cubicBezTo>
                      <a:pt x="358" y="4686"/>
                      <a:pt x="620" y="4840"/>
                      <a:pt x="905" y="4840"/>
                    </a:cubicBezTo>
                    <a:cubicBezTo>
                      <a:pt x="1025" y="4840"/>
                      <a:pt x="1155" y="4805"/>
                      <a:pt x="1275" y="4733"/>
                    </a:cubicBezTo>
                    <a:cubicBezTo>
                      <a:pt x="2882" y="3864"/>
                      <a:pt x="4394" y="2721"/>
                      <a:pt x="5775" y="1352"/>
                    </a:cubicBezTo>
                    <a:cubicBezTo>
                      <a:pt x="6085" y="1042"/>
                      <a:pt x="6097" y="542"/>
                      <a:pt x="5787" y="233"/>
                    </a:cubicBezTo>
                    <a:cubicBezTo>
                      <a:pt x="5632" y="78"/>
                      <a:pt x="5430" y="1"/>
                      <a:pt x="5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2414752" y="370761"/>
                <a:ext cx="139104" cy="204128"/>
              </a:xfrm>
              <a:custGeom>
                <a:avLst/>
                <a:gdLst/>
                <a:ahLst/>
                <a:cxnLst/>
                <a:rect l="l" t="t" r="r" b="b"/>
                <a:pathLst>
                  <a:path w="4347" h="6379" extrusionOk="0">
                    <a:moveTo>
                      <a:pt x="3446" y="1"/>
                    </a:moveTo>
                    <a:cubicBezTo>
                      <a:pt x="3139" y="1"/>
                      <a:pt x="2851" y="181"/>
                      <a:pt x="2727" y="473"/>
                    </a:cubicBezTo>
                    <a:cubicBezTo>
                      <a:pt x="1989" y="2176"/>
                      <a:pt x="1144" y="3747"/>
                      <a:pt x="239" y="5164"/>
                    </a:cubicBezTo>
                    <a:cubicBezTo>
                      <a:pt x="1" y="5533"/>
                      <a:pt x="108" y="6021"/>
                      <a:pt x="477" y="6247"/>
                    </a:cubicBezTo>
                    <a:cubicBezTo>
                      <a:pt x="608" y="6343"/>
                      <a:pt x="751" y="6378"/>
                      <a:pt x="906" y="6378"/>
                    </a:cubicBezTo>
                    <a:cubicBezTo>
                      <a:pt x="1156" y="6378"/>
                      <a:pt x="1418" y="6247"/>
                      <a:pt x="1561" y="6021"/>
                    </a:cubicBezTo>
                    <a:cubicBezTo>
                      <a:pt x="2525" y="4533"/>
                      <a:pt x="3394" y="2878"/>
                      <a:pt x="4168" y="1104"/>
                    </a:cubicBezTo>
                    <a:cubicBezTo>
                      <a:pt x="4347" y="699"/>
                      <a:pt x="4156" y="235"/>
                      <a:pt x="3763" y="68"/>
                    </a:cubicBezTo>
                    <a:cubicBezTo>
                      <a:pt x="3659" y="22"/>
                      <a:pt x="3551" y="1"/>
                      <a:pt x="3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2555744" y="36650"/>
                <a:ext cx="92608" cy="220480"/>
              </a:xfrm>
              <a:custGeom>
                <a:avLst/>
                <a:gdLst/>
                <a:ahLst/>
                <a:cxnLst/>
                <a:rect l="l" t="t" r="r" b="b"/>
                <a:pathLst>
                  <a:path w="2894" h="6890" extrusionOk="0">
                    <a:moveTo>
                      <a:pt x="2049" y="1"/>
                    </a:moveTo>
                    <a:cubicBezTo>
                      <a:pt x="1664" y="1"/>
                      <a:pt x="1329" y="293"/>
                      <a:pt x="1274" y="687"/>
                    </a:cubicBezTo>
                    <a:cubicBezTo>
                      <a:pt x="1274" y="710"/>
                      <a:pt x="988" y="2877"/>
                      <a:pt x="119" y="5890"/>
                    </a:cubicBezTo>
                    <a:cubicBezTo>
                      <a:pt x="0" y="6306"/>
                      <a:pt x="238" y="6747"/>
                      <a:pt x="655" y="6866"/>
                    </a:cubicBezTo>
                    <a:cubicBezTo>
                      <a:pt x="726" y="6890"/>
                      <a:pt x="798" y="6890"/>
                      <a:pt x="881" y="6890"/>
                    </a:cubicBezTo>
                    <a:cubicBezTo>
                      <a:pt x="1215" y="6890"/>
                      <a:pt x="1536" y="6675"/>
                      <a:pt x="1631" y="6330"/>
                    </a:cubicBezTo>
                    <a:cubicBezTo>
                      <a:pt x="2536" y="3199"/>
                      <a:pt x="2834" y="972"/>
                      <a:pt x="2846" y="889"/>
                    </a:cubicBezTo>
                    <a:cubicBezTo>
                      <a:pt x="2893" y="448"/>
                      <a:pt x="2596" y="55"/>
                      <a:pt x="2155" y="8"/>
                    </a:cubicBezTo>
                    <a:cubicBezTo>
                      <a:pt x="2120" y="3"/>
                      <a:pt x="2084"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6"/>
            <p:cNvSpPr/>
            <p:nvPr/>
          </p:nvSpPr>
          <p:spPr>
            <a:xfrm rot="10800000">
              <a:off x="8403929" y="4745173"/>
              <a:ext cx="207328" cy="93749"/>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rot="10800000">
              <a:off x="8926690" y="4379472"/>
              <a:ext cx="204965" cy="103594"/>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rot="10800000">
              <a:off x="8687250" y="4525812"/>
              <a:ext cx="157739" cy="170228"/>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rot="10800000">
              <a:off x="8080755" y="4793721"/>
              <a:ext cx="210337" cy="56649"/>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rot="10800000">
              <a:off x="6827634" y="4735805"/>
              <a:ext cx="182547" cy="142888"/>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rot="10800000">
              <a:off x="7758931" y="4746862"/>
              <a:ext cx="210675" cy="72963"/>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rot="10800000">
              <a:off x="6641775" y="4956147"/>
              <a:ext cx="134646" cy="187357"/>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rot="10800000">
              <a:off x="7113961" y="4684899"/>
              <a:ext cx="211013" cy="54820"/>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rot="10800000">
              <a:off x="7438120" y="4697612"/>
              <a:ext cx="211013" cy="69644"/>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7"/>
        <p:cNvGrpSpPr/>
        <p:nvPr/>
      </p:nvGrpSpPr>
      <p:grpSpPr>
        <a:xfrm>
          <a:off x="0" y="0"/>
          <a:ext cx="0" cy="0"/>
          <a:chOff x="0" y="0"/>
          <a:chExt cx="0" cy="0"/>
        </a:xfrm>
      </p:grpSpPr>
      <p:grpSp>
        <p:nvGrpSpPr>
          <p:cNvPr id="148" name="Google Shape;148;p7"/>
          <p:cNvGrpSpPr/>
          <p:nvPr/>
        </p:nvGrpSpPr>
        <p:grpSpPr>
          <a:xfrm flipH="1">
            <a:off x="-21755" y="3434215"/>
            <a:ext cx="3898452" cy="2348670"/>
            <a:chOff x="4219217" y="2168768"/>
            <a:chExt cx="4921667" cy="2965118"/>
          </a:xfrm>
        </p:grpSpPr>
        <p:sp>
          <p:nvSpPr>
            <p:cNvPr id="149" name="Google Shape;149;p7"/>
            <p:cNvSpPr/>
            <p:nvPr/>
          </p:nvSpPr>
          <p:spPr>
            <a:xfrm>
              <a:off x="5070673" y="3480703"/>
              <a:ext cx="239231" cy="79563"/>
            </a:xfrm>
            <a:custGeom>
              <a:avLst/>
              <a:gdLst/>
              <a:ahLst/>
              <a:cxnLst/>
              <a:rect l="l" t="t" r="r" b="b"/>
              <a:pathLst>
                <a:path w="7490" h="2491" extrusionOk="0">
                  <a:moveTo>
                    <a:pt x="840" y="1"/>
                  </a:moveTo>
                  <a:cubicBezTo>
                    <a:pt x="405" y="1"/>
                    <a:pt x="36" y="361"/>
                    <a:pt x="24" y="811"/>
                  </a:cubicBezTo>
                  <a:cubicBezTo>
                    <a:pt x="0" y="1276"/>
                    <a:pt x="370" y="1657"/>
                    <a:pt x="822" y="1680"/>
                  </a:cubicBezTo>
                  <a:cubicBezTo>
                    <a:pt x="2667" y="1740"/>
                    <a:pt x="4525" y="2002"/>
                    <a:pt x="6358" y="2466"/>
                  </a:cubicBezTo>
                  <a:cubicBezTo>
                    <a:pt x="6430" y="2478"/>
                    <a:pt x="6489" y="2490"/>
                    <a:pt x="6561" y="2490"/>
                  </a:cubicBezTo>
                  <a:cubicBezTo>
                    <a:pt x="6942" y="2490"/>
                    <a:pt x="7275" y="2228"/>
                    <a:pt x="7370" y="1847"/>
                  </a:cubicBezTo>
                  <a:cubicBezTo>
                    <a:pt x="7489" y="1407"/>
                    <a:pt x="7216" y="954"/>
                    <a:pt x="6763" y="835"/>
                  </a:cubicBezTo>
                  <a:cubicBezTo>
                    <a:pt x="4822" y="359"/>
                    <a:pt x="2846" y="73"/>
                    <a:pt x="881" y="2"/>
                  </a:cubicBezTo>
                  <a:cubicBezTo>
                    <a:pt x="868" y="1"/>
                    <a:pt x="854" y="1"/>
                    <a:pt x="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5423195" y="3568219"/>
              <a:ext cx="220610" cy="145295"/>
            </a:xfrm>
            <a:custGeom>
              <a:avLst/>
              <a:gdLst/>
              <a:ahLst/>
              <a:cxnLst/>
              <a:rect l="l" t="t" r="r" b="b"/>
              <a:pathLst>
                <a:path w="6907" h="4549" extrusionOk="0">
                  <a:moveTo>
                    <a:pt x="950" y="0"/>
                  </a:moveTo>
                  <a:cubicBezTo>
                    <a:pt x="639" y="0"/>
                    <a:pt x="340" y="179"/>
                    <a:pt x="203" y="488"/>
                  </a:cubicBezTo>
                  <a:cubicBezTo>
                    <a:pt x="1" y="905"/>
                    <a:pt x="179" y="1405"/>
                    <a:pt x="608" y="1596"/>
                  </a:cubicBezTo>
                  <a:cubicBezTo>
                    <a:pt x="2263" y="2369"/>
                    <a:pt x="3906" y="3310"/>
                    <a:pt x="5477" y="4394"/>
                  </a:cubicBezTo>
                  <a:cubicBezTo>
                    <a:pt x="5620" y="4501"/>
                    <a:pt x="5787" y="4548"/>
                    <a:pt x="5954" y="4548"/>
                  </a:cubicBezTo>
                  <a:cubicBezTo>
                    <a:pt x="6216" y="4548"/>
                    <a:pt x="6478" y="4417"/>
                    <a:pt x="6644" y="4179"/>
                  </a:cubicBezTo>
                  <a:cubicBezTo>
                    <a:pt x="6906" y="3810"/>
                    <a:pt x="6811" y="3286"/>
                    <a:pt x="6430" y="3024"/>
                  </a:cubicBezTo>
                  <a:cubicBezTo>
                    <a:pt x="4775" y="1881"/>
                    <a:pt x="3060" y="893"/>
                    <a:pt x="1310" y="83"/>
                  </a:cubicBezTo>
                  <a:cubicBezTo>
                    <a:pt x="1194" y="27"/>
                    <a:pt x="1071"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4416191" y="3640850"/>
              <a:ext cx="193972" cy="179886"/>
            </a:xfrm>
            <a:custGeom>
              <a:avLst/>
              <a:gdLst/>
              <a:ahLst/>
              <a:cxnLst/>
              <a:rect l="l" t="t" r="r" b="b"/>
              <a:pathLst>
                <a:path w="6073" h="5632" extrusionOk="0">
                  <a:moveTo>
                    <a:pt x="5122" y="1"/>
                  </a:moveTo>
                  <a:cubicBezTo>
                    <a:pt x="4947" y="1"/>
                    <a:pt x="4771" y="55"/>
                    <a:pt x="4620" y="167"/>
                  </a:cubicBezTo>
                  <a:cubicBezTo>
                    <a:pt x="3037" y="1358"/>
                    <a:pt x="1584" y="2727"/>
                    <a:pt x="298" y="4263"/>
                  </a:cubicBezTo>
                  <a:cubicBezTo>
                    <a:pt x="1" y="4608"/>
                    <a:pt x="48" y="5144"/>
                    <a:pt x="406" y="5441"/>
                  </a:cubicBezTo>
                  <a:cubicBezTo>
                    <a:pt x="560" y="5572"/>
                    <a:pt x="751" y="5632"/>
                    <a:pt x="941" y="5632"/>
                  </a:cubicBezTo>
                  <a:cubicBezTo>
                    <a:pt x="1179" y="5632"/>
                    <a:pt x="1418" y="5537"/>
                    <a:pt x="1584" y="5334"/>
                  </a:cubicBezTo>
                  <a:cubicBezTo>
                    <a:pt x="2775" y="3905"/>
                    <a:pt x="4144" y="2620"/>
                    <a:pt x="5621" y="1500"/>
                  </a:cubicBezTo>
                  <a:cubicBezTo>
                    <a:pt x="5990" y="1227"/>
                    <a:pt x="6073" y="703"/>
                    <a:pt x="5787" y="334"/>
                  </a:cubicBezTo>
                  <a:cubicBezTo>
                    <a:pt x="5625" y="115"/>
                    <a:pt x="5375" y="1"/>
                    <a:pt x="5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4708250" y="3494374"/>
              <a:ext cx="235430" cy="107318"/>
            </a:xfrm>
            <a:custGeom>
              <a:avLst/>
              <a:gdLst/>
              <a:ahLst/>
              <a:cxnLst/>
              <a:rect l="l" t="t" r="r" b="b"/>
              <a:pathLst>
                <a:path w="7371" h="3360" extrusionOk="0">
                  <a:moveTo>
                    <a:pt x="6463" y="0"/>
                  </a:moveTo>
                  <a:cubicBezTo>
                    <a:pt x="6413" y="0"/>
                    <a:pt x="6362" y="5"/>
                    <a:pt x="6311" y="14"/>
                  </a:cubicBezTo>
                  <a:cubicBezTo>
                    <a:pt x="4347" y="371"/>
                    <a:pt x="2430" y="967"/>
                    <a:pt x="620" y="1753"/>
                  </a:cubicBezTo>
                  <a:cubicBezTo>
                    <a:pt x="191" y="1943"/>
                    <a:pt x="1" y="2431"/>
                    <a:pt x="191" y="2860"/>
                  </a:cubicBezTo>
                  <a:cubicBezTo>
                    <a:pt x="322" y="3169"/>
                    <a:pt x="632" y="3360"/>
                    <a:pt x="953" y="3360"/>
                  </a:cubicBezTo>
                  <a:cubicBezTo>
                    <a:pt x="1060" y="3360"/>
                    <a:pt x="1179" y="3336"/>
                    <a:pt x="1287" y="3288"/>
                  </a:cubicBezTo>
                  <a:cubicBezTo>
                    <a:pt x="2989" y="2550"/>
                    <a:pt x="4775" y="2003"/>
                    <a:pt x="6609" y="1657"/>
                  </a:cubicBezTo>
                  <a:cubicBezTo>
                    <a:pt x="7061" y="1574"/>
                    <a:pt x="7371" y="1133"/>
                    <a:pt x="7287" y="681"/>
                  </a:cubicBezTo>
                  <a:cubicBezTo>
                    <a:pt x="7203" y="280"/>
                    <a:pt x="6856" y="0"/>
                    <a:pt x="6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4219217" y="4273933"/>
              <a:ext cx="60111" cy="237793"/>
            </a:xfrm>
            <a:custGeom>
              <a:avLst/>
              <a:gdLst/>
              <a:ahLst/>
              <a:cxnLst/>
              <a:rect l="l" t="t" r="r" b="b"/>
              <a:pathLst>
                <a:path w="1882" h="7445" extrusionOk="0">
                  <a:moveTo>
                    <a:pt x="911" y="1"/>
                  </a:moveTo>
                  <a:cubicBezTo>
                    <a:pt x="476" y="1"/>
                    <a:pt x="118" y="335"/>
                    <a:pt x="84" y="777"/>
                  </a:cubicBezTo>
                  <a:cubicBezTo>
                    <a:pt x="24" y="1575"/>
                    <a:pt x="0" y="2384"/>
                    <a:pt x="0" y="3206"/>
                  </a:cubicBezTo>
                  <a:cubicBezTo>
                    <a:pt x="0" y="4349"/>
                    <a:pt x="60" y="5516"/>
                    <a:pt x="167" y="6682"/>
                  </a:cubicBezTo>
                  <a:cubicBezTo>
                    <a:pt x="215" y="7111"/>
                    <a:pt x="572" y="7444"/>
                    <a:pt x="1000" y="7444"/>
                  </a:cubicBezTo>
                  <a:cubicBezTo>
                    <a:pt x="1024" y="7444"/>
                    <a:pt x="1048" y="7444"/>
                    <a:pt x="1084" y="7433"/>
                  </a:cubicBezTo>
                  <a:cubicBezTo>
                    <a:pt x="1536" y="7397"/>
                    <a:pt x="1882" y="6980"/>
                    <a:pt x="1834" y="6528"/>
                  </a:cubicBezTo>
                  <a:cubicBezTo>
                    <a:pt x="1727" y="5408"/>
                    <a:pt x="1667" y="4289"/>
                    <a:pt x="1667" y="3206"/>
                  </a:cubicBezTo>
                  <a:cubicBezTo>
                    <a:pt x="1667" y="2432"/>
                    <a:pt x="1703" y="1658"/>
                    <a:pt x="1751" y="896"/>
                  </a:cubicBezTo>
                  <a:cubicBezTo>
                    <a:pt x="1786" y="432"/>
                    <a:pt x="1441" y="39"/>
                    <a:pt x="977" y="3"/>
                  </a:cubicBezTo>
                  <a:cubicBezTo>
                    <a:pt x="955" y="1"/>
                    <a:pt x="933"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4399071" y="4974409"/>
              <a:ext cx="179918" cy="159476"/>
            </a:xfrm>
            <a:custGeom>
              <a:avLst/>
              <a:gdLst/>
              <a:ahLst/>
              <a:cxnLst/>
              <a:rect l="l" t="t" r="r" b="b"/>
              <a:pathLst>
                <a:path w="5633" h="4993" extrusionOk="0">
                  <a:moveTo>
                    <a:pt x="950" y="0"/>
                  </a:moveTo>
                  <a:cubicBezTo>
                    <a:pt x="783" y="0"/>
                    <a:pt x="614" y="51"/>
                    <a:pt x="465" y="158"/>
                  </a:cubicBezTo>
                  <a:cubicBezTo>
                    <a:pt x="84" y="420"/>
                    <a:pt x="1" y="944"/>
                    <a:pt x="275" y="1325"/>
                  </a:cubicBezTo>
                  <a:cubicBezTo>
                    <a:pt x="1215" y="2647"/>
                    <a:pt x="2287" y="3873"/>
                    <a:pt x="3454" y="4992"/>
                  </a:cubicBezTo>
                  <a:lnTo>
                    <a:pt x="5633" y="4992"/>
                  </a:lnTo>
                  <a:cubicBezTo>
                    <a:pt x="5609" y="4802"/>
                    <a:pt x="5514" y="4611"/>
                    <a:pt x="5359" y="4480"/>
                  </a:cubicBezTo>
                  <a:cubicBezTo>
                    <a:pt x="3966" y="3254"/>
                    <a:pt x="2716" y="1873"/>
                    <a:pt x="1632" y="349"/>
                  </a:cubicBezTo>
                  <a:cubicBezTo>
                    <a:pt x="1465" y="124"/>
                    <a:pt x="1210"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4249240" y="3920773"/>
              <a:ext cx="125907" cy="225113"/>
            </a:xfrm>
            <a:custGeom>
              <a:avLst/>
              <a:gdLst/>
              <a:ahLst/>
              <a:cxnLst/>
              <a:rect l="l" t="t" r="r" b="b"/>
              <a:pathLst>
                <a:path w="3942" h="7048" extrusionOk="0">
                  <a:moveTo>
                    <a:pt x="2991" y="1"/>
                  </a:moveTo>
                  <a:cubicBezTo>
                    <a:pt x="2688" y="1"/>
                    <a:pt x="2393" y="167"/>
                    <a:pt x="2251" y="452"/>
                  </a:cubicBezTo>
                  <a:cubicBezTo>
                    <a:pt x="1358" y="2190"/>
                    <a:pt x="644" y="4059"/>
                    <a:pt x="120" y="6000"/>
                  </a:cubicBezTo>
                  <a:cubicBezTo>
                    <a:pt x="1" y="6440"/>
                    <a:pt x="263" y="6905"/>
                    <a:pt x="703" y="7024"/>
                  </a:cubicBezTo>
                  <a:cubicBezTo>
                    <a:pt x="787" y="7036"/>
                    <a:pt x="858" y="7048"/>
                    <a:pt x="930" y="7048"/>
                  </a:cubicBezTo>
                  <a:cubicBezTo>
                    <a:pt x="1299" y="7048"/>
                    <a:pt x="1632" y="6798"/>
                    <a:pt x="1739" y="6429"/>
                  </a:cubicBezTo>
                  <a:cubicBezTo>
                    <a:pt x="2227" y="4607"/>
                    <a:pt x="2894" y="2857"/>
                    <a:pt x="3739" y="1214"/>
                  </a:cubicBezTo>
                  <a:cubicBezTo>
                    <a:pt x="3942" y="809"/>
                    <a:pt x="3787" y="297"/>
                    <a:pt x="3370" y="94"/>
                  </a:cubicBezTo>
                  <a:cubicBezTo>
                    <a:pt x="3250" y="31"/>
                    <a:pt x="3120" y="1"/>
                    <a:pt x="2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4251923" y="4639742"/>
              <a:ext cx="117922" cy="227924"/>
            </a:xfrm>
            <a:custGeom>
              <a:avLst/>
              <a:gdLst/>
              <a:ahLst/>
              <a:cxnLst/>
              <a:rect l="l" t="t" r="r" b="b"/>
              <a:pathLst>
                <a:path w="3692" h="7136" extrusionOk="0">
                  <a:moveTo>
                    <a:pt x="935" y="1"/>
                  </a:moveTo>
                  <a:cubicBezTo>
                    <a:pt x="866" y="1"/>
                    <a:pt x="796" y="9"/>
                    <a:pt x="727" y="28"/>
                  </a:cubicBezTo>
                  <a:cubicBezTo>
                    <a:pt x="274" y="135"/>
                    <a:pt x="0" y="587"/>
                    <a:pt x="107" y="1028"/>
                  </a:cubicBezTo>
                  <a:cubicBezTo>
                    <a:pt x="584" y="3016"/>
                    <a:pt x="1215" y="4897"/>
                    <a:pt x="1965" y="6636"/>
                  </a:cubicBezTo>
                  <a:cubicBezTo>
                    <a:pt x="2108" y="6945"/>
                    <a:pt x="2417" y="7136"/>
                    <a:pt x="2739" y="7136"/>
                  </a:cubicBezTo>
                  <a:cubicBezTo>
                    <a:pt x="2846" y="7136"/>
                    <a:pt x="2965" y="7112"/>
                    <a:pt x="3072" y="7064"/>
                  </a:cubicBezTo>
                  <a:cubicBezTo>
                    <a:pt x="3489" y="6886"/>
                    <a:pt x="3691" y="6397"/>
                    <a:pt x="3501" y="5969"/>
                  </a:cubicBezTo>
                  <a:cubicBezTo>
                    <a:pt x="2786" y="4326"/>
                    <a:pt x="2191" y="2528"/>
                    <a:pt x="1739" y="635"/>
                  </a:cubicBezTo>
                  <a:cubicBezTo>
                    <a:pt x="1648" y="262"/>
                    <a:pt x="1310"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8456729" y="2502668"/>
              <a:ext cx="155963" cy="211060"/>
            </a:xfrm>
            <a:custGeom>
              <a:avLst/>
              <a:gdLst/>
              <a:ahLst/>
              <a:cxnLst/>
              <a:rect l="l" t="t" r="r" b="b"/>
              <a:pathLst>
                <a:path w="4883" h="6608" extrusionOk="0">
                  <a:moveTo>
                    <a:pt x="3939" y="1"/>
                  </a:moveTo>
                  <a:cubicBezTo>
                    <a:pt x="3685" y="1"/>
                    <a:pt x="3432" y="115"/>
                    <a:pt x="3263" y="333"/>
                  </a:cubicBezTo>
                  <a:cubicBezTo>
                    <a:pt x="2168" y="1798"/>
                    <a:pt x="1144" y="3500"/>
                    <a:pt x="203" y="5393"/>
                  </a:cubicBezTo>
                  <a:cubicBezTo>
                    <a:pt x="1" y="5810"/>
                    <a:pt x="179" y="6310"/>
                    <a:pt x="584" y="6524"/>
                  </a:cubicBezTo>
                  <a:cubicBezTo>
                    <a:pt x="703" y="6572"/>
                    <a:pt x="834" y="6608"/>
                    <a:pt x="953" y="6608"/>
                  </a:cubicBezTo>
                  <a:cubicBezTo>
                    <a:pt x="1263" y="6608"/>
                    <a:pt x="1560" y="6429"/>
                    <a:pt x="1715" y="6143"/>
                  </a:cubicBezTo>
                  <a:cubicBezTo>
                    <a:pt x="2596" y="4334"/>
                    <a:pt x="3573" y="2726"/>
                    <a:pt x="4608" y="1345"/>
                  </a:cubicBezTo>
                  <a:cubicBezTo>
                    <a:pt x="4882" y="976"/>
                    <a:pt x="4811" y="452"/>
                    <a:pt x="4442" y="167"/>
                  </a:cubicBezTo>
                  <a:cubicBezTo>
                    <a:pt x="4291" y="55"/>
                    <a:pt x="4115" y="1"/>
                    <a:pt x="3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8170003" y="3546691"/>
              <a:ext cx="97768" cy="234120"/>
            </a:xfrm>
            <a:custGeom>
              <a:avLst/>
              <a:gdLst/>
              <a:ahLst/>
              <a:cxnLst/>
              <a:rect l="l" t="t" r="r" b="b"/>
              <a:pathLst>
                <a:path w="3061" h="7330" extrusionOk="0">
                  <a:moveTo>
                    <a:pt x="2147" y="1"/>
                  </a:moveTo>
                  <a:cubicBezTo>
                    <a:pt x="1761" y="1"/>
                    <a:pt x="1417" y="268"/>
                    <a:pt x="1334" y="662"/>
                  </a:cubicBezTo>
                  <a:cubicBezTo>
                    <a:pt x="1000" y="2222"/>
                    <a:pt x="572" y="4282"/>
                    <a:pt x="108" y="6306"/>
                  </a:cubicBezTo>
                  <a:cubicBezTo>
                    <a:pt x="0" y="6746"/>
                    <a:pt x="286" y="7199"/>
                    <a:pt x="739" y="7306"/>
                  </a:cubicBezTo>
                  <a:cubicBezTo>
                    <a:pt x="798" y="7318"/>
                    <a:pt x="858" y="7330"/>
                    <a:pt x="929" y="7330"/>
                  </a:cubicBezTo>
                  <a:cubicBezTo>
                    <a:pt x="1310" y="7330"/>
                    <a:pt x="1655" y="7068"/>
                    <a:pt x="1739" y="6675"/>
                  </a:cubicBezTo>
                  <a:cubicBezTo>
                    <a:pt x="2203" y="4639"/>
                    <a:pt x="2644" y="2579"/>
                    <a:pt x="2977" y="1007"/>
                  </a:cubicBezTo>
                  <a:cubicBezTo>
                    <a:pt x="3060" y="555"/>
                    <a:pt x="2775" y="115"/>
                    <a:pt x="2322" y="19"/>
                  </a:cubicBezTo>
                  <a:cubicBezTo>
                    <a:pt x="2263" y="7"/>
                    <a:pt x="2205" y="1"/>
                    <a:pt x="2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8247202" y="3185418"/>
              <a:ext cx="98152" cy="234120"/>
            </a:xfrm>
            <a:custGeom>
              <a:avLst/>
              <a:gdLst/>
              <a:ahLst/>
              <a:cxnLst/>
              <a:rect l="l" t="t" r="r" b="b"/>
              <a:pathLst>
                <a:path w="3073" h="7330" extrusionOk="0">
                  <a:moveTo>
                    <a:pt x="2165" y="0"/>
                  </a:moveTo>
                  <a:cubicBezTo>
                    <a:pt x="1779" y="0"/>
                    <a:pt x="1428" y="258"/>
                    <a:pt x="1346" y="650"/>
                  </a:cubicBezTo>
                  <a:cubicBezTo>
                    <a:pt x="965" y="2282"/>
                    <a:pt x="584" y="4032"/>
                    <a:pt x="96" y="6318"/>
                  </a:cubicBezTo>
                  <a:cubicBezTo>
                    <a:pt x="0" y="6770"/>
                    <a:pt x="286" y="7211"/>
                    <a:pt x="739" y="7306"/>
                  </a:cubicBezTo>
                  <a:cubicBezTo>
                    <a:pt x="798" y="7318"/>
                    <a:pt x="858" y="7330"/>
                    <a:pt x="917" y="7330"/>
                  </a:cubicBezTo>
                  <a:cubicBezTo>
                    <a:pt x="1310" y="7330"/>
                    <a:pt x="1655" y="7056"/>
                    <a:pt x="1739" y="6663"/>
                  </a:cubicBezTo>
                  <a:cubicBezTo>
                    <a:pt x="2215" y="4389"/>
                    <a:pt x="2596" y="2651"/>
                    <a:pt x="2977" y="1031"/>
                  </a:cubicBezTo>
                  <a:cubicBezTo>
                    <a:pt x="3072" y="579"/>
                    <a:pt x="2798" y="127"/>
                    <a:pt x="2346" y="19"/>
                  </a:cubicBezTo>
                  <a:cubicBezTo>
                    <a:pt x="2285" y="7"/>
                    <a:pt x="2225" y="0"/>
                    <a:pt x="2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8070734" y="3906495"/>
              <a:ext cx="114122" cy="229872"/>
            </a:xfrm>
            <a:custGeom>
              <a:avLst/>
              <a:gdLst/>
              <a:ahLst/>
              <a:cxnLst/>
              <a:rect l="l" t="t" r="r" b="b"/>
              <a:pathLst>
                <a:path w="3573" h="7197" extrusionOk="0">
                  <a:moveTo>
                    <a:pt x="2642" y="1"/>
                  </a:moveTo>
                  <a:cubicBezTo>
                    <a:pt x="2275" y="1"/>
                    <a:pt x="1934" y="244"/>
                    <a:pt x="1834" y="613"/>
                  </a:cubicBezTo>
                  <a:cubicBezTo>
                    <a:pt x="1287" y="2637"/>
                    <a:pt x="727" y="4423"/>
                    <a:pt x="156" y="6078"/>
                  </a:cubicBezTo>
                  <a:cubicBezTo>
                    <a:pt x="1" y="6518"/>
                    <a:pt x="227" y="6995"/>
                    <a:pt x="668" y="7149"/>
                  </a:cubicBezTo>
                  <a:cubicBezTo>
                    <a:pt x="751" y="7173"/>
                    <a:pt x="846" y="7197"/>
                    <a:pt x="941" y="7197"/>
                  </a:cubicBezTo>
                  <a:cubicBezTo>
                    <a:pt x="1287" y="7197"/>
                    <a:pt x="1608" y="6983"/>
                    <a:pt x="1727" y="6637"/>
                  </a:cubicBezTo>
                  <a:cubicBezTo>
                    <a:pt x="2323" y="4947"/>
                    <a:pt x="2882" y="3113"/>
                    <a:pt x="3454" y="1053"/>
                  </a:cubicBezTo>
                  <a:cubicBezTo>
                    <a:pt x="3573" y="613"/>
                    <a:pt x="3311" y="149"/>
                    <a:pt x="2858" y="29"/>
                  </a:cubicBezTo>
                  <a:cubicBezTo>
                    <a:pt x="2786" y="10"/>
                    <a:pt x="2714" y="1"/>
                    <a:pt x="2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7903432" y="4253012"/>
              <a:ext cx="157081" cy="210037"/>
            </a:xfrm>
            <a:custGeom>
              <a:avLst/>
              <a:gdLst/>
              <a:ahLst/>
              <a:cxnLst/>
              <a:rect l="l" t="t" r="r" b="b"/>
              <a:pathLst>
                <a:path w="4918" h="6576" extrusionOk="0">
                  <a:moveTo>
                    <a:pt x="3963" y="1"/>
                  </a:moveTo>
                  <a:cubicBezTo>
                    <a:pt x="3654" y="1"/>
                    <a:pt x="3359" y="171"/>
                    <a:pt x="3215" y="468"/>
                  </a:cubicBezTo>
                  <a:cubicBezTo>
                    <a:pt x="2322" y="2277"/>
                    <a:pt x="1334" y="3873"/>
                    <a:pt x="286" y="5218"/>
                  </a:cubicBezTo>
                  <a:cubicBezTo>
                    <a:pt x="0" y="5587"/>
                    <a:pt x="60" y="6111"/>
                    <a:pt x="429" y="6397"/>
                  </a:cubicBezTo>
                  <a:cubicBezTo>
                    <a:pt x="583" y="6516"/>
                    <a:pt x="762" y="6575"/>
                    <a:pt x="941" y="6575"/>
                  </a:cubicBezTo>
                  <a:cubicBezTo>
                    <a:pt x="1191" y="6575"/>
                    <a:pt x="1441" y="6468"/>
                    <a:pt x="1596" y="6254"/>
                  </a:cubicBezTo>
                  <a:cubicBezTo>
                    <a:pt x="2715" y="4813"/>
                    <a:pt x="3762" y="3123"/>
                    <a:pt x="4715" y="1206"/>
                  </a:cubicBezTo>
                  <a:cubicBezTo>
                    <a:pt x="4917" y="801"/>
                    <a:pt x="4751" y="289"/>
                    <a:pt x="4334" y="87"/>
                  </a:cubicBezTo>
                  <a:cubicBezTo>
                    <a:pt x="4214" y="28"/>
                    <a:pt x="4087" y="1"/>
                    <a:pt x="3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8331620" y="2830405"/>
              <a:ext cx="114888" cy="229393"/>
            </a:xfrm>
            <a:custGeom>
              <a:avLst/>
              <a:gdLst/>
              <a:ahLst/>
              <a:cxnLst/>
              <a:rect l="l" t="t" r="r" b="b"/>
              <a:pathLst>
                <a:path w="3597" h="7182" extrusionOk="0">
                  <a:moveTo>
                    <a:pt x="2650" y="1"/>
                  </a:moveTo>
                  <a:cubicBezTo>
                    <a:pt x="2307" y="1"/>
                    <a:pt x="1980" y="213"/>
                    <a:pt x="1858" y="550"/>
                  </a:cubicBezTo>
                  <a:cubicBezTo>
                    <a:pt x="1263" y="2252"/>
                    <a:pt x="691" y="4074"/>
                    <a:pt x="120" y="6122"/>
                  </a:cubicBezTo>
                  <a:cubicBezTo>
                    <a:pt x="1" y="6574"/>
                    <a:pt x="262" y="7027"/>
                    <a:pt x="703" y="7158"/>
                  </a:cubicBezTo>
                  <a:cubicBezTo>
                    <a:pt x="774" y="7181"/>
                    <a:pt x="858" y="7181"/>
                    <a:pt x="929" y="7181"/>
                  </a:cubicBezTo>
                  <a:cubicBezTo>
                    <a:pt x="1298" y="7181"/>
                    <a:pt x="1632" y="6943"/>
                    <a:pt x="1739" y="6574"/>
                  </a:cubicBezTo>
                  <a:cubicBezTo>
                    <a:pt x="2287" y="4562"/>
                    <a:pt x="2846" y="2776"/>
                    <a:pt x="3441" y="1109"/>
                  </a:cubicBezTo>
                  <a:cubicBezTo>
                    <a:pt x="3596" y="681"/>
                    <a:pt x="3370" y="204"/>
                    <a:pt x="2929" y="50"/>
                  </a:cubicBezTo>
                  <a:cubicBezTo>
                    <a:pt x="2838" y="17"/>
                    <a:pt x="2743" y="1"/>
                    <a:pt x="26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5727040" y="3775925"/>
              <a:ext cx="187136" cy="185923"/>
            </a:xfrm>
            <a:custGeom>
              <a:avLst/>
              <a:gdLst/>
              <a:ahLst/>
              <a:cxnLst/>
              <a:rect l="l" t="t" r="r" b="b"/>
              <a:pathLst>
                <a:path w="5859" h="5821" extrusionOk="0">
                  <a:moveTo>
                    <a:pt x="919" y="1"/>
                  </a:moveTo>
                  <a:cubicBezTo>
                    <a:pt x="698" y="1"/>
                    <a:pt x="477" y="87"/>
                    <a:pt x="310" y="260"/>
                  </a:cubicBezTo>
                  <a:cubicBezTo>
                    <a:pt x="1" y="605"/>
                    <a:pt x="13" y="1129"/>
                    <a:pt x="346" y="1450"/>
                  </a:cubicBezTo>
                  <a:cubicBezTo>
                    <a:pt x="1025" y="2082"/>
                    <a:pt x="1691" y="2748"/>
                    <a:pt x="2334" y="3439"/>
                  </a:cubicBezTo>
                  <a:cubicBezTo>
                    <a:pt x="3013" y="4153"/>
                    <a:pt x="3680" y="4868"/>
                    <a:pt x="4334" y="5558"/>
                  </a:cubicBezTo>
                  <a:cubicBezTo>
                    <a:pt x="4501" y="5737"/>
                    <a:pt x="4715" y="5820"/>
                    <a:pt x="4942" y="5820"/>
                  </a:cubicBezTo>
                  <a:cubicBezTo>
                    <a:pt x="5144" y="5820"/>
                    <a:pt x="5358" y="5737"/>
                    <a:pt x="5513" y="5582"/>
                  </a:cubicBezTo>
                  <a:cubicBezTo>
                    <a:pt x="5847" y="5272"/>
                    <a:pt x="5858" y="4737"/>
                    <a:pt x="5549" y="4403"/>
                  </a:cubicBezTo>
                  <a:cubicBezTo>
                    <a:pt x="4894" y="3725"/>
                    <a:pt x="4227" y="3010"/>
                    <a:pt x="3561" y="2296"/>
                  </a:cubicBezTo>
                  <a:cubicBezTo>
                    <a:pt x="2882" y="1581"/>
                    <a:pt x="2191" y="879"/>
                    <a:pt x="1489" y="224"/>
                  </a:cubicBezTo>
                  <a:cubicBezTo>
                    <a:pt x="1328" y="75"/>
                    <a:pt x="1124" y="1"/>
                    <a:pt x="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8679957" y="2285285"/>
              <a:ext cx="221376" cy="139801"/>
            </a:xfrm>
            <a:custGeom>
              <a:avLst/>
              <a:gdLst/>
              <a:ahLst/>
              <a:cxnLst/>
              <a:rect l="l" t="t" r="r" b="b"/>
              <a:pathLst>
                <a:path w="6931" h="4377" extrusionOk="0">
                  <a:moveTo>
                    <a:pt x="5984" y="0"/>
                  </a:moveTo>
                  <a:cubicBezTo>
                    <a:pt x="5895" y="0"/>
                    <a:pt x="5805" y="14"/>
                    <a:pt x="5716" y="43"/>
                  </a:cubicBezTo>
                  <a:cubicBezTo>
                    <a:pt x="3811" y="686"/>
                    <a:pt x="2037" y="1639"/>
                    <a:pt x="441" y="2877"/>
                  </a:cubicBezTo>
                  <a:cubicBezTo>
                    <a:pt x="72" y="3151"/>
                    <a:pt x="1" y="3675"/>
                    <a:pt x="286" y="4044"/>
                  </a:cubicBezTo>
                  <a:cubicBezTo>
                    <a:pt x="453" y="4258"/>
                    <a:pt x="703" y="4377"/>
                    <a:pt x="953" y="4377"/>
                  </a:cubicBezTo>
                  <a:cubicBezTo>
                    <a:pt x="1132" y="4377"/>
                    <a:pt x="1310" y="4317"/>
                    <a:pt x="1453" y="4198"/>
                  </a:cubicBezTo>
                  <a:cubicBezTo>
                    <a:pt x="2918" y="3079"/>
                    <a:pt x="4525" y="2222"/>
                    <a:pt x="6251" y="1627"/>
                  </a:cubicBezTo>
                  <a:cubicBezTo>
                    <a:pt x="6692" y="1484"/>
                    <a:pt x="6930" y="1008"/>
                    <a:pt x="6775" y="567"/>
                  </a:cubicBezTo>
                  <a:cubicBezTo>
                    <a:pt x="6661" y="216"/>
                    <a:pt x="6335" y="0"/>
                    <a:pt x="59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9015008" y="2168768"/>
              <a:ext cx="125876" cy="112205"/>
            </a:xfrm>
            <a:custGeom>
              <a:avLst/>
              <a:gdLst/>
              <a:ahLst/>
              <a:cxnLst/>
              <a:rect l="l" t="t" r="r" b="b"/>
              <a:pathLst>
                <a:path w="3941" h="3513" extrusionOk="0">
                  <a:moveTo>
                    <a:pt x="3941" y="0"/>
                  </a:moveTo>
                  <a:cubicBezTo>
                    <a:pt x="2858" y="750"/>
                    <a:pt x="1738" y="1393"/>
                    <a:pt x="607" y="1917"/>
                  </a:cubicBezTo>
                  <a:cubicBezTo>
                    <a:pt x="179" y="2108"/>
                    <a:pt x="0" y="2608"/>
                    <a:pt x="191" y="3024"/>
                  </a:cubicBezTo>
                  <a:cubicBezTo>
                    <a:pt x="333" y="3334"/>
                    <a:pt x="643" y="3513"/>
                    <a:pt x="953" y="3513"/>
                  </a:cubicBezTo>
                  <a:cubicBezTo>
                    <a:pt x="1072" y="3513"/>
                    <a:pt x="1191" y="3489"/>
                    <a:pt x="1298" y="3429"/>
                  </a:cubicBezTo>
                  <a:cubicBezTo>
                    <a:pt x="2191" y="3024"/>
                    <a:pt x="3072" y="2548"/>
                    <a:pt x="3941" y="2000"/>
                  </a:cubicBezTo>
                  <a:lnTo>
                    <a:pt x="39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7605655" y="4535873"/>
              <a:ext cx="225912" cy="133286"/>
            </a:xfrm>
            <a:custGeom>
              <a:avLst/>
              <a:gdLst/>
              <a:ahLst/>
              <a:cxnLst/>
              <a:rect l="l" t="t" r="r" b="b"/>
              <a:pathLst>
                <a:path w="7073" h="4173" extrusionOk="0">
                  <a:moveTo>
                    <a:pt x="6125" y="1"/>
                  </a:moveTo>
                  <a:cubicBezTo>
                    <a:pt x="5961" y="1"/>
                    <a:pt x="5794" y="48"/>
                    <a:pt x="5644" y="148"/>
                  </a:cubicBezTo>
                  <a:cubicBezTo>
                    <a:pt x="4906" y="660"/>
                    <a:pt x="4108" y="1101"/>
                    <a:pt x="3287" y="1458"/>
                  </a:cubicBezTo>
                  <a:cubicBezTo>
                    <a:pt x="2394" y="1851"/>
                    <a:pt x="1513" y="2220"/>
                    <a:pt x="643" y="2553"/>
                  </a:cubicBezTo>
                  <a:cubicBezTo>
                    <a:pt x="215" y="2720"/>
                    <a:pt x="0" y="3196"/>
                    <a:pt x="155" y="3637"/>
                  </a:cubicBezTo>
                  <a:cubicBezTo>
                    <a:pt x="286" y="3970"/>
                    <a:pt x="608" y="4173"/>
                    <a:pt x="941" y="4173"/>
                  </a:cubicBezTo>
                  <a:cubicBezTo>
                    <a:pt x="1036" y="4173"/>
                    <a:pt x="1143" y="4149"/>
                    <a:pt x="1239" y="4113"/>
                  </a:cubicBezTo>
                  <a:cubicBezTo>
                    <a:pt x="2132" y="3780"/>
                    <a:pt x="3048" y="3399"/>
                    <a:pt x="3965" y="2994"/>
                  </a:cubicBezTo>
                  <a:cubicBezTo>
                    <a:pt x="4870" y="2589"/>
                    <a:pt x="5763" y="2089"/>
                    <a:pt x="6597" y="1529"/>
                  </a:cubicBezTo>
                  <a:cubicBezTo>
                    <a:pt x="6978" y="1268"/>
                    <a:pt x="7073" y="744"/>
                    <a:pt x="6811" y="363"/>
                  </a:cubicBezTo>
                  <a:cubicBezTo>
                    <a:pt x="6649" y="127"/>
                    <a:pt x="6391" y="1"/>
                    <a:pt x="6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6252964" y="4291947"/>
              <a:ext cx="203873" cy="168835"/>
            </a:xfrm>
            <a:custGeom>
              <a:avLst/>
              <a:gdLst/>
              <a:ahLst/>
              <a:cxnLst/>
              <a:rect l="l" t="t" r="r" b="b"/>
              <a:pathLst>
                <a:path w="6383" h="5286" extrusionOk="0">
                  <a:moveTo>
                    <a:pt x="934" y="1"/>
                  </a:moveTo>
                  <a:cubicBezTo>
                    <a:pt x="698" y="1"/>
                    <a:pt x="462" y="100"/>
                    <a:pt x="299" y="296"/>
                  </a:cubicBezTo>
                  <a:cubicBezTo>
                    <a:pt x="1" y="642"/>
                    <a:pt x="37" y="1177"/>
                    <a:pt x="394" y="1475"/>
                  </a:cubicBezTo>
                  <a:cubicBezTo>
                    <a:pt x="1942" y="2797"/>
                    <a:pt x="3466" y="4023"/>
                    <a:pt x="4942" y="5118"/>
                  </a:cubicBezTo>
                  <a:cubicBezTo>
                    <a:pt x="5085" y="5225"/>
                    <a:pt x="5264" y="5285"/>
                    <a:pt x="5442" y="5285"/>
                  </a:cubicBezTo>
                  <a:cubicBezTo>
                    <a:pt x="5692" y="5285"/>
                    <a:pt x="5942" y="5166"/>
                    <a:pt x="6109" y="4952"/>
                  </a:cubicBezTo>
                  <a:cubicBezTo>
                    <a:pt x="6383" y="4583"/>
                    <a:pt x="6311" y="4059"/>
                    <a:pt x="5942" y="3773"/>
                  </a:cubicBezTo>
                  <a:cubicBezTo>
                    <a:pt x="4502" y="2701"/>
                    <a:pt x="3001" y="1499"/>
                    <a:pt x="1477" y="201"/>
                  </a:cubicBezTo>
                  <a:cubicBezTo>
                    <a:pt x="1322" y="67"/>
                    <a:pt x="1128" y="1"/>
                    <a:pt x="9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5984125" y="4040420"/>
              <a:ext cx="190937" cy="181898"/>
            </a:xfrm>
            <a:custGeom>
              <a:avLst/>
              <a:gdLst/>
              <a:ahLst/>
              <a:cxnLst/>
              <a:rect l="l" t="t" r="r" b="b"/>
              <a:pathLst>
                <a:path w="5978" h="5695" extrusionOk="0">
                  <a:moveTo>
                    <a:pt x="917" y="1"/>
                  </a:moveTo>
                  <a:cubicBezTo>
                    <a:pt x="703" y="1"/>
                    <a:pt x="488" y="81"/>
                    <a:pt x="322" y="242"/>
                  </a:cubicBezTo>
                  <a:cubicBezTo>
                    <a:pt x="0" y="575"/>
                    <a:pt x="0" y="1099"/>
                    <a:pt x="322" y="1432"/>
                  </a:cubicBezTo>
                  <a:cubicBezTo>
                    <a:pt x="1762" y="2873"/>
                    <a:pt x="3155" y="4230"/>
                    <a:pt x="4489" y="5469"/>
                  </a:cubicBezTo>
                  <a:cubicBezTo>
                    <a:pt x="4644" y="5623"/>
                    <a:pt x="4846" y="5695"/>
                    <a:pt x="5060" y="5695"/>
                  </a:cubicBezTo>
                  <a:cubicBezTo>
                    <a:pt x="5275" y="5695"/>
                    <a:pt x="5501" y="5611"/>
                    <a:pt x="5668" y="5433"/>
                  </a:cubicBezTo>
                  <a:cubicBezTo>
                    <a:pt x="5977" y="5100"/>
                    <a:pt x="5965" y="4564"/>
                    <a:pt x="5632" y="4254"/>
                  </a:cubicBezTo>
                  <a:cubicBezTo>
                    <a:pt x="4322" y="3016"/>
                    <a:pt x="2929" y="1671"/>
                    <a:pt x="1512" y="242"/>
                  </a:cubicBezTo>
                  <a:cubicBezTo>
                    <a:pt x="1346" y="81"/>
                    <a:pt x="1131"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6548473" y="4511215"/>
              <a:ext cx="222877" cy="141207"/>
            </a:xfrm>
            <a:custGeom>
              <a:avLst/>
              <a:gdLst/>
              <a:ahLst/>
              <a:cxnLst/>
              <a:rect l="l" t="t" r="r" b="b"/>
              <a:pathLst>
                <a:path w="6978" h="4421" extrusionOk="0">
                  <a:moveTo>
                    <a:pt x="954" y="0"/>
                  </a:moveTo>
                  <a:cubicBezTo>
                    <a:pt x="671" y="0"/>
                    <a:pt x="394" y="140"/>
                    <a:pt x="238" y="396"/>
                  </a:cubicBezTo>
                  <a:cubicBezTo>
                    <a:pt x="0" y="789"/>
                    <a:pt x="119" y="1313"/>
                    <a:pt x="512" y="1551"/>
                  </a:cubicBezTo>
                  <a:cubicBezTo>
                    <a:pt x="2250" y="2623"/>
                    <a:pt x="3989" y="3564"/>
                    <a:pt x="5679" y="4337"/>
                  </a:cubicBezTo>
                  <a:cubicBezTo>
                    <a:pt x="5787" y="4385"/>
                    <a:pt x="5906" y="4421"/>
                    <a:pt x="6025" y="4421"/>
                  </a:cubicBezTo>
                  <a:cubicBezTo>
                    <a:pt x="6346" y="4421"/>
                    <a:pt x="6644" y="4230"/>
                    <a:pt x="6787" y="3933"/>
                  </a:cubicBezTo>
                  <a:cubicBezTo>
                    <a:pt x="6977" y="3504"/>
                    <a:pt x="6799" y="3016"/>
                    <a:pt x="6370" y="2813"/>
                  </a:cubicBezTo>
                  <a:cubicBezTo>
                    <a:pt x="4751" y="2063"/>
                    <a:pt x="3072" y="1158"/>
                    <a:pt x="1393" y="123"/>
                  </a:cubicBezTo>
                  <a:cubicBezTo>
                    <a:pt x="1257" y="40"/>
                    <a:pt x="1104"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6883492" y="4663250"/>
              <a:ext cx="238464" cy="88442"/>
            </a:xfrm>
            <a:custGeom>
              <a:avLst/>
              <a:gdLst/>
              <a:ahLst/>
              <a:cxnLst/>
              <a:rect l="l" t="t" r="r" b="b"/>
              <a:pathLst>
                <a:path w="7466" h="2769" extrusionOk="0">
                  <a:moveTo>
                    <a:pt x="940" y="0"/>
                  </a:moveTo>
                  <a:cubicBezTo>
                    <a:pt x="569" y="0"/>
                    <a:pt x="231" y="237"/>
                    <a:pt x="131" y="613"/>
                  </a:cubicBezTo>
                  <a:cubicBezTo>
                    <a:pt x="1" y="1054"/>
                    <a:pt x="262" y="1518"/>
                    <a:pt x="703" y="1637"/>
                  </a:cubicBezTo>
                  <a:cubicBezTo>
                    <a:pt x="2620" y="2197"/>
                    <a:pt x="4573" y="2566"/>
                    <a:pt x="6501" y="2768"/>
                  </a:cubicBezTo>
                  <a:lnTo>
                    <a:pt x="6597" y="2768"/>
                  </a:lnTo>
                  <a:cubicBezTo>
                    <a:pt x="7013" y="2768"/>
                    <a:pt x="7382" y="2447"/>
                    <a:pt x="7418" y="2018"/>
                  </a:cubicBezTo>
                  <a:cubicBezTo>
                    <a:pt x="7466" y="1554"/>
                    <a:pt x="7132" y="1149"/>
                    <a:pt x="6680" y="1101"/>
                  </a:cubicBezTo>
                  <a:cubicBezTo>
                    <a:pt x="4846" y="911"/>
                    <a:pt x="2989" y="554"/>
                    <a:pt x="1167" y="30"/>
                  </a:cubicBezTo>
                  <a:cubicBezTo>
                    <a:pt x="1091" y="10"/>
                    <a:pt x="1015" y="0"/>
                    <a:pt x="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7250099" y="4670660"/>
              <a:ext cx="239231" cy="82916"/>
            </a:xfrm>
            <a:custGeom>
              <a:avLst/>
              <a:gdLst/>
              <a:ahLst/>
              <a:cxnLst/>
              <a:rect l="l" t="t" r="r" b="b"/>
              <a:pathLst>
                <a:path w="7490" h="2596" extrusionOk="0">
                  <a:moveTo>
                    <a:pt x="6567" y="1"/>
                  </a:moveTo>
                  <a:cubicBezTo>
                    <a:pt x="6502" y="1"/>
                    <a:pt x="6436" y="8"/>
                    <a:pt x="6370" y="24"/>
                  </a:cubicBezTo>
                  <a:cubicBezTo>
                    <a:pt x="4489" y="477"/>
                    <a:pt x="2620" y="786"/>
                    <a:pt x="810" y="929"/>
                  </a:cubicBezTo>
                  <a:cubicBezTo>
                    <a:pt x="345" y="965"/>
                    <a:pt x="0" y="1358"/>
                    <a:pt x="36" y="1822"/>
                  </a:cubicBezTo>
                  <a:cubicBezTo>
                    <a:pt x="72" y="2262"/>
                    <a:pt x="441" y="2596"/>
                    <a:pt x="869" y="2596"/>
                  </a:cubicBezTo>
                  <a:lnTo>
                    <a:pt x="941" y="2596"/>
                  </a:lnTo>
                  <a:cubicBezTo>
                    <a:pt x="2846" y="2441"/>
                    <a:pt x="4798" y="2120"/>
                    <a:pt x="6763" y="1655"/>
                  </a:cubicBezTo>
                  <a:cubicBezTo>
                    <a:pt x="7215" y="1536"/>
                    <a:pt x="7489" y="1096"/>
                    <a:pt x="7382" y="643"/>
                  </a:cubicBezTo>
                  <a:cubicBezTo>
                    <a:pt x="7291" y="257"/>
                    <a:pt x="6947" y="1"/>
                    <a:pt x="6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2;p7"/>
          <p:cNvSpPr txBox="1">
            <a:spLocks noGrp="1"/>
          </p:cNvSpPr>
          <p:nvPr>
            <p:ph type="body" idx="1"/>
          </p:nvPr>
        </p:nvSpPr>
        <p:spPr>
          <a:xfrm>
            <a:off x="720000" y="1409700"/>
            <a:ext cx="4509300" cy="24735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Font typeface="Fira Sans"/>
              <a:buChar char="●"/>
              <a:defRPr sz="1600">
                <a:latin typeface="Fira Sans"/>
                <a:ea typeface="Fira Sans"/>
                <a:cs typeface="Fira Sans"/>
                <a:sym typeface="Fira Sans"/>
              </a:defRPr>
            </a:lvl1pPr>
            <a:lvl2pPr marL="914400" lvl="1" indent="-330200" rtl="0">
              <a:spcBef>
                <a:spcPts val="1600"/>
              </a:spcBef>
              <a:spcAft>
                <a:spcPts val="0"/>
              </a:spcAft>
              <a:buSzPts val="1600"/>
              <a:buFont typeface="Fira Sans"/>
              <a:buChar char="○"/>
              <a:defRPr sz="1600">
                <a:latin typeface="Fira Sans"/>
                <a:ea typeface="Fira Sans"/>
                <a:cs typeface="Fira Sans"/>
                <a:sym typeface="Fira Sans"/>
              </a:defRPr>
            </a:lvl2pPr>
            <a:lvl3pPr marL="1371600" lvl="2" indent="-330200" rtl="0">
              <a:spcBef>
                <a:spcPts val="1600"/>
              </a:spcBef>
              <a:spcAft>
                <a:spcPts val="0"/>
              </a:spcAft>
              <a:buSzPts val="1600"/>
              <a:buFont typeface="Fira Sans"/>
              <a:buChar char="■"/>
              <a:defRPr sz="1600">
                <a:latin typeface="Fira Sans"/>
                <a:ea typeface="Fira Sans"/>
                <a:cs typeface="Fira Sans"/>
                <a:sym typeface="Fira Sans"/>
              </a:defRPr>
            </a:lvl3pPr>
            <a:lvl4pPr marL="1828800" lvl="3" indent="-330200" rtl="0">
              <a:spcBef>
                <a:spcPts val="1600"/>
              </a:spcBef>
              <a:spcAft>
                <a:spcPts val="0"/>
              </a:spcAft>
              <a:buSzPts val="1600"/>
              <a:buFont typeface="Fira Sans"/>
              <a:buChar char="●"/>
              <a:defRPr sz="1600">
                <a:latin typeface="Fira Sans"/>
                <a:ea typeface="Fira Sans"/>
                <a:cs typeface="Fira Sans"/>
                <a:sym typeface="Fira Sans"/>
              </a:defRPr>
            </a:lvl4pPr>
            <a:lvl5pPr marL="2286000" lvl="4" indent="-330200" rtl="0">
              <a:spcBef>
                <a:spcPts val="1600"/>
              </a:spcBef>
              <a:spcAft>
                <a:spcPts val="0"/>
              </a:spcAft>
              <a:buSzPts val="1600"/>
              <a:buFont typeface="Fira Sans"/>
              <a:buChar char="○"/>
              <a:defRPr sz="1600">
                <a:latin typeface="Fira Sans"/>
                <a:ea typeface="Fira Sans"/>
                <a:cs typeface="Fira Sans"/>
                <a:sym typeface="Fira Sans"/>
              </a:defRPr>
            </a:lvl5pPr>
            <a:lvl6pPr marL="2743200" lvl="5" indent="-330200" rtl="0">
              <a:spcBef>
                <a:spcPts val="1600"/>
              </a:spcBef>
              <a:spcAft>
                <a:spcPts val="0"/>
              </a:spcAft>
              <a:buSzPts val="1600"/>
              <a:buFont typeface="Fira Sans"/>
              <a:buChar char="■"/>
              <a:defRPr sz="1600">
                <a:latin typeface="Fira Sans"/>
                <a:ea typeface="Fira Sans"/>
                <a:cs typeface="Fira Sans"/>
                <a:sym typeface="Fira Sans"/>
              </a:defRPr>
            </a:lvl6pPr>
            <a:lvl7pPr marL="3200400" lvl="6" indent="-330200" rtl="0">
              <a:spcBef>
                <a:spcPts val="1600"/>
              </a:spcBef>
              <a:spcAft>
                <a:spcPts val="0"/>
              </a:spcAft>
              <a:buSzPts val="1600"/>
              <a:buFont typeface="Fira Sans"/>
              <a:buChar char="●"/>
              <a:defRPr sz="1600">
                <a:latin typeface="Fira Sans"/>
                <a:ea typeface="Fira Sans"/>
                <a:cs typeface="Fira Sans"/>
                <a:sym typeface="Fira Sans"/>
              </a:defRPr>
            </a:lvl7pPr>
            <a:lvl8pPr marL="3657600" lvl="7" indent="-330200" rtl="0">
              <a:spcBef>
                <a:spcPts val="1600"/>
              </a:spcBef>
              <a:spcAft>
                <a:spcPts val="0"/>
              </a:spcAft>
              <a:buSzPts val="1600"/>
              <a:buFont typeface="Fira Sans"/>
              <a:buChar char="○"/>
              <a:defRPr sz="1600">
                <a:latin typeface="Fira Sans"/>
                <a:ea typeface="Fira Sans"/>
                <a:cs typeface="Fira Sans"/>
                <a:sym typeface="Fira Sans"/>
              </a:defRPr>
            </a:lvl8pPr>
            <a:lvl9pPr marL="4114800" lvl="8" indent="-330200" rtl="0">
              <a:spcBef>
                <a:spcPts val="1600"/>
              </a:spcBef>
              <a:spcAft>
                <a:spcPts val="1600"/>
              </a:spcAft>
              <a:buSzPts val="1600"/>
              <a:buFont typeface="Fira Sans"/>
              <a:buChar char="■"/>
              <a:defRPr sz="1600">
                <a:latin typeface="Fira Sans"/>
                <a:ea typeface="Fira Sans"/>
                <a:cs typeface="Fira Sans"/>
                <a:sym typeface="Fira Sans"/>
              </a:defRPr>
            </a:lvl9pPr>
          </a:lstStyle>
          <a:p>
            <a:endParaRPr/>
          </a:p>
        </p:txBody>
      </p:sp>
      <p:sp>
        <p:nvSpPr>
          <p:cNvPr id="173" name="Google Shape;173;p7"/>
          <p:cNvSpPr txBox="1">
            <a:spLocks noGrp="1"/>
          </p:cNvSpPr>
          <p:nvPr>
            <p:ph type="title"/>
          </p:nvPr>
        </p:nvSpPr>
        <p:spPr>
          <a:xfrm>
            <a:off x="1595400" y="445025"/>
            <a:ext cx="5953200" cy="77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5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74"/>
        <p:cNvGrpSpPr/>
        <p:nvPr/>
      </p:nvGrpSpPr>
      <p:grpSpPr>
        <a:xfrm>
          <a:off x="0" y="0"/>
          <a:ext cx="0" cy="0"/>
          <a:chOff x="0" y="0"/>
          <a:chExt cx="0" cy="0"/>
        </a:xfrm>
      </p:grpSpPr>
      <p:sp>
        <p:nvSpPr>
          <p:cNvPr id="175" name="Google Shape;175;p8"/>
          <p:cNvSpPr/>
          <p:nvPr/>
        </p:nvSpPr>
        <p:spPr>
          <a:xfrm>
            <a:off x="0" y="-20627"/>
            <a:ext cx="9191863" cy="5190535"/>
          </a:xfrm>
          <a:custGeom>
            <a:avLst/>
            <a:gdLst/>
            <a:ahLst/>
            <a:cxnLst/>
            <a:rect l="l" t="t" r="r" b="b"/>
            <a:pathLst>
              <a:path w="285750" h="160735" extrusionOk="0">
                <a:moveTo>
                  <a:pt x="0" y="0"/>
                </a:moveTo>
                <a:lnTo>
                  <a:pt x="0" y="160734"/>
                </a:lnTo>
                <a:lnTo>
                  <a:pt x="285750" y="160734"/>
                </a:lnTo>
                <a:lnTo>
                  <a:pt x="285750" y="109752"/>
                </a:lnTo>
                <a:cubicBezTo>
                  <a:pt x="277880" y="108466"/>
                  <a:pt x="270177" y="106251"/>
                  <a:pt x="263485" y="102667"/>
                </a:cubicBezTo>
                <a:cubicBezTo>
                  <a:pt x="254649" y="97928"/>
                  <a:pt x="244479" y="96038"/>
                  <a:pt x="233442" y="96038"/>
                </a:cubicBezTo>
                <a:cubicBezTo>
                  <a:pt x="189969" y="96038"/>
                  <a:pt x="133047" y="125360"/>
                  <a:pt x="91206" y="125360"/>
                </a:cubicBezTo>
                <a:cubicBezTo>
                  <a:pt x="83441" y="125360"/>
                  <a:pt x="76195" y="124350"/>
                  <a:pt x="69652" y="121955"/>
                </a:cubicBezTo>
                <a:cubicBezTo>
                  <a:pt x="17312" y="102810"/>
                  <a:pt x="15026" y="74104"/>
                  <a:pt x="28182" y="26539"/>
                </a:cubicBezTo>
                <a:cubicBezTo>
                  <a:pt x="30932" y="16633"/>
                  <a:pt x="29932" y="7680"/>
                  <a:pt x="26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txBox="1">
            <a:spLocks noGrp="1"/>
          </p:cNvSpPr>
          <p:nvPr>
            <p:ph type="title"/>
          </p:nvPr>
        </p:nvSpPr>
        <p:spPr>
          <a:xfrm>
            <a:off x="1962125" y="2737925"/>
            <a:ext cx="5209500" cy="371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100"/>
              <a:buNone/>
              <a:defRPr sz="2500">
                <a:solidFill>
                  <a:schemeClr val="accent1"/>
                </a:solidFill>
              </a:defRPr>
            </a:lvl1pPr>
            <a:lvl2pPr lvl="1" algn="ctr" rtl="0">
              <a:spcBef>
                <a:spcPts val="0"/>
              </a:spcBef>
              <a:spcAft>
                <a:spcPts val="0"/>
              </a:spcAft>
              <a:buClr>
                <a:schemeClr val="accent1"/>
              </a:buClr>
              <a:buSzPts val="5100"/>
              <a:buNone/>
              <a:defRPr sz="5100">
                <a:solidFill>
                  <a:schemeClr val="accent1"/>
                </a:solidFill>
              </a:defRPr>
            </a:lvl2pPr>
            <a:lvl3pPr lvl="2" algn="ctr" rtl="0">
              <a:spcBef>
                <a:spcPts val="0"/>
              </a:spcBef>
              <a:spcAft>
                <a:spcPts val="0"/>
              </a:spcAft>
              <a:buClr>
                <a:schemeClr val="accent1"/>
              </a:buClr>
              <a:buSzPts val="5100"/>
              <a:buNone/>
              <a:defRPr sz="5100">
                <a:solidFill>
                  <a:schemeClr val="accent1"/>
                </a:solidFill>
              </a:defRPr>
            </a:lvl3pPr>
            <a:lvl4pPr lvl="3" algn="ctr" rtl="0">
              <a:spcBef>
                <a:spcPts val="0"/>
              </a:spcBef>
              <a:spcAft>
                <a:spcPts val="0"/>
              </a:spcAft>
              <a:buClr>
                <a:schemeClr val="accent1"/>
              </a:buClr>
              <a:buSzPts val="5100"/>
              <a:buNone/>
              <a:defRPr sz="5100">
                <a:solidFill>
                  <a:schemeClr val="accent1"/>
                </a:solidFill>
              </a:defRPr>
            </a:lvl4pPr>
            <a:lvl5pPr lvl="4" algn="ctr" rtl="0">
              <a:spcBef>
                <a:spcPts val="0"/>
              </a:spcBef>
              <a:spcAft>
                <a:spcPts val="0"/>
              </a:spcAft>
              <a:buClr>
                <a:schemeClr val="accent1"/>
              </a:buClr>
              <a:buSzPts val="5100"/>
              <a:buNone/>
              <a:defRPr sz="5100">
                <a:solidFill>
                  <a:schemeClr val="accent1"/>
                </a:solidFill>
              </a:defRPr>
            </a:lvl5pPr>
            <a:lvl6pPr lvl="5" algn="ctr" rtl="0">
              <a:spcBef>
                <a:spcPts val="0"/>
              </a:spcBef>
              <a:spcAft>
                <a:spcPts val="0"/>
              </a:spcAft>
              <a:buClr>
                <a:schemeClr val="accent1"/>
              </a:buClr>
              <a:buSzPts val="5100"/>
              <a:buNone/>
              <a:defRPr sz="5100">
                <a:solidFill>
                  <a:schemeClr val="accent1"/>
                </a:solidFill>
              </a:defRPr>
            </a:lvl6pPr>
            <a:lvl7pPr lvl="6" algn="ctr" rtl="0">
              <a:spcBef>
                <a:spcPts val="0"/>
              </a:spcBef>
              <a:spcAft>
                <a:spcPts val="0"/>
              </a:spcAft>
              <a:buClr>
                <a:schemeClr val="accent1"/>
              </a:buClr>
              <a:buSzPts val="5100"/>
              <a:buNone/>
              <a:defRPr sz="5100">
                <a:solidFill>
                  <a:schemeClr val="accent1"/>
                </a:solidFill>
              </a:defRPr>
            </a:lvl7pPr>
            <a:lvl8pPr lvl="7" algn="ctr" rtl="0">
              <a:spcBef>
                <a:spcPts val="0"/>
              </a:spcBef>
              <a:spcAft>
                <a:spcPts val="0"/>
              </a:spcAft>
              <a:buClr>
                <a:schemeClr val="accent1"/>
              </a:buClr>
              <a:buSzPts val="5100"/>
              <a:buNone/>
              <a:defRPr sz="5100">
                <a:solidFill>
                  <a:schemeClr val="accent1"/>
                </a:solidFill>
              </a:defRPr>
            </a:lvl8pPr>
            <a:lvl9pPr lvl="8" algn="ctr" rtl="0">
              <a:spcBef>
                <a:spcPts val="0"/>
              </a:spcBef>
              <a:spcAft>
                <a:spcPts val="0"/>
              </a:spcAft>
              <a:buClr>
                <a:schemeClr val="accent1"/>
              </a:buClr>
              <a:buSzPts val="5100"/>
              <a:buNone/>
              <a:defRPr sz="5100">
                <a:solidFill>
                  <a:schemeClr val="accent1"/>
                </a:solidFill>
              </a:defRPr>
            </a:lvl9pPr>
          </a:lstStyle>
          <a:p>
            <a:endParaRPr/>
          </a:p>
        </p:txBody>
      </p:sp>
      <p:sp>
        <p:nvSpPr>
          <p:cNvPr id="177" name="Google Shape;177;p8"/>
          <p:cNvSpPr txBox="1">
            <a:spLocks noGrp="1"/>
          </p:cNvSpPr>
          <p:nvPr>
            <p:ph type="subTitle" idx="1"/>
          </p:nvPr>
        </p:nvSpPr>
        <p:spPr>
          <a:xfrm>
            <a:off x="1776750" y="1143000"/>
            <a:ext cx="5590500" cy="1428900"/>
          </a:xfrm>
          <a:prstGeom prst="rect">
            <a:avLst/>
          </a:prstGeom>
        </p:spPr>
        <p:txBody>
          <a:bodyPr spcFirstLastPara="1" wrap="square" lIns="91425" tIns="0" rIns="91425" bIns="0" anchor="ctr" anchorCtr="0">
            <a:noAutofit/>
          </a:bodyPr>
          <a:lstStyle>
            <a:lvl1pPr lvl="0" algn="ctr" rtl="0">
              <a:spcBef>
                <a:spcPts val="0"/>
              </a:spcBef>
              <a:spcAft>
                <a:spcPts val="0"/>
              </a:spcAft>
              <a:buClr>
                <a:schemeClr val="lt1"/>
              </a:buClr>
              <a:buSzPts val="2400"/>
              <a:buFont typeface="Fira Sans"/>
              <a:buNone/>
              <a:defRPr sz="2400">
                <a:solidFill>
                  <a:schemeClr val="lt1"/>
                </a:solidFill>
                <a:latin typeface="Fira Sans"/>
                <a:ea typeface="Fira Sans"/>
                <a:cs typeface="Fira Sans"/>
                <a:sym typeface="Fira Sans"/>
              </a:defRPr>
            </a:lvl1pPr>
            <a:lvl2pPr lvl="1" algn="ctr" rtl="0">
              <a:spcBef>
                <a:spcPts val="1600"/>
              </a:spcBef>
              <a:spcAft>
                <a:spcPts val="0"/>
              </a:spcAft>
              <a:buClr>
                <a:srgbClr val="2F2D4F"/>
              </a:buClr>
              <a:buSzPts val="2600"/>
              <a:buNone/>
              <a:defRPr sz="2600">
                <a:solidFill>
                  <a:srgbClr val="2F2D4F"/>
                </a:solidFill>
              </a:defRPr>
            </a:lvl2pPr>
            <a:lvl3pPr lvl="2" algn="ctr" rtl="0">
              <a:spcBef>
                <a:spcPts val="1600"/>
              </a:spcBef>
              <a:spcAft>
                <a:spcPts val="0"/>
              </a:spcAft>
              <a:buClr>
                <a:srgbClr val="2F2D4F"/>
              </a:buClr>
              <a:buSzPts val="2600"/>
              <a:buNone/>
              <a:defRPr sz="2600">
                <a:solidFill>
                  <a:srgbClr val="2F2D4F"/>
                </a:solidFill>
              </a:defRPr>
            </a:lvl3pPr>
            <a:lvl4pPr lvl="3" algn="ctr" rtl="0">
              <a:spcBef>
                <a:spcPts val="1600"/>
              </a:spcBef>
              <a:spcAft>
                <a:spcPts val="0"/>
              </a:spcAft>
              <a:buClr>
                <a:srgbClr val="2F2D4F"/>
              </a:buClr>
              <a:buSzPts val="2600"/>
              <a:buNone/>
              <a:defRPr sz="2600">
                <a:solidFill>
                  <a:srgbClr val="2F2D4F"/>
                </a:solidFill>
              </a:defRPr>
            </a:lvl4pPr>
            <a:lvl5pPr lvl="4" algn="ctr" rtl="0">
              <a:spcBef>
                <a:spcPts val="1600"/>
              </a:spcBef>
              <a:spcAft>
                <a:spcPts val="0"/>
              </a:spcAft>
              <a:buClr>
                <a:srgbClr val="2F2D4F"/>
              </a:buClr>
              <a:buSzPts val="2600"/>
              <a:buNone/>
              <a:defRPr sz="2600">
                <a:solidFill>
                  <a:srgbClr val="2F2D4F"/>
                </a:solidFill>
              </a:defRPr>
            </a:lvl5pPr>
            <a:lvl6pPr lvl="5" algn="ctr" rtl="0">
              <a:spcBef>
                <a:spcPts val="1600"/>
              </a:spcBef>
              <a:spcAft>
                <a:spcPts val="0"/>
              </a:spcAft>
              <a:buClr>
                <a:srgbClr val="2F2D4F"/>
              </a:buClr>
              <a:buSzPts val="2600"/>
              <a:buNone/>
              <a:defRPr sz="2600">
                <a:solidFill>
                  <a:srgbClr val="2F2D4F"/>
                </a:solidFill>
              </a:defRPr>
            </a:lvl6pPr>
            <a:lvl7pPr lvl="6" algn="ctr" rtl="0">
              <a:spcBef>
                <a:spcPts val="1600"/>
              </a:spcBef>
              <a:spcAft>
                <a:spcPts val="0"/>
              </a:spcAft>
              <a:buClr>
                <a:srgbClr val="2F2D4F"/>
              </a:buClr>
              <a:buSzPts val="2600"/>
              <a:buNone/>
              <a:defRPr sz="2600">
                <a:solidFill>
                  <a:srgbClr val="2F2D4F"/>
                </a:solidFill>
              </a:defRPr>
            </a:lvl7pPr>
            <a:lvl8pPr lvl="7" algn="ctr" rtl="0">
              <a:spcBef>
                <a:spcPts val="1600"/>
              </a:spcBef>
              <a:spcAft>
                <a:spcPts val="0"/>
              </a:spcAft>
              <a:buClr>
                <a:srgbClr val="2F2D4F"/>
              </a:buClr>
              <a:buSzPts val="2600"/>
              <a:buNone/>
              <a:defRPr sz="2600">
                <a:solidFill>
                  <a:srgbClr val="2F2D4F"/>
                </a:solidFill>
              </a:defRPr>
            </a:lvl8pPr>
            <a:lvl9pPr lvl="8" algn="ctr" rtl="0">
              <a:spcBef>
                <a:spcPts val="1600"/>
              </a:spcBef>
              <a:spcAft>
                <a:spcPts val="1600"/>
              </a:spcAft>
              <a:buClr>
                <a:srgbClr val="2F2D4F"/>
              </a:buClr>
              <a:buSzPts val="2600"/>
              <a:buNone/>
              <a:defRPr sz="2600">
                <a:solidFill>
                  <a:srgbClr val="2F2D4F"/>
                </a:solidFill>
              </a:defRPr>
            </a:lvl9pPr>
          </a:lstStyle>
          <a:p>
            <a:endParaRPr/>
          </a:p>
        </p:txBody>
      </p:sp>
      <p:sp>
        <p:nvSpPr>
          <p:cNvPr id="178" name="Google Shape;178;p8"/>
          <p:cNvSpPr/>
          <p:nvPr/>
        </p:nvSpPr>
        <p:spPr>
          <a:xfrm>
            <a:off x="662562" y="-47625"/>
            <a:ext cx="8381885" cy="4101761"/>
          </a:xfrm>
          <a:custGeom>
            <a:avLst/>
            <a:gdLst/>
            <a:ahLst/>
            <a:cxnLst/>
            <a:rect l="l" t="t" r="r" b="b"/>
            <a:pathLst>
              <a:path w="260570" h="127019" extrusionOk="0">
                <a:moveTo>
                  <a:pt x="5611" y="0"/>
                </a:moveTo>
                <a:cubicBezTo>
                  <a:pt x="5486" y="0"/>
                  <a:pt x="5359" y="28"/>
                  <a:pt x="5240" y="86"/>
                </a:cubicBezTo>
                <a:cubicBezTo>
                  <a:pt x="4823" y="288"/>
                  <a:pt x="4656" y="788"/>
                  <a:pt x="4859" y="1205"/>
                </a:cubicBezTo>
                <a:cubicBezTo>
                  <a:pt x="5680" y="2896"/>
                  <a:pt x="6371" y="4670"/>
                  <a:pt x="6895" y="6444"/>
                </a:cubicBezTo>
                <a:cubicBezTo>
                  <a:pt x="7002" y="6813"/>
                  <a:pt x="7335" y="7051"/>
                  <a:pt x="7704" y="7051"/>
                </a:cubicBezTo>
                <a:cubicBezTo>
                  <a:pt x="7776" y="7051"/>
                  <a:pt x="7859" y="7039"/>
                  <a:pt x="7942" y="7015"/>
                </a:cubicBezTo>
                <a:cubicBezTo>
                  <a:pt x="8383" y="6884"/>
                  <a:pt x="8633" y="6408"/>
                  <a:pt x="8502" y="5968"/>
                </a:cubicBezTo>
                <a:cubicBezTo>
                  <a:pt x="7942" y="4098"/>
                  <a:pt x="7228" y="2253"/>
                  <a:pt x="6359" y="467"/>
                </a:cubicBezTo>
                <a:cubicBezTo>
                  <a:pt x="6215" y="170"/>
                  <a:pt x="5919" y="0"/>
                  <a:pt x="5611" y="0"/>
                </a:cubicBezTo>
                <a:close/>
                <a:moveTo>
                  <a:pt x="8886" y="11021"/>
                </a:moveTo>
                <a:cubicBezTo>
                  <a:pt x="8850" y="11021"/>
                  <a:pt x="8813" y="11023"/>
                  <a:pt x="8776" y="11028"/>
                </a:cubicBezTo>
                <a:cubicBezTo>
                  <a:pt x="8311" y="11075"/>
                  <a:pt x="7990" y="11492"/>
                  <a:pt x="8049" y="11956"/>
                </a:cubicBezTo>
                <a:cubicBezTo>
                  <a:pt x="8228" y="13385"/>
                  <a:pt x="8311" y="14850"/>
                  <a:pt x="8311" y="16314"/>
                </a:cubicBezTo>
                <a:cubicBezTo>
                  <a:pt x="8311" y="16731"/>
                  <a:pt x="8311" y="17159"/>
                  <a:pt x="8288" y="17588"/>
                </a:cubicBezTo>
                <a:cubicBezTo>
                  <a:pt x="8276" y="18052"/>
                  <a:pt x="8633" y="18433"/>
                  <a:pt x="9097" y="18445"/>
                </a:cubicBezTo>
                <a:cubicBezTo>
                  <a:pt x="9109" y="18445"/>
                  <a:pt x="9121" y="18457"/>
                  <a:pt x="9133" y="18457"/>
                </a:cubicBezTo>
                <a:cubicBezTo>
                  <a:pt x="9573" y="18457"/>
                  <a:pt x="9954" y="18100"/>
                  <a:pt x="9966" y="17648"/>
                </a:cubicBezTo>
                <a:cubicBezTo>
                  <a:pt x="9978" y="17195"/>
                  <a:pt x="9990" y="16755"/>
                  <a:pt x="9990" y="16314"/>
                </a:cubicBezTo>
                <a:cubicBezTo>
                  <a:pt x="9990" y="14778"/>
                  <a:pt x="9895" y="13242"/>
                  <a:pt x="9704" y="11754"/>
                </a:cubicBezTo>
                <a:cubicBezTo>
                  <a:pt x="9661" y="11327"/>
                  <a:pt x="9304" y="11021"/>
                  <a:pt x="8886" y="11021"/>
                </a:cubicBezTo>
                <a:close/>
                <a:moveTo>
                  <a:pt x="8504" y="22515"/>
                </a:moveTo>
                <a:cubicBezTo>
                  <a:pt x="8109" y="22515"/>
                  <a:pt x="7754" y="22795"/>
                  <a:pt x="7680" y="23196"/>
                </a:cubicBezTo>
                <a:cubicBezTo>
                  <a:pt x="7454" y="24506"/>
                  <a:pt x="7145" y="25827"/>
                  <a:pt x="6775" y="27149"/>
                </a:cubicBezTo>
                <a:cubicBezTo>
                  <a:pt x="6633" y="27685"/>
                  <a:pt x="6490" y="28208"/>
                  <a:pt x="6347" y="28732"/>
                </a:cubicBezTo>
                <a:cubicBezTo>
                  <a:pt x="6228" y="29185"/>
                  <a:pt x="6490" y="29649"/>
                  <a:pt x="6930" y="29768"/>
                </a:cubicBezTo>
                <a:cubicBezTo>
                  <a:pt x="7002" y="29780"/>
                  <a:pt x="7085" y="29792"/>
                  <a:pt x="7156" y="29792"/>
                </a:cubicBezTo>
                <a:cubicBezTo>
                  <a:pt x="7526" y="29792"/>
                  <a:pt x="7859" y="29554"/>
                  <a:pt x="7966" y="29173"/>
                </a:cubicBezTo>
                <a:cubicBezTo>
                  <a:pt x="8097" y="28649"/>
                  <a:pt x="8252" y="28125"/>
                  <a:pt x="8395" y="27601"/>
                </a:cubicBezTo>
                <a:cubicBezTo>
                  <a:pt x="8776" y="26232"/>
                  <a:pt x="9085" y="24851"/>
                  <a:pt x="9335" y="23494"/>
                </a:cubicBezTo>
                <a:cubicBezTo>
                  <a:pt x="9419" y="23041"/>
                  <a:pt x="9109" y="22612"/>
                  <a:pt x="8657" y="22529"/>
                </a:cubicBezTo>
                <a:cubicBezTo>
                  <a:pt x="8605" y="22520"/>
                  <a:pt x="8554" y="22515"/>
                  <a:pt x="8504" y="22515"/>
                </a:cubicBezTo>
                <a:close/>
                <a:moveTo>
                  <a:pt x="5681" y="33705"/>
                </a:moveTo>
                <a:cubicBezTo>
                  <a:pt x="5307" y="33705"/>
                  <a:pt x="4973" y="33959"/>
                  <a:pt x="4882" y="34340"/>
                </a:cubicBezTo>
                <a:cubicBezTo>
                  <a:pt x="4394" y="36269"/>
                  <a:pt x="3942" y="38162"/>
                  <a:pt x="3525" y="39972"/>
                </a:cubicBezTo>
                <a:cubicBezTo>
                  <a:pt x="3430" y="40424"/>
                  <a:pt x="3704" y="40865"/>
                  <a:pt x="4156" y="40972"/>
                </a:cubicBezTo>
                <a:cubicBezTo>
                  <a:pt x="4228" y="40984"/>
                  <a:pt x="4287" y="40996"/>
                  <a:pt x="4347" y="40996"/>
                </a:cubicBezTo>
                <a:cubicBezTo>
                  <a:pt x="4728" y="40996"/>
                  <a:pt x="5073" y="40734"/>
                  <a:pt x="5156" y="40341"/>
                </a:cubicBezTo>
                <a:cubicBezTo>
                  <a:pt x="5561" y="38555"/>
                  <a:pt x="6013" y="36662"/>
                  <a:pt x="6502" y="34745"/>
                </a:cubicBezTo>
                <a:cubicBezTo>
                  <a:pt x="6609" y="34292"/>
                  <a:pt x="6347" y="33840"/>
                  <a:pt x="5894" y="33733"/>
                </a:cubicBezTo>
                <a:cubicBezTo>
                  <a:pt x="5823" y="33714"/>
                  <a:pt x="5751" y="33705"/>
                  <a:pt x="5681" y="33705"/>
                </a:cubicBezTo>
                <a:close/>
                <a:moveTo>
                  <a:pt x="3141" y="44967"/>
                </a:moveTo>
                <a:cubicBezTo>
                  <a:pt x="2753" y="44967"/>
                  <a:pt x="2407" y="45244"/>
                  <a:pt x="2334" y="45639"/>
                </a:cubicBezTo>
                <a:cubicBezTo>
                  <a:pt x="1953" y="47604"/>
                  <a:pt x="1608" y="49532"/>
                  <a:pt x="1322" y="51366"/>
                </a:cubicBezTo>
                <a:cubicBezTo>
                  <a:pt x="1251" y="51818"/>
                  <a:pt x="1561" y="52247"/>
                  <a:pt x="2025" y="52319"/>
                </a:cubicBezTo>
                <a:cubicBezTo>
                  <a:pt x="2061" y="52319"/>
                  <a:pt x="2108" y="52330"/>
                  <a:pt x="2156" y="52330"/>
                </a:cubicBezTo>
                <a:cubicBezTo>
                  <a:pt x="2561" y="52330"/>
                  <a:pt x="2918" y="52033"/>
                  <a:pt x="2977" y="51616"/>
                </a:cubicBezTo>
                <a:cubicBezTo>
                  <a:pt x="3263" y="49806"/>
                  <a:pt x="3597" y="47901"/>
                  <a:pt x="3978" y="45961"/>
                </a:cubicBezTo>
                <a:cubicBezTo>
                  <a:pt x="4061" y="45508"/>
                  <a:pt x="3763" y="45068"/>
                  <a:pt x="3311" y="44984"/>
                </a:cubicBezTo>
                <a:cubicBezTo>
                  <a:pt x="3254" y="44972"/>
                  <a:pt x="3197" y="44967"/>
                  <a:pt x="3141" y="44967"/>
                </a:cubicBezTo>
                <a:close/>
                <a:moveTo>
                  <a:pt x="1391" y="56374"/>
                </a:moveTo>
                <a:cubicBezTo>
                  <a:pt x="973" y="56374"/>
                  <a:pt x="605" y="56693"/>
                  <a:pt x="560" y="57117"/>
                </a:cubicBezTo>
                <a:cubicBezTo>
                  <a:pt x="346" y="59117"/>
                  <a:pt x="191" y="61058"/>
                  <a:pt x="96" y="62927"/>
                </a:cubicBezTo>
                <a:cubicBezTo>
                  <a:pt x="72" y="63391"/>
                  <a:pt x="429" y="63772"/>
                  <a:pt x="894" y="63796"/>
                </a:cubicBezTo>
                <a:lnTo>
                  <a:pt x="930" y="63796"/>
                </a:lnTo>
                <a:cubicBezTo>
                  <a:pt x="1370" y="63796"/>
                  <a:pt x="1751" y="63451"/>
                  <a:pt x="1763" y="63010"/>
                </a:cubicBezTo>
                <a:cubicBezTo>
                  <a:pt x="1858" y="61177"/>
                  <a:pt x="2013" y="59260"/>
                  <a:pt x="2227" y="57295"/>
                </a:cubicBezTo>
                <a:cubicBezTo>
                  <a:pt x="2275" y="56843"/>
                  <a:pt x="1942" y="56426"/>
                  <a:pt x="1477" y="56379"/>
                </a:cubicBezTo>
                <a:cubicBezTo>
                  <a:pt x="1448" y="56375"/>
                  <a:pt x="1420" y="56374"/>
                  <a:pt x="1391" y="56374"/>
                </a:cubicBezTo>
                <a:close/>
                <a:moveTo>
                  <a:pt x="856" y="67903"/>
                </a:moveTo>
                <a:cubicBezTo>
                  <a:pt x="849" y="67903"/>
                  <a:pt x="842" y="67904"/>
                  <a:pt x="834" y="67904"/>
                </a:cubicBezTo>
                <a:cubicBezTo>
                  <a:pt x="370" y="67916"/>
                  <a:pt x="1" y="68297"/>
                  <a:pt x="13" y="68761"/>
                </a:cubicBezTo>
                <a:cubicBezTo>
                  <a:pt x="60" y="70761"/>
                  <a:pt x="191" y="72714"/>
                  <a:pt x="406" y="74583"/>
                </a:cubicBezTo>
                <a:cubicBezTo>
                  <a:pt x="453" y="75012"/>
                  <a:pt x="810" y="75333"/>
                  <a:pt x="1239" y="75333"/>
                </a:cubicBezTo>
                <a:cubicBezTo>
                  <a:pt x="1263" y="75333"/>
                  <a:pt x="1299" y="75321"/>
                  <a:pt x="1334" y="75321"/>
                </a:cubicBezTo>
                <a:cubicBezTo>
                  <a:pt x="1787" y="75274"/>
                  <a:pt x="2120" y="74857"/>
                  <a:pt x="2073" y="74393"/>
                </a:cubicBezTo>
                <a:cubicBezTo>
                  <a:pt x="1858" y="72583"/>
                  <a:pt x="1739" y="70666"/>
                  <a:pt x="1692" y="68713"/>
                </a:cubicBezTo>
                <a:cubicBezTo>
                  <a:pt x="1680" y="68257"/>
                  <a:pt x="1299" y="67903"/>
                  <a:pt x="856" y="67903"/>
                </a:cubicBezTo>
                <a:close/>
                <a:moveTo>
                  <a:pt x="2189" y="79347"/>
                </a:moveTo>
                <a:cubicBezTo>
                  <a:pt x="2127" y="79347"/>
                  <a:pt x="2064" y="79354"/>
                  <a:pt x="2001" y="79369"/>
                </a:cubicBezTo>
                <a:cubicBezTo>
                  <a:pt x="1549" y="79465"/>
                  <a:pt x="1263" y="79905"/>
                  <a:pt x="1358" y="80358"/>
                </a:cubicBezTo>
                <a:cubicBezTo>
                  <a:pt x="1787" y="82298"/>
                  <a:pt x="2334" y="84203"/>
                  <a:pt x="2965" y="86001"/>
                </a:cubicBezTo>
                <a:cubicBezTo>
                  <a:pt x="3085" y="86347"/>
                  <a:pt x="3406" y="86561"/>
                  <a:pt x="3751" y="86561"/>
                </a:cubicBezTo>
                <a:cubicBezTo>
                  <a:pt x="3847" y="86561"/>
                  <a:pt x="3942" y="86549"/>
                  <a:pt x="4037" y="86513"/>
                </a:cubicBezTo>
                <a:cubicBezTo>
                  <a:pt x="4466" y="86358"/>
                  <a:pt x="4704" y="85882"/>
                  <a:pt x="4549" y="85454"/>
                </a:cubicBezTo>
                <a:cubicBezTo>
                  <a:pt x="3930" y="83703"/>
                  <a:pt x="3406" y="81870"/>
                  <a:pt x="2989" y="80000"/>
                </a:cubicBezTo>
                <a:cubicBezTo>
                  <a:pt x="2908" y="79612"/>
                  <a:pt x="2563" y="79347"/>
                  <a:pt x="2189" y="79347"/>
                </a:cubicBezTo>
                <a:close/>
                <a:moveTo>
                  <a:pt x="6019" y="90194"/>
                </a:moveTo>
                <a:cubicBezTo>
                  <a:pt x="5893" y="90194"/>
                  <a:pt x="5764" y="90224"/>
                  <a:pt x="5644" y="90287"/>
                </a:cubicBezTo>
                <a:cubicBezTo>
                  <a:pt x="5228" y="90490"/>
                  <a:pt x="5061" y="90990"/>
                  <a:pt x="5275" y="91407"/>
                </a:cubicBezTo>
                <a:cubicBezTo>
                  <a:pt x="6144" y="93145"/>
                  <a:pt x="7156" y="94836"/>
                  <a:pt x="8264" y="96467"/>
                </a:cubicBezTo>
                <a:cubicBezTo>
                  <a:pt x="8419" y="96705"/>
                  <a:pt x="8680" y="96824"/>
                  <a:pt x="8954" y="96824"/>
                </a:cubicBezTo>
                <a:cubicBezTo>
                  <a:pt x="9109" y="96824"/>
                  <a:pt x="9276" y="96776"/>
                  <a:pt x="9419" y="96681"/>
                </a:cubicBezTo>
                <a:cubicBezTo>
                  <a:pt x="9800" y="96419"/>
                  <a:pt x="9907" y="95895"/>
                  <a:pt x="9645" y="95514"/>
                </a:cubicBezTo>
                <a:cubicBezTo>
                  <a:pt x="8573" y="93955"/>
                  <a:pt x="7609" y="92323"/>
                  <a:pt x="6764" y="90657"/>
                </a:cubicBezTo>
                <a:cubicBezTo>
                  <a:pt x="6613" y="90363"/>
                  <a:pt x="6320" y="90194"/>
                  <a:pt x="6019" y="90194"/>
                </a:cubicBezTo>
                <a:close/>
                <a:moveTo>
                  <a:pt x="212837" y="96038"/>
                </a:moveTo>
                <a:cubicBezTo>
                  <a:pt x="211849" y="96038"/>
                  <a:pt x="210825" y="96050"/>
                  <a:pt x="209801" y="96086"/>
                </a:cubicBezTo>
                <a:cubicBezTo>
                  <a:pt x="209348" y="96098"/>
                  <a:pt x="208979" y="96479"/>
                  <a:pt x="208991" y="96943"/>
                </a:cubicBezTo>
                <a:cubicBezTo>
                  <a:pt x="209003" y="97395"/>
                  <a:pt x="209384" y="97753"/>
                  <a:pt x="209825" y="97753"/>
                </a:cubicBezTo>
                <a:lnTo>
                  <a:pt x="209860" y="97753"/>
                </a:lnTo>
                <a:cubicBezTo>
                  <a:pt x="210861" y="97717"/>
                  <a:pt x="211861" y="97705"/>
                  <a:pt x="212837" y="97705"/>
                </a:cubicBezTo>
                <a:lnTo>
                  <a:pt x="212849" y="97705"/>
                </a:lnTo>
                <a:cubicBezTo>
                  <a:pt x="213766" y="97705"/>
                  <a:pt x="214682" y="97717"/>
                  <a:pt x="215575" y="97753"/>
                </a:cubicBezTo>
                <a:cubicBezTo>
                  <a:pt x="215583" y="97753"/>
                  <a:pt x="215590" y="97753"/>
                  <a:pt x="215597" y="97753"/>
                </a:cubicBezTo>
                <a:cubicBezTo>
                  <a:pt x="216052" y="97753"/>
                  <a:pt x="216433" y="97388"/>
                  <a:pt x="216445" y="96931"/>
                </a:cubicBezTo>
                <a:cubicBezTo>
                  <a:pt x="216456" y="96479"/>
                  <a:pt x="216087" y="96086"/>
                  <a:pt x="215635" y="96074"/>
                </a:cubicBezTo>
                <a:cubicBezTo>
                  <a:pt x="214718" y="96050"/>
                  <a:pt x="213778" y="96038"/>
                  <a:pt x="212837" y="96038"/>
                </a:cubicBezTo>
                <a:close/>
                <a:moveTo>
                  <a:pt x="204070" y="96405"/>
                </a:moveTo>
                <a:cubicBezTo>
                  <a:pt x="204048" y="96405"/>
                  <a:pt x="204025" y="96406"/>
                  <a:pt x="204003" y="96407"/>
                </a:cubicBezTo>
                <a:cubicBezTo>
                  <a:pt x="202133" y="96550"/>
                  <a:pt x="200193" y="96753"/>
                  <a:pt x="198216" y="96991"/>
                </a:cubicBezTo>
                <a:cubicBezTo>
                  <a:pt x="197764" y="97050"/>
                  <a:pt x="197442" y="97467"/>
                  <a:pt x="197490" y="97931"/>
                </a:cubicBezTo>
                <a:cubicBezTo>
                  <a:pt x="197549" y="98348"/>
                  <a:pt x="197907" y="98658"/>
                  <a:pt x="198323" y="98658"/>
                </a:cubicBezTo>
                <a:lnTo>
                  <a:pt x="198430" y="98658"/>
                </a:lnTo>
                <a:cubicBezTo>
                  <a:pt x="200371" y="98419"/>
                  <a:pt x="202288" y="98217"/>
                  <a:pt x="204133" y="98074"/>
                </a:cubicBezTo>
                <a:cubicBezTo>
                  <a:pt x="204598" y="98038"/>
                  <a:pt x="204943" y="97634"/>
                  <a:pt x="204907" y="97169"/>
                </a:cubicBezTo>
                <a:cubicBezTo>
                  <a:pt x="204862" y="96728"/>
                  <a:pt x="204505" y="96405"/>
                  <a:pt x="204070" y="96405"/>
                </a:cubicBezTo>
                <a:close/>
                <a:moveTo>
                  <a:pt x="221361" y="96439"/>
                </a:moveTo>
                <a:cubicBezTo>
                  <a:pt x="220942" y="96439"/>
                  <a:pt x="220573" y="96769"/>
                  <a:pt x="220528" y="97193"/>
                </a:cubicBezTo>
                <a:cubicBezTo>
                  <a:pt x="220493" y="97657"/>
                  <a:pt x="220826" y="98062"/>
                  <a:pt x="221278" y="98110"/>
                </a:cubicBezTo>
                <a:cubicBezTo>
                  <a:pt x="223219" y="98300"/>
                  <a:pt x="225112" y="98574"/>
                  <a:pt x="226934" y="98908"/>
                </a:cubicBezTo>
                <a:cubicBezTo>
                  <a:pt x="226982" y="98919"/>
                  <a:pt x="227029" y="98919"/>
                  <a:pt x="227077" y="98919"/>
                </a:cubicBezTo>
                <a:cubicBezTo>
                  <a:pt x="227482" y="98919"/>
                  <a:pt x="227827" y="98646"/>
                  <a:pt x="227898" y="98241"/>
                </a:cubicBezTo>
                <a:cubicBezTo>
                  <a:pt x="227994" y="97788"/>
                  <a:pt x="227684" y="97348"/>
                  <a:pt x="227232" y="97265"/>
                </a:cubicBezTo>
                <a:cubicBezTo>
                  <a:pt x="225374" y="96919"/>
                  <a:pt x="223434" y="96645"/>
                  <a:pt x="221445" y="96443"/>
                </a:cubicBezTo>
                <a:cubicBezTo>
                  <a:pt x="221417" y="96440"/>
                  <a:pt x="221389" y="96439"/>
                  <a:pt x="221361" y="96439"/>
                </a:cubicBezTo>
                <a:close/>
                <a:moveTo>
                  <a:pt x="192607" y="97790"/>
                </a:moveTo>
                <a:cubicBezTo>
                  <a:pt x="192564" y="97790"/>
                  <a:pt x="192521" y="97793"/>
                  <a:pt x="192477" y="97800"/>
                </a:cubicBezTo>
                <a:cubicBezTo>
                  <a:pt x="190632" y="98098"/>
                  <a:pt x="188703" y="98431"/>
                  <a:pt x="186762" y="98800"/>
                </a:cubicBezTo>
                <a:cubicBezTo>
                  <a:pt x="186310" y="98884"/>
                  <a:pt x="186012" y="99324"/>
                  <a:pt x="186096" y="99777"/>
                </a:cubicBezTo>
                <a:cubicBezTo>
                  <a:pt x="186167" y="100182"/>
                  <a:pt x="186524" y="100455"/>
                  <a:pt x="186917" y="100455"/>
                </a:cubicBezTo>
                <a:cubicBezTo>
                  <a:pt x="186965" y="100455"/>
                  <a:pt x="187024" y="100455"/>
                  <a:pt x="187072" y="100443"/>
                </a:cubicBezTo>
                <a:cubicBezTo>
                  <a:pt x="189001" y="100086"/>
                  <a:pt x="190906" y="99753"/>
                  <a:pt x="192739" y="99455"/>
                </a:cubicBezTo>
                <a:cubicBezTo>
                  <a:pt x="193192" y="99384"/>
                  <a:pt x="193501" y="98955"/>
                  <a:pt x="193430" y="98503"/>
                </a:cubicBezTo>
                <a:cubicBezTo>
                  <a:pt x="193365" y="98083"/>
                  <a:pt x="193009" y="97790"/>
                  <a:pt x="192607" y="97790"/>
                </a:cubicBezTo>
                <a:close/>
                <a:moveTo>
                  <a:pt x="232698" y="98564"/>
                </a:moveTo>
                <a:cubicBezTo>
                  <a:pt x="232330" y="98564"/>
                  <a:pt x="231997" y="98806"/>
                  <a:pt x="231899" y="99170"/>
                </a:cubicBezTo>
                <a:cubicBezTo>
                  <a:pt x="231768" y="99610"/>
                  <a:pt x="232030" y="100074"/>
                  <a:pt x="232470" y="100205"/>
                </a:cubicBezTo>
                <a:cubicBezTo>
                  <a:pt x="234316" y="100729"/>
                  <a:pt x="236126" y="101348"/>
                  <a:pt x="237840" y="102051"/>
                </a:cubicBezTo>
                <a:cubicBezTo>
                  <a:pt x="237947" y="102098"/>
                  <a:pt x="238054" y="102110"/>
                  <a:pt x="238162" y="102110"/>
                </a:cubicBezTo>
                <a:cubicBezTo>
                  <a:pt x="238483" y="102110"/>
                  <a:pt x="238804" y="101920"/>
                  <a:pt x="238935" y="101586"/>
                </a:cubicBezTo>
                <a:cubicBezTo>
                  <a:pt x="239102" y="101170"/>
                  <a:pt x="238900" y="100682"/>
                  <a:pt x="238471" y="100503"/>
                </a:cubicBezTo>
                <a:cubicBezTo>
                  <a:pt x="236697" y="99777"/>
                  <a:pt x="234840" y="99146"/>
                  <a:pt x="232935" y="98598"/>
                </a:cubicBezTo>
                <a:cubicBezTo>
                  <a:pt x="232856" y="98575"/>
                  <a:pt x="232776" y="98564"/>
                  <a:pt x="232698" y="98564"/>
                </a:cubicBezTo>
                <a:close/>
                <a:moveTo>
                  <a:pt x="181258" y="99937"/>
                </a:moveTo>
                <a:cubicBezTo>
                  <a:pt x="181200" y="99937"/>
                  <a:pt x="181142" y="99943"/>
                  <a:pt x="181083" y="99955"/>
                </a:cubicBezTo>
                <a:cubicBezTo>
                  <a:pt x="179261" y="100348"/>
                  <a:pt x="177356" y="100777"/>
                  <a:pt x="175428" y="101229"/>
                </a:cubicBezTo>
                <a:cubicBezTo>
                  <a:pt x="174975" y="101336"/>
                  <a:pt x="174701" y="101789"/>
                  <a:pt x="174808" y="102229"/>
                </a:cubicBezTo>
                <a:cubicBezTo>
                  <a:pt x="174904" y="102622"/>
                  <a:pt x="175237" y="102884"/>
                  <a:pt x="175618" y="102884"/>
                </a:cubicBezTo>
                <a:cubicBezTo>
                  <a:pt x="175689" y="102884"/>
                  <a:pt x="175749" y="102872"/>
                  <a:pt x="175820" y="102860"/>
                </a:cubicBezTo>
                <a:cubicBezTo>
                  <a:pt x="177737" y="102408"/>
                  <a:pt x="179619" y="101979"/>
                  <a:pt x="181428" y="101586"/>
                </a:cubicBezTo>
                <a:cubicBezTo>
                  <a:pt x="181881" y="101491"/>
                  <a:pt x="182166" y="101051"/>
                  <a:pt x="182071" y="100598"/>
                </a:cubicBezTo>
                <a:cubicBezTo>
                  <a:pt x="181988" y="100205"/>
                  <a:pt x="181644" y="99937"/>
                  <a:pt x="181258" y="99937"/>
                </a:cubicBezTo>
                <a:close/>
                <a:moveTo>
                  <a:pt x="12485" y="99706"/>
                </a:moveTo>
                <a:cubicBezTo>
                  <a:pt x="12289" y="99706"/>
                  <a:pt x="12093" y="99773"/>
                  <a:pt x="11931" y="99908"/>
                </a:cubicBezTo>
                <a:cubicBezTo>
                  <a:pt x="11586" y="100217"/>
                  <a:pt x="11550" y="100741"/>
                  <a:pt x="11859" y="101098"/>
                </a:cubicBezTo>
                <a:cubicBezTo>
                  <a:pt x="13122" y="102515"/>
                  <a:pt x="14503" y="103920"/>
                  <a:pt x="15967" y="105266"/>
                </a:cubicBezTo>
                <a:cubicBezTo>
                  <a:pt x="16122" y="105420"/>
                  <a:pt x="16324" y="105492"/>
                  <a:pt x="16527" y="105492"/>
                </a:cubicBezTo>
                <a:cubicBezTo>
                  <a:pt x="16753" y="105492"/>
                  <a:pt x="16979" y="105396"/>
                  <a:pt x="17146" y="105218"/>
                </a:cubicBezTo>
                <a:cubicBezTo>
                  <a:pt x="17455" y="104873"/>
                  <a:pt x="17432" y="104349"/>
                  <a:pt x="17098" y="104039"/>
                </a:cubicBezTo>
                <a:cubicBezTo>
                  <a:pt x="15669" y="102729"/>
                  <a:pt x="14336" y="101372"/>
                  <a:pt x="13122" y="99991"/>
                </a:cubicBezTo>
                <a:cubicBezTo>
                  <a:pt x="12952" y="99802"/>
                  <a:pt x="12719" y="99706"/>
                  <a:pt x="12485" y="99706"/>
                </a:cubicBezTo>
                <a:close/>
                <a:moveTo>
                  <a:pt x="170021" y="102583"/>
                </a:moveTo>
                <a:cubicBezTo>
                  <a:pt x="169951" y="102583"/>
                  <a:pt x="169879" y="102592"/>
                  <a:pt x="169808" y="102610"/>
                </a:cubicBezTo>
                <a:cubicBezTo>
                  <a:pt x="168022" y="103063"/>
                  <a:pt x="166141" y="103551"/>
                  <a:pt x="164212" y="104075"/>
                </a:cubicBezTo>
                <a:cubicBezTo>
                  <a:pt x="163759" y="104194"/>
                  <a:pt x="163497" y="104646"/>
                  <a:pt x="163617" y="105099"/>
                </a:cubicBezTo>
                <a:cubicBezTo>
                  <a:pt x="163712" y="105468"/>
                  <a:pt x="164057" y="105718"/>
                  <a:pt x="164426" y="105718"/>
                </a:cubicBezTo>
                <a:cubicBezTo>
                  <a:pt x="164498" y="105718"/>
                  <a:pt x="164569" y="105706"/>
                  <a:pt x="164640" y="105682"/>
                </a:cubicBezTo>
                <a:cubicBezTo>
                  <a:pt x="166557" y="105170"/>
                  <a:pt x="168439" y="104682"/>
                  <a:pt x="170224" y="104230"/>
                </a:cubicBezTo>
                <a:cubicBezTo>
                  <a:pt x="170665" y="104111"/>
                  <a:pt x="170939" y="103658"/>
                  <a:pt x="170820" y="103218"/>
                </a:cubicBezTo>
                <a:cubicBezTo>
                  <a:pt x="170730" y="102837"/>
                  <a:pt x="170395" y="102583"/>
                  <a:pt x="170021" y="102583"/>
                </a:cubicBezTo>
                <a:close/>
                <a:moveTo>
                  <a:pt x="243363" y="102919"/>
                </a:moveTo>
                <a:cubicBezTo>
                  <a:pt x="243062" y="102919"/>
                  <a:pt x="242775" y="103079"/>
                  <a:pt x="242626" y="103361"/>
                </a:cubicBezTo>
                <a:cubicBezTo>
                  <a:pt x="242412" y="103777"/>
                  <a:pt x="242567" y="104277"/>
                  <a:pt x="242984" y="104492"/>
                </a:cubicBezTo>
                <a:cubicBezTo>
                  <a:pt x="244650" y="105373"/>
                  <a:pt x="246448" y="106194"/>
                  <a:pt x="248306" y="106932"/>
                </a:cubicBezTo>
                <a:cubicBezTo>
                  <a:pt x="248401" y="106968"/>
                  <a:pt x="248508" y="106992"/>
                  <a:pt x="248615" y="106992"/>
                </a:cubicBezTo>
                <a:cubicBezTo>
                  <a:pt x="248949" y="106992"/>
                  <a:pt x="249258" y="106790"/>
                  <a:pt x="249389" y="106468"/>
                </a:cubicBezTo>
                <a:cubicBezTo>
                  <a:pt x="249568" y="106039"/>
                  <a:pt x="249353" y="105551"/>
                  <a:pt x="248925" y="105373"/>
                </a:cubicBezTo>
                <a:cubicBezTo>
                  <a:pt x="247115" y="104658"/>
                  <a:pt x="245377" y="103861"/>
                  <a:pt x="243757" y="103015"/>
                </a:cubicBezTo>
                <a:cubicBezTo>
                  <a:pt x="243630" y="102950"/>
                  <a:pt x="243495" y="102919"/>
                  <a:pt x="243363" y="102919"/>
                </a:cubicBezTo>
                <a:close/>
                <a:moveTo>
                  <a:pt x="158850" y="105569"/>
                </a:moveTo>
                <a:cubicBezTo>
                  <a:pt x="158776" y="105569"/>
                  <a:pt x="158702" y="105579"/>
                  <a:pt x="158628" y="105599"/>
                </a:cubicBezTo>
                <a:cubicBezTo>
                  <a:pt x="156878" y="106087"/>
                  <a:pt x="155056" y="106599"/>
                  <a:pt x="153056" y="107182"/>
                </a:cubicBezTo>
                <a:cubicBezTo>
                  <a:pt x="152615" y="107301"/>
                  <a:pt x="152353" y="107766"/>
                  <a:pt x="152484" y="108218"/>
                </a:cubicBezTo>
                <a:cubicBezTo>
                  <a:pt x="152591" y="108575"/>
                  <a:pt x="152925" y="108814"/>
                  <a:pt x="153282" y="108814"/>
                </a:cubicBezTo>
                <a:cubicBezTo>
                  <a:pt x="153365" y="108814"/>
                  <a:pt x="153437" y="108814"/>
                  <a:pt x="153520" y="108790"/>
                </a:cubicBezTo>
                <a:cubicBezTo>
                  <a:pt x="155520" y="108218"/>
                  <a:pt x="157330" y="107694"/>
                  <a:pt x="159080" y="107206"/>
                </a:cubicBezTo>
                <a:cubicBezTo>
                  <a:pt x="159521" y="107087"/>
                  <a:pt x="159783" y="106623"/>
                  <a:pt x="159664" y="106182"/>
                </a:cubicBezTo>
                <a:cubicBezTo>
                  <a:pt x="159555" y="105806"/>
                  <a:pt x="159215" y="105569"/>
                  <a:pt x="158850" y="105569"/>
                </a:cubicBezTo>
                <a:close/>
                <a:moveTo>
                  <a:pt x="254068" y="107219"/>
                </a:moveTo>
                <a:cubicBezTo>
                  <a:pt x="253709" y="107219"/>
                  <a:pt x="253376" y="107452"/>
                  <a:pt x="253259" y="107813"/>
                </a:cubicBezTo>
                <a:cubicBezTo>
                  <a:pt x="253128" y="108254"/>
                  <a:pt x="253378" y="108718"/>
                  <a:pt x="253818" y="108861"/>
                </a:cubicBezTo>
                <a:cubicBezTo>
                  <a:pt x="255628" y="109397"/>
                  <a:pt x="257521" y="109897"/>
                  <a:pt x="259462" y="110338"/>
                </a:cubicBezTo>
                <a:cubicBezTo>
                  <a:pt x="259521" y="110349"/>
                  <a:pt x="259581" y="110361"/>
                  <a:pt x="259640" y="110361"/>
                </a:cubicBezTo>
                <a:cubicBezTo>
                  <a:pt x="260033" y="110361"/>
                  <a:pt x="260379" y="110099"/>
                  <a:pt x="260462" y="109707"/>
                </a:cubicBezTo>
                <a:cubicBezTo>
                  <a:pt x="260569" y="109254"/>
                  <a:pt x="260283" y="108814"/>
                  <a:pt x="259831" y="108706"/>
                </a:cubicBezTo>
                <a:cubicBezTo>
                  <a:pt x="257926" y="108278"/>
                  <a:pt x="256069" y="107790"/>
                  <a:pt x="254306" y="107254"/>
                </a:cubicBezTo>
                <a:cubicBezTo>
                  <a:pt x="254227" y="107230"/>
                  <a:pt x="254147" y="107219"/>
                  <a:pt x="254068" y="107219"/>
                </a:cubicBezTo>
                <a:close/>
                <a:moveTo>
                  <a:pt x="147733" y="108755"/>
                </a:moveTo>
                <a:cubicBezTo>
                  <a:pt x="147654" y="108755"/>
                  <a:pt x="147574" y="108766"/>
                  <a:pt x="147495" y="108790"/>
                </a:cubicBezTo>
                <a:cubicBezTo>
                  <a:pt x="145650" y="109326"/>
                  <a:pt x="143793" y="109873"/>
                  <a:pt x="141947" y="110421"/>
                </a:cubicBezTo>
                <a:cubicBezTo>
                  <a:pt x="141507" y="110552"/>
                  <a:pt x="141257" y="111016"/>
                  <a:pt x="141376" y="111457"/>
                </a:cubicBezTo>
                <a:cubicBezTo>
                  <a:pt x="141483" y="111814"/>
                  <a:pt x="141828" y="112052"/>
                  <a:pt x="142185" y="112052"/>
                </a:cubicBezTo>
                <a:cubicBezTo>
                  <a:pt x="142257" y="112052"/>
                  <a:pt x="142340" y="112040"/>
                  <a:pt x="142423" y="112016"/>
                </a:cubicBezTo>
                <a:cubicBezTo>
                  <a:pt x="144269" y="111481"/>
                  <a:pt x="146114" y="110933"/>
                  <a:pt x="147960" y="110397"/>
                </a:cubicBezTo>
                <a:cubicBezTo>
                  <a:pt x="148412" y="110266"/>
                  <a:pt x="148662" y="109802"/>
                  <a:pt x="148531" y="109361"/>
                </a:cubicBezTo>
                <a:cubicBezTo>
                  <a:pt x="148424" y="108990"/>
                  <a:pt x="148092" y="108755"/>
                  <a:pt x="147733" y="108755"/>
                </a:cubicBezTo>
                <a:close/>
                <a:moveTo>
                  <a:pt x="20958" y="107495"/>
                </a:moveTo>
                <a:cubicBezTo>
                  <a:pt x="20708" y="107495"/>
                  <a:pt x="20461" y="107609"/>
                  <a:pt x="20301" y="107825"/>
                </a:cubicBezTo>
                <a:cubicBezTo>
                  <a:pt x="20027" y="108194"/>
                  <a:pt x="20099" y="108718"/>
                  <a:pt x="20468" y="109004"/>
                </a:cubicBezTo>
                <a:cubicBezTo>
                  <a:pt x="21956" y="110135"/>
                  <a:pt x="23575" y="111254"/>
                  <a:pt x="25254" y="112338"/>
                </a:cubicBezTo>
                <a:cubicBezTo>
                  <a:pt x="25397" y="112421"/>
                  <a:pt x="25552" y="112469"/>
                  <a:pt x="25706" y="112469"/>
                </a:cubicBezTo>
                <a:cubicBezTo>
                  <a:pt x="25980" y="112469"/>
                  <a:pt x="26254" y="112326"/>
                  <a:pt x="26409" y="112076"/>
                </a:cubicBezTo>
                <a:cubicBezTo>
                  <a:pt x="26659" y="111695"/>
                  <a:pt x="26540" y="111171"/>
                  <a:pt x="26159" y="110921"/>
                </a:cubicBezTo>
                <a:cubicBezTo>
                  <a:pt x="24516" y="109873"/>
                  <a:pt x="22932" y="108778"/>
                  <a:pt x="21468" y="107671"/>
                </a:cubicBezTo>
                <a:cubicBezTo>
                  <a:pt x="21315" y="107552"/>
                  <a:pt x="21135" y="107495"/>
                  <a:pt x="20958" y="107495"/>
                </a:cubicBezTo>
                <a:close/>
                <a:moveTo>
                  <a:pt x="136649" y="112017"/>
                </a:moveTo>
                <a:cubicBezTo>
                  <a:pt x="136570" y="112017"/>
                  <a:pt x="136490" y="112028"/>
                  <a:pt x="136411" y="112052"/>
                </a:cubicBezTo>
                <a:cubicBezTo>
                  <a:pt x="134565" y="112588"/>
                  <a:pt x="132720" y="113136"/>
                  <a:pt x="130874" y="113659"/>
                </a:cubicBezTo>
                <a:cubicBezTo>
                  <a:pt x="130434" y="113790"/>
                  <a:pt x="130172" y="114255"/>
                  <a:pt x="130303" y="114707"/>
                </a:cubicBezTo>
                <a:cubicBezTo>
                  <a:pt x="130410" y="115064"/>
                  <a:pt x="130743" y="115302"/>
                  <a:pt x="131101" y="115302"/>
                </a:cubicBezTo>
                <a:cubicBezTo>
                  <a:pt x="131184" y="115302"/>
                  <a:pt x="131267" y="115291"/>
                  <a:pt x="131339" y="115267"/>
                </a:cubicBezTo>
                <a:cubicBezTo>
                  <a:pt x="133184" y="114731"/>
                  <a:pt x="135030" y="114195"/>
                  <a:pt x="136875" y="113647"/>
                </a:cubicBezTo>
                <a:cubicBezTo>
                  <a:pt x="137328" y="113517"/>
                  <a:pt x="137578" y="113052"/>
                  <a:pt x="137447" y="112612"/>
                </a:cubicBezTo>
                <a:cubicBezTo>
                  <a:pt x="137339" y="112250"/>
                  <a:pt x="137008" y="112017"/>
                  <a:pt x="136649" y="112017"/>
                </a:cubicBezTo>
                <a:close/>
                <a:moveTo>
                  <a:pt x="30654" y="113743"/>
                </a:moveTo>
                <a:cubicBezTo>
                  <a:pt x="30361" y="113743"/>
                  <a:pt x="30079" y="113897"/>
                  <a:pt x="29933" y="114171"/>
                </a:cubicBezTo>
                <a:cubicBezTo>
                  <a:pt x="29707" y="114576"/>
                  <a:pt x="29850" y="115088"/>
                  <a:pt x="30255" y="115314"/>
                </a:cubicBezTo>
                <a:cubicBezTo>
                  <a:pt x="31898" y="116219"/>
                  <a:pt x="33636" y="117112"/>
                  <a:pt x="35422" y="117981"/>
                </a:cubicBezTo>
                <a:cubicBezTo>
                  <a:pt x="35541" y="118041"/>
                  <a:pt x="35660" y="118065"/>
                  <a:pt x="35791" y="118065"/>
                </a:cubicBezTo>
                <a:cubicBezTo>
                  <a:pt x="36101" y="118065"/>
                  <a:pt x="36398" y="117886"/>
                  <a:pt x="36541" y="117588"/>
                </a:cubicBezTo>
                <a:cubicBezTo>
                  <a:pt x="36744" y="117172"/>
                  <a:pt x="36565" y="116672"/>
                  <a:pt x="36148" y="116469"/>
                </a:cubicBezTo>
                <a:cubicBezTo>
                  <a:pt x="34386" y="115624"/>
                  <a:pt x="32683" y="114731"/>
                  <a:pt x="31064" y="113850"/>
                </a:cubicBezTo>
                <a:cubicBezTo>
                  <a:pt x="30934" y="113777"/>
                  <a:pt x="30793" y="113743"/>
                  <a:pt x="30654" y="113743"/>
                </a:cubicBezTo>
                <a:close/>
                <a:moveTo>
                  <a:pt x="125560" y="115225"/>
                </a:moveTo>
                <a:cubicBezTo>
                  <a:pt x="125486" y="115225"/>
                  <a:pt x="125412" y="115235"/>
                  <a:pt x="125338" y="115255"/>
                </a:cubicBezTo>
                <a:cubicBezTo>
                  <a:pt x="123373" y="115814"/>
                  <a:pt x="121552" y="116326"/>
                  <a:pt x="119778" y="116815"/>
                </a:cubicBezTo>
                <a:cubicBezTo>
                  <a:pt x="119337" y="116934"/>
                  <a:pt x="119075" y="117398"/>
                  <a:pt x="119194" y="117838"/>
                </a:cubicBezTo>
                <a:cubicBezTo>
                  <a:pt x="119301" y="118208"/>
                  <a:pt x="119635" y="118458"/>
                  <a:pt x="120004" y="118458"/>
                </a:cubicBezTo>
                <a:cubicBezTo>
                  <a:pt x="120075" y="118458"/>
                  <a:pt x="120147" y="118446"/>
                  <a:pt x="120230" y="118422"/>
                </a:cubicBezTo>
                <a:cubicBezTo>
                  <a:pt x="122004" y="117934"/>
                  <a:pt x="123826" y="117434"/>
                  <a:pt x="125790" y="116862"/>
                </a:cubicBezTo>
                <a:cubicBezTo>
                  <a:pt x="126243" y="116743"/>
                  <a:pt x="126493" y="116279"/>
                  <a:pt x="126374" y="115838"/>
                </a:cubicBezTo>
                <a:cubicBezTo>
                  <a:pt x="126265" y="115462"/>
                  <a:pt x="125925" y="115225"/>
                  <a:pt x="125560" y="115225"/>
                </a:cubicBezTo>
                <a:close/>
                <a:moveTo>
                  <a:pt x="114433" y="118286"/>
                </a:moveTo>
                <a:cubicBezTo>
                  <a:pt x="114362" y="118286"/>
                  <a:pt x="114289" y="118295"/>
                  <a:pt x="114217" y="118315"/>
                </a:cubicBezTo>
                <a:cubicBezTo>
                  <a:pt x="112289" y="118815"/>
                  <a:pt x="110407" y="119291"/>
                  <a:pt x="108633" y="119732"/>
                </a:cubicBezTo>
                <a:cubicBezTo>
                  <a:pt x="108181" y="119851"/>
                  <a:pt x="107907" y="120303"/>
                  <a:pt x="108014" y="120744"/>
                </a:cubicBezTo>
                <a:cubicBezTo>
                  <a:pt x="108110" y="121125"/>
                  <a:pt x="108455" y="121387"/>
                  <a:pt x="108824" y="121387"/>
                </a:cubicBezTo>
                <a:cubicBezTo>
                  <a:pt x="108895" y="121387"/>
                  <a:pt x="108967" y="121375"/>
                  <a:pt x="109026" y="121363"/>
                </a:cubicBezTo>
                <a:cubicBezTo>
                  <a:pt x="110812" y="120922"/>
                  <a:pt x="112705" y="120434"/>
                  <a:pt x="114634" y="119934"/>
                </a:cubicBezTo>
                <a:cubicBezTo>
                  <a:pt x="115087" y="119815"/>
                  <a:pt x="115349" y="119351"/>
                  <a:pt x="115230" y="118910"/>
                </a:cubicBezTo>
                <a:cubicBezTo>
                  <a:pt x="115140" y="118531"/>
                  <a:pt x="114800" y="118286"/>
                  <a:pt x="114433" y="118286"/>
                </a:cubicBezTo>
                <a:close/>
                <a:moveTo>
                  <a:pt x="41037" y="118784"/>
                </a:moveTo>
                <a:cubicBezTo>
                  <a:pt x="40714" y="118784"/>
                  <a:pt x="40401" y="118971"/>
                  <a:pt x="40268" y="119291"/>
                </a:cubicBezTo>
                <a:cubicBezTo>
                  <a:pt x="40089" y="119708"/>
                  <a:pt x="40280" y="120208"/>
                  <a:pt x="40708" y="120386"/>
                </a:cubicBezTo>
                <a:cubicBezTo>
                  <a:pt x="42423" y="121125"/>
                  <a:pt x="44233" y="121863"/>
                  <a:pt x="46078" y="122577"/>
                </a:cubicBezTo>
                <a:cubicBezTo>
                  <a:pt x="46185" y="122613"/>
                  <a:pt x="46280" y="122625"/>
                  <a:pt x="46388" y="122625"/>
                </a:cubicBezTo>
                <a:cubicBezTo>
                  <a:pt x="46721" y="122625"/>
                  <a:pt x="47042" y="122422"/>
                  <a:pt x="47161" y="122089"/>
                </a:cubicBezTo>
                <a:cubicBezTo>
                  <a:pt x="47328" y="121660"/>
                  <a:pt x="47114" y="121172"/>
                  <a:pt x="46685" y="121006"/>
                </a:cubicBezTo>
                <a:cubicBezTo>
                  <a:pt x="44852" y="120303"/>
                  <a:pt x="43066" y="119577"/>
                  <a:pt x="41363" y="118851"/>
                </a:cubicBezTo>
                <a:cubicBezTo>
                  <a:pt x="41258" y="118805"/>
                  <a:pt x="41147" y="118784"/>
                  <a:pt x="41037" y="118784"/>
                </a:cubicBezTo>
                <a:close/>
                <a:moveTo>
                  <a:pt x="103217" y="121043"/>
                </a:moveTo>
                <a:cubicBezTo>
                  <a:pt x="103154" y="121043"/>
                  <a:pt x="103090" y="121050"/>
                  <a:pt x="103026" y="121065"/>
                </a:cubicBezTo>
                <a:cubicBezTo>
                  <a:pt x="101097" y="121494"/>
                  <a:pt x="99204" y="121910"/>
                  <a:pt x="97394" y="122268"/>
                </a:cubicBezTo>
                <a:cubicBezTo>
                  <a:pt x="96942" y="122363"/>
                  <a:pt x="96644" y="122803"/>
                  <a:pt x="96739" y="123256"/>
                </a:cubicBezTo>
                <a:cubicBezTo>
                  <a:pt x="96822" y="123649"/>
                  <a:pt x="97168" y="123934"/>
                  <a:pt x="97561" y="123934"/>
                </a:cubicBezTo>
                <a:cubicBezTo>
                  <a:pt x="97620" y="123934"/>
                  <a:pt x="97668" y="123923"/>
                  <a:pt x="97727" y="123911"/>
                </a:cubicBezTo>
                <a:cubicBezTo>
                  <a:pt x="99549" y="123542"/>
                  <a:pt x="101454" y="123137"/>
                  <a:pt x="103395" y="122696"/>
                </a:cubicBezTo>
                <a:cubicBezTo>
                  <a:pt x="103847" y="122589"/>
                  <a:pt x="104121" y="122149"/>
                  <a:pt x="104026" y="121696"/>
                </a:cubicBezTo>
                <a:cubicBezTo>
                  <a:pt x="103934" y="121308"/>
                  <a:pt x="103597" y="121043"/>
                  <a:pt x="103217" y="121043"/>
                </a:cubicBezTo>
                <a:close/>
                <a:moveTo>
                  <a:pt x="91872" y="123317"/>
                </a:moveTo>
                <a:cubicBezTo>
                  <a:pt x="91828" y="123317"/>
                  <a:pt x="91783" y="123320"/>
                  <a:pt x="91738" y="123327"/>
                </a:cubicBezTo>
                <a:cubicBezTo>
                  <a:pt x="89798" y="123673"/>
                  <a:pt x="87893" y="123958"/>
                  <a:pt x="86059" y="124208"/>
                </a:cubicBezTo>
                <a:cubicBezTo>
                  <a:pt x="85607" y="124280"/>
                  <a:pt x="85285" y="124696"/>
                  <a:pt x="85345" y="125161"/>
                </a:cubicBezTo>
                <a:cubicBezTo>
                  <a:pt x="85404" y="125578"/>
                  <a:pt x="85762" y="125875"/>
                  <a:pt x="86178" y="125875"/>
                </a:cubicBezTo>
                <a:lnTo>
                  <a:pt x="86297" y="125875"/>
                </a:lnTo>
                <a:cubicBezTo>
                  <a:pt x="88143" y="125625"/>
                  <a:pt x="90072" y="125316"/>
                  <a:pt x="92024" y="124982"/>
                </a:cubicBezTo>
                <a:cubicBezTo>
                  <a:pt x="92477" y="124899"/>
                  <a:pt x="92786" y="124470"/>
                  <a:pt x="92715" y="124018"/>
                </a:cubicBezTo>
                <a:cubicBezTo>
                  <a:pt x="92639" y="123609"/>
                  <a:pt x="92282" y="123317"/>
                  <a:pt x="91872" y="123317"/>
                </a:cubicBezTo>
                <a:close/>
                <a:moveTo>
                  <a:pt x="51829" y="122876"/>
                </a:moveTo>
                <a:cubicBezTo>
                  <a:pt x="51470" y="122876"/>
                  <a:pt x="51136" y="123109"/>
                  <a:pt x="51019" y="123470"/>
                </a:cubicBezTo>
                <a:cubicBezTo>
                  <a:pt x="50888" y="123911"/>
                  <a:pt x="51138" y="124387"/>
                  <a:pt x="51591" y="124518"/>
                </a:cubicBezTo>
                <a:cubicBezTo>
                  <a:pt x="53400" y="125054"/>
                  <a:pt x="55317" y="125518"/>
                  <a:pt x="57282" y="125887"/>
                </a:cubicBezTo>
                <a:cubicBezTo>
                  <a:pt x="57329" y="125899"/>
                  <a:pt x="57389" y="125899"/>
                  <a:pt x="57437" y="125899"/>
                </a:cubicBezTo>
                <a:cubicBezTo>
                  <a:pt x="57829" y="125899"/>
                  <a:pt x="58187" y="125613"/>
                  <a:pt x="58258" y="125220"/>
                </a:cubicBezTo>
                <a:cubicBezTo>
                  <a:pt x="58341" y="124768"/>
                  <a:pt x="58044" y="124327"/>
                  <a:pt x="57591" y="124244"/>
                </a:cubicBezTo>
                <a:cubicBezTo>
                  <a:pt x="55686" y="123887"/>
                  <a:pt x="53829" y="123434"/>
                  <a:pt x="52067" y="122911"/>
                </a:cubicBezTo>
                <a:cubicBezTo>
                  <a:pt x="51988" y="122887"/>
                  <a:pt x="51908" y="122876"/>
                  <a:pt x="51829" y="122876"/>
                </a:cubicBezTo>
                <a:close/>
                <a:moveTo>
                  <a:pt x="80452" y="124871"/>
                </a:moveTo>
                <a:cubicBezTo>
                  <a:pt x="80424" y="124871"/>
                  <a:pt x="80396" y="124872"/>
                  <a:pt x="80368" y="124875"/>
                </a:cubicBezTo>
                <a:cubicBezTo>
                  <a:pt x="78403" y="125054"/>
                  <a:pt x="76487" y="125197"/>
                  <a:pt x="74653" y="125268"/>
                </a:cubicBezTo>
                <a:cubicBezTo>
                  <a:pt x="74189" y="125292"/>
                  <a:pt x="73831" y="125685"/>
                  <a:pt x="73843" y="126137"/>
                </a:cubicBezTo>
                <a:cubicBezTo>
                  <a:pt x="73867" y="126590"/>
                  <a:pt x="74236" y="126947"/>
                  <a:pt x="74677" y="126947"/>
                </a:cubicBezTo>
                <a:lnTo>
                  <a:pt x="74724" y="126947"/>
                </a:lnTo>
                <a:cubicBezTo>
                  <a:pt x="76582" y="126863"/>
                  <a:pt x="78534" y="126732"/>
                  <a:pt x="80523" y="126542"/>
                </a:cubicBezTo>
                <a:cubicBezTo>
                  <a:pt x="80975" y="126494"/>
                  <a:pt x="81321" y="126089"/>
                  <a:pt x="81273" y="125625"/>
                </a:cubicBezTo>
                <a:cubicBezTo>
                  <a:pt x="81239" y="125201"/>
                  <a:pt x="80871" y="124871"/>
                  <a:pt x="80452" y="124871"/>
                </a:cubicBezTo>
                <a:close/>
                <a:moveTo>
                  <a:pt x="63137" y="125025"/>
                </a:moveTo>
                <a:cubicBezTo>
                  <a:pt x="62720" y="125025"/>
                  <a:pt x="62363" y="125345"/>
                  <a:pt x="62318" y="125780"/>
                </a:cubicBezTo>
                <a:cubicBezTo>
                  <a:pt x="62271" y="126244"/>
                  <a:pt x="62616" y="126649"/>
                  <a:pt x="63068" y="126685"/>
                </a:cubicBezTo>
                <a:cubicBezTo>
                  <a:pt x="64938" y="126863"/>
                  <a:pt x="66902" y="126982"/>
                  <a:pt x="68890" y="127018"/>
                </a:cubicBezTo>
                <a:lnTo>
                  <a:pt x="68914" y="127018"/>
                </a:lnTo>
                <a:cubicBezTo>
                  <a:pt x="69367" y="127018"/>
                  <a:pt x="69736" y="126649"/>
                  <a:pt x="69748" y="126197"/>
                </a:cubicBezTo>
                <a:cubicBezTo>
                  <a:pt x="69760" y="125732"/>
                  <a:pt x="69390" y="125351"/>
                  <a:pt x="68926" y="125339"/>
                </a:cubicBezTo>
                <a:cubicBezTo>
                  <a:pt x="66973" y="125304"/>
                  <a:pt x="65057" y="125197"/>
                  <a:pt x="63223" y="125030"/>
                </a:cubicBezTo>
                <a:cubicBezTo>
                  <a:pt x="63194" y="125027"/>
                  <a:pt x="63165" y="125025"/>
                  <a:pt x="63137" y="1250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5600700" y="1133475"/>
            <a:ext cx="2862900" cy="2552700"/>
          </a:xfrm>
          <a:prstGeom prst="rect">
            <a:avLst/>
          </a:prstGeom>
        </p:spPr>
        <p:txBody>
          <a:bodyPr spcFirstLastPara="1" wrap="square" lIns="91425" tIns="91425" rIns="91425" bIns="91425" anchor="b" anchorCtr="0">
            <a:noAutofit/>
          </a:bodyPr>
          <a:lstStyle>
            <a:lvl1pPr lvl="0" algn="r">
              <a:lnSpc>
                <a:spcPct val="80000"/>
              </a:lnSpc>
              <a:spcBef>
                <a:spcPts val="0"/>
              </a:spcBef>
              <a:spcAft>
                <a:spcPts val="0"/>
              </a:spcAft>
              <a:buSzPts val="5000"/>
              <a:buNone/>
              <a:defRPr sz="5000"/>
            </a:lvl1pPr>
            <a:lvl2pPr lvl="1" algn="r">
              <a:lnSpc>
                <a:spcPct val="80000"/>
              </a:lnSpc>
              <a:spcBef>
                <a:spcPts val="0"/>
              </a:spcBef>
              <a:spcAft>
                <a:spcPts val="0"/>
              </a:spcAft>
              <a:buSzPts val="4200"/>
              <a:buNone/>
              <a:defRPr sz="4200"/>
            </a:lvl2pPr>
            <a:lvl3pPr lvl="2" algn="r">
              <a:lnSpc>
                <a:spcPct val="80000"/>
              </a:lnSpc>
              <a:spcBef>
                <a:spcPts val="0"/>
              </a:spcBef>
              <a:spcAft>
                <a:spcPts val="0"/>
              </a:spcAft>
              <a:buSzPts val="4200"/>
              <a:buNone/>
              <a:defRPr sz="4200"/>
            </a:lvl3pPr>
            <a:lvl4pPr lvl="3" algn="r">
              <a:lnSpc>
                <a:spcPct val="80000"/>
              </a:lnSpc>
              <a:spcBef>
                <a:spcPts val="0"/>
              </a:spcBef>
              <a:spcAft>
                <a:spcPts val="0"/>
              </a:spcAft>
              <a:buSzPts val="4200"/>
              <a:buNone/>
              <a:defRPr sz="4200"/>
            </a:lvl4pPr>
            <a:lvl5pPr lvl="4" algn="r">
              <a:lnSpc>
                <a:spcPct val="80000"/>
              </a:lnSpc>
              <a:spcBef>
                <a:spcPts val="0"/>
              </a:spcBef>
              <a:spcAft>
                <a:spcPts val="0"/>
              </a:spcAft>
              <a:buSzPts val="4200"/>
              <a:buNone/>
              <a:defRPr sz="4200"/>
            </a:lvl5pPr>
            <a:lvl6pPr lvl="5" algn="r">
              <a:lnSpc>
                <a:spcPct val="80000"/>
              </a:lnSpc>
              <a:spcBef>
                <a:spcPts val="0"/>
              </a:spcBef>
              <a:spcAft>
                <a:spcPts val="0"/>
              </a:spcAft>
              <a:buSzPts val="4200"/>
              <a:buNone/>
              <a:defRPr sz="4200"/>
            </a:lvl6pPr>
            <a:lvl7pPr lvl="6" algn="r">
              <a:lnSpc>
                <a:spcPct val="80000"/>
              </a:lnSpc>
              <a:spcBef>
                <a:spcPts val="0"/>
              </a:spcBef>
              <a:spcAft>
                <a:spcPts val="0"/>
              </a:spcAft>
              <a:buSzPts val="4200"/>
              <a:buNone/>
              <a:defRPr sz="4200"/>
            </a:lvl7pPr>
            <a:lvl8pPr lvl="7" algn="r">
              <a:lnSpc>
                <a:spcPct val="80000"/>
              </a:lnSpc>
              <a:spcBef>
                <a:spcPts val="0"/>
              </a:spcBef>
              <a:spcAft>
                <a:spcPts val="0"/>
              </a:spcAft>
              <a:buSzPts val="4200"/>
              <a:buNone/>
              <a:defRPr sz="4200"/>
            </a:lvl8pPr>
            <a:lvl9pPr lvl="8" algn="r">
              <a:lnSpc>
                <a:spcPct val="80000"/>
              </a:lnSpc>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9"/>
        <p:cNvGrpSpPr/>
        <p:nvPr/>
      </p:nvGrpSpPr>
      <p:grpSpPr>
        <a:xfrm>
          <a:off x="0" y="0"/>
          <a:ext cx="0" cy="0"/>
          <a:chOff x="0" y="0"/>
          <a:chExt cx="0" cy="0"/>
        </a:xfrm>
      </p:grpSpPr>
      <p:sp>
        <p:nvSpPr>
          <p:cNvPr id="200" name="Google Shape;200;p11"/>
          <p:cNvSpPr txBox="1">
            <a:spLocks noGrp="1"/>
          </p:cNvSpPr>
          <p:nvPr>
            <p:ph type="title" hasCustomPrompt="1"/>
          </p:nvPr>
        </p:nvSpPr>
        <p:spPr>
          <a:xfrm>
            <a:off x="1209600" y="1258525"/>
            <a:ext cx="6724800" cy="1805100"/>
          </a:xfrm>
          <a:prstGeom prst="rect">
            <a:avLst/>
          </a:prstGeom>
        </p:spPr>
        <p:txBody>
          <a:bodyPr spcFirstLastPara="1" wrap="square" lIns="91425" tIns="0"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01" name="Google Shape;201;p11"/>
          <p:cNvSpPr/>
          <p:nvPr/>
        </p:nvSpPr>
        <p:spPr>
          <a:xfrm>
            <a:off x="-70225" y="2802400"/>
            <a:ext cx="9284375" cy="2589316"/>
          </a:xfrm>
          <a:custGeom>
            <a:avLst/>
            <a:gdLst/>
            <a:ahLst/>
            <a:cxnLst/>
            <a:rect l="l" t="t" r="r" b="b"/>
            <a:pathLst>
              <a:path w="142875" h="30612" extrusionOk="0">
                <a:moveTo>
                  <a:pt x="0" y="0"/>
                </a:moveTo>
                <a:lnTo>
                  <a:pt x="0" y="30611"/>
                </a:lnTo>
                <a:lnTo>
                  <a:pt x="142875" y="30611"/>
                </a:lnTo>
                <a:lnTo>
                  <a:pt x="142875" y="0"/>
                </a:lnTo>
                <a:lnTo>
                  <a:pt x="26218" y="0"/>
                </a:lnTo>
                <a:cubicBezTo>
                  <a:pt x="24765" y="0"/>
                  <a:pt x="23467" y="834"/>
                  <a:pt x="22789" y="2131"/>
                </a:cubicBezTo>
                <a:lnTo>
                  <a:pt x="18598" y="10513"/>
                </a:lnTo>
                <a:lnTo>
                  <a:pt x="14407" y="2131"/>
                </a:lnTo>
                <a:cubicBezTo>
                  <a:pt x="13716" y="834"/>
                  <a:pt x="12418" y="0"/>
                  <a:pt x="10966" y="0"/>
                </a:cubicBezTo>
                <a:close/>
              </a:path>
            </a:pathLst>
          </a:custGeom>
          <a:solidFill>
            <a:schemeClr val="lt2"/>
          </a:solidFill>
          <a:ln w="38100" cap="rnd"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txBox="1">
            <a:spLocks noGrp="1"/>
          </p:cNvSpPr>
          <p:nvPr>
            <p:ph type="body" idx="1"/>
          </p:nvPr>
        </p:nvSpPr>
        <p:spPr>
          <a:xfrm>
            <a:off x="1795350" y="3076025"/>
            <a:ext cx="5553300" cy="819000"/>
          </a:xfrm>
          <a:prstGeom prst="rect">
            <a:avLst/>
          </a:prstGeom>
        </p:spPr>
        <p:txBody>
          <a:bodyPr spcFirstLastPara="1" wrap="square" lIns="91425" tIns="0"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grpSp>
        <p:nvGrpSpPr>
          <p:cNvPr id="203" name="Google Shape;203;p11"/>
          <p:cNvGrpSpPr/>
          <p:nvPr/>
        </p:nvGrpSpPr>
        <p:grpSpPr>
          <a:xfrm rot="5400000">
            <a:off x="-809515" y="1880353"/>
            <a:ext cx="4072679" cy="2453635"/>
            <a:chOff x="4219217" y="2168768"/>
            <a:chExt cx="4921667" cy="2965118"/>
          </a:xfrm>
        </p:grpSpPr>
        <p:sp>
          <p:nvSpPr>
            <p:cNvPr id="204" name="Google Shape;204;p11"/>
            <p:cNvSpPr/>
            <p:nvPr/>
          </p:nvSpPr>
          <p:spPr>
            <a:xfrm>
              <a:off x="5070673" y="3480703"/>
              <a:ext cx="239231" cy="79563"/>
            </a:xfrm>
            <a:custGeom>
              <a:avLst/>
              <a:gdLst/>
              <a:ahLst/>
              <a:cxnLst/>
              <a:rect l="l" t="t" r="r" b="b"/>
              <a:pathLst>
                <a:path w="7490" h="2491" extrusionOk="0">
                  <a:moveTo>
                    <a:pt x="840" y="1"/>
                  </a:moveTo>
                  <a:cubicBezTo>
                    <a:pt x="405" y="1"/>
                    <a:pt x="36" y="361"/>
                    <a:pt x="24" y="811"/>
                  </a:cubicBezTo>
                  <a:cubicBezTo>
                    <a:pt x="0" y="1276"/>
                    <a:pt x="370" y="1657"/>
                    <a:pt x="822" y="1680"/>
                  </a:cubicBezTo>
                  <a:cubicBezTo>
                    <a:pt x="2667" y="1740"/>
                    <a:pt x="4525" y="2002"/>
                    <a:pt x="6358" y="2466"/>
                  </a:cubicBezTo>
                  <a:cubicBezTo>
                    <a:pt x="6430" y="2478"/>
                    <a:pt x="6489" y="2490"/>
                    <a:pt x="6561" y="2490"/>
                  </a:cubicBezTo>
                  <a:cubicBezTo>
                    <a:pt x="6942" y="2490"/>
                    <a:pt x="7275" y="2228"/>
                    <a:pt x="7370" y="1847"/>
                  </a:cubicBezTo>
                  <a:cubicBezTo>
                    <a:pt x="7489" y="1407"/>
                    <a:pt x="7216" y="954"/>
                    <a:pt x="6763" y="835"/>
                  </a:cubicBezTo>
                  <a:cubicBezTo>
                    <a:pt x="4822" y="359"/>
                    <a:pt x="2846" y="73"/>
                    <a:pt x="881" y="2"/>
                  </a:cubicBezTo>
                  <a:cubicBezTo>
                    <a:pt x="868" y="1"/>
                    <a:pt x="854" y="1"/>
                    <a:pt x="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a:off x="5423195" y="3568219"/>
              <a:ext cx="220610" cy="145295"/>
            </a:xfrm>
            <a:custGeom>
              <a:avLst/>
              <a:gdLst/>
              <a:ahLst/>
              <a:cxnLst/>
              <a:rect l="l" t="t" r="r" b="b"/>
              <a:pathLst>
                <a:path w="6907" h="4549" extrusionOk="0">
                  <a:moveTo>
                    <a:pt x="950" y="0"/>
                  </a:moveTo>
                  <a:cubicBezTo>
                    <a:pt x="639" y="0"/>
                    <a:pt x="340" y="179"/>
                    <a:pt x="203" y="488"/>
                  </a:cubicBezTo>
                  <a:cubicBezTo>
                    <a:pt x="1" y="905"/>
                    <a:pt x="179" y="1405"/>
                    <a:pt x="608" y="1596"/>
                  </a:cubicBezTo>
                  <a:cubicBezTo>
                    <a:pt x="2263" y="2369"/>
                    <a:pt x="3906" y="3310"/>
                    <a:pt x="5477" y="4394"/>
                  </a:cubicBezTo>
                  <a:cubicBezTo>
                    <a:pt x="5620" y="4501"/>
                    <a:pt x="5787" y="4548"/>
                    <a:pt x="5954" y="4548"/>
                  </a:cubicBezTo>
                  <a:cubicBezTo>
                    <a:pt x="6216" y="4548"/>
                    <a:pt x="6478" y="4417"/>
                    <a:pt x="6644" y="4179"/>
                  </a:cubicBezTo>
                  <a:cubicBezTo>
                    <a:pt x="6906" y="3810"/>
                    <a:pt x="6811" y="3286"/>
                    <a:pt x="6430" y="3024"/>
                  </a:cubicBezTo>
                  <a:cubicBezTo>
                    <a:pt x="4775" y="1881"/>
                    <a:pt x="3060" y="893"/>
                    <a:pt x="1310" y="83"/>
                  </a:cubicBezTo>
                  <a:cubicBezTo>
                    <a:pt x="1194" y="27"/>
                    <a:pt x="1071"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a:off x="4416191" y="3640850"/>
              <a:ext cx="193972" cy="179886"/>
            </a:xfrm>
            <a:custGeom>
              <a:avLst/>
              <a:gdLst/>
              <a:ahLst/>
              <a:cxnLst/>
              <a:rect l="l" t="t" r="r" b="b"/>
              <a:pathLst>
                <a:path w="6073" h="5632" extrusionOk="0">
                  <a:moveTo>
                    <a:pt x="5122" y="1"/>
                  </a:moveTo>
                  <a:cubicBezTo>
                    <a:pt x="4947" y="1"/>
                    <a:pt x="4771" y="55"/>
                    <a:pt x="4620" y="167"/>
                  </a:cubicBezTo>
                  <a:cubicBezTo>
                    <a:pt x="3037" y="1358"/>
                    <a:pt x="1584" y="2727"/>
                    <a:pt x="298" y="4263"/>
                  </a:cubicBezTo>
                  <a:cubicBezTo>
                    <a:pt x="1" y="4608"/>
                    <a:pt x="48" y="5144"/>
                    <a:pt x="406" y="5441"/>
                  </a:cubicBezTo>
                  <a:cubicBezTo>
                    <a:pt x="560" y="5572"/>
                    <a:pt x="751" y="5632"/>
                    <a:pt x="941" y="5632"/>
                  </a:cubicBezTo>
                  <a:cubicBezTo>
                    <a:pt x="1179" y="5632"/>
                    <a:pt x="1418" y="5537"/>
                    <a:pt x="1584" y="5334"/>
                  </a:cubicBezTo>
                  <a:cubicBezTo>
                    <a:pt x="2775" y="3905"/>
                    <a:pt x="4144" y="2620"/>
                    <a:pt x="5621" y="1500"/>
                  </a:cubicBezTo>
                  <a:cubicBezTo>
                    <a:pt x="5990" y="1227"/>
                    <a:pt x="6073" y="703"/>
                    <a:pt x="5787" y="334"/>
                  </a:cubicBezTo>
                  <a:cubicBezTo>
                    <a:pt x="5625" y="115"/>
                    <a:pt x="5375" y="1"/>
                    <a:pt x="5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a:off x="4708250" y="3494374"/>
              <a:ext cx="235430" cy="107318"/>
            </a:xfrm>
            <a:custGeom>
              <a:avLst/>
              <a:gdLst/>
              <a:ahLst/>
              <a:cxnLst/>
              <a:rect l="l" t="t" r="r" b="b"/>
              <a:pathLst>
                <a:path w="7371" h="3360" extrusionOk="0">
                  <a:moveTo>
                    <a:pt x="6463" y="0"/>
                  </a:moveTo>
                  <a:cubicBezTo>
                    <a:pt x="6413" y="0"/>
                    <a:pt x="6362" y="5"/>
                    <a:pt x="6311" y="14"/>
                  </a:cubicBezTo>
                  <a:cubicBezTo>
                    <a:pt x="4347" y="371"/>
                    <a:pt x="2430" y="967"/>
                    <a:pt x="620" y="1753"/>
                  </a:cubicBezTo>
                  <a:cubicBezTo>
                    <a:pt x="191" y="1943"/>
                    <a:pt x="1" y="2431"/>
                    <a:pt x="191" y="2860"/>
                  </a:cubicBezTo>
                  <a:cubicBezTo>
                    <a:pt x="322" y="3169"/>
                    <a:pt x="632" y="3360"/>
                    <a:pt x="953" y="3360"/>
                  </a:cubicBezTo>
                  <a:cubicBezTo>
                    <a:pt x="1060" y="3360"/>
                    <a:pt x="1179" y="3336"/>
                    <a:pt x="1287" y="3288"/>
                  </a:cubicBezTo>
                  <a:cubicBezTo>
                    <a:pt x="2989" y="2550"/>
                    <a:pt x="4775" y="2003"/>
                    <a:pt x="6609" y="1657"/>
                  </a:cubicBezTo>
                  <a:cubicBezTo>
                    <a:pt x="7061" y="1574"/>
                    <a:pt x="7371" y="1133"/>
                    <a:pt x="7287" y="681"/>
                  </a:cubicBezTo>
                  <a:cubicBezTo>
                    <a:pt x="7203" y="280"/>
                    <a:pt x="6856" y="0"/>
                    <a:pt x="6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4219217" y="4273933"/>
              <a:ext cx="60111" cy="237793"/>
            </a:xfrm>
            <a:custGeom>
              <a:avLst/>
              <a:gdLst/>
              <a:ahLst/>
              <a:cxnLst/>
              <a:rect l="l" t="t" r="r" b="b"/>
              <a:pathLst>
                <a:path w="1882" h="7445" extrusionOk="0">
                  <a:moveTo>
                    <a:pt x="911" y="1"/>
                  </a:moveTo>
                  <a:cubicBezTo>
                    <a:pt x="476" y="1"/>
                    <a:pt x="118" y="335"/>
                    <a:pt x="84" y="777"/>
                  </a:cubicBezTo>
                  <a:cubicBezTo>
                    <a:pt x="24" y="1575"/>
                    <a:pt x="0" y="2384"/>
                    <a:pt x="0" y="3206"/>
                  </a:cubicBezTo>
                  <a:cubicBezTo>
                    <a:pt x="0" y="4349"/>
                    <a:pt x="60" y="5516"/>
                    <a:pt x="167" y="6682"/>
                  </a:cubicBezTo>
                  <a:cubicBezTo>
                    <a:pt x="215" y="7111"/>
                    <a:pt x="572" y="7444"/>
                    <a:pt x="1000" y="7444"/>
                  </a:cubicBezTo>
                  <a:cubicBezTo>
                    <a:pt x="1024" y="7444"/>
                    <a:pt x="1048" y="7444"/>
                    <a:pt x="1084" y="7433"/>
                  </a:cubicBezTo>
                  <a:cubicBezTo>
                    <a:pt x="1536" y="7397"/>
                    <a:pt x="1882" y="6980"/>
                    <a:pt x="1834" y="6528"/>
                  </a:cubicBezTo>
                  <a:cubicBezTo>
                    <a:pt x="1727" y="5408"/>
                    <a:pt x="1667" y="4289"/>
                    <a:pt x="1667" y="3206"/>
                  </a:cubicBezTo>
                  <a:cubicBezTo>
                    <a:pt x="1667" y="2432"/>
                    <a:pt x="1703" y="1658"/>
                    <a:pt x="1751" y="896"/>
                  </a:cubicBezTo>
                  <a:cubicBezTo>
                    <a:pt x="1786" y="432"/>
                    <a:pt x="1441" y="39"/>
                    <a:pt x="977" y="3"/>
                  </a:cubicBezTo>
                  <a:cubicBezTo>
                    <a:pt x="955" y="1"/>
                    <a:pt x="933"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4399071" y="4974409"/>
              <a:ext cx="179918" cy="159476"/>
            </a:xfrm>
            <a:custGeom>
              <a:avLst/>
              <a:gdLst/>
              <a:ahLst/>
              <a:cxnLst/>
              <a:rect l="l" t="t" r="r" b="b"/>
              <a:pathLst>
                <a:path w="5633" h="4993" extrusionOk="0">
                  <a:moveTo>
                    <a:pt x="950" y="0"/>
                  </a:moveTo>
                  <a:cubicBezTo>
                    <a:pt x="783" y="0"/>
                    <a:pt x="614" y="51"/>
                    <a:pt x="465" y="158"/>
                  </a:cubicBezTo>
                  <a:cubicBezTo>
                    <a:pt x="84" y="420"/>
                    <a:pt x="1" y="944"/>
                    <a:pt x="275" y="1325"/>
                  </a:cubicBezTo>
                  <a:cubicBezTo>
                    <a:pt x="1215" y="2647"/>
                    <a:pt x="2287" y="3873"/>
                    <a:pt x="3454" y="4992"/>
                  </a:cubicBezTo>
                  <a:lnTo>
                    <a:pt x="5633" y="4992"/>
                  </a:lnTo>
                  <a:cubicBezTo>
                    <a:pt x="5609" y="4802"/>
                    <a:pt x="5514" y="4611"/>
                    <a:pt x="5359" y="4480"/>
                  </a:cubicBezTo>
                  <a:cubicBezTo>
                    <a:pt x="3966" y="3254"/>
                    <a:pt x="2716" y="1873"/>
                    <a:pt x="1632" y="349"/>
                  </a:cubicBezTo>
                  <a:cubicBezTo>
                    <a:pt x="1465" y="124"/>
                    <a:pt x="1210"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4249240" y="3920773"/>
              <a:ext cx="125907" cy="225113"/>
            </a:xfrm>
            <a:custGeom>
              <a:avLst/>
              <a:gdLst/>
              <a:ahLst/>
              <a:cxnLst/>
              <a:rect l="l" t="t" r="r" b="b"/>
              <a:pathLst>
                <a:path w="3942" h="7048" extrusionOk="0">
                  <a:moveTo>
                    <a:pt x="2991" y="1"/>
                  </a:moveTo>
                  <a:cubicBezTo>
                    <a:pt x="2688" y="1"/>
                    <a:pt x="2393" y="167"/>
                    <a:pt x="2251" y="452"/>
                  </a:cubicBezTo>
                  <a:cubicBezTo>
                    <a:pt x="1358" y="2190"/>
                    <a:pt x="644" y="4059"/>
                    <a:pt x="120" y="6000"/>
                  </a:cubicBezTo>
                  <a:cubicBezTo>
                    <a:pt x="1" y="6440"/>
                    <a:pt x="263" y="6905"/>
                    <a:pt x="703" y="7024"/>
                  </a:cubicBezTo>
                  <a:cubicBezTo>
                    <a:pt x="787" y="7036"/>
                    <a:pt x="858" y="7048"/>
                    <a:pt x="930" y="7048"/>
                  </a:cubicBezTo>
                  <a:cubicBezTo>
                    <a:pt x="1299" y="7048"/>
                    <a:pt x="1632" y="6798"/>
                    <a:pt x="1739" y="6429"/>
                  </a:cubicBezTo>
                  <a:cubicBezTo>
                    <a:pt x="2227" y="4607"/>
                    <a:pt x="2894" y="2857"/>
                    <a:pt x="3739" y="1214"/>
                  </a:cubicBezTo>
                  <a:cubicBezTo>
                    <a:pt x="3942" y="809"/>
                    <a:pt x="3787" y="297"/>
                    <a:pt x="3370" y="94"/>
                  </a:cubicBezTo>
                  <a:cubicBezTo>
                    <a:pt x="3250" y="31"/>
                    <a:pt x="3120" y="1"/>
                    <a:pt x="2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4251923" y="4639742"/>
              <a:ext cx="117922" cy="227924"/>
            </a:xfrm>
            <a:custGeom>
              <a:avLst/>
              <a:gdLst/>
              <a:ahLst/>
              <a:cxnLst/>
              <a:rect l="l" t="t" r="r" b="b"/>
              <a:pathLst>
                <a:path w="3692" h="7136" extrusionOk="0">
                  <a:moveTo>
                    <a:pt x="935" y="1"/>
                  </a:moveTo>
                  <a:cubicBezTo>
                    <a:pt x="866" y="1"/>
                    <a:pt x="796" y="9"/>
                    <a:pt x="727" y="28"/>
                  </a:cubicBezTo>
                  <a:cubicBezTo>
                    <a:pt x="274" y="135"/>
                    <a:pt x="0" y="587"/>
                    <a:pt x="107" y="1028"/>
                  </a:cubicBezTo>
                  <a:cubicBezTo>
                    <a:pt x="584" y="3016"/>
                    <a:pt x="1215" y="4897"/>
                    <a:pt x="1965" y="6636"/>
                  </a:cubicBezTo>
                  <a:cubicBezTo>
                    <a:pt x="2108" y="6945"/>
                    <a:pt x="2417" y="7136"/>
                    <a:pt x="2739" y="7136"/>
                  </a:cubicBezTo>
                  <a:cubicBezTo>
                    <a:pt x="2846" y="7136"/>
                    <a:pt x="2965" y="7112"/>
                    <a:pt x="3072" y="7064"/>
                  </a:cubicBezTo>
                  <a:cubicBezTo>
                    <a:pt x="3489" y="6886"/>
                    <a:pt x="3691" y="6397"/>
                    <a:pt x="3501" y="5969"/>
                  </a:cubicBezTo>
                  <a:cubicBezTo>
                    <a:pt x="2786" y="4326"/>
                    <a:pt x="2191" y="2528"/>
                    <a:pt x="1739" y="635"/>
                  </a:cubicBezTo>
                  <a:cubicBezTo>
                    <a:pt x="1648" y="262"/>
                    <a:pt x="1310"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8456729" y="2502668"/>
              <a:ext cx="155963" cy="211060"/>
            </a:xfrm>
            <a:custGeom>
              <a:avLst/>
              <a:gdLst/>
              <a:ahLst/>
              <a:cxnLst/>
              <a:rect l="l" t="t" r="r" b="b"/>
              <a:pathLst>
                <a:path w="4883" h="6608" extrusionOk="0">
                  <a:moveTo>
                    <a:pt x="3939" y="1"/>
                  </a:moveTo>
                  <a:cubicBezTo>
                    <a:pt x="3685" y="1"/>
                    <a:pt x="3432" y="115"/>
                    <a:pt x="3263" y="333"/>
                  </a:cubicBezTo>
                  <a:cubicBezTo>
                    <a:pt x="2168" y="1798"/>
                    <a:pt x="1144" y="3500"/>
                    <a:pt x="203" y="5393"/>
                  </a:cubicBezTo>
                  <a:cubicBezTo>
                    <a:pt x="1" y="5810"/>
                    <a:pt x="179" y="6310"/>
                    <a:pt x="584" y="6524"/>
                  </a:cubicBezTo>
                  <a:cubicBezTo>
                    <a:pt x="703" y="6572"/>
                    <a:pt x="834" y="6608"/>
                    <a:pt x="953" y="6608"/>
                  </a:cubicBezTo>
                  <a:cubicBezTo>
                    <a:pt x="1263" y="6608"/>
                    <a:pt x="1560" y="6429"/>
                    <a:pt x="1715" y="6143"/>
                  </a:cubicBezTo>
                  <a:cubicBezTo>
                    <a:pt x="2596" y="4334"/>
                    <a:pt x="3573" y="2726"/>
                    <a:pt x="4608" y="1345"/>
                  </a:cubicBezTo>
                  <a:cubicBezTo>
                    <a:pt x="4882" y="976"/>
                    <a:pt x="4811" y="452"/>
                    <a:pt x="4442" y="167"/>
                  </a:cubicBezTo>
                  <a:cubicBezTo>
                    <a:pt x="4291" y="55"/>
                    <a:pt x="4115" y="1"/>
                    <a:pt x="3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8170003" y="3546691"/>
              <a:ext cx="97768" cy="234120"/>
            </a:xfrm>
            <a:custGeom>
              <a:avLst/>
              <a:gdLst/>
              <a:ahLst/>
              <a:cxnLst/>
              <a:rect l="l" t="t" r="r" b="b"/>
              <a:pathLst>
                <a:path w="3061" h="7330" extrusionOk="0">
                  <a:moveTo>
                    <a:pt x="2147" y="1"/>
                  </a:moveTo>
                  <a:cubicBezTo>
                    <a:pt x="1761" y="1"/>
                    <a:pt x="1417" y="268"/>
                    <a:pt x="1334" y="662"/>
                  </a:cubicBezTo>
                  <a:cubicBezTo>
                    <a:pt x="1000" y="2222"/>
                    <a:pt x="572" y="4282"/>
                    <a:pt x="108" y="6306"/>
                  </a:cubicBezTo>
                  <a:cubicBezTo>
                    <a:pt x="0" y="6746"/>
                    <a:pt x="286" y="7199"/>
                    <a:pt x="739" y="7306"/>
                  </a:cubicBezTo>
                  <a:cubicBezTo>
                    <a:pt x="798" y="7318"/>
                    <a:pt x="858" y="7330"/>
                    <a:pt x="929" y="7330"/>
                  </a:cubicBezTo>
                  <a:cubicBezTo>
                    <a:pt x="1310" y="7330"/>
                    <a:pt x="1655" y="7068"/>
                    <a:pt x="1739" y="6675"/>
                  </a:cubicBezTo>
                  <a:cubicBezTo>
                    <a:pt x="2203" y="4639"/>
                    <a:pt x="2644" y="2579"/>
                    <a:pt x="2977" y="1007"/>
                  </a:cubicBezTo>
                  <a:cubicBezTo>
                    <a:pt x="3060" y="555"/>
                    <a:pt x="2775" y="115"/>
                    <a:pt x="2322" y="19"/>
                  </a:cubicBezTo>
                  <a:cubicBezTo>
                    <a:pt x="2263" y="7"/>
                    <a:pt x="2205" y="1"/>
                    <a:pt x="2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8247202" y="3185418"/>
              <a:ext cx="98152" cy="234120"/>
            </a:xfrm>
            <a:custGeom>
              <a:avLst/>
              <a:gdLst/>
              <a:ahLst/>
              <a:cxnLst/>
              <a:rect l="l" t="t" r="r" b="b"/>
              <a:pathLst>
                <a:path w="3073" h="7330" extrusionOk="0">
                  <a:moveTo>
                    <a:pt x="2165" y="0"/>
                  </a:moveTo>
                  <a:cubicBezTo>
                    <a:pt x="1779" y="0"/>
                    <a:pt x="1428" y="258"/>
                    <a:pt x="1346" y="650"/>
                  </a:cubicBezTo>
                  <a:cubicBezTo>
                    <a:pt x="965" y="2282"/>
                    <a:pt x="584" y="4032"/>
                    <a:pt x="96" y="6318"/>
                  </a:cubicBezTo>
                  <a:cubicBezTo>
                    <a:pt x="0" y="6770"/>
                    <a:pt x="286" y="7211"/>
                    <a:pt x="739" y="7306"/>
                  </a:cubicBezTo>
                  <a:cubicBezTo>
                    <a:pt x="798" y="7318"/>
                    <a:pt x="858" y="7330"/>
                    <a:pt x="917" y="7330"/>
                  </a:cubicBezTo>
                  <a:cubicBezTo>
                    <a:pt x="1310" y="7330"/>
                    <a:pt x="1655" y="7056"/>
                    <a:pt x="1739" y="6663"/>
                  </a:cubicBezTo>
                  <a:cubicBezTo>
                    <a:pt x="2215" y="4389"/>
                    <a:pt x="2596" y="2651"/>
                    <a:pt x="2977" y="1031"/>
                  </a:cubicBezTo>
                  <a:cubicBezTo>
                    <a:pt x="3072" y="579"/>
                    <a:pt x="2798" y="127"/>
                    <a:pt x="2346" y="19"/>
                  </a:cubicBezTo>
                  <a:cubicBezTo>
                    <a:pt x="2285" y="7"/>
                    <a:pt x="2225" y="0"/>
                    <a:pt x="2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p:nvPr/>
          </p:nvSpPr>
          <p:spPr>
            <a:xfrm>
              <a:off x="8070734" y="3906495"/>
              <a:ext cx="114122" cy="229872"/>
            </a:xfrm>
            <a:custGeom>
              <a:avLst/>
              <a:gdLst/>
              <a:ahLst/>
              <a:cxnLst/>
              <a:rect l="l" t="t" r="r" b="b"/>
              <a:pathLst>
                <a:path w="3573" h="7197" extrusionOk="0">
                  <a:moveTo>
                    <a:pt x="2642" y="1"/>
                  </a:moveTo>
                  <a:cubicBezTo>
                    <a:pt x="2275" y="1"/>
                    <a:pt x="1934" y="244"/>
                    <a:pt x="1834" y="613"/>
                  </a:cubicBezTo>
                  <a:cubicBezTo>
                    <a:pt x="1287" y="2637"/>
                    <a:pt x="727" y="4423"/>
                    <a:pt x="156" y="6078"/>
                  </a:cubicBezTo>
                  <a:cubicBezTo>
                    <a:pt x="1" y="6518"/>
                    <a:pt x="227" y="6995"/>
                    <a:pt x="668" y="7149"/>
                  </a:cubicBezTo>
                  <a:cubicBezTo>
                    <a:pt x="751" y="7173"/>
                    <a:pt x="846" y="7197"/>
                    <a:pt x="941" y="7197"/>
                  </a:cubicBezTo>
                  <a:cubicBezTo>
                    <a:pt x="1287" y="7197"/>
                    <a:pt x="1608" y="6983"/>
                    <a:pt x="1727" y="6637"/>
                  </a:cubicBezTo>
                  <a:cubicBezTo>
                    <a:pt x="2323" y="4947"/>
                    <a:pt x="2882" y="3113"/>
                    <a:pt x="3454" y="1053"/>
                  </a:cubicBezTo>
                  <a:cubicBezTo>
                    <a:pt x="3573" y="613"/>
                    <a:pt x="3311" y="149"/>
                    <a:pt x="2858" y="29"/>
                  </a:cubicBezTo>
                  <a:cubicBezTo>
                    <a:pt x="2786" y="10"/>
                    <a:pt x="2714" y="1"/>
                    <a:pt x="2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a:off x="7903432" y="4253012"/>
              <a:ext cx="157081" cy="210037"/>
            </a:xfrm>
            <a:custGeom>
              <a:avLst/>
              <a:gdLst/>
              <a:ahLst/>
              <a:cxnLst/>
              <a:rect l="l" t="t" r="r" b="b"/>
              <a:pathLst>
                <a:path w="4918" h="6576" extrusionOk="0">
                  <a:moveTo>
                    <a:pt x="3963" y="1"/>
                  </a:moveTo>
                  <a:cubicBezTo>
                    <a:pt x="3654" y="1"/>
                    <a:pt x="3359" y="171"/>
                    <a:pt x="3215" y="468"/>
                  </a:cubicBezTo>
                  <a:cubicBezTo>
                    <a:pt x="2322" y="2277"/>
                    <a:pt x="1334" y="3873"/>
                    <a:pt x="286" y="5218"/>
                  </a:cubicBezTo>
                  <a:cubicBezTo>
                    <a:pt x="0" y="5587"/>
                    <a:pt x="60" y="6111"/>
                    <a:pt x="429" y="6397"/>
                  </a:cubicBezTo>
                  <a:cubicBezTo>
                    <a:pt x="583" y="6516"/>
                    <a:pt x="762" y="6575"/>
                    <a:pt x="941" y="6575"/>
                  </a:cubicBezTo>
                  <a:cubicBezTo>
                    <a:pt x="1191" y="6575"/>
                    <a:pt x="1441" y="6468"/>
                    <a:pt x="1596" y="6254"/>
                  </a:cubicBezTo>
                  <a:cubicBezTo>
                    <a:pt x="2715" y="4813"/>
                    <a:pt x="3762" y="3123"/>
                    <a:pt x="4715" y="1206"/>
                  </a:cubicBezTo>
                  <a:cubicBezTo>
                    <a:pt x="4917" y="801"/>
                    <a:pt x="4751" y="289"/>
                    <a:pt x="4334" y="87"/>
                  </a:cubicBezTo>
                  <a:cubicBezTo>
                    <a:pt x="4214" y="28"/>
                    <a:pt x="4087" y="1"/>
                    <a:pt x="3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8331620" y="2830405"/>
              <a:ext cx="114888" cy="229393"/>
            </a:xfrm>
            <a:custGeom>
              <a:avLst/>
              <a:gdLst/>
              <a:ahLst/>
              <a:cxnLst/>
              <a:rect l="l" t="t" r="r" b="b"/>
              <a:pathLst>
                <a:path w="3597" h="7182" extrusionOk="0">
                  <a:moveTo>
                    <a:pt x="2650" y="1"/>
                  </a:moveTo>
                  <a:cubicBezTo>
                    <a:pt x="2307" y="1"/>
                    <a:pt x="1980" y="213"/>
                    <a:pt x="1858" y="550"/>
                  </a:cubicBezTo>
                  <a:cubicBezTo>
                    <a:pt x="1263" y="2252"/>
                    <a:pt x="691" y="4074"/>
                    <a:pt x="120" y="6122"/>
                  </a:cubicBezTo>
                  <a:cubicBezTo>
                    <a:pt x="1" y="6574"/>
                    <a:pt x="262" y="7027"/>
                    <a:pt x="703" y="7158"/>
                  </a:cubicBezTo>
                  <a:cubicBezTo>
                    <a:pt x="774" y="7181"/>
                    <a:pt x="858" y="7181"/>
                    <a:pt x="929" y="7181"/>
                  </a:cubicBezTo>
                  <a:cubicBezTo>
                    <a:pt x="1298" y="7181"/>
                    <a:pt x="1632" y="6943"/>
                    <a:pt x="1739" y="6574"/>
                  </a:cubicBezTo>
                  <a:cubicBezTo>
                    <a:pt x="2287" y="4562"/>
                    <a:pt x="2846" y="2776"/>
                    <a:pt x="3441" y="1109"/>
                  </a:cubicBezTo>
                  <a:cubicBezTo>
                    <a:pt x="3596" y="681"/>
                    <a:pt x="3370" y="204"/>
                    <a:pt x="2929" y="50"/>
                  </a:cubicBezTo>
                  <a:cubicBezTo>
                    <a:pt x="2838" y="17"/>
                    <a:pt x="2743" y="1"/>
                    <a:pt x="26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5727040" y="3775925"/>
              <a:ext cx="187136" cy="185923"/>
            </a:xfrm>
            <a:custGeom>
              <a:avLst/>
              <a:gdLst/>
              <a:ahLst/>
              <a:cxnLst/>
              <a:rect l="l" t="t" r="r" b="b"/>
              <a:pathLst>
                <a:path w="5859" h="5821" extrusionOk="0">
                  <a:moveTo>
                    <a:pt x="919" y="1"/>
                  </a:moveTo>
                  <a:cubicBezTo>
                    <a:pt x="698" y="1"/>
                    <a:pt x="477" y="87"/>
                    <a:pt x="310" y="260"/>
                  </a:cubicBezTo>
                  <a:cubicBezTo>
                    <a:pt x="1" y="605"/>
                    <a:pt x="13" y="1129"/>
                    <a:pt x="346" y="1450"/>
                  </a:cubicBezTo>
                  <a:cubicBezTo>
                    <a:pt x="1025" y="2082"/>
                    <a:pt x="1691" y="2748"/>
                    <a:pt x="2334" y="3439"/>
                  </a:cubicBezTo>
                  <a:cubicBezTo>
                    <a:pt x="3013" y="4153"/>
                    <a:pt x="3680" y="4868"/>
                    <a:pt x="4334" y="5558"/>
                  </a:cubicBezTo>
                  <a:cubicBezTo>
                    <a:pt x="4501" y="5737"/>
                    <a:pt x="4715" y="5820"/>
                    <a:pt x="4942" y="5820"/>
                  </a:cubicBezTo>
                  <a:cubicBezTo>
                    <a:pt x="5144" y="5820"/>
                    <a:pt x="5358" y="5737"/>
                    <a:pt x="5513" y="5582"/>
                  </a:cubicBezTo>
                  <a:cubicBezTo>
                    <a:pt x="5847" y="5272"/>
                    <a:pt x="5858" y="4737"/>
                    <a:pt x="5549" y="4403"/>
                  </a:cubicBezTo>
                  <a:cubicBezTo>
                    <a:pt x="4894" y="3725"/>
                    <a:pt x="4227" y="3010"/>
                    <a:pt x="3561" y="2296"/>
                  </a:cubicBezTo>
                  <a:cubicBezTo>
                    <a:pt x="2882" y="1581"/>
                    <a:pt x="2191" y="879"/>
                    <a:pt x="1489" y="224"/>
                  </a:cubicBezTo>
                  <a:cubicBezTo>
                    <a:pt x="1328" y="75"/>
                    <a:pt x="1124" y="1"/>
                    <a:pt x="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8679957" y="2285285"/>
              <a:ext cx="221376" cy="139801"/>
            </a:xfrm>
            <a:custGeom>
              <a:avLst/>
              <a:gdLst/>
              <a:ahLst/>
              <a:cxnLst/>
              <a:rect l="l" t="t" r="r" b="b"/>
              <a:pathLst>
                <a:path w="6931" h="4377" extrusionOk="0">
                  <a:moveTo>
                    <a:pt x="5984" y="0"/>
                  </a:moveTo>
                  <a:cubicBezTo>
                    <a:pt x="5895" y="0"/>
                    <a:pt x="5805" y="14"/>
                    <a:pt x="5716" y="43"/>
                  </a:cubicBezTo>
                  <a:cubicBezTo>
                    <a:pt x="3811" y="686"/>
                    <a:pt x="2037" y="1639"/>
                    <a:pt x="441" y="2877"/>
                  </a:cubicBezTo>
                  <a:cubicBezTo>
                    <a:pt x="72" y="3151"/>
                    <a:pt x="1" y="3675"/>
                    <a:pt x="286" y="4044"/>
                  </a:cubicBezTo>
                  <a:cubicBezTo>
                    <a:pt x="453" y="4258"/>
                    <a:pt x="703" y="4377"/>
                    <a:pt x="953" y="4377"/>
                  </a:cubicBezTo>
                  <a:cubicBezTo>
                    <a:pt x="1132" y="4377"/>
                    <a:pt x="1310" y="4317"/>
                    <a:pt x="1453" y="4198"/>
                  </a:cubicBezTo>
                  <a:cubicBezTo>
                    <a:pt x="2918" y="3079"/>
                    <a:pt x="4525" y="2222"/>
                    <a:pt x="6251" y="1627"/>
                  </a:cubicBezTo>
                  <a:cubicBezTo>
                    <a:pt x="6692" y="1484"/>
                    <a:pt x="6930" y="1008"/>
                    <a:pt x="6775" y="567"/>
                  </a:cubicBezTo>
                  <a:cubicBezTo>
                    <a:pt x="6661" y="216"/>
                    <a:pt x="6335" y="0"/>
                    <a:pt x="59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9015008" y="2168768"/>
              <a:ext cx="125876" cy="112205"/>
            </a:xfrm>
            <a:custGeom>
              <a:avLst/>
              <a:gdLst/>
              <a:ahLst/>
              <a:cxnLst/>
              <a:rect l="l" t="t" r="r" b="b"/>
              <a:pathLst>
                <a:path w="3941" h="3513" extrusionOk="0">
                  <a:moveTo>
                    <a:pt x="3941" y="0"/>
                  </a:moveTo>
                  <a:cubicBezTo>
                    <a:pt x="2858" y="750"/>
                    <a:pt x="1738" y="1393"/>
                    <a:pt x="607" y="1917"/>
                  </a:cubicBezTo>
                  <a:cubicBezTo>
                    <a:pt x="179" y="2108"/>
                    <a:pt x="0" y="2608"/>
                    <a:pt x="191" y="3024"/>
                  </a:cubicBezTo>
                  <a:cubicBezTo>
                    <a:pt x="333" y="3334"/>
                    <a:pt x="643" y="3513"/>
                    <a:pt x="953" y="3513"/>
                  </a:cubicBezTo>
                  <a:cubicBezTo>
                    <a:pt x="1072" y="3513"/>
                    <a:pt x="1191" y="3489"/>
                    <a:pt x="1298" y="3429"/>
                  </a:cubicBezTo>
                  <a:cubicBezTo>
                    <a:pt x="2191" y="3024"/>
                    <a:pt x="3072" y="2548"/>
                    <a:pt x="3941" y="2000"/>
                  </a:cubicBezTo>
                  <a:lnTo>
                    <a:pt x="39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7605655" y="4535873"/>
              <a:ext cx="225912" cy="133286"/>
            </a:xfrm>
            <a:custGeom>
              <a:avLst/>
              <a:gdLst/>
              <a:ahLst/>
              <a:cxnLst/>
              <a:rect l="l" t="t" r="r" b="b"/>
              <a:pathLst>
                <a:path w="7073" h="4173" extrusionOk="0">
                  <a:moveTo>
                    <a:pt x="6125" y="1"/>
                  </a:moveTo>
                  <a:cubicBezTo>
                    <a:pt x="5961" y="1"/>
                    <a:pt x="5794" y="48"/>
                    <a:pt x="5644" y="148"/>
                  </a:cubicBezTo>
                  <a:cubicBezTo>
                    <a:pt x="4906" y="660"/>
                    <a:pt x="4108" y="1101"/>
                    <a:pt x="3287" y="1458"/>
                  </a:cubicBezTo>
                  <a:cubicBezTo>
                    <a:pt x="2394" y="1851"/>
                    <a:pt x="1513" y="2220"/>
                    <a:pt x="643" y="2553"/>
                  </a:cubicBezTo>
                  <a:cubicBezTo>
                    <a:pt x="215" y="2720"/>
                    <a:pt x="0" y="3196"/>
                    <a:pt x="155" y="3637"/>
                  </a:cubicBezTo>
                  <a:cubicBezTo>
                    <a:pt x="286" y="3970"/>
                    <a:pt x="608" y="4173"/>
                    <a:pt x="941" y="4173"/>
                  </a:cubicBezTo>
                  <a:cubicBezTo>
                    <a:pt x="1036" y="4173"/>
                    <a:pt x="1143" y="4149"/>
                    <a:pt x="1239" y="4113"/>
                  </a:cubicBezTo>
                  <a:cubicBezTo>
                    <a:pt x="2132" y="3780"/>
                    <a:pt x="3048" y="3399"/>
                    <a:pt x="3965" y="2994"/>
                  </a:cubicBezTo>
                  <a:cubicBezTo>
                    <a:pt x="4870" y="2589"/>
                    <a:pt x="5763" y="2089"/>
                    <a:pt x="6597" y="1529"/>
                  </a:cubicBezTo>
                  <a:cubicBezTo>
                    <a:pt x="6978" y="1268"/>
                    <a:pt x="7073" y="744"/>
                    <a:pt x="6811" y="363"/>
                  </a:cubicBezTo>
                  <a:cubicBezTo>
                    <a:pt x="6649" y="127"/>
                    <a:pt x="6391" y="1"/>
                    <a:pt x="6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6252964" y="4291947"/>
              <a:ext cx="203873" cy="168835"/>
            </a:xfrm>
            <a:custGeom>
              <a:avLst/>
              <a:gdLst/>
              <a:ahLst/>
              <a:cxnLst/>
              <a:rect l="l" t="t" r="r" b="b"/>
              <a:pathLst>
                <a:path w="6383" h="5286" extrusionOk="0">
                  <a:moveTo>
                    <a:pt x="934" y="1"/>
                  </a:moveTo>
                  <a:cubicBezTo>
                    <a:pt x="698" y="1"/>
                    <a:pt x="462" y="100"/>
                    <a:pt x="299" y="296"/>
                  </a:cubicBezTo>
                  <a:cubicBezTo>
                    <a:pt x="1" y="642"/>
                    <a:pt x="37" y="1177"/>
                    <a:pt x="394" y="1475"/>
                  </a:cubicBezTo>
                  <a:cubicBezTo>
                    <a:pt x="1942" y="2797"/>
                    <a:pt x="3466" y="4023"/>
                    <a:pt x="4942" y="5118"/>
                  </a:cubicBezTo>
                  <a:cubicBezTo>
                    <a:pt x="5085" y="5225"/>
                    <a:pt x="5264" y="5285"/>
                    <a:pt x="5442" y="5285"/>
                  </a:cubicBezTo>
                  <a:cubicBezTo>
                    <a:pt x="5692" y="5285"/>
                    <a:pt x="5942" y="5166"/>
                    <a:pt x="6109" y="4952"/>
                  </a:cubicBezTo>
                  <a:cubicBezTo>
                    <a:pt x="6383" y="4583"/>
                    <a:pt x="6311" y="4059"/>
                    <a:pt x="5942" y="3773"/>
                  </a:cubicBezTo>
                  <a:cubicBezTo>
                    <a:pt x="4502" y="2701"/>
                    <a:pt x="3001" y="1499"/>
                    <a:pt x="1477" y="201"/>
                  </a:cubicBezTo>
                  <a:cubicBezTo>
                    <a:pt x="1322" y="67"/>
                    <a:pt x="1128" y="1"/>
                    <a:pt x="9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5984125" y="4040420"/>
              <a:ext cx="190937" cy="181898"/>
            </a:xfrm>
            <a:custGeom>
              <a:avLst/>
              <a:gdLst/>
              <a:ahLst/>
              <a:cxnLst/>
              <a:rect l="l" t="t" r="r" b="b"/>
              <a:pathLst>
                <a:path w="5978" h="5695" extrusionOk="0">
                  <a:moveTo>
                    <a:pt x="917" y="1"/>
                  </a:moveTo>
                  <a:cubicBezTo>
                    <a:pt x="703" y="1"/>
                    <a:pt x="488" y="81"/>
                    <a:pt x="322" y="242"/>
                  </a:cubicBezTo>
                  <a:cubicBezTo>
                    <a:pt x="0" y="575"/>
                    <a:pt x="0" y="1099"/>
                    <a:pt x="322" y="1432"/>
                  </a:cubicBezTo>
                  <a:cubicBezTo>
                    <a:pt x="1762" y="2873"/>
                    <a:pt x="3155" y="4230"/>
                    <a:pt x="4489" y="5469"/>
                  </a:cubicBezTo>
                  <a:cubicBezTo>
                    <a:pt x="4644" y="5623"/>
                    <a:pt x="4846" y="5695"/>
                    <a:pt x="5060" y="5695"/>
                  </a:cubicBezTo>
                  <a:cubicBezTo>
                    <a:pt x="5275" y="5695"/>
                    <a:pt x="5501" y="5611"/>
                    <a:pt x="5668" y="5433"/>
                  </a:cubicBezTo>
                  <a:cubicBezTo>
                    <a:pt x="5977" y="5100"/>
                    <a:pt x="5965" y="4564"/>
                    <a:pt x="5632" y="4254"/>
                  </a:cubicBezTo>
                  <a:cubicBezTo>
                    <a:pt x="4322" y="3016"/>
                    <a:pt x="2929" y="1671"/>
                    <a:pt x="1512" y="242"/>
                  </a:cubicBezTo>
                  <a:cubicBezTo>
                    <a:pt x="1346" y="81"/>
                    <a:pt x="1131"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6548473" y="4511215"/>
              <a:ext cx="222877" cy="141207"/>
            </a:xfrm>
            <a:custGeom>
              <a:avLst/>
              <a:gdLst/>
              <a:ahLst/>
              <a:cxnLst/>
              <a:rect l="l" t="t" r="r" b="b"/>
              <a:pathLst>
                <a:path w="6978" h="4421" extrusionOk="0">
                  <a:moveTo>
                    <a:pt x="954" y="0"/>
                  </a:moveTo>
                  <a:cubicBezTo>
                    <a:pt x="671" y="0"/>
                    <a:pt x="394" y="140"/>
                    <a:pt x="238" y="396"/>
                  </a:cubicBezTo>
                  <a:cubicBezTo>
                    <a:pt x="0" y="789"/>
                    <a:pt x="119" y="1313"/>
                    <a:pt x="512" y="1551"/>
                  </a:cubicBezTo>
                  <a:cubicBezTo>
                    <a:pt x="2250" y="2623"/>
                    <a:pt x="3989" y="3564"/>
                    <a:pt x="5679" y="4337"/>
                  </a:cubicBezTo>
                  <a:cubicBezTo>
                    <a:pt x="5787" y="4385"/>
                    <a:pt x="5906" y="4421"/>
                    <a:pt x="6025" y="4421"/>
                  </a:cubicBezTo>
                  <a:cubicBezTo>
                    <a:pt x="6346" y="4421"/>
                    <a:pt x="6644" y="4230"/>
                    <a:pt x="6787" y="3933"/>
                  </a:cubicBezTo>
                  <a:cubicBezTo>
                    <a:pt x="6977" y="3504"/>
                    <a:pt x="6799" y="3016"/>
                    <a:pt x="6370" y="2813"/>
                  </a:cubicBezTo>
                  <a:cubicBezTo>
                    <a:pt x="4751" y="2063"/>
                    <a:pt x="3072" y="1158"/>
                    <a:pt x="1393" y="123"/>
                  </a:cubicBezTo>
                  <a:cubicBezTo>
                    <a:pt x="1257" y="40"/>
                    <a:pt x="1104"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6883492" y="4663250"/>
              <a:ext cx="238464" cy="88442"/>
            </a:xfrm>
            <a:custGeom>
              <a:avLst/>
              <a:gdLst/>
              <a:ahLst/>
              <a:cxnLst/>
              <a:rect l="l" t="t" r="r" b="b"/>
              <a:pathLst>
                <a:path w="7466" h="2769" extrusionOk="0">
                  <a:moveTo>
                    <a:pt x="940" y="0"/>
                  </a:moveTo>
                  <a:cubicBezTo>
                    <a:pt x="569" y="0"/>
                    <a:pt x="231" y="237"/>
                    <a:pt x="131" y="613"/>
                  </a:cubicBezTo>
                  <a:cubicBezTo>
                    <a:pt x="1" y="1054"/>
                    <a:pt x="262" y="1518"/>
                    <a:pt x="703" y="1637"/>
                  </a:cubicBezTo>
                  <a:cubicBezTo>
                    <a:pt x="2620" y="2197"/>
                    <a:pt x="4573" y="2566"/>
                    <a:pt x="6501" y="2768"/>
                  </a:cubicBezTo>
                  <a:lnTo>
                    <a:pt x="6597" y="2768"/>
                  </a:lnTo>
                  <a:cubicBezTo>
                    <a:pt x="7013" y="2768"/>
                    <a:pt x="7382" y="2447"/>
                    <a:pt x="7418" y="2018"/>
                  </a:cubicBezTo>
                  <a:cubicBezTo>
                    <a:pt x="7466" y="1554"/>
                    <a:pt x="7132" y="1149"/>
                    <a:pt x="6680" y="1101"/>
                  </a:cubicBezTo>
                  <a:cubicBezTo>
                    <a:pt x="4846" y="911"/>
                    <a:pt x="2989" y="554"/>
                    <a:pt x="1167" y="30"/>
                  </a:cubicBezTo>
                  <a:cubicBezTo>
                    <a:pt x="1091" y="10"/>
                    <a:pt x="1015" y="0"/>
                    <a:pt x="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7250099" y="4670660"/>
              <a:ext cx="239231" cy="82916"/>
            </a:xfrm>
            <a:custGeom>
              <a:avLst/>
              <a:gdLst/>
              <a:ahLst/>
              <a:cxnLst/>
              <a:rect l="l" t="t" r="r" b="b"/>
              <a:pathLst>
                <a:path w="7490" h="2596" extrusionOk="0">
                  <a:moveTo>
                    <a:pt x="6567" y="1"/>
                  </a:moveTo>
                  <a:cubicBezTo>
                    <a:pt x="6502" y="1"/>
                    <a:pt x="6436" y="8"/>
                    <a:pt x="6370" y="24"/>
                  </a:cubicBezTo>
                  <a:cubicBezTo>
                    <a:pt x="4489" y="477"/>
                    <a:pt x="2620" y="786"/>
                    <a:pt x="810" y="929"/>
                  </a:cubicBezTo>
                  <a:cubicBezTo>
                    <a:pt x="345" y="965"/>
                    <a:pt x="0" y="1358"/>
                    <a:pt x="36" y="1822"/>
                  </a:cubicBezTo>
                  <a:cubicBezTo>
                    <a:pt x="72" y="2262"/>
                    <a:pt x="441" y="2596"/>
                    <a:pt x="869" y="2596"/>
                  </a:cubicBezTo>
                  <a:lnTo>
                    <a:pt x="941" y="2596"/>
                  </a:lnTo>
                  <a:cubicBezTo>
                    <a:pt x="2846" y="2441"/>
                    <a:pt x="4798" y="2120"/>
                    <a:pt x="6763" y="1655"/>
                  </a:cubicBezTo>
                  <a:cubicBezTo>
                    <a:pt x="7215" y="1536"/>
                    <a:pt x="7489" y="1096"/>
                    <a:pt x="7382" y="643"/>
                  </a:cubicBezTo>
                  <a:cubicBezTo>
                    <a:pt x="7291" y="257"/>
                    <a:pt x="6947" y="1"/>
                    <a:pt x="6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1"/>
          <p:cNvGrpSpPr/>
          <p:nvPr/>
        </p:nvGrpSpPr>
        <p:grpSpPr>
          <a:xfrm rot="-5400000">
            <a:off x="5571782" y="886016"/>
            <a:ext cx="4458538" cy="2686100"/>
            <a:chOff x="4219217" y="2168768"/>
            <a:chExt cx="4921667" cy="2965118"/>
          </a:xfrm>
        </p:grpSpPr>
        <p:sp>
          <p:nvSpPr>
            <p:cNvPr id="228" name="Google Shape;228;p11"/>
            <p:cNvSpPr/>
            <p:nvPr/>
          </p:nvSpPr>
          <p:spPr>
            <a:xfrm>
              <a:off x="5070673" y="3480703"/>
              <a:ext cx="239231" cy="79563"/>
            </a:xfrm>
            <a:custGeom>
              <a:avLst/>
              <a:gdLst/>
              <a:ahLst/>
              <a:cxnLst/>
              <a:rect l="l" t="t" r="r" b="b"/>
              <a:pathLst>
                <a:path w="7490" h="2491" extrusionOk="0">
                  <a:moveTo>
                    <a:pt x="840" y="1"/>
                  </a:moveTo>
                  <a:cubicBezTo>
                    <a:pt x="405" y="1"/>
                    <a:pt x="36" y="361"/>
                    <a:pt x="24" y="811"/>
                  </a:cubicBezTo>
                  <a:cubicBezTo>
                    <a:pt x="0" y="1276"/>
                    <a:pt x="370" y="1657"/>
                    <a:pt x="822" y="1680"/>
                  </a:cubicBezTo>
                  <a:cubicBezTo>
                    <a:pt x="2667" y="1740"/>
                    <a:pt x="4525" y="2002"/>
                    <a:pt x="6358" y="2466"/>
                  </a:cubicBezTo>
                  <a:cubicBezTo>
                    <a:pt x="6430" y="2478"/>
                    <a:pt x="6489" y="2490"/>
                    <a:pt x="6561" y="2490"/>
                  </a:cubicBezTo>
                  <a:cubicBezTo>
                    <a:pt x="6942" y="2490"/>
                    <a:pt x="7275" y="2228"/>
                    <a:pt x="7370" y="1847"/>
                  </a:cubicBezTo>
                  <a:cubicBezTo>
                    <a:pt x="7489" y="1407"/>
                    <a:pt x="7216" y="954"/>
                    <a:pt x="6763" y="835"/>
                  </a:cubicBezTo>
                  <a:cubicBezTo>
                    <a:pt x="4822" y="359"/>
                    <a:pt x="2846" y="73"/>
                    <a:pt x="881" y="2"/>
                  </a:cubicBezTo>
                  <a:cubicBezTo>
                    <a:pt x="868" y="1"/>
                    <a:pt x="854" y="1"/>
                    <a:pt x="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5423195" y="3568219"/>
              <a:ext cx="220610" cy="145295"/>
            </a:xfrm>
            <a:custGeom>
              <a:avLst/>
              <a:gdLst/>
              <a:ahLst/>
              <a:cxnLst/>
              <a:rect l="l" t="t" r="r" b="b"/>
              <a:pathLst>
                <a:path w="6907" h="4549" extrusionOk="0">
                  <a:moveTo>
                    <a:pt x="950" y="0"/>
                  </a:moveTo>
                  <a:cubicBezTo>
                    <a:pt x="639" y="0"/>
                    <a:pt x="340" y="179"/>
                    <a:pt x="203" y="488"/>
                  </a:cubicBezTo>
                  <a:cubicBezTo>
                    <a:pt x="1" y="905"/>
                    <a:pt x="179" y="1405"/>
                    <a:pt x="608" y="1596"/>
                  </a:cubicBezTo>
                  <a:cubicBezTo>
                    <a:pt x="2263" y="2369"/>
                    <a:pt x="3906" y="3310"/>
                    <a:pt x="5477" y="4394"/>
                  </a:cubicBezTo>
                  <a:cubicBezTo>
                    <a:pt x="5620" y="4501"/>
                    <a:pt x="5787" y="4548"/>
                    <a:pt x="5954" y="4548"/>
                  </a:cubicBezTo>
                  <a:cubicBezTo>
                    <a:pt x="6216" y="4548"/>
                    <a:pt x="6478" y="4417"/>
                    <a:pt x="6644" y="4179"/>
                  </a:cubicBezTo>
                  <a:cubicBezTo>
                    <a:pt x="6906" y="3810"/>
                    <a:pt x="6811" y="3286"/>
                    <a:pt x="6430" y="3024"/>
                  </a:cubicBezTo>
                  <a:cubicBezTo>
                    <a:pt x="4775" y="1881"/>
                    <a:pt x="3060" y="893"/>
                    <a:pt x="1310" y="83"/>
                  </a:cubicBezTo>
                  <a:cubicBezTo>
                    <a:pt x="1194" y="27"/>
                    <a:pt x="1071"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4416191" y="3640850"/>
              <a:ext cx="193972" cy="179886"/>
            </a:xfrm>
            <a:custGeom>
              <a:avLst/>
              <a:gdLst/>
              <a:ahLst/>
              <a:cxnLst/>
              <a:rect l="l" t="t" r="r" b="b"/>
              <a:pathLst>
                <a:path w="6073" h="5632" extrusionOk="0">
                  <a:moveTo>
                    <a:pt x="5122" y="1"/>
                  </a:moveTo>
                  <a:cubicBezTo>
                    <a:pt x="4947" y="1"/>
                    <a:pt x="4771" y="55"/>
                    <a:pt x="4620" y="167"/>
                  </a:cubicBezTo>
                  <a:cubicBezTo>
                    <a:pt x="3037" y="1358"/>
                    <a:pt x="1584" y="2727"/>
                    <a:pt x="298" y="4263"/>
                  </a:cubicBezTo>
                  <a:cubicBezTo>
                    <a:pt x="1" y="4608"/>
                    <a:pt x="48" y="5144"/>
                    <a:pt x="406" y="5441"/>
                  </a:cubicBezTo>
                  <a:cubicBezTo>
                    <a:pt x="560" y="5572"/>
                    <a:pt x="751" y="5632"/>
                    <a:pt x="941" y="5632"/>
                  </a:cubicBezTo>
                  <a:cubicBezTo>
                    <a:pt x="1179" y="5632"/>
                    <a:pt x="1418" y="5537"/>
                    <a:pt x="1584" y="5334"/>
                  </a:cubicBezTo>
                  <a:cubicBezTo>
                    <a:pt x="2775" y="3905"/>
                    <a:pt x="4144" y="2620"/>
                    <a:pt x="5621" y="1500"/>
                  </a:cubicBezTo>
                  <a:cubicBezTo>
                    <a:pt x="5990" y="1227"/>
                    <a:pt x="6073" y="703"/>
                    <a:pt x="5787" y="334"/>
                  </a:cubicBezTo>
                  <a:cubicBezTo>
                    <a:pt x="5625" y="115"/>
                    <a:pt x="5375" y="1"/>
                    <a:pt x="5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a:off x="4708250" y="3494374"/>
              <a:ext cx="235430" cy="107318"/>
            </a:xfrm>
            <a:custGeom>
              <a:avLst/>
              <a:gdLst/>
              <a:ahLst/>
              <a:cxnLst/>
              <a:rect l="l" t="t" r="r" b="b"/>
              <a:pathLst>
                <a:path w="7371" h="3360" extrusionOk="0">
                  <a:moveTo>
                    <a:pt x="6463" y="0"/>
                  </a:moveTo>
                  <a:cubicBezTo>
                    <a:pt x="6413" y="0"/>
                    <a:pt x="6362" y="5"/>
                    <a:pt x="6311" y="14"/>
                  </a:cubicBezTo>
                  <a:cubicBezTo>
                    <a:pt x="4347" y="371"/>
                    <a:pt x="2430" y="967"/>
                    <a:pt x="620" y="1753"/>
                  </a:cubicBezTo>
                  <a:cubicBezTo>
                    <a:pt x="191" y="1943"/>
                    <a:pt x="1" y="2431"/>
                    <a:pt x="191" y="2860"/>
                  </a:cubicBezTo>
                  <a:cubicBezTo>
                    <a:pt x="322" y="3169"/>
                    <a:pt x="632" y="3360"/>
                    <a:pt x="953" y="3360"/>
                  </a:cubicBezTo>
                  <a:cubicBezTo>
                    <a:pt x="1060" y="3360"/>
                    <a:pt x="1179" y="3336"/>
                    <a:pt x="1287" y="3288"/>
                  </a:cubicBezTo>
                  <a:cubicBezTo>
                    <a:pt x="2989" y="2550"/>
                    <a:pt x="4775" y="2003"/>
                    <a:pt x="6609" y="1657"/>
                  </a:cubicBezTo>
                  <a:cubicBezTo>
                    <a:pt x="7061" y="1574"/>
                    <a:pt x="7371" y="1133"/>
                    <a:pt x="7287" y="681"/>
                  </a:cubicBezTo>
                  <a:cubicBezTo>
                    <a:pt x="7203" y="280"/>
                    <a:pt x="6856" y="0"/>
                    <a:pt x="6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a:off x="4219217" y="4273933"/>
              <a:ext cx="60111" cy="237793"/>
            </a:xfrm>
            <a:custGeom>
              <a:avLst/>
              <a:gdLst/>
              <a:ahLst/>
              <a:cxnLst/>
              <a:rect l="l" t="t" r="r" b="b"/>
              <a:pathLst>
                <a:path w="1882" h="7445" extrusionOk="0">
                  <a:moveTo>
                    <a:pt x="911" y="1"/>
                  </a:moveTo>
                  <a:cubicBezTo>
                    <a:pt x="476" y="1"/>
                    <a:pt x="118" y="335"/>
                    <a:pt x="84" y="777"/>
                  </a:cubicBezTo>
                  <a:cubicBezTo>
                    <a:pt x="24" y="1575"/>
                    <a:pt x="0" y="2384"/>
                    <a:pt x="0" y="3206"/>
                  </a:cubicBezTo>
                  <a:cubicBezTo>
                    <a:pt x="0" y="4349"/>
                    <a:pt x="60" y="5516"/>
                    <a:pt x="167" y="6682"/>
                  </a:cubicBezTo>
                  <a:cubicBezTo>
                    <a:pt x="215" y="7111"/>
                    <a:pt x="572" y="7444"/>
                    <a:pt x="1000" y="7444"/>
                  </a:cubicBezTo>
                  <a:cubicBezTo>
                    <a:pt x="1024" y="7444"/>
                    <a:pt x="1048" y="7444"/>
                    <a:pt x="1084" y="7433"/>
                  </a:cubicBezTo>
                  <a:cubicBezTo>
                    <a:pt x="1536" y="7397"/>
                    <a:pt x="1882" y="6980"/>
                    <a:pt x="1834" y="6528"/>
                  </a:cubicBezTo>
                  <a:cubicBezTo>
                    <a:pt x="1727" y="5408"/>
                    <a:pt x="1667" y="4289"/>
                    <a:pt x="1667" y="3206"/>
                  </a:cubicBezTo>
                  <a:cubicBezTo>
                    <a:pt x="1667" y="2432"/>
                    <a:pt x="1703" y="1658"/>
                    <a:pt x="1751" y="896"/>
                  </a:cubicBezTo>
                  <a:cubicBezTo>
                    <a:pt x="1786" y="432"/>
                    <a:pt x="1441" y="39"/>
                    <a:pt x="977" y="3"/>
                  </a:cubicBezTo>
                  <a:cubicBezTo>
                    <a:pt x="955" y="1"/>
                    <a:pt x="933"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a:off x="4399071" y="4974409"/>
              <a:ext cx="179918" cy="159476"/>
            </a:xfrm>
            <a:custGeom>
              <a:avLst/>
              <a:gdLst/>
              <a:ahLst/>
              <a:cxnLst/>
              <a:rect l="l" t="t" r="r" b="b"/>
              <a:pathLst>
                <a:path w="5633" h="4993" extrusionOk="0">
                  <a:moveTo>
                    <a:pt x="950" y="0"/>
                  </a:moveTo>
                  <a:cubicBezTo>
                    <a:pt x="783" y="0"/>
                    <a:pt x="614" y="51"/>
                    <a:pt x="465" y="158"/>
                  </a:cubicBezTo>
                  <a:cubicBezTo>
                    <a:pt x="84" y="420"/>
                    <a:pt x="1" y="944"/>
                    <a:pt x="275" y="1325"/>
                  </a:cubicBezTo>
                  <a:cubicBezTo>
                    <a:pt x="1215" y="2647"/>
                    <a:pt x="2287" y="3873"/>
                    <a:pt x="3454" y="4992"/>
                  </a:cubicBezTo>
                  <a:lnTo>
                    <a:pt x="5633" y="4992"/>
                  </a:lnTo>
                  <a:cubicBezTo>
                    <a:pt x="5609" y="4802"/>
                    <a:pt x="5514" y="4611"/>
                    <a:pt x="5359" y="4480"/>
                  </a:cubicBezTo>
                  <a:cubicBezTo>
                    <a:pt x="3966" y="3254"/>
                    <a:pt x="2716" y="1873"/>
                    <a:pt x="1632" y="349"/>
                  </a:cubicBezTo>
                  <a:cubicBezTo>
                    <a:pt x="1465" y="124"/>
                    <a:pt x="1210" y="0"/>
                    <a:pt x="9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4249240" y="3920773"/>
              <a:ext cx="125907" cy="225113"/>
            </a:xfrm>
            <a:custGeom>
              <a:avLst/>
              <a:gdLst/>
              <a:ahLst/>
              <a:cxnLst/>
              <a:rect l="l" t="t" r="r" b="b"/>
              <a:pathLst>
                <a:path w="3942" h="7048" extrusionOk="0">
                  <a:moveTo>
                    <a:pt x="2991" y="1"/>
                  </a:moveTo>
                  <a:cubicBezTo>
                    <a:pt x="2688" y="1"/>
                    <a:pt x="2393" y="167"/>
                    <a:pt x="2251" y="452"/>
                  </a:cubicBezTo>
                  <a:cubicBezTo>
                    <a:pt x="1358" y="2190"/>
                    <a:pt x="644" y="4059"/>
                    <a:pt x="120" y="6000"/>
                  </a:cubicBezTo>
                  <a:cubicBezTo>
                    <a:pt x="1" y="6440"/>
                    <a:pt x="263" y="6905"/>
                    <a:pt x="703" y="7024"/>
                  </a:cubicBezTo>
                  <a:cubicBezTo>
                    <a:pt x="787" y="7036"/>
                    <a:pt x="858" y="7048"/>
                    <a:pt x="930" y="7048"/>
                  </a:cubicBezTo>
                  <a:cubicBezTo>
                    <a:pt x="1299" y="7048"/>
                    <a:pt x="1632" y="6798"/>
                    <a:pt x="1739" y="6429"/>
                  </a:cubicBezTo>
                  <a:cubicBezTo>
                    <a:pt x="2227" y="4607"/>
                    <a:pt x="2894" y="2857"/>
                    <a:pt x="3739" y="1214"/>
                  </a:cubicBezTo>
                  <a:cubicBezTo>
                    <a:pt x="3942" y="809"/>
                    <a:pt x="3787" y="297"/>
                    <a:pt x="3370" y="94"/>
                  </a:cubicBezTo>
                  <a:cubicBezTo>
                    <a:pt x="3250" y="31"/>
                    <a:pt x="3120" y="1"/>
                    <a:pt x="29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4251923" y="4639742"/>
              <a:ext cx="117922" cy="227924"/>
            </a:xfrm>
            <a:custGeom>
              <a:avLst/>
              <a:gdLst/>
              <a:ahLst/>
              <a:cxnLst/>
              <a:rect l="l" t="t" r="r" b="b"/>
              <a:pathLst>
                <a:path w="3692" h="7136" extrusionOk="0">
                  <a:moveTo>
                    <a:pt x="935" y="1"/>
                  </a:moveTo>
                  <a:cubicBezTo>
                    <a:pt x="866" y="1"/>
                    <a:pt x="796" y="9"/>
                    <a:pt x="727" y="28"/>
                  </a:cubicBezTo>
                  <a:cubicBezTo>
                    <a:pt x="274" y="135"/>
                    <a:pt x="0" y="587"/>
                    <a:pt x="107" y="1028"/>
                  </a:cubicBezTo>
                  <a:cubicBezTo>
                    <a:pt x="584" y="3016"/>
                    <a:pt x="1215" y="4897"/>
                    <a:pt x="1965" y="6636"/>
                  </a:cubicBezTo>
                  <a:cubicBezTo>
                    <a:pt x="2108" y="6945"/>
                    <a:pt x="2417" y="7136"/>
                    <a:pt x="2739" y="7136"/>
                  </a:cubicBezTo>
                  <a:cubicBezTo>
                    <a:pt x="2846" y="7136"/>
                    <a:pt x="2965" y="7112"/>
                    <a:pt x="3072" y="7064"/>
                  </a:cubicBezTo>
                  <a:cubicBezTo>
                    <a:pt x="3489" y="6886"/>
                    <a:pt x="3691" y="6397"/>
                    <a:pt x="3501" y="5969"/>
                  </a:cubicBezTo>
                  <a:cubicBezTo>
                    <a:pt x="2786" y="4326"/>
                    <a:pt x="2191" y="2528"/>
                    <a:pt x="1739" y="635"/>
                  </a:cubicBezTo>
                  <a:cubicBezTo>
                    <a:pt x="1648" y="262"/>
                    <a:pt x="1310" y="1"/>
                    <a:pt x="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8456729" y="2502668"/>
              <a:ext cx="155963" cy="211060"/>
            </a:xfrm>
            <a:custGeom>
              <a:avLst/>
              <a:gdLst/>
              <a:ahLst/>
              <a:cxnLst/>
              <a:rect l="l" t="t" r="r" b="b"/>
              <a:pathLst>
                <a:path w="4883" h="6608" extrusionOk="0">
                  <a:moveTo>
                    <a:pt x="3939" y="1"/>
                  </a:moveTo>
                  <a:cubicBezTo>
                    <a:pt x="3685" y="1"/>
                    <a:pt x="3432" y="115"/>
                    <a:pt x="3263" y="333"/>
                  </a:cubicBezTo>
                  <a:cubicBezTo>
                    <a:pt x="2168" y="1798"/>
                    <a:pt x="1144" y="3500"/>
                    <a:pt x="203" y="5393"/>
                  </a:cubicBezTo>
                  <a:cubicBezTo>
                    <a:pt x="1" y="5810"/>
                    <a:pt x="179" y="6310"/>
                    <a:pt x="584" y="6524"/>
                  </a:cubicBezTo>
                  <a:cubicBezTo>
                    <a:pt x="703" y="6572"/>
                    <a:pt x="834" y="6608"/>
                    <a:pt x="953" y="6608"/>
                  </a:cubicBezTo>
                  <a:cubicBezTo>
                    <a:pt x="1263" y="6608"/>
                    <a:pt x="1560" y="6429"/>
                    <a:pt x="1715" y="6143"/>
                  </a:cubicBezTo>
                  <a:cubicBezTo>
                    <a:pt x="2596" y="4334"/>
                    <a:pt x="3573" y="2726"/>
                    <a:pt x="4608" y="1345"/>
                  </a:cubicBezTo>
                  <a:cubicBezTo>
                    <a:pt x="4882" y="976"/>
                    <a:pt x="4811" y="452"/>
                    <a:pt x="4442" y="167"/>
                  </a:cubicBezTo>
                  <a:cubicBezTo>
                    <a:pt x="4291" y="55"/>
                    <a:pt x="4115" y="1"/>
                    <a:pt x="3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8170003" y="3546691"/>
              <a:ext cx="97768" cy="234120"/>
            </a:xfrm>
            <a:custGeom>
              <a:avLst/>
              <a:gdLst/>
              <a:ahLst/>
              <a:cxnLst/>
              <a:rect l="l" t="t" r="r" b="b"/>
              <a:pathLst>
                <a:path w="3061" h="7330" extrusionOk="0">
                  <a:moveTo>
                    <a:pt x="2147" y="1"/>
                  </a:moveTo>
                  <a:cubicBezTo>
                    <a:pt x="1761" y="1"/>
                    <a:pt x="1417" y="268"/>
                    <a:pt x="1334" y="662"/>
                  </a:cubicBezTo>
                  <a:cubicBezTo>
                    <a:pt x="1000" y="2222"/>
                    <a:pt x="572" y="4282"/>
                    <a:pt x="108" y="6306"/>
                  </a:cubicBezTo>
                  <a:cubicBezTo>
                    <a:pt x="0" y="6746"/>
                    <a:pt x="286" y="7199"/>
                    <a:pt x="739" y="7306"/>
                  </a:cubicBezTo>
                  <a:cubicBezTo>
                    <a:pt x="798" y="7318"/>
                    <a:pt x="858" y="7330"/>
                    <a:pt x="929" y="7330"/>
                  </a:cubicBezTo>
                  <a:cubicBezTo>
                    <a:pt x="1310" y="7330"/>
                    <a:pt x="1655" y="7068"/>
                    <a:pt x="1739" y="6675"/>
                  </a:cubicBezTo>
                  <a:cubicBezTo>
                    <a:pt x="2203" y="4639"/>
                    <a:pt x="2644" y="2579"/>
                    <a:pt x="2977" y="1007"/>
                  </a:cubicBezTo>
                  <a:cubicBezTo>
                    <a:pt x="3060" y="555"/>
                    <a:pt x="2775" y="115"/>
                    <a:pt x="2322" y="19"/>
                  </a:cubicBezTo>
                  <a:cubicBezTo>
                    <a:pt x="2263" y="7"/>
                    <a:pt x="2205" y="1"/>
                    <a:pt x="2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8247202" y="3185418"/>
              <a:ext cx="98152" cy="234120"/>
            </a:xfrm>
            <a:custGeom>
              <a:avLst/>
              <a:gdLst/>
              <a:ahLst/>
              <a:cxnLst/>
              <a:rect l="l" t="t" r="r" b="b"/>
              <a:pathLst>
                <a:path w="3073" h="7330" extrusionOk="0">
                  <a:moveTo>
                    <a:pt x="2165" y="0"/>
                  </a:moveTo>
                  <a:cubicBezTo>
                    <a:pt x="1779" y="0"/>
                    <a:pt x="1428" y="258"/>
                    <a:pt x="1346" y="650"/>
                  </a:cubicBezTo>
                  <a:cubicBezTo>
                    <a:pt x="965" y="2282"/>
                    <a:pt x="584" y="4032"/>
                    <a:pt x="96" y="6318"/>
                  </a:cubicBezTo>
                  <a:cubicBezTo>
                    <a:pt x="0" y="6770"/>
                    <a:pt x="286" y="7211"/>
                    <a:pt x="739" y="7306"/>
                  </a:cubicBezTo>
                  <a:cubicBezTo>
                    <a:pt x="798" y="7318"/>
                    <a:pt x="858" y="7330"/>
                    <a:pt x="917" y="7330"/>
                  </a:cubicBezTo>
                  <a:cubicBezTo>
                    <a:pt x="1310" y="7330"/>
                    <a:pt x="1655" y="7056"/>
                    <a:pt x="1739" y="6663"/>
                  </a:cubicBezTo>
                  <a:cubicBezTo>
                    <a:pt x="2215" y="4389"/>
                    <a:pt x="2596" y="2651"/>
                    <a:pt x="2977" y="1031"/>
                  </a:cubicBezTo>
                  <a:cubicBezTo>
                    <a:pt x="3072" y="579"/>
                    <a:pt x="2798" y="127"/>
                    <a:pt x="2346" y="19"/>
                  </a:cubicBezTo>
                  <a:cubicBezTo>
                    <a:pt x="2285" y="7"/>
                    <a:pt x="2225" y="0"/>
                    <a:pt x="2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8070734" y="3906495"/>
              <a:ext cx="114122" cy="229872"/>
            </a:xfrm>
            <a:custGeom>
              <a:avLst/>
              <a:gdLst/>
              <a:ahLst/>
              <a:cxnLst/>
              <a:rect l="l" t="t" r="r" b="b"/>
              <a:pathLst>
                <a:path w="3573" h="7197" extrusionOk="0">
                  <a:moveTo>
                    <a:pt x="2642" y="1"/>
                  </a:moveTo>
                  <a:cubicBezTo>
                    <a:pt x="2275" y="1"/>
                    <a:pt x="1934" y="244"/>
                    <a:pt x="1834" y="613"/>
                  </a:cubicBezTo>
                  <a:cubicBezTo>
                    <a:pt x="1287" y="2637"/>
                    <a:pt x="727" y="4423"/>
                    <a:pt x="156" y="6078"/>
                  </a:cubicBezTo>
                  <a:cubicBezTo>
                    <a:pt x="1" y="6518"/>
                    <a:pt x="227" y="6995"/>
                    <a:pt x="668" y="7149"/>
                  </a:cubicBezTo>
                  <a:cubicBezTo>
                    <a:pt x="751" y="7173"/>
                    <a:pt x="846" y="7197"/>
                    <a:pt x="941" y="7197"/>
                  </a:cubicBezTo>
                  <a:cubicBezTo>
                    <a:pt x="1287" y="7197"/>
                    <a:pt x="1608" y="6983"/>
                    <a:pt x="1727" y="6637"/>
                  </a:cubicBezTo>
                  <a:cubicBezTo>
                    <a:pt x="2323" y="4947"/>
                    <a:pt x="2882" y="3113"/>
                    <a:pt x="3454" y="1053"/>
                  </a:cubicBezTo>
                  <a:cubicBezTo>
                    <a:pt x="3573" y="613"/>
                    <a:pt x="3311" y="149"/>
                    <a:pt x="2858" y="29"/>
                  </a:cubicBezTo>
                  <a:cubicBezTo>
                    <a:pt x="2786" y="10"/>
                    <a:pt x="2714" y="1"/>
                    <a:pt x="2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1"/>
            <p:cNvSpPr/>
            <p:nvPr/>
          </p:nvSpPr>
          <p:spPr>
            <a:xfrm>
              <a:off x="7903432" y="4253012"/>
              <a:ext cx="157081" cy="210037"/>
            </a:xfrm>
            <a:custGeom>
              <a:avLst/>
              <a:gdLst/>
              <a:ahLst/>
              <a:cxnLst/>
              <a:rect l="l" t="t" r="r" b="b"/>
              <a:pathLst>
                <a:path w="4918" h="6576" extrusionOk="0">
                  <a:moveTo>
                    <a:pt x="3963" y="1"/>
                  </a:moveTo>
                  <a:cubicBezTo>
                    <a:pt x="3654" y="1"/>
                    <a:pt x="3359" y="171"/>
                    <a:pt x="3215" y="468"/>
                  </a:cubicBezTo>
                  <a:cubicBezTo>
                    <a:pt x="2322" y="2277"/>
                    <a:pt x="1334" y="3873"/>
                    <a:pt x="286" y="5218"/>
                  </a:cubicBezTo>
                  <a:cubicBezTo>
                    <a:pt x="0" y="5587"/>
                    <a:pt x="60" y="6111"/>
                    <a:pt x="429" y="6397"/>
                  </a:cubicBezTo>
                  <a:cubicBezTo>
                    <a:pt x="583" y="6516"/>
                    <a:pt x="762" y="6575"/>
                    <a:pt x="941" y="6575"/>
                  </a:cubicBezTo>
                  <a:cubicBezTo>
                    <a:pt x="1191" y="6575"/>
                    <a:pt x="1441" y="6468"/>
                    <a:pt x="1596" y="6254"/>
                  </a:cubicBezTo>
                  <a:cubicBezTo>
                    <a:pt x="2715" y="4813"/>
                    <a:pt x="3762" y="3123"/>
                    <a:pt x="4715" y="1206"/>
                  </a:cubicBezTo>
                  <a:cubicBezTo>
                    <a:pt x="4917" y="801"/>
                    <a:pt x="4751" y="289"/>
                    <a:pt x="4334" y="87"/>
                  </a:cubicBezTo>
                  <a:cubicBezTo>
                    <a:pt x="4214" y="28"/>
                    <a:pt x="4087" y="1"/>
                    <a:pt x="39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a:off x="8331620" y="2830405"/>
              <a:ext cx="114888" cy="229393"/>
            </a:xfrm>
            <a:custGeom>
              <a:avLst/>
              <a:gdLst/>
              <a:ahLst/>
              <a:cxnLst/>
              <a:rect l="l" t="t" r="r" b="b"/>
              <a:pathLst>
                <a:path w="3597" h="7182" extrusionOk="0">
                  <a:moveTo>
                    <a:pt x="2650" y="1"/>
                  </a:moveTo>
                  <a:cubicBezTo>
                    <a:pt x="2307" y="1"/>
                    <a:pt x="1980" y="213"/>
                    <a:pt x="1858" y="550"/>
                  </a:cubicBezTo>
                  <a:cubicBezTo>
                    <a:pt x="1263" y="2252"/>
                    <a:pt x="691" y="4074"/>
                    <a:pt x="120" y="6122"/>
                  </a:cubicBezTo>
                  <a:cubicBezTo>
                    <a:pt x="1" y="6574"/>
                    <a:pt x="262" y="7027"/>
                    <a:pt x="703" y="7158"/>
                  </a:cubicBezTo>
                  <a:cubicBezTo>
                    <a:pt x="774" y="7181"/>
                    <a:pt x="858" y="7181"/>
                    <a:pt x="929" y="7181"/>
                  </a:cubicBezTo>
                  <a:cubicBezTo>
                    <a:pt x="1298" y="7181"/>
                    <a:pt x="1632" y="6943"/>
                    <a:pt x="1739" y="6574"/>
                  </a:cubicBezTo>
                  <a:cubicBezTo>
                    <a:pt x="2287" y="4562"/>
                    <a:pt x="2846" y="2776"/>
                    <a:pt x="3441" y="1109"/>
                  </a:cubicBezTo>
                  <a:cubicBezTo>
                    <a:pt x="3596" y="681"/>
                    <a:pt x="3370" y="204"/>
                    <a:pt x="2929" y="50"/>
                  </a:cubicBezTo>
                  <a:cubicBezTo>
                    <a:pt x="2838" y="17"/>
                    <a:pt x="2743" y="1"/>
                    <a:pt x="26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5727040" y="3775925"/>
              <a:ext cx="187136" cy="185923"/>
            </a:xfrm>
            <a:custGeom>
              <a:avLst/>
              <a:gdLst/>
              <a:ahLst/>
              <a:cxnLst/>
              <a:rect l="l" t="t" r="r" b="b"/>
              <a:pathLst>
                <a:path w="5859" h="5821" extrusionOk="0">
                  <a:moveTo>
                    <a:pt x="919" y="1"/>
                  </a:moveTo>
                  <a:cubicBezTo>
                    <a:pt x="698" y="1"/>
                    <a:pt x="477" y="87"/>
                    <a:pt x="310" y="260"/>
                  </a:cubicBezTo>
                  <a:cubicBezTo>
                    <a:pt x="1" y="605"/>
                    <a:pt x="13" y="1129"/>
                    <a:pt x="346" y="1450"/>
                  </a:cubicBezTo>
                  <a:cubicBezTo>
                    <a:pt x="1025" y="2082"/>
                    <a:pt x="1691" y="2748"/>
                    <a:pt x="2334" y="3439"/>
                  </a:cubicBezTo>
                  <a:cubicBezTo>
                    <a:pt x="3013" y="4153"/>
                    <a:pt x="3680" y="4868"/>
                    <a:pt x="4334" y="5558"/>
                  </a:cubicBezTo>
                  <a:cubicBezTo>
                    <a:pt x="4501" y="5737"/>
                    <a:pt x="4715" y="5820"/>
                    <a:pt x="4942" y="5820"/>
                  </a:cubicBezTo>
                  <a:cubicBezTo>
                    <a:pt x="5144" y="5820"/>
                    <a:pt x="5358" y="5737"/>
                    <a:pt x="5513" y="5582"/>
                  </a:cubicBezTo>
                  <a:cubicBezTo>
                    <a:pt x="5847" y="5272"/>
                    <a:pt x="5858" y="4737"/>
                    <a:pt x="5549" y="4403"/>
                  </a:cubicBezTo>
                  <a:cubicBezTo>
                    <a:pt x="4894" y="3725"/>
                    <a:pt x="4227" y="3010"/>
                    <a:pt x="3561" y="2296"/>
                  </a:cubicBezTo>
                  <a:cubicBezTo>
                    <a:pt x="2882" y="1581"/>
                    <a:pt x="2191" y="879"/>
                    <a:pt x="1489" y="224"/>
                  </a:cubicBezTo>
                  <a:cubicBezTo>
                    <a:pt x="1328" y="75"/>
                    <a:pt x="1124" y="1"/>
                    <a:pt x="9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8679957" y="2285285"/>
              <a:ext cx="221376" cy="139801"/>
            </a:xfrm>
            <a:custGeom>
              <a:avLst/>
              <a:gdLst/>
              <a:ahLst/>
              <a:cxnLst/>
              <a:rect l="l" t="t" r="r" b="b"/>
              <a:pathLst>
                <a:path w="6931" h="4377" extrusionOk="0">
                  <a:moveTo>
                    <a:pt x="5984" y="0"/>
                  </a:moveTo>
                  <a:cubicBezTo>
                    <a:pt x="5895" y="0"/>
                    <a:pt x="5805" y="14"/>
                    <a:pt x="5716" y="43"/>
                  </a:cubicBezTo>
                  <a:cubicBezTo>
                    <a:pt x="3811" y="686"/>
                    <a:pt x="2037" y="1639"/>
                    <a:pt x="441" y="2877"/>
                  </a:cubicBezTo>
                  <a:cubicBezTo>
                    <a:pt x="72" y="3151"/>
                    <a:pt x="1" y="3675"/>
                    <a:pt x="286" y="4044"/>
                  </a:cubicBezTo>
                  <a:cubicBezTo>
                    <a:pt x="453" y="4258"/>
                    <a:pt x="703" y="4377"/>
                    <a:pt x="953" y="4377"/>
                  </a:cubicBezTo>
                  <a:cubicBezTo>
                    <a:pt x="1132" y="4377"/>
                    <a:pt x="1310" y="4317"/>
                    <a:pt x="1453" y="4198"/>
                  </a:cubicBezTo>
                  <a:cubicBezTo>
                    <a:pt x="2918" y="3079"/>
                    <a:pt x="4525" y="2222"/>
                    <a:pt x="6251" y="1627"/>
                  </a:cubicBezTo>
                  <a:cubicBezTo>
                    <a:pt x="6692" y="1484"/>
                    <a:pt x="6930" y="1008"/>
                    <a:pt x="6775" y="567"/>
                  </a:cubicBezTo>
                  <a:cubicBezTo>
                    <a:pt x="6661" y="216"/>
                    <a:pt x="6335" y="0"/>
                    <a:pt x="59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p:nvPr/>
          </p:nvSpPr>
          <p:spPr>
            <a:xfrm>
              <a:off x="9015008" y="2168768"/>
              <a:ext cx="125876" cy="112205"/>
            </a:xfrm>
            <a:custGeom>
              <a:avLst/>
              <a:gdLst/>
              <a:ahLst/>
              <a:cxnLst/>
              <a:rect l="l" t="t" r="r" b="b"/>
              <a:pathLst>
                <a:path w="3941" h="3513" extrusionOk="0">
                  <a:moveTo>
                    <a:pt x="3941" y="0"/>
                  </a:moveTo>
                  <a:cubicBezTo>
                    <a:pt x="2858" y="750"/>
                    <a:pt x="1738" y="1393"/>
                    <a:pt x="607" y="1917"/>
                  </a:cubicBezTo>
                  <a:cubicBezTo>
                    <a:pt x="179" y="2108"/>
                    <a:pt x="0" y="2608"/>
                    <a:pt x="191" y="3024"/>
                  </a:cubicBezTo>
                  <a:cubicBezTo>
                    <a:pt x="333" y="3334"/>
                    <a:pt x="643" y="3513"/>
                    <a:pt x="953" y="3513"/>
                  </a:cubicBezTo>
                  <a:cubicBezTo>
                    <a:pt x="1072" y="3513"/>
                    <a:pt x="1191" y="3489"/>
                    <a:pt x="1298" y="3429"/>
                  </a:cubicBezTo>
                  <a:cubicBezTo>
                    <a:pt x="2191" y="3024"/>
                    <a:pt x="3072" y="2548"/>
                    <a:pt x="3941" y="2000"/>
                  </a:cubicBezTo>
                  <a:lnTo>
                    <a:pt x="39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a:off x="7605655" y="4535873"/>
              <a:ext cx="225912" cy="133286"/>
            </a:xfrm>
            <a:custGeom>
              <a:avLst/>
              <a:gdLst/>
              <a:ahLst/>
              <a:cxnLst/>
              <a:rect l="l" t="t" r="r" b="b"/>
              <a:pathLst>
                <a:path w="7073" h="4173" extrusionOk="0">
                  <a:moveTo>
                    <a:pt x="6125" y="1"/>
                  </a:moveTo>
                  <a:cubicBezTo>
                    <a:pt x="5961" y="1"/>
                    <a:pt x="5794" y="48"/>
                    <a:pt x="5644" y="148"/>
                  </a:cubicBezTo>
                  <a:cubicBezTo>
                    <a:pt x="4906" y="660"/>
                    <a:pt x="4108" y="1101"/>
                    <a:pt x="3287" y="1458"/>
                  </a:cubicBezTo>
                  <a:cubicBezTo>
                    <a:pt x="2394" y="1851"/>
                    <a:pt x="1513" y="2220"/>
                    <a:pt x="643" y="2553"/>
                  </a:cubicBezTo>
                  <a:cubicBezTo>
                    <a:pt x="215" y="2720"/>
                    <a:pt x="0" y="3196"/>
                    <a:pt x="155" y="3637"/>
                  </a:cubicBezTo>
                  <a:cubicBezTo>
                    <a:pt x="286" y="3970"/>
                    <a:pt x="608" y="4173"/>
                    <a:pt x="941" y="4173"/>
                  </a:cubicBezTo>
                  <a:cubicBezTo>
                    <a:pt x="1036" y="4173"/>
                    <a:pt x="1143" y="4149"/>
                    <a:pt x="1239" y="4113"/>
                  </a:cubicBezTo>
                  <a:cubicBezTo>
                    <a:pt x="2132" y="3780"/>
                    <a:pt x="3048" y="3399"/>
                    <a:pt x="3965" y="2994"/>
                  </a:cubicBezTo>
                  <a:cubicBezTo>
                    <a:pt x="4870" y="2589"/>
                    <a:pt x="5763" y="2089"/>
                    <a:pt x="6597" y="1529"/>
                  </a:cubicBezTo>
                  <a:cubicBezTo>
                    <a:pt x="6978" y="1268"/>
                    <a:pt x="7073" y="744"/>
                    <a:pt x="6811" y="363"/>
                  </a:cubicBezTo>
                  <a:cubicBezTo>
                    <a:pt x="6649" y="127"/>
                    <a:pt x="6391" y="1"/>
                    <a:pt x="6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a:off x="6252964" y="4291947"/>
              <a:ext cx="203873" cy="168835"/>
            </a:xfrm>
            <a:custGeom>
              <a:avLst/>
              <a:gdLst/>
              <a:ahLst/>
              <a:cxnLst/>
              <a:rect l="l" t="t" r="r" b="b"/>
              <a:pathLst>
                <a:path w="6383" h="5286" extrusionOk="0">
                  <a:moveTo>
                    <a:pt x="934" y="1"/>
                  </a:moveTo>
                  <a:cubicBezTo>
                    <a:pt x="698" y="1"/>
                    <a:pt x="462" y="100"/>
                    <a:pt x="299" y="296"/>
                  </a:cubicBezTo>
                  <a:cubicBezTo>
                    <a:pt x="1" y="642"/>
                    <a:pt x="37" y="1177"/>
                    <a:pt x="394" y="1475"/>
                  </a:cubicBezTo>
                  <a:cubicBezTo>
                    <a:pt x="1942" y="2797"/>
                    <a:pt x="3466" y="4023"/>
                    <a:pt x="4942" y="5118"/>
                  </a:cubicBezTo>
                  <a:cubicBezTo>
                    <a:pt x="5085" y="5225"/>
                    <a:pt x="5264" y="5285"/>
                    <a:pt x="5442" y="5285"/>
                  </a:cubicBezTo>
                  <a:cubicBezTo>
                    <a:pt x="5692" y="5285"/>
                    <a:pt x="5942" y="5166"/>
                    <a:pt x="6109" y="4952"/>
                  </a:cubicBezTo>
                  <a:cubicBezTo>
                    <a:pt x="6383" y="4583"/>
                    <a:pt x="6311" y="4059"/>
                    <a:pt x="5942" y="3773"/>
                  </a:cubicBezTo>
                  <a:cubicBezTo>
                    <a:pt x="4502" y="2701"/>
                    <a:pt x="3001" y="1499"/>
                    <a:pt x="1477" y="201"/>
                  </a:cubicBezTo>
                  <a:cubicBezTo>
                    <a:pt x="1322" y="67"/>
                    <a:pt x="1128" y="1"/>
                    <a:pt x="9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a:off x="5984125" y="4040420"/>
              <a:ext cx="190937" cy="181898"/>
            </a:xfrm>
            <a:custGeom>
              <a:avLst/>
              <a:gdLst/>
              <a:ahLst/>
              <a:cxnLst/>
              <a:rect l="l" t="t" r="r" b="b"/>
              <a:pathLst>
                <a:path w="5978" h="5695" extrusionOk="0">
                  <a:moveTo>
                    <a:pt x="917" y="1"/>
                  </a:moveTo>
                  <a:cubicBezTo>
                    <a:pt x="703" y="1"/>
                    <a:pt x="488" y="81"/>
                    <a:pt x="322" y="242"/>
                  </a:cubicBezTo>
                  <a:cubicBezTo>
                    <a:pt x="0" y="575"/>
                    <a:pt x="0" y="1099"/>
                    <a:pt x="322" y="1432"/>
                  </a:cubicBezTo>
                  <a:cubicBezTo>
                    <a:pt x="1762" y="2873"/>
                    <a:pt x="3155" y="4230"/>
                    <a:pt x="4489" y="5469"/>
                  </a:cubicBezTo>
                  <a:cubicBezTo>
                    <a:pt x="4644" y="5623"/>
                    <a:pt x="4846" y="5695"/>
                    <a:pt x="5060" y="5695"/>
                  </a:cubicBezTo>
                  <a:cubicBezTo>
                    <a:pt x="5275" y="5695"/>
                    <a:pt x="5501" y="5611"/>
                    <a:pt x="5668" y="5433"/>
                  </a:cubicBezTo>
                  <a:cubicBezTo>
                    <a:pt x="5977" y="5100"/>
                    <a:pt x="5965" y="4564"/>
                    <a:pt x="5632" y="4254"/>
                  </a:cubicBezTo>
                  <a:cubicBezTo>
                    <a:pt x="4322" y="3016"/>
                    <a:pt x="2929" y="1671"/>
                    <a:pt x="1512" y="242"/>
                  </a:cubicBezTo>
                  <a:cubicBezTo>
                    <a:pt x="1346" y="81"/>
                    <a:pt x="1131" y="1"/>
                    <a:pt x="9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a:off x="6548473" y="4511215"/>
              <a:ext cx="222877" cy="141207"/>
            </a:xfrm>
            <a:custGeom>
              <a:avLst/>
              <a:gdLst/>
              <a:ahLst/>
              <a:cxnLst/>
              <a:rect l="l" t="t" r="r" b="b"/>
              <a:pathLst>
                <a:path w="6978" h="4421" extrusionOk="0">
                  <a:moveTo>
                    <a:pt x="954" y="0"/>
                  </a:moveTo>
                  <a:cubicBezTo>
                    <a:pt x="671" y="0"/>
                    <a:pt x="394" y="140"/>
                    <a:pt x="238" y="396"/>
                  </a:cubicBezTo>
                  <a:cubicBezTo>
                    <a:pt x="0" y="789"/>
                    <a:pt x="119" y="1313"/>
                    <a:pt x="512" y="1551"/>
                  </a:cubicBezTo>
                  <a:cubicBezTo>
                    <a:pt x="2250" y="2623"/>
                    <a:pt x="3989" y="3564"/>
                    <a:pt x="5679" y="4337"/>
                  </a:cubicBezTo>
                  <a:cubicBezTo>
                    <a:pt x="5787" y="4385"/>
                    <a:pt x="5906" y="4421"/>
                    <a:pt x="6025" y="4421"/>
                  </a:cubicBezTo>
                  <a:cubicBezTo>
                    <a:pt x="6346" y="4421"/>
                    <a:pt x="6644" y="4230"/>
                    <a:pt x="6787" y="3933"/>
                  </a:cubicBezTo>
                  <a:cubicBezTo>
                    <a:pt x="6977" y="3504"/>
                    <a:pt x="6799" y="3016"/>
                    <a:pt x="6370" y="2813"/>
                  </a:cubicBezTo>
                  <a:cubicBezTo>
                    <a:pt x="4751" y="2063"/>
                    <a:pt x="3072" y="1158"/>
                    <a:pt x="1393" y="123"/>
                  </a:cubicBezTo>
                  <a:cubicBezTo>
                    <a:pt x="1257" y="40"/>
                    <a:pt x="1104" y="0"/>
                    <a:pt x="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1"/>
            <p:cNvSpPr/>
            <p:nvPr/>
          </p:nvSpPr>
          <p:spPr>
            <a:xfrm>
              <a:off x="6883492" y="4663250"/>
              <a:ext cx="238464" cy="88442"/>
            </a:xfrm>
            <a:custGeom>
              <a:avLst/>
              <a:gdLst/>
              <a:ahLst/>
              <a:cxnLst/>
              <a:rect l="l" t="t" r="r" b="b"/>
              <a:pathLst>
                <a:path w="7466" h="2769" extrusionOk="0">
                  <a:moveTo>
                    <a:pt x="940" y="0"/>
                  </a:moveTo>
                  <a:cubicBezTo>
                    <a:pt x="569" y="0"/>
                    <a:pt x="231" y="237"/>
                    <a:pt x="131" y="613"/>
                  </a:cubicBezTo>
                  <a:cubicBezTo>
                    <a:pt x="1" y="1054"/>
                    <a:pt x="262" y="1518"/>
                    <a:pt x="703" y="1637"/>
                  </a:cubicBezTo>
                  <a:cubicBezTo>
                    <a:pt x="2620" y="2197"/>
                    <a:pt x="4573" y="2566"/>
                    <a:pt x="6501" y="2768"/>
                  </a:cubicBezTo>
                  <a:lnTo>
                    <a:pt x="6597" y="2768"/>
                  </a:lnTo>
                  <a:cubicBezTo>
                    <a:pt x="7013" y="2768"/>
                    <a:pt x="7382" y="2447"/>
                    <a:pt x="7418" y="2018"/>
                  </a:cubicBezTo>
                  <a:cubicBezTo>
                    <a:pt x="7466" y="1554"/>
                    <a:pt x="7132" y="1149"/>
                    <a:pt x="6680" y="1101"/>
                  </a:cubicBezTo>
                  <a:cubicBezTo>
                    <a:pt x="4846" y="911"/>
                    <a:pt x="2989" y="554"/>
                    <a:pt x="1167" y="30"/>
                  </a:cubicBezTo>
                  <a:cubicBezTo>
                    <a:pt x="1091" y="10"/>
                    <a:pt x="1015" y="0"/>
                    <a:pt x="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1"/>
            <p:cNvSpPr/>
            <p:nvPr/>
          </p:nvSpPr>
          <p:spPr>
            <a:xfrm>
              <a:off x="7250099" y="4670660"/>
              <a:ext cx="239231" cy="82916"/>
            </a:xfrm>
            <a:custGeom>
              <a:avLst/>
              <a:gdLst/>
              <a:ahLst/>
              <a:cxnLst/>
              <a:rect l="l" t="t" r="r" b="b"/>
              <a:pathLst>
                <a:path w="7490" h="2596" extrusionOk="0">
                  <a:moveTo>
                    <a:pt x="6567" y="1"/>
                  </a:moveTo>
                  <a:cubicBezTo>
                    <a:pt x="6502" y="1"/>
                    <a:pt x="6436" y="8"/>
                    <a:pt x="6370" y="24"/>
                  </a:cubicBezTo>
                  <a:cubicBezTo>
                    <a:pt x="4489" y="477"/>
                    <a:pt x="2620" y="786"/>
                    <a:pt x="810" y="929"/>
                  </a:cubicBezTo>
                  <a:cubicBezTo>
                    <a:pt x="345" y="965"/>
                    <a:pt x="0" y="1358"/>
                    <a:pt x="36" y="1822"/>
                  </a:cubicBezTo>
                  <a:cubicBezTo>
                    <a:pt x="72" y="2262"/>
                    <a:pt x="441" y="2596"/>
                    <a:pt x="869" y="2596"/>
                  </a:cubicBezTo>
                  <a:lnTo>
                    <a:pt x="941" y="2596"/>
                  </a:lnTo>
                  <a:cubicBezTo>
                    <a:pt x="2846" y="2441"/>
                    <a:pt x="4798" y="2120"/>
                    <a:pt x="6763" y="1655"/>
                  </a:cubicBezTo>
                  <a:cubicBezTo>
                    <a:pt x="7215" y="1536"/>
                    <a:pt x="7489" y="1096"/>
                    <a:pt x="7382" y="643"/>
                  </a:cubicBezTo>
                  <a:cubicBezTo>
                    <a:pt x="7291" y="257"/>
                    <a:pt x="6947" y="1"/>
                    <a:pt x="6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irata One"/>
              <a:buNone/>
              <a:defRPr sz="2800">
                <a:solidFill>
                  <a:schemeClr val="dk1"/>
                </a:solidFill>
                <a:latin typeface="Pirata One"/>
                <a:ea typeface="Pirata One"/>
                <a:cs typeface="Pirata One"/>
                <a:sym typeface="Pirat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Fira Sans"/>
              <a:buChar char="●"/>
              <a:defRPr sz="1800">
                <a:solidFill>
                  <a:schemeClr val="dk1"/>
                </a:solidFill>
                <a:latin typeface="Fira Sans"/>
                <a:ea typeface="Fira Sans"/>
                <a:cs typeface="Fira Sans"/>
                <a:sym typeface="Fira Sans"/>
              </a:defRPr>
            </a:lvl1pPr>
            <a:lvl2pPr marL="914400" lvl="1"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15000"/>
              </a:lnSpc>
              <a:spcBef>
                <a:spcPts val="160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15000"/>
              </a:lnSpc>
              <a:spcBef>
                <a:spcPts val="1600"/>
              </a:spcBef>
              <a:spcAft>
                <a:spcPts val="160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61" r:id="rId10"/>
    <p:sldLayoutId id="2147483662" r:id="rId11"/>
    <p:sldLayoutId id="2147483664" r:id="rId12"/>
    <p:sldLayoutId id="2147483668" r:id="rId13"/>
    <p:sldLayoutId id="2147483670" r:id="rId14"/>
    <p:sldLayoutId id="2147483674" r:id="rId15"/>
    <p:sldLayoutId id="214748367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9">
          <p15:clr>
            <a:srgbClr val="EA4335"/>
          </p15:clr>
        </p15:guide>
        <p15:guide id="2" pos="5291">
          <p15:clr>
            <a:srgbClr val="EA4335"/>
          </p15:clr>
        </p15:guide>
        <p15:guide id="3" orient="horz" pos="351">
          <p15:clr>
            <a:srgbClr val="EA4335"/>
          </p15:clr>
        </p15:guide>
        <p15:guide id="4" orient="horz" pos="2903">
          <p15:clr>
            <a:srgbClr val="EA4335"/>
          </p15:clr>
        </p15:guide>
        <p15:guide id="5" orient="horz" pos="64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slide" Target="slide17.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slide" Target="slide18.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https://t.me/fahadalbous"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16.xml"/></Relationships>
</file>

<file path=ppt/slides/_rels/slide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slide" Target="slide1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صورة 13">
            <a:extLst>
              <a:ext uri="{FF2B5EF4-FFF2-40B4-BE49-F238E27FC236}">
                <a16:creationId xmlns:a16="http://schemas.microsoft.com/office/drawing/2014/main" id="{BC395B30-AEE6-EFFC-5683-2EE1C4D3BCA7}"/>
              </a:ext>
            </a:extLst>
          </p:cNvPr>
          <p:cNvPicPr>
            <a:picLocks noChangeAspect="1"/>
          </p:cNvPicPr>
          <p:nvPr/>
        </p:nvPicPr>
        <p:blipFill>
          <a:blip r:embed="rId2"/>
          <a:stretch>
            <a:fillRect/>
          </a:stretch>
        </p:blipFill>
        <p:spPr>
          <a:xfrm>
            <a:off x="-1" y="0"/>
            <a:ext cx="9144001" cy="5143500"/>
          </a:xfrm>
          <a:prstGeom prst="rect">
            <a:avLst/>
          </a:prstGeom>
        </p:spPr>
      </p:pic>
      <p:sp>
        <p:nvSpPr>
          <p:cNvPr id="4" name="مربع نص 3">
            <a:extLst>
              <a:ext uri="{FF2B5EF4-FFF2-40B4-BE49-F238E27FC236}">
                <a16:creationId xmlns:a16="http://schemas.microsoft.com/office/drawing/2014/main" id="{D4E34905-E51C-24F2-DBFF-09AB31A36DF2}"/>
              </a:ext>
            </a:extLst>
          </p:cNvPr>
          <p:cNvSpPr txBox="1"/>
          <p:nvPr/>
        </p:nvSpPr>
        <p:spPr>
          <a:xfrm>
            <a:off x="950118" y="3810713"/>
            <a:ext cx="6991349" cy="461665"/>
          </a:xfrm>
          <a:prstGeom prst="rect">
            <a:avLst/>
          </a:prstGeom>
          <a:noFill/>
        </p:spPr>
        <p:txBody>
          <a:bodyPr wrap="square" rtlCol="1">
            <a:spAutoFit/>
          </a:bodyPr>
          <a:lstStyle/>
          <a:p>
            <a:pPr algn="ctr"/>
            <a:r>
              <a:rPr lang="ar-KW" sz="2400" dirty="0"/>
              <a:t>رئيسة القسم : </a:t>
            </a:r>
            <a:r>
              <a:rPr lang="ar-KW" sz="2400" dirty="0">
                <a:solidFill>
                  <a:srgbClr val="C00000"/>
                </a:solidFill>
              </a:rPr>
              <a:t>غزيل العتيبي        </a:t>
            </a:r>
            <a:r>
              <a:rPr lang="ar-KW" sz="2400" dirty="0"/>
              <a:t>مديرة المدرسة:  </a:t>
            </a:r>
            <a:r>
              <a:rPr lang="ar-KW" sz="2400" dirty="0">
                <a:solidFill>
                  <a:srgbClr val="C00000"/>
                </a:solidFill>
              </a:rPr>
              <a:t>ليلى حسين أكبر</a:t>
            </a:r>
          </a:p>
        </p:txBody>
      </p:sp>
      <p:pic>
        <p:nvPicPr>
          <p:cNvPr id="6" name="صورة 5" descr="صورة تحتوي على دائرة&#10;&#10;تم إنشاء الوصف تلقائياً">
            <a:extLst>
              <a:ext uri="{FF2B5EF4-FFF2-40B4-BE49-F238E27FC236}">
                <a16:creationId xmlns:a16="http://schemas.microsoft.com/office/drawing/2014/main" id="{47581CFF-A2F4-3E0D-E68B-0AB37FA4D722}"/>
              </a:ext>
            </a:extLst>
          </p:cNvPr>
          <p:cNvPicPr>
            <a:picLocks noChangeAspect="1"/>
          </p:cNvPicPr>
          <p:nvPr/>
        </p:nvPicPr>
        <p:blipFill>
          <a:blip r:embed="rId3"/>
          <a:stretch>
            <a:fillRect/>
          </a:stretch>
        </p:blipFill>
        <p:spPr>
          <a:xfrm>
            <a:off x="404812" y="364286"/>
            <a:ext cx="1090613" cy="1090613"/>
          </a:xfrm>
          <a:prstGeom prst="rect">
            <a:avLst/>
          </a:prstGeom>
        </p:spPr>
      </p:pic>
      <p:pic>
        <p:nvPicPr>
          <p:cNvPr id="8" name="صورة 7" descr="صورة تحتوي على رمز, شعار&#10;&#10;تم إنشاء الوصف تلقائياً">
            <a:extLst>
              <a:ext uri="{FF2B5EF4-FFF2-40B4-BE49-F238E27FC236}">
                <a16:creationId xmlns:a16="http://schemas.microsoft.com/office/drawing/2014/main" id="{962AA933-A0A0-9AFF-015A-B2AEC5613F7C}"/>
              </a:ext>
            </a:extLst>
          </p:cNvPr>
          <p:cNvPicPr>
            <a:picLocks noChangeAspect="1"/>
          </p:cNvPicPr>
          <p:nvPr/>
        </p:nvPicPr>
        <p:blipFill>
          <a:blip r:embed="rId4"/>
          <a:stretch>
            <a:fillRect/>
          </a:stretch>
        </p:blipFill>
        <p:spPr>
          <a:xfrm>
            <a:off x="6716839" y="448064"/>
            <a:ext cx="2121062" cy="747713"/>
          </a:xfrm>
          <a:prstGeom prst="rect">
            <a:avLst/>
          </a:prstGeom>
        </p:spPr>
      </p:pic>
      <p:pic>
        <p:nvPicPr>
          <p:cNvPr id="10" name="صورة 9" descr="صورة تحتوي على الرسومات, قصاصة فنية, لقطة شاشة, تصميم الجرافيك&#10;&#10;تم إنشاء الوصف تلقائياً">
            <a:extLst>
              <a:ext uri="{FF2B5EF4-FFF2-40B4-BE49-F238E27FC236}">
                <a16:creationId xmlns:a16="http://schemas.microsoft.com/office/drawing/2014/main" id="{164146F5-3585-337C-80F3-B745D394CEA6}"/>
              </a:ext>
            </a:extLst>
          </p:cNvPr>
          <p:cNvPicPr>
            <a:picLocks noChangeAspect="1"/>
          </p:cNvPicPr>
          <p:nvPr/>
        </p:nvPicPr>
        <p:blipFill>
          <a:blip r:embed="rId5"/>
          <a:stretch>
            <a:fillRect/>
          </a:stretch>
        </p:blipFill>
        <p:spPr>
          <a:xfrm>
            <a:off x="2896474" y="364286"/>
            <a:ext cx="3351049" cy="3351049"/>
          </a:xfrm>
          <a:prstGeom prst="rect">
            <a:avLst/>
          </a:prstGeom>
        </p:spPr>
      </p:pic>
    </p:spTree>
    <p:extLst>
      <p:ext uri="{BB962C8B-B14F-4D97-AF65-F5344CB8AC3E}">
        <p14:creationId xmlns:p14="http://schemas.microsoft.com/office/powerpoint/2010/main" val="2508196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18"/>
        <p:cNvGrpSpPr/>
        <p:nvPr/>
      </p:nvGrpSpPr>
      <p:grpSpPr>
        <a:xfrm>
          <a:off x="0" y="0"/>
          <a:ext cx="0" cy="0"/>
          <a:chOff x="0" y="0"/>
          <a:chExt cx="0" cy="0"/>
        </a:xfrm>
      </p:grpSpPr>
      <p:sp>
        <p:nvSpPr>
          <p:cNvPr id="4222" name="Google Shape;4222;p71"/>
          <p:cNvSpPr/>
          <p:nvPr/>
        </p:nvSpPr>
        <p:spPr>
          <a:xfrm flipV="1">
            <a:off x="3200401" y="1307490"/>
            <a:ext cx="4912298" cy="45719"/>
          </a:xfrm>
          <a:custGeom>
            <a:avLst/>
            <a:gdLst/>
            <a:ahLst/>
            <a:cxnLst/>
            <a:rect l="l" t="t" r="r" b="b"/>
            <a:pathLst>
              <a:path w="111821" h="858" extrusionOk="0">
                <a:moveTo>
                  <a:pt x="0" y="1"/>
                </a:moveTo>
                <a:lnTo>
                  <a:pt x="0" y="857"/>
                </a:lnTo>
                <a:lnTo>
                  <a:pt x="111821" y="857"/>
                </a:lnTo>
                <a:lnTo>
                  <a:pt x="1118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3" name="Google Shape;4223;p71"/>
          <p:cNvGrpSpPr/>
          <p:nvPr/>
        </p:nvGrpSpPr>
        <p:grpSpPr>
          <a:xfrm>
            <a:off x="1163052" y="1505066"/>
            <a:ext cx="1417915" cy="1331058"/>
            <a:chOff x="553027" y="2008603"/>
            <a:chExt cx="1417915" cy="1331058"/>
          </a:xfrm>
        </p:grpSpPr>
        <p:sp>
          <p:nvSpPr>
            <p:cNvPr id="4224" name="Google Shape;4224;p71"/>
            <p:cNvSpPr/>
            <p:nvPr/>
          </p:nvSpPr>
          <p:spPr>
            <a:xfrm>
              <a:off x="1095423"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71"/>
            <p:cNvSpPr/>
            <p:nvPr/>
          </p:nvSpPr>
          <p:spPr>
            <a:xfrm>
              <a:off x="1193252"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71"/>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71"/>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71"/>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71"/>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71"/>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71"/>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71"/>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71"/>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71"/>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71"/>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71"/>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71"/>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71"/>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9" name="Google Shape;4269;p71"/>
          <p:cNvGrpSpPr/>
          <p:nvPr/>
        </p:nvGrpSpPr>
        <p:grpSpPr>
          <a:xfrm rot="-993179">
            <a:off x="845248" y="3227004"/>
            <a:ext cx="703199" cy="772539"/>
            <a:chOff x="6943641" y="462327"/>
            <a:chExt cx="691552" cy="759744"/>
          </a:xfrm>
        </p:grpSpPr>
        <p:sp>
          <p:nvSpPr>
            <p:cNvPr id="4270" name="Google Shape;4270;p71"/>
            <p:cNvSpPr/>
            <p:nvPr/>
          </p:nvSpPr>
          <p:spPr>
            <a:xfrm>
              <a:off x="7035475" y="588200"/>
              <a:ext cx="507900" cy="50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71"/>
            <p:cNvSpPr/>
            <p:nvPr/>
          </p:nvSpPr>
          <p:spPr>
            <a:xfrm>
              <a:off x="7090375" y="643150"/>
              <a:ext cx="398100" cy="3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72" name="Google Shape;4272;p71"/>
            <p:cNvGrpSpPr/>
            <p:nvPr/>
          </p:nvGrpSpPr>
          <p:grpSpPr>
            <a:xfrm>
              <a:off x="6943641" y="462327"/>
              <a:ext cx="691552" cy="759744"/>
              <a:chOff x="7216391" y="426902"/>
              <a:chExt cx="691552" cy="759744"/>
            </a:xfrm>
          </p:grpSpPr>
          <p:sp>
            <p:nvSpPr>
              <p:cNvPr id="4273" name="Google Shape;4273;p71"/>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71"/>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71"/>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71"/>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792;p29">
            <a:extLst>
              <a:ext uri="{FF2B5EF4-FFF2-40B4-BE49-F238E27FC236}">
                <a16:creationId xmlns:a16="http://schemas.microsoft.com/office/drawing/2014/main" id="{759FC803-20E3-4CA5-8BF0-E21BF0C3A100}"/>
              </a:ext>
            </a:extLst>
          </p:cNvPr>
          <p:cNvSpPr txBox="1">
            <a:spLocks/>
          </p:cNvSpPr>
          <p:nvPr/>
        </p:nvSpPr>
        <p:spPr>
          <a:xfrm>
            <a:off x="2669401" y="391401"/>
            <a:ext cx="5762426"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3600" dirty="0">
                <a:solidFill>
                  <a:schemeClr val="bg1"/>
                </a:solidFill>
                <a:effectLst>
                  <a:outerShdw blurRad="38100" dist="38100" dir="2700000" algn="tl">
                    <a:srgbClr val="000000">
                      <a:alpha val="43137"/>
                    </a:srgbClr>
                  </a:outerShdw>
                </a:effectLst>
              </a:rPr>
              <a:t>2- أُبيِّنُ ضوابط الحرية في الإسلام.</a:t>
            </a:r>
          </a:p>
        </p:txBody>
      </p:sp>
      <p:sp>
        <p:nvSpPr>
          <p:cNvPr id="81" name="Google Shape;792;p29">
            <a:extLst>
              <a:ext uri="{FF2B5EF4-FFF2-40B4-BE49-F238E27FC236}">
                <a16:creationId xmlns:a16="http://schemas.microsoft.com/office/drawing/2014/main" id="{1615583E-D1CF-4735-81F8-60E06B43ED2A}"/>
              </a:ext>
            </a:extLst>
          </p:cNvPr>
          <p:cNvSpPr txBox="1">
            <a:spLocks/>
          </p:cNvSpPr>
          <p:nvPr/>
        </p:nvSpPr>
        <p:spPr>
          <a:xfrm>
            <a:off x="1871430" y="3864322"/>
            <a:ext cx="5527880" cy="13669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lnSpc>
                <a:spcPct val="120000"/>
              </a:lnSpc>
            </a:pPr>
            <a:r>
              <a:rPr lang="ar-KW" sz="2000" dirty="0">
                <a:solidFill>
                  <a:schemeClr val="tx1"/>
                </a:solidFill>
              </a:rPr>
              <a:t>تمت مساءلته ومحاسبته وإيقافه عند حده، منعًا لضرر الفرد والجماعة وفساد الدين والدنيا.</a:t>
            </a:r>
          </a:p>
        </p:txBody>
      </p:sp>
      <p:sp>
        <p:nvSpPr>
          <p:cNvPr id="82" name="Google Shape;792;p29">
            <a:extLst>
              <a:ext uri="{FF2B5EF4-FFF2-40B4-BE49-F238E27FC236}">
                <a16:creationId xmlns:a16="http://schemas.microsoft.com/office/drawing/2014/main" id="{A8F58911-B791-4923-A46E-6433BE89E429}"/>
              </a:ext>
            </a:extLst>
          </p:cNvPr>
          <p:cNvSpPr txBox="1">
            <a:spLocks/>
          </p:cNvSpPr>
          <p:nvPr/>
        </p:nvSpPr>
        <p:spPr>
          <a:xfrm>
            <a:off x="3170777" y="1842339"/>
            <a:ext cx="5527880" cy="13669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lnSpc>
                <a:spcPct val="120000"/>
              </a:lnSpc>
            </a:pPr>
            <a:r>
              <a:rPr lang="ar-KW" sz="2000" dirty="0">
                <a:solidFill>
                  <a:schemeClr val="tx1"/>
                </a:solidFill>
              </a:rPr>
              <a:t>الحرية في الإسلام ليست مطلقة حتى تهوي بصاحبها إلى قاع الضلال الروحي ودرك الانحطاط الأخلاقي، بل هي حرية واعية منضبطة، فإذا خرج بها الإنسان عن</a:t>
            </a:r>
          </a:p>
        </p:txBody>
      </p:sp>
      <p:grpSp>
        <p:nvGrpSpPr>
          <p:cNvPr id="4" name="مجموعة 3">
            <a:extLst>
              <a:ext uri="{FF2B5EF4-FFF2-40B4-BE49-F238E27FC236}">
                <a16:creationId xmlns:a16="http://schemas.microsoft.com/office/drawing/2014/main" id="{7BCDAB06-DCA9-43FA-ABF1-B2F047D71EFD}"/>
              </a:ext>
            </a:extLst>
          </p:cNvPr>
          <p:cNvGrpSpPr/>
          <p:nvPr/>
        </p:nvGrpSpPr>
        <p:grpSpPr>
          <a:xfrm>
            <a:off x="7050326" y="3296517"/>
            <a:ext cx="1431209" cy="547244"/>
            <a:chOff x="3833140" y="3399876"/>
            <a:chExt cx="1674691" cy="640343"/>
          </a:xfrm>
        </p:grpSpPr>
        <p:grpSp>
          <p:nvGrpSpPr>
            <p:cNvPr id="85" name="Google Shape;1016;p33">
              <a:extLst>
                <a:ext uri="{FF2B5EF4-FFF2-40B4-BE49-F238E27FC236}">
                  <a16:creationId xmlns:a16="http://schemas.microsoft.com/office/drawing/2014/main" id="{2268726F-A99F-4CD0-BC34-B750B3F1F335}"/>
                </a:ext>
              </a:extLst>
            </p:cNvPr>
            <p:cNvGrpSpPr/>
            <p:nvPr/>
          </p:nvGrpSpPr>
          <p:grpSpPr>
            <a:xfrm>
              <a:off x="3833140" y="3399876"/>
              <a:ext cx="1674691" cy="640343"/>
              <a:chOff x="753822" y="1763217"/>
              <a:chExt cx="2513655" cy="1008154"/>
            </a:xfrm>
          </p:grpSpPr>
          <p:sp>
            <p:nvSpPr>
              <p:cNvPr id="86" name="Google Shape;1017;p33">
                <a:extLst>
                  <a:ext uri="{FF2B5EF4-FFF2-40B4-BE49-F238E27FC236}">
                    <a16:creationId xmlns:a16="http://schemas.microsoft.com/office/drawing/2014/main" id="{E581E8D5-ABBD-4D80-888D-B6C277A451A2}"/>
                  </a:ext>
                </a:extLst>
              </p:cNvPr>
              <p:cNvSpPr/>
              <p:nvPr/>
            </p:nvSpPr>
            <p:spPr>
              <a:xfrm>
                <a:off x="835076" y="1879345"/>
                <a:ext cx="2355751" cy="773195"/>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7" name="Google Shape;1018;p33">
                <a:extLst>
                  <a:ext uri="{FF2B5EF4-FFF2-40B4-BE49-F238E27FC236}">
                    <a16:creationId xmlns:a16="http://schemas.microsoft.com/office/drawing/2014/main" id="{57F60EE0-2C26-4460-AE64-0976018F12C8}"/>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8" name="Google Shape;1019;p33">
                <a:extLst>
                  <a:ext uri="{FF2B5EF4-FFF2-40B4-BE49-F238E27FC236}">
                    <a16:creationId xmlns:a16="http://schemas.microsoft.com/office/drawing/2014/main" id="{C0490B0F-DA47-4E7C-95E7-EF93E0DAD794}"/>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9" name="Google Shape;1020;p33">
                <a:extLst>
                  <a:ext uri="{FF2B5EF4-FFF2-40B4-BE49-F238E27FC236}">
                    <a16:creationId xmlns:a16="http://schemas.microsoft.com/office/drawing/2014/main" id="{A6BFF6EC-73CB-4215-94F0-6871E16935F0}"/>
                  </a:ext>
                </a:extLst>
              </p:cNvPr>
              <p:cNvSpPr/>
              <p:nvPr/>
            </p:nvSpPr>
            <p:spPr>
              <a:xfrm>
                <a:off x="786787" y="2639469"/>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90" name="Google Shape;1021;p33">
                <a:extLst>
                  <a:ext uri="{FF2B5EF4-FFF2-40B4-BE49-F238E27FC236}">
                    <a16:creationId xmlns:a16="http://schemas.microsoft.com/office/drawing/2014/main" id="{D7C1CD60-FE4A-4379-9B36-D6CB9BBE9A77}"/>
                  </a:ext>
                </a:extLst>
              </p:cNvPr>
              <p:cNvSpPr/>
              <p:nvPr/>
            </p:nvSpPr>
            <p:spPr>
              <a:xfrm>
                <a:off x="753822" y="1829153"/>
                <a:ext cx="132247" cy="876284"/>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91" name="Google Shape;1022;p33">
                <a:extLst>
                  <a:ext uri="{FF2B5EF4-FFF2-40B4-BE49-F238E27FC236}">
                    <a16:creationId xmlns:a16="http://schemas.microsoft.com/office/drawing/2014/main" id="{F3E9DC17-5590-4D5F-825C-5556EE38DEFA}"/>
                  </a:ext>
                </a:extLst>
              </p:cNvPr>
              <p:cNvSpPr/>
              <p:nvPr/>
            </p:nvSpPr>
            <p:spPr>
              <a:xfrm>
                <a:off x="753822" y="2267262"/>
                <a:ext cx="132247" cy="438174"/>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92" name="Google Shape;1023;p33">
                <a:extLst>
                  <a:ext uri="{FF2B5EF4-FFF2-40B4-BE49-F238E27FC236}">
                    <a16:creationId xmlns:a16="http://schemas.microsoft.com/office/drawing/2014/main" id="{EA1449F9-F069-4556-A0F6-8F2CD611D58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93" name="Google Shape;1024;p33">
                <a:extLst>
                  <a:ext uri="{FF2B5EF4-FFF2-40B4-BE49-F238E27FC236}">
                    <a16:creationId xmlns:a16="http://schemas.microsoft.com/office/drawing/2014/main" id="{907A5F63-7410-4B3D-BB94-4FB5538137F2}"/>
                  </a:ext>
                </a:extLst>
              </p:cNvPr>
              <p:cNvSpPr/>
              <p:nvPr/>
            </p:nvSpPr>
            <p:spPr>
              <a:xfrm>
                <a:off x="3168163" y="2639469"/>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94" name="Google Shape;1025;p33">
                <a:extLst>
                  <a:ext uri="{FF2B5EF4-FFF2-40B4-BE49-F238E27FC236}">
                    <a16:creationId xmlns:a16="http://schemas.microsoft.com/office/drawing/2014/main" id="{4733D753-43DE-4EBE-8104-BDF5A22617BF}"/>
                  </a:ext>
                </a:extLst>
              </p:cNvPr>
              <p:cNvSpPr/>
              <p:nvPr/>
            </p:nvSpPr>
            <p:spPr>
              <a:xfrm>
                <a:off x="3135197" y="1829153"/>
                <a:ext cx="132279" cy="876284"/>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95" name="Google Shape;1026;p33">
                <a:extLst>
                  <a:ext uri="{FF2B5EF4-FFF2-40B4-BE49-F238E27FC236}">
                    <a16:creationId xmlns:a16="http://schemas.microsoft.com/office/drawing/2014/main" id="{7222FD49-F17E-4D40-8274-30ADD704B324}"/>
                  </a:ext>
                </a:extLst>
              </p:cNvPr>
              <p:cNvSpPr/>
              <p:nvPr/>
            </p:nvSpPr>
            <p:spPr>
              <a:xfrm>
                <a:off x="3135197" y="2267262"/>
                <a:ext cx="132279" cy="438174"/>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83" name="Google Shape;792;p29">
              <a:extLst>
                <a:ext uri="{FF2B5EF4-FFF2-40B4-BE49-F238E27FC236}">
                  <a16:creationId xmlns:a16="http://schemas.microsoft.com/office/drawing/2014/main" id="{DE75FCF7-099E-4EDF-B3C1-75BA803951E3}"/>
                </a:ext>
              </a:extLst>
            </p:cNvPr>
            <p:cNvSpPr txBox="1">
              <a:spLocks/>
            </p:cNvSpPr>
            <p:nvPr/>
          </p:nvSpPr>
          <p:spPr>
            <a:xfrm>
              <a:off x="3949432" y="3463469"/>
              <a:ext cx="1441164" cy="4540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lnSpc>
                  <a:spcPct val="120000"/>
                </a:lnSpc>
              </a:pPr>
              <a:r>
                <a:rPr lang="ar-KW" dirty="0">
                  <a:solidFill>
                    <a:schemeClr val="tx1"/>
                  </a:solidFill>
                </a:rPr>
                <a:t>أحكام الدين</a:t>
              </a:r>
              <a:endParaRPr lang="ar-KW" u="sng" dirty="0">
                <a:solidFill>
                  <a:schemeClr val="accent2">
                    <a:lumMod val="60000"/>
                    <a:lumOff val="40000"/>
                  </a:schemeClr>
                </a:solidFill>
              </a:endParaRPr>
            </a:p>
          </p:txBody>
        </p:sp>
      </p:grpSp>
      <p:grpSp>
        <p:nvGrpSpPr>
          <p:cNvPr id="97" name="مجموعة 96">
            <a:extLst>
              <a:ext uri="{FF2B5EF4-FFF2-40B4-BE49-F238E27FC236}">
                <a16:creationId xmlns:a16="http://schemas.microsoft.com/office/drawing/2014/main" id="{955072D6-03AC-444F-91AD-2987347F87B6}"/>
              </a:ext>
            </a:extLst>
          </p:cNvPr>
          <p:cNvGrpSpPr/>
          <p:nvPr/>
        </p:nvGrpSpPr>
        <p:grpSpPr>
          <a:xfrm>
            <a:off x="5316779" y="3291911"/>
            <a:ext cx="1431209" cy="547244"/>
            <a:chOff x="3833140" y="3399876"/>
            <a:chExt cx="1674691" cy="640343"/>
          </a:xfrm>
        </p:grpSpPr>
        <p:grpSp>
          <p:nvGrpSpPr>
            <p:cNvPr id="98" name="Google Shape;1016;p33">
              <a:extLst>
                <a:ext uri="{FF2B5EF4-FFF2-40B4-BE49-F238E27FC236}">
                  <a16:creationId xmlns:a16="http://schemas.microsoft.com/office/drawing/2014/main" id="{2693C9E1-1854-47E6-8886-AF5ADFED5CF8}"/>
                </a:ext>
              </a:extLst>
            </p:cNvPr>
            <p:cNvGrpSpPr/>
            <p:nvPr/>
          </p:nvGrpSpPr>
          <p:grpSpPr>
            <a:xfrm>
              <a:off x="3833140" y="3399876"/>
              <a:ext cx="1674691" cy="640343"/>
              <a:chOff x="753822" y="1763217"/>
              <a:chExt cx="2513655" cy="1008154"/>
            </a:xfrm>
          </p:grpSpPr>
          <p:sp>
            <p:nvSpPr>
              <p:cNvPr id="100" name="Google Shape;1017;p33">
                <a:extLst>
                  <a:ext uri="{FF2B5EF4-FFF2-40B4-BE49-F238E27FC236}">
                    <a16:creationId xmlns:a16="http://schemas.microsoft.com/office/drawing/2014/main" id="{7ECCC8B8-007A-4162-ADBC-AAB2D7679090}"/>
                  </a:ext>
                </a:extLst>
              </p:cNvPr>
              <p:cNvSpPr/>
              <p:nvPr/>
            </p:nvSpPr>
            <p:spPr>
              <a:xfrm>
                <a:off x="835076" y="1879345"/>
                <a:ext cx="2355751" cy="773195"/>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1" name="Google Shape;1018;p33">
                <a:extLst>
                  <a:ext uri="{FF2B5EF4-FFF2-40B4-BE49-F238E27FC236}">
                    <a16:creationId xmlns:a16="http://schemas.microsoft.com/office/drawing/2014/main" id="{15B4E79A-547B-436F-BD6E-F90ABDB6B87E}"/>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2" name="Google Shape;1019;p33">
                <a:extLst>
                  <a:ext uri="{FF2B5EF4-FFF2-40B4-BE49-F238E27FC236}">
                    <a16:creationId xmlns:a16="http://schemas.microsoft.com/office/drawing/2014/main" id="{C7658F3B-7298-433D-868E-E3884196F15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3" name="Google Shape;1020;p33">
                <a:extLst>
                  <a:ext uri="{FF2B5EF4-FFF2-40B4-BE49-F238E27FC236}">
                    <a16:creationId xmlns:a16="http://schemas.microsoft.com/office/drawing/2014/main" id="{32D0C0D1-0099-4C43-84B0-1B74ED263B4A}"/>
                  </a:ext>
                </a:extLst>
              </p:cNvPr>
              <p:cNvSpPr/>
              <p:nvPr/>
            </p:nvSpPr>
            <p:spPr>
              <a:xfrm>
                <a:off x="786787" y="2639469"/>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4" name="Google Shape;1021;p33">
                <a:extLst>
                  <a:ext uri="{FF2B5EF4-FFF2-40B4-BE49-F238E27FC236}">
                    <a16:creationId xmlns:a16="http://schemas.microsoft.com/office/drawing/2014/main" id="{7F5A9056-A870-4637-BDFD-D5EF0E0F3167}"/>
                  </a:ext>
                </a:extLst>
              </p:cNvPr>
              <p:cNvSpPr/>
              <p:nvPr/>
            </p:nvSpPr>
            <p:spPr>
              <a:xfrm>
                <a:off x="753822" y="1829153"/>
                <a:ext cx="132247" cy="876284"/>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5" name="Google Shape;1022;p33">
                <a:extLst>
                  <a:ext uri="{FF2B5EF4-FFF2-40B4-BE49-F238E27FC236}">
                    <a16:creationId xmlns:a16="http://schemas.microsoft.com/office/drawing/2014/main" id="{50A0723B-009D-44D1-8148-E6DFD4D291B7}"/>
                  </a:ext>
                </a:extLst>
              </p:cNvPr>
              <p:cNvSpPr/>
              <p:nvPr/>
            </p:nvSpPr>
            <p:spPr>
              <a:xfrm>
                <a:off x="753822" y="2267262"/>
                <a:ext cx="132247" cy="438174"/>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6" name="Google Shape;1023;p33">
                <a:extLst>
                  <a:ext uri="{FF2B5EF4-FFF2-40B4-BE49-F238E27FC236}">
                    <a16:creationId xmlns:a16="http://schemas.microsoft.com/office/drawing/2014/main" id="{46164307-55B7-4D56-BF21-8B49847718D5}"/>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7" name="Google Shape;1024;p33">
                <a:extLst>
                  <a:ext uri="{FF2B5EF4-FFF2-40B4-BE49-F238E27FC236}">
                    <a16:creationId xmlns:a16="http://schemas.microsoft.com/office/drawing/2014/main" id="{57B06C7D-643A-45C0-AF07-4CEEB2DA956B}"/>
                  </a:ext>
                </a:extLst>
              </p:cNvPr>
              <p:cNvSpPr/>
              <p:nvPr/>
            </p:nvSpPr>
            <p:spPr>
              <a:xfrm>
                <a:off x="3168163" y="2639469"/>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8" name="Google Shape;1025;p33">
                <a:extLst>
                  <a:ext uri="{FF2B5EF4-FFF2-40B4-BE49-F238E27FC236}">
                    <a16:creationId xmlns:a16="http://schemas.microsoft.com/office/drawing/2014/main" id="{C30336A1-EB1A-47A1-9955-A8386C988628}"/>
                  </a:ext>
                </a:extLst>
              </p:cNvPr>
              <p:cNvSpPr/>
              <p:nvPr/>
            </p:nvSpPr>
            <p:spPr>
              <a:xfrm>
                <a:off x="3135197" y="1829153"/>
                <a:ext cx="132279" cy="876284"/>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9" name="Google Shape;1026;p33">
                <a:extLst>
                  <a:ext uri="{FF2B5EF4-FFF2-40B4-BE49-F238E27FC236}">
                    <a16:creationId xmlns:a16="http://schemas.microsoft.com/office/drawing/2014/main" id="{08E8B09A-13F2-4B24-8F0F-59F529703401}"/>
                  </a:ext>
                </a:extLst>
              </p:cNvPr>
              <p:cNvSpPr/>
              <p:nvPr/>
            </p:nvSpPr>
            <p:spPr>
              <a:xfrm>
                <a:off x="3135197" y="2267262"/>
                <a:ext cx="132279" cy="438174"/>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99" name="Google Shape;792;p29">
              <a:extLst>
                <a:ext uri="{FF2B5EF4-FFF2-40B4-BE49-F238E27FC236}">
                  <a16:creationId xmlns:a16="http://schemas.microsoft.com/office/drawing/2014/main" id="{6230A746-B9C7-4589-8CDA-E35B3918C918}"/>
                </a:ext>
              </a:extLst>
            </p:cNvPr>
            <p:cNvSpPr txBox="1">
              <a:spLocks/>
            </p:cNvSpPr>
            <p:nvPr/>
          </p:nvSpPr>
          <p:spPr>
            <a:xfrm>
              <a:off x="3949432" y="3463469"/>
              <a:ext cx="1441164" cy="4540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lnSpc>
                  <a:spcPct val="120000"/>
                </a:lnSpc>
              </a:pPr>
              <a:r>
                <a:rPr lang="ar-KW" dirty="0">
                  <a:solidFill>
                    <a:schemeClr val="tx1"/>
                  </a:solidFill>
                </a:rPr>
                <a:t>ونطاق العقل</a:t>
              </a:r>
              <a:endParaRPr lang="ar-KW" u="sng" dirty="0">
                <a:solidFill>
                  <a:schemeClr val="accent2">
                    <a:lumMod val="60000"/>
                    <a:lumOff val="40000"/>
                  </a:schemeClr>
                </a:solidFill>
              </a:endParaRPr>
            </a:p>
          </p:txBody>
        </p:sp>
      </p:grpSp>
      <p:grpSp>
        <p:nvGrpSpPr>
          <p:cNvPr id="110" name="مجموعة 109">
            <a:extLst>
              <a:ext uri="{FF2B5EF4-FFF2-40B4-BE49-F238E27FC236}">
                <a16:creationId xmlns:a16="http://schemas.microsoft.com/office/drawing/2014/main" id="{1CA0A6A2-6303-48D8-8940-0609E1AE9E1D}"/>
              </a:ext>
            </a:extLst>
          </p:cNvPr>
          <p:cNvGrpSpPr/>
          <p:nvPr/>
        </p:nvGrpSpPr>
        <p:grpSpPr>
          <a:xfrm>
            <a:off x="3620973" y="3288766"/>
            <a:ext cx="1431209" cy="547244"/>
            <a:chOff x="3833140" y="3399876"/>
            <a:chExt cx="1674691" cy="640343"/>
          </a:xfrm>
        </p:grpSpPr>
        <p:grpSp>
          <p:nvGrpSpPr>
            <p:cNvPr id="111" name="Google Shape;1016;p33">
              <a:extLst>
                <a:ext uri="{FF2B5EF4-FFF2-40B4-BE49-F238E27FC236}">
                  <a16:creationId xmlns:a16="http://schemas.microsoft.com/office/drawing/2014/main" id="{057746E0-ACE5-4BB1-8EAE-6FE8E6F0E332}"/>
                </a:ext>
              </a:extLst>
            </p:cNvPr>
            <p:cNvGrpSpPr/>
            <p:nvPr/>
          </p:nvGrpSpPr>
          <p:grpSpPr>
            <a:xfrm>
              <a:off x="3833140" y="3399876"/>
              <a:ext cx="1674691" cy="640343"/>
              <a:chOff x="753822" y="1763217"/>
              <a:chExt cx="2513655" cy="1008154"/>
            </a:xfrm>
          </p:grpSpPr>
          <p:sp>
            <p:nvSpPr>
              <p:cNvPr id="113" name="Google Shape;1017;p33">
                <a:extLst>
                  <a:ext uri="{FF2B5EF4-FFF2-40B4-BE49-F238E27FC236}">
                    <a16:creationId xmlns:a16="http://schemas.microsoft.com/office/drawing/2014/main" id="{B061E729-3877-4234-8C48-EB569573A7AB}"/>
                  </a:ext>
                </a:extLst>
              </p:cNvPr>
              <p:cNvSpPr/>
              <p:nvPr/>
            </p:nvSpPr>
            <p:spPr>
              <a:xfrm>
                <a:off x="835076" y="1879345"/>
                <a:ext cx="2355751" cy="773195"/>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4" name="Google Shape;1018;p33">
                <a:extLst>
                  <a:ext uri="{FF2B5EF4-FFF2-40B4-BE49-F238E27FC236}">
                    <a16:creationId xmlns:a16="http://schemas.microsoft.com/office/drawing/2014/main" id="{3FB6C739-720D-4C93-BFD3-46AE302D8419}"/>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5" name="Google Shape;1019;p33">
                <a:extLst>
                  <a:ext uri="{FF2B5EF4-FFF2-40B4-BE49-F238E27FC236}">
                    <a16:creationId xmlns:a16="http://schemas.microsoft.com/office/drawing/2014/main" id="{A7FC55B2-7276-4AE2-B135-453AC9B09727}"/>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6" name="Google Shape;1020;p33">
                <a:extLst>
                  <a:ext uri="{FF2B5EF4-FFF2-40B4-BE49-F238E27FC236}">
                    <a16:creationId xmlns:a16="http://schemas.microsoft.com/office/drawing/2014/main" id="{4A959805-F50E-4022-ADB7-F98AC5979C41}"/>
                  </a:ext>
                </a:extLst>
              </p:cNvPr>
              <p:cNvSpPr/>
              <p:nvPr/>
            </p:nvSpPr>
            <p:spPr>
              <a:xfrm>
                <a:off x="786787" y="2639469"/>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7" name="Google Shape;1021;p33">
                <a:extLst>
                  <a:ext uri="{FF2B5EF4-FFF2-40B4-BE49-F238E27FC236}">
                    <a16:creationId xmlns:a16="http://schemas.microsoft.com/office/drawing/2014/main" id="{B07F7FA7-B75D-41C4-8D28-09F5FA282EE8}"/>
                  </a:ext>
                </a:extLst>
              </p:cNvPr>
              <p:cNvSpPr/>
              <p:nvPr/>
            </p:nvSpPr>
            <p:spPr>
              <a:xfrm>
                <a:off x="753822" y="1829153"/>
                <a:ext cx="132247" cy="876284"/>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8" name="Google Shape;1022;p33">
                <a:extLst>
                  <a:ext uri="{FF2B5EF4-FFF2-40B4-BE49-F238E27FC236}">
                    <a16:creationId xmlns:a16="http://schemas.microsoft.com/office/drawing/2014/main" id="{36B71432-37D7-4719-AF3E-67AFF3B0A61E}"/>
                  </a:ext>
                </a:extLst>
              </p:cNvPr>
              <p:cNvSpPr/>
              <p:nvPr/>
            </p:nvSpPr>
            <p:spPr>
              <a:xfrm>
                <a:off x="753822" y="2267262"/>
                <a:ext cx="132247" cy="438174"/>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9" name="Google Shape;1023;p33">
                <a:extLst>
                  <a:ext uri="{FF2B5EF4-FFF2-40B4-BE49-F238E27FC236}">
                    <a16:creationId xmlns:a16="http://schemas.microsoft.com/office/drawing/2014/main" id="{411796C4-FDF5-4051-B311-959E4D8980A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0" name="Google Shape;1024;p33">
                <a:extLst>
                  <a:ext uri="{FF2B5EF4-FFF2-40B4-BE49-F238E27FC236}">
                    <a16:creationId xmlns:a16="http://schemas.microsoft.com/office/drawing/2014/main" id="{A06CF248-CFBA-48B9-B518-91850B1663A7}"/>
                  </a:ext>
                </a:extLst>
              </p:cNvPr>
              <p:cNvSpPr/>
              <p:nvPr/>
            </p:nvSpPr>
            <p:spPr>
              <a:xfrm>
                <a:off x="3168163" y="2639469"/>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1" name="Google Shape;1025;p33">
                <a:extLst>
                  <a:ext uri="{FF2B5EF4-FFF2-40B4-BE49-F238E27FC236}">
                    <a16:creationId xmlns:a16="http://schemas.microsoft.com/office/drawing/2014/main" id="{8CE88802-D6A2-4050-B5BD-1E6005E8C94C}"/>
                  </a:ext>
                </a:extLst>
              </p:cNvPr>
              <p:cNvSpPr/>
              <p:nvPr/>
            </p:nvSpPr>
            <p:spPr>
              <a:xfrm>
                <a:off x="3135197" y="1829153"/>
                <a:ext cx="132279" cy="876284"/>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2" name="Google Shape;1026;p33">
                <a:extLst>
                  <a:ext uri="{FF2B5EF4-FFF2-40B4-BE49-F238E27FC236}">
                    <a16:creationId xmlns:a16="http://schemas.microsoft.com/office/drawing/2014/main" id="{CC8D00CB-CD8F-4906-A1DF-92F118B12188}"/>
                  </a:ext>
                </a:extLst>
              </p:cNvPr>
              <p:cNvSpPr/>
              <p:nvPr/>
            </p:nvSpPr>
            <p:spPr>
              <a:xfrm>
                <a:off x="3135197" y="2267262"/>
                <a:ext cx="132279" cy="438174"/>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12" name="Google Shape;792;p29">
              <a:extLst>
                <a:ext uri="{FF2B5EF4-FFF2-40B4-BE49-F238E27FC236}">
                  <a16:creationId xmlns:a16="http://schemas.microsoft.com/office/drawing/2014/main" id="{9B2C0B92-D1F3-42A7-9F53-84D2519F782C}"/>
                </a:ext>
              </a:extLst>
            </p:cNvPr>
            <p:cNvSpPr txBox="1">
              <a:spLocks/>
            </p:cNvSpPr>
            <p:nvPr/>
          </p:nvSpPr>
          <p:spPr>
            <a:xfrm>
              <a:off x="3949432" y="3463469"/>
              <a:ext cx="1441164" cy="4540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lnSpc>
                  <a:spcPct val="120000"/>
                </a:lnSpc>
              </a:pPr>
              <a:r>
                <a:rPr lang="ar-KW" dirty="0">
                  <a:solidFill>
                    <a:schemeClr val="tx1"/>
                  </a:solidFill>
                </a:rPr>
                <a:t>وحدود الأخلاق</a:t>
              </a:r>
              <a:endParaRPr lang="ar-KW" u="sng" dirty="0">
                <a:solidFill>
                  <a:schemeClr val="accent2">
                    <a:lumMod val="60000"/>
                    <a:lumOff val="40000"/>
                  </a:schemeClr>
                </a:solidFill>
              </a:endParaRPr>
            </a:p>
          </p:txBody>
        </p:sp>
      </p:grpSp>
      <p:grpSp>
        <p:nvGrpSpPr>
          <p:cNvPr id="123" name="مجموعة 122">
            <a:extLst>
              <a:ext uri="{FF2B5EF4-FFF2-40B4-BE49-F238E27FC236}">
                <a16:creationId xmlns:a16="http://schemas.microsoft.com/office/drawing/2014/main" id="{61B3DC73-879E-4945-A58B-F05D29C3CBC5}"/>
              </a:ext>
            </a:extLst>
          </p:cNvPr>
          <p:cNvGrpSpPr/>
          <p:nvPr/>
        </p:nvGrpSpPr>
        <p:grpSpPr>
          <a:xfrm>
            <a:off x="1950279" y="3288766"/>
            <a:ext cx="1431209" cy="547244"/>
            <a:chOff x="3833140" y="3399876"/>
            <a:chExt cx="1674691" cy="640343"/>
          </a:xfrm>
        </p:grpSpPr>
        <p:grpSp>
          <p:nvGrpSpPr>
            <p:cNvPr id="124" name="Google Shape;1016;p33">
              <a:extLst>
                <a:ext uri="{FF2B5EF4-FFF2-40B4-BE49-F238E27FC236}">
                  <a16:creationId xmlns:a16="http://schemas.microsoft.com/office/drawing/2014/main" id="{65FC8B25-FC6E-4121-B092-8CA6529E87A5}"/>
                </a:ext>
              </a:extLst>
            </p:cNvPr>
            <p:cNvGrpSpPr/>
            <p:nvPr/>
          </p:nvGrpSpPr>
          <p:grpSpPr>
            <a:xfrm>
              <a:off x="3833140" y="3399876"/>
              <a:ext cx="1674691" cy="640343"/>
              <a:chOff x="753822" y="1763217"/>
              <a:chExt cx="2513655" cy="1008154"/>
            </a:xfrm>
          </p:grpSpPr>
          <p:sp>
            <p:nvSpPr>
              <p:cNvPr id="126" name="Google Shape;1017;p33">
                <a:extLst>
                  <a:ext uri="{FF2B5EF4-FFF2-40B4-BE49-F238E27FC236}">
                    <a16:creationId xmlns:a16="http://schemas.microsoft.com/office/drawing/2014/main" id="{46839553-D1F7-4FC6-9B75-83CA88F43163}"/>
                  </a:ext>
                </a:extLst>
              </p:cNvPr>
              <p:cNvSpPr/>
              <p:nvPr/>
            </p:nvSpPr>
            <p:spPr>
              <a:xfrm>
                <a:off x="835076" y="1879345"/>
                <a:ext cx="2355751" cy="773195"/>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7" name="Google Shape;1018;p33">
                <a:extLst>
                  <a:ext uri="{FF2B5EF4-FFF2-40B4-BE49-F238E27FC236}">
                    <a16:creationId xmlns:a16="http://schemas.microsoft.com/office/drawing/2014/main" id="{FE667CBE-B0ED-4A3E-BB55-DB8D286EEAA0}"/>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8" name="Google Shape;1019;p33">
                <a:extLst>
                  <a:ext uri="{FF2B5EF4-FFF2-40B4-BE49-F238E27FC236}">
                    <a16:creationId xmlns:a16="http://schemas.microsoft.com/office/drawing/2014/main" id="{C438D08C-787B-4594-8597-3E1F2073CC6E}"/>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9" name="Google Shape;1020;p33">
                <a:extLst>
                  <a:ext uri="{FF2B5EF4-FFF2-40B4-BE49-F238E27FC236}">
                    <a16:creationId xmlns:a16="http://schemas.microsoft.com/office/drawing/2014/main" id="{09EF4A50-CE0C-41CA-82D4-AAE593A20AEF}"/>
                  </a:ext>
                </a:extLst>
              </p:cNvPr>
              <p:cNvSpPr/>
              <p:nvPr/>
            </p:nvSpPr>
            <p:spPr>
              <a:xfrm>
                <a:off x="786787" y="2639469"/>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0" name="Google Shape;1021;p33">
                <a:extLst>
                  <a:ext uri="{FF2B5EF4-FFF2-40B4-BE49-F238E27FC236}">
                    <a16:creationId xmlns:a16="http://schemas.microsoft.com/office/drawing/2014/main" id="{AFA3F311-F676-4266-A3B9-8276BEB00205}"/>
                  </a:ext>
                </a:extLst>
              </p:cNvPr>
              <p:cNvSpPr/>
              <p:nvPr/>
            </p:nvSpPr>
            <p:spPr>
              <a:xfrm>
                <a:off x="753822" y="1829153"/>
                <a:ext cx="132247" cy="876284"/>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1" name="Google Shape;1022;p33">
                <a:extLst>
                  <a:ext uri="{FF2B5EF4-FFF2-40B4-BE49-F238E27FC236}">
                    <a16:creationId xmlns:a16="http://schemas.microsoft.com/office/drawing/2014/main" id="{E4895654-B0F7-4BE1-8F20-4457F3F30A24}"/>
                  </a:ext>
                </a:extLst>
              </p:cNvPr>
              <p:cNvSpPr/>
              <p:nvPr/>
            </p:nvSpPr>
            <p:spPr>
              <a:xfrm>
                <a:off x="753822" y="2267262"/>
                <a:ext cx="132247" cy="438174"/>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2" name="Google Shape;1023;p33">
                <a:extLst>
                  <a:ext uri="{FF2B5EF4-FFF2-40B4-BE49-F238E27FC236}">
                    <a16:creationId xmlns:a16="http://schemas.microsoft.com/office/drawing/2014/main" id="{99C81665-065A-46DC-B942-912997EBFF47}"/>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3" name="Google Shape;1024;p33">
                <a:extLst>
                  <a:ext uri="{FF2B5EF4-FFF2-40B4-BE49-F238E27FC236}">
                    <a16:creationId xmlns:a16="http://schemas.microsoft.com/office/drawing/2014/main" id="{3740784B-9270-4128-BA71-210BD81CB97F}"/>
                  </a:ext>
                </a:extLst>
              </p:cNvPr>
              <p:cNvSpPr/>
              <p:nvPr/>
            </p:nvSpPr>
            <p:spPr>
              <a:xfrm>
                <a:off x="3168163" y="2639469"/>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4" name="Google Shape;1025;p33">
                <a:extLst>
                  <a:ext uri="{FF2B5EF4-FFF2-40B4-BE49-F238E27FC236}">
                    <a16:creationId xmlns:a16="http://schemas.microsoft.com/office/drawing/2014/main" id="{68816E0B-B26D-427C-B409-2C0BCAE7C6CD}"/>
                  </a:ext>
                </a:extLst>
              </p:cNvPr>
              <p:cNvSpPr/>
              <p:nvPr/>
            </p:nvSpPr>
            <p:spPr>
              <a:xfrm>
                <a:off x="3135197" y="1829153"/>
                <a:ext cx="132279" cy="876284"/>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35" name="Google Shape;1026;p33">
                <a:extLst>
                  <a:ext uri="{FF2B5EF4-FFF2-40B4-BE49-F238E27FC236}">
                    <a16:creationId xmlns:a16="http://schemas.microsoft.com/office/drawing/2014/main" id="{14E71D7F-B385-48D7-8F50-E6BCAFBC8DB1}"/>
                  </a:ext>
                </a:extLst>
              </p:cNvPr>
              <p:cNvSpPr/>
              <p:nvPr/>
            </p:nvSpPr>
            <p:spPr>
              <a:xfrm>
                <a:off x="3135197" y="2267262"/>
                <a:ext cx="132279" cy="438174"/>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25" name="Google Shape;792;p29">
              <a:extLst>
                <a:ext uri="{FF2B5EF4-FFF2-40B4-BE49-F238E27FC236}">
                  <a16:creationId xmlns:a16="http://schemas.microsoft.com/office/drawing/2014/main" id="{9A19F551-994F-453E-A672-964BD8887F3E}"/>
                </a:ext>
              </a:extLst>
            </p:cNvPr>
            <p:cNvSpPr txBox="1">
              <a:spLocks/>
            </p:cNvSpPr>
            <p:nvPr/>
          </p:nvSpPr>
          <p:spPr>
            <a:xfrm>
              <a:off x="3949432" y="3463469"/>
              <a:ext cx="1441164" cy="4540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lnSpc>
                  <a:spcPct val="120000"/>
                </a:lnSpc>
              </a:pPr>
              <a:r>
                <a:rPr lang="ar-KW" sz="1400" dirty="0">
                  <a:solidFill>
                    <a:schemeClr val="tx1"/>
                  </a:solidFill>
                </a:rPr>
                <a:t>ومصلحة الجماعة</a:t>
              </a:r>
              <a:endParaRPr lang="ar-KW" sz="1400" u="sng" dirty="0">
                <a:solidFill>
                  <a:schemeClr val="accent2">
                    <a:lumMod val="60000"/>
                    <a:lumOff val="40000"/>
                  </a:schemeClr>
                </a:solidFill>
              </a:endParaRPr>
            </a:p>
          </p:txBody>
        </p:sp>
      </p:grpSp>
      <p:grpSp>
        <p:nvGrpSpPr>
          <p:cNvPr id="136" name="Google Shape;973;p32">
            <a:extLst>
              <a:ext uri="{FF2B5EF4-FFF2-40B4-BE49-F238E27FC236}">
                <a16:creationId xmlns:a16="http://schemas.microsoft.com/office/drawing/2014/main" id="{37D85F2F-10D4-4A88-97FF-38C9A5D6E0D0}"/>
              </a:ext>
            </a:extLst>
          </p:cNvPr>
          <p:cNvGrpSpPr/>
          <p:nvPr/>
        </p:nvGrpSpPr>
        <p:grpSpPr>
          <a:xfrm rot="-1039541">
            <a:off x="8445543" y="4104589"/>
            <a:ext cx="509818" cy="508826"/>
            <a:chOff x="-1158200" y="1575175"/>
            <a:chExt cx="491503" cy="490546"/>
          </a:xfrm>
        </p:grpSpPr>
        <p:sp>
          <p:nvSpPr>
            <p:cNvPr id="137" name="Google Shape;974;p32">
              <a:extLst>
                <a:ext uri="{FF2B5EF4-FFF2-40B4-BE49-F238E27FC236}">
                  <a16:creationId xmlns:a16="http://schemas.microsoft.com/office/drawing/2014/main" id="{5231E288-07B4-44C7-BE7F-9D69EAE21E1D}"/>
                </a:ext>
              </a:extLst>
            </p:cNvPr>
            <p:cNvSpPr/>
            <p:nvPr/>
          </p:nvSpPr>
          <p:spPr>
            <a:xfrm>
              <a:off x="-1158200" y="1575175"/>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75;p32">
              <a:extLst>
                <a:ext uri="{FF2B5EF4-FFF2-40B4-BE49-F238E27FC236}">
                  <a16:creationId xmlns:a16="http://schemas.microsoft.com/office/drawing/2014/main" id="{8BC776AB-A0C3-4E9A-91EC-10D9444C0731}"/>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976;p32">
              <a:extLst>
                <a:ext uri="{FF2B5EF4-FFF2-40B4-BE49-F238E27FC236}">
                  <a16:creationId xmlns:a16="http://schemas.microsoft.com/office/drawing/2014/main" id="{444F735E-7748-4032-A9AD-7AC2D54D17DB}"/>
                </a:ext>
              </a:extLst>
            </p:cNvPr>
            <p:cNvGrpSpPr/>
            <p:nvPr/>
          </p:nvGrpSpPr>
          <p:grpSpPr>
            <a:xfrm>
              <a:off x="-983111" y="1726279"/>
              <a:ext cx="137883" cy="49495"/>
              <a:chOff x="-983107" y="1726290"/>
              <a:chExt cx="137883" cy="49495"/>
            </a:xfrm>
          </p:grpSpPr>
          <p:sp>
            <p:nvSpPr>
              <p:cNvPr id="140" name="Google Shape;978;p32">
                <a:extLst>
                  <a:ext uri="{FF2B5EF4-FFF2-40B4-BE49-F238E27FC236}">
                    <a16:creationId xmlns:a16="http://schemas.microsoft.com/office/drawing/2014/main" id="{D4D0EFFE-8385-46EF-B295-99775F108E18}"/>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79;p32">
                <a:extLst>
                  <a:ext uri="{FF2B5EF4-FFF2-40B4-BE49-F238E27FC236}">
                    <a16:creationId xmlns:a16="http://schemas.microsoft.com/office/drawing/2014/main" id="{D5FDDDD5-C3E7-4488-83E5-04FCA999B7F3}"/>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982;p32">
            <a:extLst>
              <a:ext uri="{FF2B5EF4-FFF2-40B4-BE49-F238E27FC236}">
                <a16:creationId xmlns:a16="http://schemas.microsoft.com/office/drawing/2014/main" id="{1C145840-DA7C-4FB5-96B7-FB75604A9A6B}"/>
              </a:ext>
            </a:extLst>
          </p:cNvPr>
          <p:cNvGrpSpPr/>
          <p:nvPr/>
        </p:nvGrpSpPr>
        <p:grpSpPr>
          <a:xfrm rot="1557888">
            <a:off x="8024792" y="4480892"/>
            <a:ext cx="358788" cy="358156"/>
            <a:chOff x="-1158200" y="1575176"/>
            <a:chExt cx="491503" cy="490546"/>
          </a:xfrm>
        </p:grpSpPr>
        <p:sp>
          <p:nvSpPr>
            <p:cNvPr id="143" name="Google Shape;983;p32">
              <a:extLst>
                <a:ext uri="{FF2B5EF4-FFF2-40B4-BE49-F238E27FC236}">
                  <a16:creationId xmlns:a16="http://schemas.microsoft.com/office/drawing/2014/main" id="{CAAFD727-1A5F-4239-91EF-C30B8D3D368B}"/>
                </a:ext>
              </a:extLst>
            </p:cNvPr>
            <p:cNvSpPr/>
            <p:nvPr/>
          </p:nvSpPr>
          <p:spPr>
            <a:xfrm>
              <a:off x="-1158200" y="1575176"/>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84;p32">
              <a:extLst>
                <a:ext uri="{FF2B5EF4-FFF2-40B4-BE49-F238E27FC236}">
                  <a16:creationId xmlns:a16="http://schemas.microsoft.com/office/drawing/2014/main" id="{B98DA090-9082-4436-9CB8-34FB00E3F877}"/>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985;p32">
              <a:extLst>
                <a:ext uri="{FF2B5EF4-FFF2-40B4-BE49-F238E27FC236}">
                  <a16:creationId xmlns:a16="http://schemas.microsoft.com/office/drawing/2014/main" id="{326F0ED0-F93B-4E3D-8471-8681A62B3ED4}"/>
                </a:ext>
              </a:extLst>
            </p:cNvPr>
            <p:cNvGrpSpPr/>
            <p:nvPr/>
          </p:nvGrpSpPr>
          <p:grpSpPr>
            <a:xfrm>
              <a:off x="-983111" y="1726279"/>
              <a:ext cx="137883" cy="49495"/>
              <a:chOff x="-983107" y="1726290"/>
              <a:chExt cx="137883" cy="49495"/>
            </a:xfrm>
          </p:grpSpPr>
          <p:sp>
            <p:nvSpPr>
              <p:cNvPr id="146" name="Google Shape;987;p32">
                <a:extLst>
                  <a:ext uri="{FF2B5EF4-FFF2-40B4-BE49-F238E27FC236}">
                    <a16:creationId xmlns:a16="http://schemas.microsoft.com/office/drawing/2014/main" id="{6F1BDF21-316B-401E-80B4-C14719F8B2F9}"/>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88;p32">
                <a:extLst>
                  <a:ext uri="{FF2B5EF4-FFF2-40B4-BE49-F238E27FC236}">
                    <a16:creationId xmlns:a16="http://schemas.microsoft.com/office/drawing/2014/main" id="{48DE880D-25E6-4633-BBDD-C4848082DEFF}"/>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7973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4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36"/>
                                        </p:tgtEl>
                                        <p:attrNameLst>
                                          <p:attrName>r</p:attrName>
                                        </p:attrNameLst>
                                      </p:cBhvr>
                                    </p:animRot>
                                  </p:childTnLst>
                                </p:cTn>
                              </p:par>
                              <p:par>
                                <p:cTn id="9" presetID="50" presetClass="entr" presetSubtype="0" decel="10000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1000" fill="hold"/>
                                        <p:tgtEl>
                                          <p:spTgt spid="80"/>
                                        </p:tgtEl>
                                        <p:attrNameLst>
                                          <p:attrName>ppt_w</p:attrName>
                                        </p:attrNameLst>
                                      </p:cBhvr>
                                      <p:tavLst>
                                        <p:tav tm="0">
                                          <p:val>
                                            <p:strVal val="#ppt_w+.3"/>
                                          </p:val>
                                        </p:tav>
                                        <p:tav tm="100000">
                                          <p:val>
                                            <p:strVal val="#ppt_w"/>
                                          </p:val>
                                        </p:tav>
                                      </p:tavLst>
                                    </p:anim>
                                    <p:anim calcmode="lin" valueType="num">
                                      <p:cBhvr>
                                        <p:cTn id="12" dur="1000" fill="hold"/>
                                        <p:tgtEl>
                                          <p:spTgt spid="80"/>
                                        </p:tgtEl>
                                        <p:attrNameLst>
                                          <p:attrName>ppt_h</p:attrName>
                                        </p:attrNameLst>
                                      </p:cBhvr>
                                      <p:tavLst>
                                        <p:tav tm="0">
                                          <p:val>
                                            <p:strVal val="#ppt_h"/>
                                          </p:val>
                                        </p:tav>
                                        <p:tav tm="100000">
                                          <p:val>
                                            <p:strVal val="#ppt_h"/>
                                          </p:val>
                                        </p:tav>
                                      </p:tavLst>
                                    </p:anim>
                                    <p:animEffect transition="in" filter="fade">
                                      <p:cBhvr>
                                        <p:cTn id="13" dur="1000"/>
                                        <p:tgtEl>
                                          <p:spTgt spid="80"/>
                                        </p:tgtEl>
                                      </p:cBhvr>
                                    </p:animEffect>
                                  </p:childTnLst>
                                </p:cTn>
                              </p:par>
                              <p:par>
                                <p:cTn id="14" presetID="50" presetClass="entr" presetSubtype="0" decel="100000" fill="hold" grpId="0" nodeType="withEffect">
                                  <p:stCondLst>
                                    <p:cond delay="800"/>
                                  </p:stCondLst>
                                  <p:childTnLst>
                                    <p:set>
                                      <p:cBhvr>
                                        <p:cTn id="15" dur="1" fill="hold">
                                          <p:stCondLst>
                                            <p:cond delay="0"/>
                                          </p:stCondLst>
                                        </p:cTn>
                                        <p:tgtEl>
                                          <p:spTgt spid="82"/>
                                        </p:tgtEl>
                                        <p:attrNameLst>
                                          <p:attrName>style.visibility</p:attrName>
                                        </p:attrNameLst>
                                      </p:cBhvr>
                                      <p:to>
                                        <p:strVal val="visible"/>
                                      </p:to>
                                    </p:set>
                                    <p:anim calcmode="lin" valueType="num">
                                      <p:cBhvr>
                                        <p:cTn id="16" dur="1000" fill="hold"/>
                                        <p:tgtEl>
                                          <p:spTgt spid="82"/>
                                        </p:tgtEl>
                                        <p:attrNameLst>
                                          <p:attrName>ppt_w</p:attrName>
                                        </p:attrNameLst>
                                      </p:cBhvr>
                                      <p:tavLst>
                                        <p:tav tm="0">
                                          <p:val>
                                            <p:strVal val="#ppt_w+.3"/>
                                          </p:val>
                                        </p:tav>
                                        <p:tav tm="100000">
                                          <p:val>
                                            <p:strVal val="#ppt_w"/>
                                          </p:val>
                                        </p:tav>
                                      </p:tavLst>
                                    </p:anim>
                                    <p:anim calcmode="lin" valueType="num">
                                      <p:cBhvr>
                                        <p:cTn id="17" dur="1000" fill="hold"/>
                                        <p:tgtEl>
                                          <p:spTgt spid="82"/>
                                        </p:tgtEl>
                                        <p:attrNameLst>
                                          <p:attrName>ppt_h</p:attrName>
                                        </p:attrNameLst>
                                      </p:cBhvr>
                                      <p:tavLst>
                                        <p:tav tm="0">
                                          <p:val>
                                            <p:strVal val="#ppt_h"/>
                                          </p:val>
                                        </p:tav>
                                        <p:tav tm="100000">
                                          <p:val>
                                            <p:strVal val="#ppt_h"/>
                                          </p:val>
                                        </p:tav>
                                      </p:tavLst>
                                    </p:anim>
                                    <p:animEffect transition="in" filter="fade">
                                      <p:cBhvr>
                                        <p:cTn id="18" dur="1000"/>
                                        <p:tgtEl>
                                          <p:spTgt spid="82"/>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37" presetClass="entr" presetSubtype="0"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1000"/>
                                        <p:tgtEl>
                                          <p:spTgt spid="97"/>
                                        </p:tgtEl>
                                      </p:cBhvr>
                                    </p:animEffect>
                                    <p:anim calcmode="lin" valueType="num">
                                      <p:cBhvr>
                                        <p:cTn id="31" dur="1000" fill="hold"/>
                                        <p:tgtEl>
                                          <p:spTgt spid="97"/>
                                        </p:tgtEl>
                                        <p:attrNameLst>
                                          <p:attrName>ppt_x</p:attrName>
                                        </p:attrNameLst>
                                      </p:cBhvr>
                                      <p:tavLst>
                                        <p:tav tm="0">
                                          <p:val>
                                            <p:strVal val="#ppt_x"/>
                                          </p:val>
                                        </p:tav>
                                        <p:tav tm="100000">
                                          <p:val>
                                            <p:strVal val="#ppt_x"/>
                                          </p:val>
                                        </p:tav>
                                      </p:tavLst>
                                    </p:anim>
                                    <p:anim calcmode="lin" valueType="num">
                                      <p:cBhvr>
                                        <p:cTn id="32" dur="900" decel="100000" fill="hold"/>
                                        <p:tgtEl>
                                          <p:spTgt spid="9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34" fill="hold">
                            <p:stCondLst>
                              <p:cond delay="2000"/>
                            </p:stCondLst>
                            <p:childTnLst>
                              <p:par>
                                <p:cTn id="35" presetID="37" presetClass="entr" presetSubtype="0" fill="hold" nodeType="afterEffect">
                                  <p:stCondLst>
                                    <p:cond delay="0"/>
                                  </p:stCondLst>
                                  <p:childTnLst>
                                    <p:set>
                                      <p:cBhvr>
                                        <p:cTn id="36" dur="1" fill="hold">
                                          <p:stCondLst>
                                            <p:cond delay="0"/>
                                          </p:stCondLst>
                                        </p:cTn>
                                        <p:tgtEl>
                                          <p:spTgt spid="110"/>
                                        </p:tgtEl>
                                        <p:attrNameLst>
                                          <p:attrName>style.visibility</p:attrName>
                                        </p:attrNameLst>
                                      </p:cBhvr>
                                      <p:to>
                                        <p:strVal val="visible"/>
                                      </p:to>
                                    </p:set>
                                    <p:animEffect transition="in" filter="fade">
                                      <p:cBhvr>
                                        <p:cTn id="37" dur="1000"/>
                                        <p:tgtEl>
                                          <p:spTgt spid="110"/>
                                        </p:tgtEl>
                                      </p:cBhvr>
                                    </p:animEffect>
                                    <p:anim calcmode="lin" valueType="num">
                                      <p:cBhvr>
                                        <p:cTn id="38" dur="1000" fill="hold"/>
                                        <p:tgtEl>
                                          <p:spTgt spid="110"/>
                                        </p:tgtEl>
                                        <p:attrNameLst>
                                          <p:attrName>ppt_x</p:attrName>
                                        </p:attrNameLst>
                                      </p:cBhvr>
                                      <p:tavLst>
                                        <p:tav tm="0">
                                          <p:val>
                                            <p:strVal val="#ppt_x"/>
                                          </p:val>
                                        </p:tav>
                                        <p:tav tm="100000">
                                          <p:val>
                                            <p:strVal val="#ppt_x"/>
                                          </p:val>
                                        </p:tav>
                                      </p:tavLst>
                                    </p:anim>
                                    <p:anim calcmode="lin" valueType="num">
                                      <p:cBhvr>
                                        <p:cTn id="39" dur="900" decel="100000" fill="hold"/>
                                        <p:tgtEl>
                                          <p:spTgt spid="1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41" fill="hold">
                            <p:stCondLst>
                              <p:cond delay="3000"/>
                            </p:stCondLst>
                            <p:childTnLst>
                              <p:par>
                                <p:cTn id="42" presetID="37" presetClass="entr" presetSubtype="0" fill="hold" nodeType="afterEffect">
                                  <p:stCondLst>
                                    <p:cond delay="0"/>
                                  </p:stCondLst>
                                  <p:childTnLst>
                                    <p:set>
                                      <p:cBhvr>
                                        <p:cTn id="43" dur="1" fill="hold">
                                          <p:stCondLst>
                                            <p:cond delay="0"/>
                                          </p:stCondLst>
                                        </p:cTn>
                                        <p:tgtEl>
                                          <p:spTgt spid="123"/>
                                        </p:tgtEl>
                                        <p:attrNameLst>
                                          <p:attrName>style.visibility</p:attrName>
                                        </p:attrNameLst>
                                      </p:cBhvr>
                                      <p:to>
                                        <p:strVal val="visible"/>
                                      </p:to>
                                    </p:set>
                                    <p:animEffect transition="in" filter="fade">
                                      <p:cBhvr>
                                        <p:cTn id="44" dur="1000"/>
                                        <p:tgtEl>
                                          <p:spTgt spid="123"/>
                                        </p:tgtEl>
                                      </p:cBhvr>
                                    </p:animEffect>
                                    <p:anim calcmode="lin" valueType="num">
                                      <p:cBhvr>
                                        <p:cTn id="45" dur="1000" fill="hold"/>
                                        <p:tgtEl>
                                          <p:spTgt spid="123"/>
                                        </p:tgtEl>
                                        <p:attrNameLst>
                                          <p:attrName>ppt_x</p:attrName>
                                        </p:attrNameLst>
                                      </p:cBhvr>
                                      <p:tavLst>
                                        <p:tav tm="0">
                                          <p:val>
                                            <p:strVal val="#ppt_x"/>
                                          </p:val>
                                        </p:tav>
                                        <p:tav tm="100000">
                                          <p:val>
                                            <p:strVal val="#ppt_x"/>
                                          </p:val>
                                        </p:tav>
                                      </p:tavLst>
                                    </p:anim>
                                    <p:anim calcmode="lin" valueType="num">
                                      <p:cBhvr>
                                        <p:cTn id="46" dur="900" decel="100000" fill="hold"/>
                                        <p:tgtEl>
                                          <p:spTgt spid="12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p:cTn id="52" dur="500" fill="hold"/>
                                        <p:tgtEl>
                                          <p:spTgt spid="81"/>
                                        </p:tgtEl>
                                        <p:attrNameLst>
                                          <p:attrName>ppt_w</p:attrName>
                                        </p:attrNameLst>
                                      </p:cBhvr>
                                      <p:tavLst>
                                        <p:tav tm="0">
                                          <p:val>
                                            <p:fltVal val="0"/>
                                          </p:val>
                                        </p:tav>
                                        <p:tav tm="100000">
                                          <p:val>
                                            <p:strVal val="#ppt_w"/>
                                          </p:val>
                                        </p:tav>
                                      </p:tavLst>
                                    </p:anim>
                                    <p:anim calcmode="lin" valueType="num">
                                      <p:cBhvr>
                                        <p:cTn id="53" dur="500" fill="hold"/>
                                        <p:tgtEl>
                                          <p:spTgt spid="81"/>
                                        </p:tgtEl>
                                        <p:attrNameLst>
                                          <p:attrName>ppt_h</p:attrName>
                                        </p:attrNameLst>
                                      </p:cBhvr>
                                      <p:tavLst>
                                        <p:tav tm="0">
                                          <p:val>
                                            <p:fltVal val="0"/>
                                          </p:val>
                                        </p:tav>
                                        <p:tav tm="100000">
                                          <p:val>
                                            <p:strVal val="#ppt_h"/>
                                          </p:val>
                                        </p:tav>
                                      </p:tavLst>
                                    </p:anim>
                                    <p:anim calcmode="lin" valueType="num">
                                      <p:cBhvr>
                                        <p:cTn id="54" dur="500" fill="hold"/>
                                        <p:tgtEl>
                                          <p:spTgt spid="81"/>
                                        </p:tgtEl>
                                        <p:attrNameLst>
                                          <p:attrName>style.rotation</p:attrName>
                                        </p:attrNameLst>
                                      </p:cBhvr>
                                      <p:tavLst>
                                        <p:tav tm="0">
                                          <p:val>
                                            <p:fltVal val="360"/>
                                          </p:val>
                                        </p:tav>
                                        <p:tav tm="100000">
                                          <p:val>
                                            <p:fltVal val="0"/>
                                          </p:val>
                                        </p:tav>
                                      </p:tavLst>
                                    </p:anim>
                                    <p:animEffect transition="in" filter="fade">
                                      <p:cBhvr>
                                        <p:cTn id="5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5"/>
        <p:cNvGrpSpPr/>
        <p:nvPr/>
      </p:nvGrpSpPr>
      <p:grpSpPr>
        <a:xfrm>
          <a:off x="0" y="0"/>
          <a:ext cx="0" cy="0"/>
          <a:chOff x="0" y="0"/>
          <a:chExt cx="0" cy="0"/>
        </a:xfrm>
      </p:grpSpPr>
      <p:pic>
        <p:nvPicPr>
          <p:cNvPr id="2868" name="Google Shape;2868;p55"/>
          <p:cNvPicPr preferRelativeResize="0"/>
          <p:nvPr/>
        </p:nvPicPr>
        <p:blipFill>
          <a:blip r:embed="rId3">
            <a:alphaModFix/>
            <a:duotone>
              <a:schemeClr val="accent5">
                <a:shade val="45000"/>
                <a:satMod val="135000"/>
              </a:schemeClr>
              <a:prstClr val="white"/>
            </a:duotone>
          </a:blip>
          <a:stretch>
            <a:fillRect/>
          </a:stretch>
        </p:blipFill>
        <p:spPr>
          <a:xfrm>
            <a:off x="868746" y="2021789"/>
            <a:ext cx="2938319" cy="2938326"/>
          </a:xfrm>
          <a:prstGeom prst="rect">
            <a:avLst/>
          </a:prstGeom>
          <a:noFill/>
          <a:ln>
            <a:noFill/>
          </a:ln>
        </p:spPr>
      </p:pic>
      <p:pic>
        <p:nvPicPr>
          <p:cNvPr id="2869" name="Google Shape;2869;p55"/>
          <p:cNvPicPr preferRelativeResize="0"/>
          <p:nvPr/>
        </p:nvPicPr>
        <p:blipFill>
          <a:blip r:embed="rId4">
            <a:alphaModFix/>
            <a:duotone>
              <a:schemeClr val="accent5">
                <a:shade val="45000"/>
                <a:satMod val="135000"/>
              </a:schemeClr>
              <a:prstClr val="white"/>
            </a:duotone>
          </a:blip>
          <a:stretch>
            <a:fillRect/>
          </a:stretch>
        </p:blipFill>
        <p:spPr>
          <a:xfrm>
            <a:off x="6125313" y="2923428"/>
            <a:ext cx="1180362" cy="875297"/>
          </a:xfrm>
          <a:prstGeom prst="rect">
            <a:avLst/>
          </a:prstGeom>
          <a:noFill/>
          <a:ln>
            <a:noFill/>
          </a:ln>
        </p:spPr>
      </p:pic>
      <p:pic>
        <p:nvPicPr>
          <p:cNvPr id="2870" name="Google Shape;2870;p55"/>
          <p:cNvPicPr preferRelativeResize="0"/>
          <p:nvPr/>
        </p:nvPicPr>
        <p:blipFill>
          <a:blip r:embed="rId5">
            <a:alphaModFix/>
            <a:duotone>
              <a:schemeClr val="accent5">
                <a:shade val="45000"/>
                <a:satMod val="135000"/>
              </a:schemeClr>
              <a:prstClr val="white"/>
            </a:duotone>
          </a:blip>
          <a:stretch>
            <a:fillRect/>
          </a:stretch>
        </p:blipFill>
        <p:spPr>
          <a:xfrm>
            <a:off x="4614692" y="2923428"/>
            <a:ext cx="1258214" cy="877824"/>
          </a:xfrm>
          <a:prstGeom prst="rect">
            <a:avLst/>
          </a:prstGeom>
          <a:noFill/>
          <a:ln>
            <a:noFill/>
          </a:ln>
        </p:spPr>
      </p:pic>
      <p:grpSp>
        <p:nvGrpSpPr>
          <p:cNvPr id="2871" name="Google Shape;2871;p55"/>
          <p:cNvGrpSpPr/>
          <p:nvPr/>
        </p:nvGrpSpPr>
        <p:grpSpPr>
          <a:xfrm rot="-3893251">
            <a:off x="7481595" y="4259834"/>
            <a:ext cx="495716" cy="492287"/>
            <a:chOff x="-1241687" y="1182283"/>
            <a:chExt cx="720480" cy="684288"/>
          </a:xfrm>
        </p:grpSpPr>
        <p:sp>
          <p:nvSpPr>
            <p:cNvPr id="2872" name="Google Shape;2872;p55"/>
            <p:cNvSpPr/>
            <p:nvPr/>
          </p:nvSpPr>
          <p:spPr>
            <a:xfrm>
              <a:off x="-1241687" y="1297323"/>
              <a:ext cx="720480" cy="444288"/>
            </a:xfrm>
            <a:custGeom>
              <a:avLst/>
              <a:gdLst/>
              <a:ahLst/>
              <a:cxnLst/>
              <a:rect l="l" t="t" r="r" b="b"/>
              <a:pathLst>
                <a:path w="22515" h="13884" extrusionOk="0">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5"/>
            <p:cNvSpPr/>
            <p:nvPr/>
          </p:nvSpPr>
          <p:spPr>
            <a:xfrm>
              <a:off x="-1126647" y="1182283"/>
              <a:ext cx="506016" cy="684288"/>
            </a:xfrm>
            <a:custGeom>
              <a:avLst/>
              <a:gdLst/>
              <a:ahLst/>
              <a:cxnLst/>
              <a:rect l="l" t="t" r="r" b="b"/>
              <a:pathLst>
                <a:path w="15813" h="21384" extrusionOk="0">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4" name="Google Shape;2874;p55">
            <a:hlinkClick r:id="rId6" action="ppaction://hlinksldjump"/>
          </p:cNvPr>
          <p:cNvSpPr/>
          <p:nvPr/>
        </p:nvSpPr>
        <p:spPr>
          <a:xfrm>
            <a:off x="4576726" y="2855134"/>
            <a:ext cx="1453369" cy="10139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5" name="Google Shape;2875;p55">
            <a:hlinkClick r:id="rId7" action="ppaction://hlinksldjump"/>
          </p:cNvPr>
          <p:cNvSpPr/>
          <p:nvPr/>
        </p:nvSpPr>
        <p:spPr>
          <a:xfrm>
            <a:off x="5963625" y="2834651"/>
            <a:ext cx="1349408" cy="101396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6" name="Google Shape;2876;p55"/>
          <p:cNvGrpSpPr/>
          <p:nvPr/>
        </p:nvGrpSpPr>
        <p:grpSpPr>
          <a:xfrm rot="-2700000">
            <a:off x="377831" y="852476"/>
            <a:ext cx="703184" cy="772523"/>
            <a:chOff x="6943641" y="462327"/>
            <a:chExt cx="691552" cy="759744"/>
          </a:xfrm>
        </p:grpSpPr>
        <p:sp>
          <p:nvSpPr>
            <p:cNvPr id="2877" name="Google Shape;2877;p55"/>
            <p:cNvSpPr/>
            <p:nvPr/>
          </p:nvSpPr>
          <p:spPr>
            <a:xfrm>
              <a:off x="7035475" y="588200"/>
              <a:ext cx="507900" cy="50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5"/>
            <p:cNvSpPr/>
            <p:nvPr/>
          </p:nvSpPr>
          <p:spPr>
            <a:xfrm>
              <a:off x="7090375" y="643150"/>
              <a:ext cx="398100" cy="3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9" name="Google Shape;2879;p55"/>
            <p:cNvGrpSpPr/>
            <p:nvPr/>
          </p:nvGrpSpPr>
          <p:grpSpPr>
            <a:xfrm>
              <a:off x="6943641" y="462327"/>
              <a:ext cx="691552" cy="759744"/>
              <a:chOff x="7216391" y="426902"/>
              <a:chExt cx="691552" cy="759744"/>
            </a:xfrm>
          </p:grpSpPr>
          <p:sp>
            <p:nvSpPr>
              <p:cNvPr id="2880" name="Google Shape;2880;p55"/>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5"/>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5"/>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5"/>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0" name="Google Shape;792;p29">
            <a:extLst>
              <a:ext uri="{FF2B5EF4-FFF2-40B4-BE49-F238E27FC236}">
                <a16:creationId xmlns:a16="http://schemas.microsoft.com/office/drawing/2014/main" id="{F3B4A03D-6ABC-41C9-9DAB-533C71A76115}"/>
              </a:ext>
            </a:extLst>
          </p:cNvPr>
          <p:cNvSpPr txBox="1">
            <a:spLocks/>
          </p:cNvSpPr>
          <p:nvPr/>
        </p:nvSpPr>
        <p:spPr>
          <a:xfrm>
            <a:off x="1838325" y="736459"/>
            <a:ext cx="540796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3600" dirty="0">
                <a:solidFill>
                  <a:srgbClr val="513153"/>
                </a:solidFill>
              </a:rPr>
              <a:t>ما هي القطعة المفقودة؟</a:t>
            </a:r>
          </a:p>
        </p:txBody>
      </p:sp>
      <p:grpSp>
        <p:nvGrpSpPr>
          <p:cNvPr id="47" name="Google Shape;973;p32">
            <a:extLst>
              <a:ext uri="{FF2B5EF4-FFF2-40B4-BE49-F238E27FC236}">
                <a16:creationId xmlns:a16="http://schemas.microsoft.com/office/drawing/2014/main" id="{1083F7CA-C3E8-459E-86BF-0D8DF53C81A6}"/>
              </a:ext>
            </a:extLst>
          </p:cNvPr>
          <p:cNvGrpSpPr/>
          <p:nvPr/>
        </p:nvGrpSpPr>
        <p:grpSpPr>
          <a:xfrm rot="-1039541">
            <a:off x="8040319" y="2636119"/>
            <a:ext cx="509818" cy="508826"/>
            <a:chOff x="-1158200" y="1575175"/>
            <a:chExt cx="491503" cy="490546"/>
          </a:xfrm>
        </p:grpSpPr>
        <p:sp>
          <p:nvSpPr>
            <p:cNvPr id="48" name="Google Shape;974;p32">
              <a:extLst>
                <a:ext uri="{FF2B5EF4-FFF2-40B4-BE49-F238E27FC236}">
                  <a16:creationId xmlns:a16="http://schemas.microsoft.com/office/drawing/2014/main" id="{68DE41C8-2629-40BD-9B0D-41ACAD02F3A5}"/>
                </a:ext>
              </a:extLst>
            </p:cNvPr>
            <p:cNvSpPr/>
            <p:nvPr/>
          </p:nvSpPr>
          <p:spPr>
            <a:xfrm>
              <a:off x="-1158200" y="1575175"/>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75;p32">
              <a:extLst>
                <a:ext uri="{FF2B5EF4-FFF2-40B4-BE49-F238E27FC236}">
                  <a16:creationId xmlns:a16="http://schemas.microsoft.com/office/drawing/2014/main" id="{ADAC956A-AA17-4772-AD34-80F342B6E66D}"/>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976;p32">
              <a:extLst>
                <a:ext uri="{FF2B5EF4-FFF2-40B4-BE49-F238E27FC236}">
                  <a16:creationId xmlns:a16="http://schemas.microsoft.com/office/drawing/2014/main" id="{E80C768A-8DBB-468B-9060-EA5D307D7C21}"/>
                </a:ext>
              </a:extLst>
            </p:cNvPr>
            <p:cNvGrpSpPr/>
            <p:nvPr/>
          </p:nvGrpSpPr>
          <p:grpSpPr>
            <a:xfrm>
              <a:off x="-983111" y="1726279"/>
              <a:ext cx="137883" cy="49495"/>
              <a:chOff x="-983107" y="1726290"/>
              <a:chExt cx="137883" cy="49495"/>
            </a:xfrm>
          </p:grpSpPr>
          <p:sp>
            <p:nvSpPr>
              <p:cNvPr id="52" name="Google Shape;978;p32">
                <a:extLst>
                  <a:ext uri="{FF2B5EF4-FFF2-40B4-BE49-F238E27FC236}">
                    <a16:creationId xmlns:a16="http://schemas.microsoft.com/office/drawing/2014/main" id="{AB7E353A-68AD-4A9B-8913-897B1D7E15ED}"/>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79;p32">
                <a:extLst>
                  <a:ext uri="{FF2B5EF4-FFF2-40B4-BE49-F238E27FC236}">
                    <a16:creationId xmlns:a16="http://schemas.microsoft.com/office/drawing/2014/main" id="{022F426E-9957-4398-8CC1-649D8EB42305}"/>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 name="Google Shape;982;p32">
            <a:extLst>
              <a:ext uri="{FF2B5EF4-FFF2-40B4-BE49-F238E27FC236}">
                <a16:creationId xmlns:a16="http://schemas.microsoft.com/office/drawing/2014/main" id="{C958CB27-9A13-4C32-AA74-74E77665AC6F}"/>
              </a:ext>
            </a:extLst>
          </p:cNvPr>
          <p:cNvGrpSpPr/>
          <p:nvPr/>
        </p:nvGrpSpPr>
        <p:grpSpPr>
          <a:xfrm rot="1557888">
            <a:off x="8410229" y="3378112"/>
            <a:ext cx="358788" cy="358156"/>
            <a:chOff x="-1158200" y="1575176"/>
            <a:chExt cx="491503" cy="490546"/>
          </a:xfrm>
        </p:grpSpPr>
        <p:sp>
          <p:nvSpPr>
            <p:cNvPr id="55" name="Google Shape;983;p32">
              <a:extLst>
                <a:ext uri="{FF2B5EF4-FFF2-40B4-BE49-F238E27FC236}">
                  <a16:creationId xmlns:a16="http://schemas.microsoft.com/office/drawing/2014/main" id="{BF848F83-FDB5-4B6C-9F81-D73B9984642B}"/>
                </a:ext>
              </a:extLst>
            </p:cNvPr>
            <p:cNvSpPr/>
            <p:nvPr/>
          </p:nvSpPr>
          <p:spPr>
            <a:xfrm>
              <a:off x="-1158200" y="1575176"/>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984;p32">
              <a:extLst>
                <a:ext uri="{FF2B5EF4-FFF2-40B4-BE49-F238E27FC236}">
                  <a16:creationId xmlns:a16="http://schemas.microsoft.com/office/drawing/2014/main" id="{602725BE-E6F6-4A15-914A-E05048E2873E}"/>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985;p32">
              <a:extLst>
                <a:ext uri="{FF2B5EF4-FFF2-40B4-BE49-F238E27FC236}">
                  <a16:creationId xmlns:a16="http://schemas.microsoft.com/office/drawing/2014/main" id="{85DE6293-CE2F-4B3E-9BD8-0908E562EF72}"/>
                </a:ext>
              </a:extLst>
            </p:cNvPr>
            <p:cNvGrpSpPr/>
            <p:nvPr/>
          </p:nvGrpSpPr>
          <p:grpSpPr>
            <a:xfrm>
              <a:off x="-983111" y="1726279"/>
              <a:ext cx="137883" cy="49495"/>
              <a:chOff x="-983107" y="1726290"/>
              <a:chExt cx="137883" cy="49495"/>
            </a:xfrm>
          </p:grpSpPr>
          <p:sp>
            <p:nvSpPr>
              <p:cNvPr id="58" name="Google Shape;987;p32">
                <a:extLst>
                  <a:ext uri="{FF2B5EF4-FFF2-40B4-BE49-F238E27FC236}">
                    <a16:creationId xmlns:a16="http://schemas.microsoft.com/office/drawing/2014/main" id="{22F0AF4E-7AA3-4F4D-8C80-6503EE9E8BA3}"/>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88;p32">
                <a:extLst>
                  <a:ext uri="{FF2B5EF4-FFF2-40B4-BE49-F238E27FC236}">
                    <a16:creationId xmlns:a16="http://schemas.microsoft.com/office/drawing/2014/main" id="{E3490B84-7902-4B97-BFC3-E3C8E943B22E}"/>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Google Shape;792;p29">
            <a:extLst>
              <a:ext uri="{FF2B5EF4-FFF2-40B4-BE49-F238E27FC236}">
                <a16:creationId xmlns:a16="http://schemas.microsoft.com/office/drawing/2014/main" id="{222BEA50-A602-4DE7-94EC-06F283EBF72F}"/>
              </a:ext>
            </a:extLst>
          </p:cNvPr>
          <p:cNvSpPr txBox="1">
            <a:spLocks/>
          </p:cNvSpPr>
          <p:nvPr/>
        </p:nvSpPr>
        <p:spPr>
          <a:xfrm>
            <a:off x="5057861" y="4041124"/>
            <a:ext cx="1570962"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000" dirty="0">
                <a:solidFill>
                  <a:srgbClr val="513153"/>
                </a:solidFill>
              </a:rPr>
              <a:t>أضغط على القطعة المفقودة</a:t>
            </a:r>
          </a:p>
        </p:txBody>
      </p:sp>
      <p:pic>
        <p:nvPicPr>
          <p:cNvPr id="32" name="صورة 31">
            <a:extLst>
              <a:ext uri="{FF2B5EF4-FFF2-40B4-BE49-F238E27FC236}">
                <a16:creationId xmlns:a16="http://schemas.microsoft.com/office/drawing/2014/main" id="{FBFD7219-7BCB-4AB4-8C53-51D0C976828E}"/>
              </a:ext>
            </a:extLst>
          </p:cNvPr>
          <p:cNvPicPr>
            <a:picLocks noChangeAspect="1"/>
          </p:cNvPicPr>
          <p:nvPr/>
        </p:nvPicPr>
        <p:blipFill>
          <a:blip r:embed="rId8"/>
          <a:stretch>
            <a:fillRect/>
          </a:stretch>
        </p:blipFill>
        <p:spPr>
          <a:xfrm flipH="1">
            <a:off x="6539493" y="3869096"/>
            <a:ext cx="593511" cy="9160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5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47"/>
                                        </p:tgtEl>
                                        <p:attrNameLst>
                                          <p:attrName>r</p:attrName>
                                        </p:attrNameLst>
                                      </p:cBhvr>
                                    </p:animRot>
                                  </p:childTnLst>
                                </p:cTn>
                              </p:par>
                              <p:par>
                                <p:cTn id="9" presetID="50" presetClass="entr" presetSubtype="0" decel="10000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p:cTn id="11" dur="1000" fill="hold"/>
                                        <p:tgtEl>
                                          <p:spTgt spid="50"/>
                                        </p:tgtEl>
                                        <p:attrNameLst>
                                          <p:attrName>ppt_w</p:attrName>
                                        </p:attrNameLst>
                                      </p:cBhvr>
                                      <p:tavLst>
                                        <p:tav tm="0">
                                          <p:val>
                                            <p:strVal val="#ppt_w+.3"/>
                                          </p:val>
                                        </p:tav>
                                        <p:tav tm="100000">
                                          <p:val>
                                            <p:strVal val="#ppt_w"/>
                                          </p:val>
                                        </p:tav>
                                      </p:tavLst>
                                    </p:anim>
                                    <p:anim calcmode="lin" valueType="num">
                                      <p:cBhvr>
                                        <p:cTn id="12" dur="1000" fill="hold"/>
                                        <p:tgtEl>
                                          <p:spTgt spid="50"/>
                                        </p:tgtEl>
                                        <p:attrNameLst>
                                          <p:attrName>ppt_h</p:attrName>
                                        </p:attrNameLst>
                                      </p:cBhvr>
                                      <p:tavLst>
                                        <p:tav tm="0">
                                          <p:val>
                                            <p:strVal val="#ppt_h"/>
                                          </p:val>
                                        </p:tav>
                                        <p:tav tm="100000">
                                          <p:val>
                                            <p:strVal val="#ppt_h"/>
                                          </p:val>
                                        </p:tav>
                                      </p:tavLst>
                                    </p:anim>
                                    <p:animEffect transition="in" filter="fade">
                                      <p:cBhvr>
                                        <p:cTn id="13" dur="1000"/>
                                        <p:tgtEl>
                                          <p:spTgt spid="50"/>
                                        </p:tgtEl>
                                      </p:cBhvr>
                                    </p:animEffect>
                                  </p:childTnLst>
                                </p:cTn>
                              </p:par>
                              <p:par>
                                <p:cTn id="14" presetID="49" presetClass="entr" presetSubtype="0" decel="100000" fill="hold" nodeType="withEffect">
                                  <p:stCondLst>
                                    <p:cond delay="900"/>
                                  </p:stCondLst>
                                  <p:childTnLst>
                                    <p:set>
                                      <p:cBhvr>
                                        <p:cTn id="15" dur="1" fill="hold">
                                          <p:stCondLst>
                                            <p:cond delay="0"/>
                                          </p:stCondLst>
                                        </p:cTn>
                                        <p:tgtEl>
                                          <p:spTgt spid="2868"/>
                                        </p:tgtEl>
                                        <p:attrNameLst>
                                          <p:attrName>style.visibility</p:attrName>
                                        </p:attrNameLst>
                                      </p:cBhvr>
                                      <p:to>
                                        <p:strVal val="visible"/>
                                      </p:to>
                                    </p:set>
                                    <p:anim calcmode="lin" valueType="num">
                                      <p:cBhvr>
                                        <p:cTn id="16" dur="500" fill="hold"/>
                                        <p:tgtEl>
                                          <p:spTgt spid="2868"/>
                                        </p:tgtEl>
                                        <p:attrNameLst>
                                          <p:attrName>ppt_w</p:attrName>
                                        </p:attrNameLst>
                                      </p:cBhvr>
                                      <p:tavLst>
                                        <p:tav tm="0">
                                          <p:val>
                                            <p:fltVal val="0"/>
                                          </p:val>
                                        </p:tav>
                                        <p:tav tm="100000">
                                          <p:val>
                                            <p:strVal val="#ppt_w"/>
                                          </p:val>
                                        </p:tav>
                                      </p:tavLst>
                                    </p:anim>
                                    <p:anim calcmode="lin" valueType="num">
                                      <p:cBhvr>
                                        <p:cTn id="17" dur="500" fill="hold"/>
                                        <p:tgtEl>
                                          <p:spTgt spid="2868"/>
                                        </p:tgtEl>
                                        <p:attrNameLst>
                                          <p:attrName>ppt_h</p:attrName>
                                        </p:attrNameLst>
                                      </p:cBhvr>
                                      <p:tavLst>
                                        <p:tav tm="0">
                                          <p:val>
                                            <p:fltVal val="0"/>
                                          </p:val>
                                        </p:tav>
                                        <p:tav tm="100000">
                                          <p:val>
                                            <p:strVal val="#ppt_h"/>
                                          </p:val>
                                        </p:tav>
                                      </p:tavLst>
                                    </p:anim>
                                    <p:anim calcmode="lin" valueType="num">
                                      <p:cBhvr>
                                        <p:cTn id="18" dur="500" fill="hold"/>
                                        <p:tgtEl>
                                          <p:spTgt spid="2868"/>
                                        </p:tgtEl>
                                        <p:attrNameLst>
                                          <p:attrName>style.rotation</p:attrName>
                                        </p:attrNameLst>
                                      </p:cBhvr>
                                      <p:tavLst>
                                        <p:tav tm="0">
                                          <p:val>
                                            <p:fltVal val="360"/>
                                          </p:val>
                                        </p:tav>
                                        <p:tav tm="100000">
                                          <p:val>
                                            <p:fltVal val="0"/>
                                          </p:val>
                                        </p:tav>
                                      </p:tavLst>
                                    </p:anim>
                                    <p:animEffect transition="in" filter="fade">
                                      <p:cBhvr>
                                        <p:cTn id="19" dur="500"/>
                                        <p:tgtEl>
                                          <p:spTgt spid="2868"/>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869"/>
                                        </p:tgtEl>
                                        <p:attrNameLst>
                                          <p:attrName>style.visibility</p:attrName>
                                        </p:attrNameLst>
                                      </p:cBhvr>
                                      <p:to>
                                        <p:strVal val="visible"/>
                                      </p:to>
                                    </p:set>
                                    <p:animEffect transition="in" filter="fade">
                                      <p:cBhvr>
                                        <p:cTn id="23" dur="1000"/>
                                        <p:tgtEl>
                                          <p:spTgt spid="2869"/>
                                        </p:tgtEl>
                                      </p:cBhvr>
                                    </p:animEffect>
                                    <p:anim calcmode="lin" valueType="num">
                                      <p:cBhvr>
                                        <p:cTn id="24" dur="1000" fill="hold"/>
                                        <p:tgtEl>
                                          <p:spTgt spid="2869"/>
                                        </p:tgtEl>
                                        <p:attrNameLst>
                                          <p:attrName>ppt_x</p:attrName>
                                        </p:attrNameLst>
                                      </p:cBhvr>
                                      <p:tavLst>
                                        <p:tav tm="0">
                                          <p:val>
                                            <p:strVal val="#ppt_x"/>
                                          </p:val>
                                        </p:tav>
                                        <p:tav tm="100000">
                                          <p:val>
                                            <p:strVal val="#ppt_x"/>
                                          </p:val>
                                        </p:tav>
                                      </p:tavLst>
                                    </p:anim>
                                    <p:anim calcmode="lin" valueType="num">
                                      <p:cBhvr>
                                        <p:cTn id="25" dur="1000" fill="hold"/>
                                        <p:tgtEl>
                                          <p:spTgt spid="286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2870"/>
                                        </p:tgtEl>
                                        <p:attrNameLst>
                                          <p:attrName>style.visibility</p:attrName>
                                        </p:attrNameLst>
                                      </p:cBhvr>
                                      <p:to>
                                        <p:strVal val="visible"/>
                                      </p:to>
                                    </p:set>
                                    <p:animEffect transition="in" filter="fade">
                                      <p:cBhvr>
                                        <p:cTn id="29" dur="1000"/>
                                        <p:tgtEl>
                                          <p:spTgt spid="2870"/>
                                        </p:tgtEl>
                                      </p:cBhvr>
                                    </p:animEffect>
                                    <p:anim calcmode="lin" valueType="num">
                                      <p:cBhvr>
                                        <p:cTn id="30" dur="1000" fill="hold"/>
                                        <p:tgtEl>
                                          <p:spTgt spid="2870"/>
                                        </p:tgtEl>
                                        <p:attrNameLst>
                                          <p:attrName>ppt_x</p:attrName>
                                        </p:attrNameLst>
                                      </p:cBhvr>
                                      <p:tavLst>
                                        <p:tav tm="0">
                                          <p:val>
                                            <p:strVal val="#ppt_x"/>
                                          </p:val>
                                        </p:tav>
                                        <p:tav tm="100000">
                                          <p:val>
                                            <p:strVal val="#ppt_x"/>
                                          </p:val>
                                        </p:tav>
                                      </p:tavLst>
                                    </p:anim>
                                    <p:anim calcmode="lin" valueType="num">
                                      <p:cBhvr>
                                        <p:cTn id="31" dur="1000" fill="hold"/>
                                        <p:tgtEl>
                                          <p:spTgt spid="287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4500"/>
                            </p:stCondLst>
                            <p:childTnLst>
                              <p:par>
                                <p:cTn id="39" presetID="2" presetClass="entr" presetSubtype="6"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1+#ppt_w/2"/>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pSp>
        <p:nvGrpSpPr>
          <p:cNvPr id="1279" name="Google Shape;1279;p36"/>
          <p:cNvGrpSpPr/>
          <p:nvPr/>
        </p:nvGrpSpPr>
        <p:grpSpPr>
          <a:xfrm>
            <a:off x="1140223" y="2520574"/>
            <a:ext cx="615516" cy="835182"/>
            <a:chOff x="1245850" y="2185200"/>
            <a:chExt cx="689036" cy="934940"/>
          </a:xfrm>
        </p:grpSpPr>
        <p:sp>
          <p:nvSpPr>
            <p:cNvPr id="1280" name="Google Shape;1280;p36"/>
            <p:cNvSpPr/>
            <p:nvPr/>
          </p:nvSpPr>
          <p:spPr>
            <a:xfrm flipH="1">
              <a:off x="1245850" y="2185200"/>
              <a:ext cx="689036" cy="934940"/>
            </a:xfrm>
            <a:custGeom>
              <a:avLst/>
              <a:gdLst/>
              <a:ahLst/>
              <a:cxnLst/>
              <a:rect l="l" t="t" r="r" b="b"/>
              <a:pathLst>
                <a:path w="8706" h="11813" extrusionOk="0">
                  <a:moveTo>
                    <a:pt x="5353" y="5072"/>
                  </a:moveTo>
                  <a:cubicBezTo>
                    <a:pt x="5350" y="5079"/>
                    <a:pt x="5349" y="5089"/>
                    <a:pt x="5343" y="5095"/>
                  </a:cubicBezTo>
                  <a:cubicBezTo>
                    <a:pt x="5336" y="5109"/>
                    <a:pt x="5336" y="5116"/>
                    <a:pt x="5329" y="5131"/>
                  </a:cubicBezTo>
                  <a:lnTo>
                    <a:pt x="5343" y="5087"/>
                  </a:lnTo>
                  <a:lnTo>
                    <a:pt x="5353" y="5072"/>
                  </a:lnTo>
                  <a:close/>
                  <a:moveTo>
                    <a:pt x="5754" y="0"/>
                  </a:moveTo>
                  <a:cubicBezTo>
                    <a:pt x="5520" y="0"/>
                    <a:pt x="5285" y="28"/>
                    <a:pt x="5055" y="83"/>
                  </a:cubicBezTo>
                  <a:cubicBezTo>
                    <a:pt x="4724" y="162"/>
                    <a:pt x="4400" y="299"/>
                    <a:pt x="4126" y="508"/>
                  </a:cubicBezTo>
                  <a:cubicBezTo>
                    <a:pt x="3845" y="709"/>
                    <a:pt x="3622" y="976"/>
                    <a:pt x="3464" y="1264"/>
                  </a:cubicBezTo>
                  <a:cubicBezTo>
                    <a:pt x="3377" y="1408"/>
                    <a:pt x="3320" y="1559"/>
                    <a:pt x="3269" y="1710"/>
                  </a:cubicBezTo>
                  <a:lnTo>
                    <a:pt x="3233" y="1818"/>
                  </a:lnTo>
                  <a:cubicBezTo>
                    <a:pt x="3219" y="1861"/>
                    <a:pt x="3219" y="1883"/>
                    <a:pt x="3212" y="1912"/>
                  </a:cubicBezTo>
                  <a:cubicBezTo>
                    <a:pt x="3204" y="1962"/>
                    <a:pt x="3190" y="2013"/>
                    <a:pt x="3183" y="2049"/>
                  </a:cubicBezTo>
                  <a:cubicBezTo>
                    <a:pt x="3168" y="2077"/>
                    <a:pt x="3161" y="2099"/>
                    <a:pt x="3161" y="2113"/>
                  </a:cubicBezTo>
                  <a:cubicBezTo>
                    <a:pt x="3161" y="2128"/>
                    <a:pt x="3168" y="2142"/>
                    <a:pt x="3147" y="2149"/>
                  </a:cubicBezTo>
                  <a:cubicBezTo>
                    <a:pt x="3134" y="2156"/>
                    <a:pt x="3117" y="2160"/>
                    <a:pt x="3097" y="2160"/>
                  </a:cubicBezTo>
                  <a:cubicBezTo>
                    <a:pt x="3034" y="2160"/>
                    <a:pt x="2940" y="2130"/>
                    <a:pt x="2859" y="2092"/>
                  </a:cubicBezTo>
                  <a:lnTo>
                    <a:pt x="2852" y="2085"/>
                  </a:lnTo>
                  <a:cubicBezTo>
                    <a:pt x="2827" y="2073"/>
                    <a:pt x="2800" y="2068"/>
                    <a:pt x="2772" y="2068"/>
                  </a:cubicBezTo>
                  <a:cubicBezTo>
                    <a:pt x="2729" y="2068"/>
                    <a:pt x="2685" y="2082"/>
                    <a:pt x="2650" y="2113"/>
                  </a:cubicBezTo>
                  <a:cubicBezTo>
                    <a:pt x="2578" y="2178"/>
                    <a:pt x="2571" y="2293"/>
                    <a:pt x="2636" y="2365"/>
                  </a:cubicBezTo>
                  <a:cubicBezTo>
                    <a:pt x="2693" y="2423"/>
                    <a:pt x="2744" y="2488"/>
                    <a:pt x="2816" y="2538"/>
                  </a:cubicBezTo>
                  <a:cubicBezTo>
                    <a:pt x="2888" y="2589"/>
                    <a:pt x="2967" y="2646"/>
                    <a:pt x="3082" y="2668"/>
                  </a:cubicBezTo>
                  <a:cubicBezTo>
                    <a:pt x="3122" y="2681"/>
                    <a:pt x="3167" y="2687"/>
                    <a:pt x="3214" y="2687"/>
                  </a:cubicBezTo>
                  <a:cubicBezTo>
                    <a:pt x="3296" y="2687"/>
                    <a:pt x="3384" y="2668"/>
                    <a:pt x="3456" y="2632"/>
                  </a:cubicBezTo>
                  <a:cubicBezTo>
                    <a:pt x="3579" y="2574"/>
                    <a:pt x="3665" y="2495"/>
                    <a:pt x="3730" y="2416"/>
                  </a:cubicBezTo>
                  <a:cubicBezTo>
                    <a:pt x="3860" y="2265"/>
                    <a:pt x="3939" y="2092"/>
                    <a:pt x="3982" y="2013"/>
                  </a:cubicBezTo>
                  <a:cubicBezTo>
                    <a:pt x="4040" y="1912"/>
                    <a:pt x="4105" y="1818"/>
                    <a:pt x="4177" y="1732"/>
                  </a:cubicBezTo>
                  <a:cubicBezTo>
                    <a:pt x="4450" y="1386"/>
                    <a:pt x="4839" y="1206"/>
                    <a:pt x="5249" y="1163"/>
                  </a:cubicBezTo>
                  <a:cubicBezTo>
                    <a:pt x="5303" y="1158"/>
                    <a:pt x="5356" y="1156"/>
                    <a:pt x="5410" y="1156"/>
                  </a:cubicBezTo>
                  <a:cubicBezTo>
                    <a:pt x="5778" y="1156"/>
                    <a:pt x="6150" y="1262"/>
                    <a:pt x="6452" y="1444"/>
                  </a:cubicBezTo>
                  <a:cubicBezTo>
                    <a:pt x="6812" y="1653"/>
                    <a:pt x="7057" y="1969"/>
                    <a:pt x="7143" y="2286"/>
                  </a:cubicBezTo>
                  <a:cubicBezTo>
                    <a:pt x="7186" y="2445"/>
                    <a:pt x="7194" y="2610"/>
                    <a:pt x="7165" y="2783"/>
                  </a:cubicBezTo>
                  <a:cubicBezTo>
                    <a:pt x="7150" y="2869"/>
                    <a:pt x="7129" y="2956"/>
                    <a:pt x="7100" y="3049"/>
                  </a:cubicBezTo>
                  <a:cubicBezTo>
                    <a:pt x="7086" y="3093"/>
                    <a:pt x="7064" y="3136"/>
                    <a:pt x="7050" y="3186"/>
                  </a:cubicBezTo>
                  <a:lnTo>
                    <a:pt x="6985" y="3338"/>
                  </a:lnTo>
                  <a:cubicBezTo>
                    <a:pt x="6898" y="3532"/>
                    <a:pt x="6798" y="3705"/>
                    <a:pt x="6697" y="3834"/>
                  </a:cubicBezTo>
                  <a:cubicBezTo>
                    <a:pt x="6596" y="3971"/>
                    <a:pt x="6495" y="4058"/>
                    <a:pt x="6373" y="4130"/>
                  </a:cubicBezTo>
                  <a:cubicBezTo>
                    <a:pt x="6261" y="4189"/>
                    <a:pt x="6118" y="4224"/>
                    <a:pt x="5952" y="4224"/>
                  </a:cubicBezTo>
                  <a:cubicBezTo>
                    <a:pt x="5936" y="4224"/>
                    <a:pt x="5921" y="4224"/>
                    <a:pt x="5905" y="4223"/>
                  </a:cubicBezTo>
                  <a:cubicBezTo>
                    <a:pt x="5811" y="4223"/>
                    <a:pt x="5710" y="4209"/>
                    <a:pt x="5610" y="4180"/>
                  </a:cubicBezTo>
                  <a:lnTo>
                    <a:pt x="5538" y="4166"/>
                  </a:lnTo>
                  <a:lnTo>
                    <a:pt x="5494" y="4151"/>
                  </a:lnTo>
                  <a:lnTo>
                    <a:pt x="5415" y="4122"/>
                  </a:lnTo>
                  <a:cubicBezTo>
                    <a:pt x="5323" y="4093"/>
                    <a:pt x="5223" y="4078"/>
                    <a:pt x="5119" y="4078"/>
                  </a:cubicBezTo>
                  <a:cubicBezTo>
                    <a:pt x="5044" y="4078"/>
                    <a:pt x="4967" y="4086"/>
                    <a:pt x="4889" y="4101"/>
                  </a:cubicBezTo>
                  <a:cubicBezTo>
                    <a:pt x="4709" y="4144"/>
                    <a:pt x="4515" y="4245"/>
                    <a:pt x="4371" y="4432"/>
                  </a:cubicBezTo>
                  <a:cubicBezTo>
                    <a:pt x="4335" y="4475"/>
                    <a:pt x="4306" y="4526"/>
                    <a:pt x="4285" y="4583"/>
                  </a:cubicBezTo>
                  <a:cubicBezTo>
                    <a:pt x="4270" y="4605"/>
                    <a:pt x="4263" y="4634"/>
                    <a:pt x="4249" y="4662"/>
                  </a:cubicBezTo>
                  <a:lnTo>
                    <a:pt x="4241" y="4684"/>
                  </a:lnTo>
                  <a:lnTo>
                    <a:pt x="4213" y="4785"/>
                  </a:lnTo>
                  <a:cubicBezTo>
                    <a:pt x="4177" y="4914"/>
                    <a:pt x="4133" y="5044"/>
                    <a:pt x="4090" y="5174"/>
                  </a:cubicBezTo>
                  <a:cubicBezTo>
                    <a:pt x="4011" y="5390"/>
                    <a:pt x="3932" y="5613"/>
                    <a:pt x="3845" y="5822"/>
                  </a:cubicBezTo>
                  <a:cubicBezTo>
                    <a:pt x="3677" y="5789"/>
                    <a:pt x="3508" y="5773"/>
                    <a:pt x="3340" y="5773"/>
                  </a:cubicBezTo>
                  <a:cubicBezTo>
                    <a:pt x="2263" y="5773"/>
                    <a:pt x="1250" y="6435"/>
                    <a:pt x="857" y="7507"/>
                  </a:cubicBezTo>
                  <a:lnTo>
                    <a:pt x="0" y="9833"/>
                  </a:lnTo>
                  <a:lnTo>
                    <a:pt x="5386" y="11813"/>
                  </a:lnTo>
                  <a:lnTo>
                    <a:pt x="6243" y="9480"/>
                  </a:lnTo>
                  <a:cubicBezTo>
                    <a:pt x="6711" y="8198"/>
                    <a:pt x="6121" y="6779"/>
                    <a:pt x="4918" y="6196"/>
                  </a:cubicBezTo>
                  <a:cubicBezTo>
                    <a:pt x="4990" y="5980"/>
                    <a:pt x="5062" y="5771"/>
                    <a:pt x="5149" y="5563"/>
                  </a:cubicBezTo>
                  <a:cubicBezTo>
                    <a:pt x="5170" y="5505"/>
                    <a:pt x="5192" y="5440"/>
                    <a:pt x="5221" y="5383"/>
                  </a:cubicBezTo>
                  <a:cubicBezTo>
                    <a:pt x="5372" y="5440"/>
                    <a:pt x="5538" y="5498"/>
                    <a:pt x="5710" y="5534"/>
                  </a:cubicBezTo>
                  <a:cubicBezTo>
                    <a:pt x="5870" y="5567"/>
                    <a:pt x="6043" y="5586"/>
                    <a:pt x="6222" y="5586"/>
                  </a:cubicBezTo>
                  <a:cubicBezTo>
                    <a:pt x="6431" y="5586"/>
                    <a:pt x="6649" y="5560"/>
                    <a:pt x="6862" y="5498"/>
                  </a:cubicBezTo>
                  <a:cubicBezTo>
                    <a:pt x="7258" y="5375"/>
                    <a:pt x="7611" y="5131"/>
                    <a:pt x="7863" y="4857"/>
                  </a:cubicBezTo>
                  <a:cubicBezTo>
                    <a:pt x="8123" y="4569"/>
                    <a:pt x="8295" y="4259"/>
                    <a:pt x="8425" y="3957"/>
                  </a:cubicBezTo>
                  <a:cubicBezTo>
                    <a:pt x="8461" y="3878"/>
                    <a:pt x="8490" y="3798"/>
                    <a:pt x="8519" y="3726"/>
                  </a:cubicBezTo>
                  <a:cubicBezTo>
                    <a:pt x="8540" y="3640"/>
                    <a:pt x="8569" y="3561"/>
                    <a:pt x="8591" y="3467"/>
                  </a:cubicBezTo>
                  <a:cubicBezTo>
                    <a:pt x="8634" y="3294"/>
                    <a:pt x="8670" y="3114"/>
                    <a:pt x="8677" y="2927"/>
                  </a:cubicBezTo>
                  <a:cubicBezTo>
                    <a:pt x="8706" y="2560"/>
                    <a:pt x="8655" y="2164"/>
                    <a:pt x="8519" y="1811"/>
                  </a:cubicBezTo>
                  <a:cubicBezTo>
                    <a:pt x="8382" y="1451"/>
                    <a:pt x="8173" y="1127"/>
                    <a:pt x="7914" y="875"/>
                  </a:cubicBezTo>
                  <a:cubicBezTo>
                    <a:pt x="7655" y="623"/>
                    <a:pt x="7352" y="428"/>
                    <a:pt x="7042" y="284"/>
                  </a:cubicBezTo>
                  <a:cubicBezTo>
                    <a:pt x="6634" y="96"/>
                    <a:pt x="6194" y="0"/>
                    <a:pt x="5754"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flipH="1">
              <a:off x="1468089" y="2879230"/>
              <a:ext cx="451997" cy="174277"/>
            </a:xfrm>
            <a:custGeom>
              <a:avLst/>
              <a:gdLst/>
              <a:ahLst/>
              <a:cxnLst/>
              <a:rect l="l" t="t" r="r" b="b"/>
              <a:pathLst>
                <a:path w="5711" h="2202" extrusionOk="0">
                  <a:moveTo>
                    <a:pt x="107" y="1"/>
                  </a:moveTo>
                  <a:cubicBezTo>
                    <a:pt x="68" y="1"/>
                    <a:pt x="33" y="23"/>
                    <a:pt x="22" y="63"/>
                  </a:cubicBezTo>
                  <a:cubicBezTo>
                    <a:pt x="0" y="106"/>
                    <a:pt x="29" y="156"/>
                    <a:pt x="72" y="178"/>
                  </a:cubicBezTo>
                  <a:lnTo>
                    <a:pt x="5574" y="2194"/>
                  </a:lnTo>
                  <a:cubicBezTo>
                    <a:pt x="5588" y="2201"/>
                    <a:pt x="5595" y="2201"/>
                    <a:pt x="5610" y="2201"/>
                  </a:cubicBezTo>
                  <a:cubicBezTo>
                    <a:pt x="5646" y="2201"/>
                    <a:pt x="5682" y="2180"/>
                    <a:pt x="5689" y="2144"/>
                  </a:cubicBezTo>
                  <a:cubicBezTo>
                    <a:pt x="5711" y="2093"/>
                    <a:pt x="5682" y="2043"/>
                    <a:pt x="5639" y="2029"/>
                  </a:cubicBezTo>
                  <a:lnTo>
                    <a:pt x="137" y="5"/>
                  </a:lnTo>
                  <a:cubicBezTo>
                    <a:pt x="127" y="2"/>
                    <a:pt x="117"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36"/>
          <p:cNvGrpSpPr/>
          <p:nvPr/>
        </p:nvGrpSpPr>
        <p:grpSpPr>
          <a:xfrm>
            <a:off x="7097824" y="2995260"/>
            <a:ext cx="851024" cy="934941"/>
            <a:chOff x="7097824" y="2995260"/>
            <a:chExt cx="851024" cy="934941"/>
          </a:xfrm>
        </p:grpSpPr>
        <p:sp>
          <p:nvSpPr>
            <p:cNvPr id="1283" name="Google Shape;1283;p36"/>
            <p:cNvSpPr/>
            <p:nvPr/>
          </p:nvSpPr>
          <p:spPr>
            <a:xfrm>
              <a:off x="7210834" y="3150159"/>
              <a:ext cx="625022" cy="625022"/>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7278394" y="3217781"/>
              <a:ext cx="489902" cy="489902"/>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7395530" y="3063701"/>
              <a:ext cx="255571" cy="798059"/>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7124090" y="3335182"/>
              <a:ext cx="798019" cy="255571"/>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7282551" y="2995260"/>
              <a:ext cx="481096" cy="934941"/>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7097824" y="3243743"/>
              <a:ext cx="851024" cy="437975"/>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792;p29">
            <a:extLst>
              <a:ext uri="{FF2B5EF4-FFF2-40B4-BE49-F238E27FC236}">
                <a16:creationId xmlns:a16="http://schemas.microsoft.com/office/drawing/2014/main" id="{DE052CB9-8C22-4A12-9A70-2EF60C031A6F}"/>
              </a:ext>
            </a:extLst>
          </p:cNvPr>
          <p:cNvSpPr txBox="1">
            <a:spLocks/>
          </p:cNvSpPr>
          <p:nvPr/>
        </p:nvSpPr>
        <p:spPr>
          <a:xfrm>
            <a:off x="2100028" y="1143000"/>
            <a:ext cx="540796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400" dirty="0">
                <a:solidFill>
                  <a:srgbClr val="513153"/>
                </a:solidFill>
              </a:rPr>
              <a:t>3- أَعرضُ بعضًا من صور الحرية التي كفلها الإسلام.</a:t>
            </a:r>
          </a:p>
        </p:txBody>
      </p:sp>
      <p:sp>
        <p:nvSpPr>
          <p:cNvPr id="37" name="Google Shape;792;p29">
            <a:extLst>
              <a:ext uri="{FF2B5EF4-FFF2-40B4-BE49-F238E27FC236}">
                <a16:creationId xmlns:a16="http://schemas.microsoft.com/office/drawing/2014/main" id="{A015DE63-DEE4-4D0F-BAA4-01DF4DAC824B}"/>
              </a:ext>
            </a:extLst>
          </p:cNvPr>
          <p:cNvSpPr txBox="1">
            <a:spLocks/>
          </p:cNvSpPr>
          <p:nvPr/>
        </p:nvSpPr>
        <p:spPr>
          <a:xfrm>
            <a:off x="2189261" y="1944889"/>
            <a:ext cx="540796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000" dirty="0">
                <a:solidFill>
                  <a:schemeClr val="bg1"/>
                </a:solidFill>
                <a:effectLst>
                  <a:outerShdw blurRad="38100" dist="38100" dir="2700000" algn="tl">
                    <a:srgbClr val="000000">
                      <a:alpha val="43137"/>
                    </a:srgbClr>
                  </a:outerShdw>
                </a:effectLst>
              </a:rPr>
              <a:t>أولاً: حرية أهل الكتاب في بلاد الإسلام</a:t>
            </a:r>
          </a:p>
        </p:txBody>
      </p:sp>
      <p:sp>
        <p:nvSpPr>
          <p:cNvPr id="38" name="Google Shape;792;p29">
            <a:extLst>
              <a:ext uri="{FF2B5EF4-FFF2-40B4-BE49-F238E27FC236}">
                <a16:creationId xmlns:a16="http://schemas.microsoft.com/office/drawing/2014/main" id="{A8A847B2-1BB5-456C-95C3-31D48FBC99D6}"/>
              </a:ext>
            </a:extLst>
          </p:cNvPr>
          <p:cNvSpPr txBox="1">
            <a:spLocks/>
          </p:cNvSpPr>
          <p:nvPr/>
        </p:nvSpPr>
        <p:spPr>
          <a:xfrm>
            <a:off x="2335074" y="2626366"/>
            <a:ext cx="4676024"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dirty="0">
                <a:solidFill>
                  <a:schemeClr val="tx1"/>
                </a:solidFill>
              </a:rPr>
              <a:t>أقرَّ النبي </a:t>
            </a:r>
            <a:r>
              <a:rPr lang="ar-KW" sz="1800" dirty="0">
                <a:solidFill>
                  <a:schemeClr val="tx1"/>
                </a:solidFill>
                <a:latin typeface="Times New Roman" panose="02020603050405020304" pitchFamily="18" charset="0"/>
                <a:cs typeface="Times New Roman" panose="02020603050405020304" pitchFamily="18" charset="0"/>
              </a:rPr>
              <a:t>ﷺ</a:t>
            </a:r>
            <a:r>
              <a:rPr lang="ar-KW" sz="1800" dirty="0">
                <a:solidFill>
                  <a:schemeClr val="tx1"/>
                </a:solidFill>
              </a:rPr>
              <a:t> اليهود على يهوديتهم في المدينة واليمن، والنصارى على نصرانيتهم في بلاد العرب.</a:t>
            </a:r>
          </a:p>
        </p:txBody>
      </p:sp>
      <p:sp>
        <p:nvSpPr>
          <p:cNvPr id="39" name="Google Shape;792;p29">
            <a:extLst>
              <a:ext uri="{FF2B5EF4-FFF2-40B4-BE49-F238E27FC236}">
                <a16:creationId xmlns:a16="http://schemas.microsoft.com/office/drawing/2014/main" id="{BDBCF07E-A99E-401F-99AE-35D87608E0B3}"/>
              </a:ext>
            </a:extLst>
          </p:cNvPr>
          <p:cNvSpPr txBox="1">
            <a:spLocks/>
          </p:cNvSpPr>
          <p:nvPr/>
        </p:nvSpPr>
        <p:spPr>
          <a:xfrm>
            <a:off x="1603134" y="3243743"/>
            <a:ext cx="540796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dirty="0">
                <a:solidFill>
                  <a:schemeClr val="bg1"/>
                </a:solidFill>
                <a:effectLst>
                  <a:outerShdw blurRad="38100" dist="38100" dir="2700000" algn="tl">
                    <a:srgbClr val="000000">
                      <a:alpha val="43137"/>
                    </a:srgbClr>
                  </a:outerShdw>
                </a:effectLst>
              </a:rPr>
              <a:t>جاء في الصلح الذي أجراه الرسول مع نصارى نجران ما يؤكد أن الإسلام يكفل حرية العقيدة الدينية كفالة تامة.</a:t>
            </a:r>
          </a:p>
        </p:txBody>
      </p:sp>
      <p:sp>
        <p:nvSpPr>
          <p:cNvPr id="42" name="Google Shape;792;p29">
            <a:extLst>
              <a:ext uri="{FF2B5EF4-FFF2-40B4-BE49-F238E27FC236}">
                <a16:creationId xmlns:a16="http://schemas.microsoft.com/office/drawing/2014/main" id="{3E2E1A39-10DC-4550-8218-1713ED98925C}"/>
              </a:ext>
            </a:extLst>
          </p:cNvPr>
          <p:cNvSpPr txBox="1">
            <a:spLocks/>
          </p:cNvSpPr>
          <p:nvPr/>
        </p:nvSpPr>
        <p:spPr>
          <a:xfrm>
            <a:off x="2341661" y="2097289"/>
            <a:ext cx="540796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000" dirty="0">
                <a:solidFill>
                  <a:schemeClr val="bg1"/>
                </a:solidFill>
                <a:effectLst>
                  <a:outerShdw blurRad="38100" dist="38100" dir="2700000" algn="tl">
                    <a:srgbClr val="000000">
                      <a:alpha val="43137"/>
                    </a:srgbClr>
                  </a:outerShdw>
                </a:effectLst>
              </a:rPr>
              <a:t>ثانيًا: حرية التنقل</a:t>
            </a:r>
          </a:p>
        </p:txBody>
      </p:sp>
      <p:sp>
        <p:nvSpPr>
          <p:cNvPr id="43" name="Google Shape;792;p29">
            <a:extLst>
              <a:ext uri="{FF2B5EF4-FFF2-40B4-BE49-F238E27FC236}">
                <a16:creationId xmlns:a16="http://schemas.microsoft.com/office/drawing/2014/main" id="{68463617-AC17-4619-9051-9F00DAF9C0CC}"/>
              </a:ext>
            </a:extLst>
          </p:cNvPr>
          <p:cNvSpPr txBox="1">
            <a:spLocks/>
          </p:cNvSpPr>
          <p:nvPr/>
        </p:nvSpPr>
        <p:spPr>
          <a:xfrm>
            <a:off x="2487474" y="2778766"/>
            <a:ext cx="4676024"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dirty="0">
                <a:solidFill>
                  <a:schemeClr val="tx1"/>
                </a:solidFill>
              </a:rPr>
              <a:t>أن يكون الإنسان حرًّا في السفر والتنقل داخل بلده وخارجه دون عوائق تمنعه.</a:t>
            </a:r>
          </a:p>
        </p:txBody>
      </p:sp>
      <p:sp>
        <p:nvSpPr>
          <p:cNvPr id="44" name="Google Shape;792;p29">
            <a:extLst>
              <a:ext uri="{FF2B5EF4-FFF2-40B4-BE49-F238E27FC236}">
                <a16:creationId xmlns:a16="http://schemas.microsoft.com/office/drawing/2014/main" id="{53437D77-ABDD-46F1-916E-D3D922D025C8}"/>
              </a:ext>
            </a:extLst>
          </p:cNvPr>
          <p:cNvSpPr txBox="1">
            <a:spLocks/>
          </p:cNvSpPr>
          <p:nvPr/>
        </p:nvSpPr>
        <p:spPr>
          <a:xfrm>
            <a:off x="1755534" y="3396143"/>
            <a:ext cx="540796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dirty="0">
                <a:solidFill>
                  <a:schemeClr val="bg1"/>
                </a:solidFill>
                <a:effectLst>
                  <a:outerShdw blurRad="38100" dist="38100" dir="2700000" algn="tl">
                    <a:srgbClr val="000000">
                      <a:alpha val="43137"/>
                    </a:srgbClr>
                  </a:outerShdw>
                </a:effectLst>
              </a:rPr>
              <a:t>ولا يمنع الإنسان من التنقل إلا لمصلحة راجحة كما فعل عمر  رضي الله عنه حين منع الناس من السفر إلى بلاد الشام لأن بها طاعون عمواس</a:t>
            </a:r>
          </a:p>
        </p:txBody>
      </p:sp>
      <p:sp>
        <p:nvSpPr>
          <p:cNvPr id="45" name="Google Shape;792;p29">
            <a:extLst>
              <a:ext uri="{FF2B5EF4-FFF2-40B4-BE49-F238E27FC236}">
                <a16:creationId xmlns:a16="http://schemas.microsoft.com/office/drawing/2014/main" id="{D8C14975-69C3-46B8-BE00-634832AA5AA1}"/>
              </a:ext>
            </a:extLst>
          </p:cNvPr>
          <p:cNvSpPr txBox="1">
            <a:spLocks/>
          </p:cNvSpPr>
          <p:nvPr/>
        </p:nvSpPr>
        <p:spPr>
          <a:xfrm>
            <a:off x="2494061" y="2249689"/>
            <a:ext cx="540796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000" dirty="0">
                <a:solidFill>
                  <a:schemeClr val="bg1"/>
                </a:solidFill>
                <a:effectLst>
                  <a:outerShdw blurRad="38100" dist="38100" dir="2700000" algn="tl">
                    <a:srgbClr val="000000">
                      <a:alpha val="43137"/>
                    </a:srgbClr>
                  </a:outerShdw>
                </a:effectLst>
              </a:rPr>
              <a:t>ثالثًا: حرية التصرف في الملكية.</a:t>
            </a:r>
          </a:p>
        </p:txBody>
      </p:sp>
      <p:sp>
        <p:nvSpPr>
          <p:cNvPr id="46" name="Google Shape;792;p29">
            <a:extLst>
              <a:ext uri="{FF2B5EF4-FFF2-40B4-BE49-F238E27FC236}">
                <a16:creationId xmlns:a16="http://schemas.microsoft.com/office/drawing/2014/main" id="{194507DB-7722-424C-B771-9C0652A30178}"/>
              </a:ext>
            </a:extLst>
          </p:cNvPr>
          <p:cNvSpPr txBox="1">
            <a:spLocks/>
          </p:cNvSpPr>
          <p:nvPr/>
        </p:nvSpPr>
        <p:spPr>
          <a:xfrm>
            <a:off x="2639874" y="2931166"/>
            <a:ext cx="4676024"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dirty="0">
                <a:solidFill>
                  <a:schemeClr val="tx1"/>
                </a:solidFill>
              </a:rPr>
              <a:t>الإنسان له حرية التصرف في البيع والشراء والإجارة والرهن والهبة والتملك الفردي.</a:t>
            </a:r>
          </a:p>
        </p:txBody>
      </p:sp>
      <p:sp>
        <p:nvSpPr>
          <p:cNvPr id="47" name="Google Shape;792;p29">
            <a:extLst>
              <a:ext uri="{FF2B5EF4-FFF2-40B4-BE49-F238E27FC236}">
                <a16:creationId xmlns:a16="http://schemas.microsoft.com/office/drawing/2014/main" id="{C0258D02-561A-4E48-8EC1-45419CD2DC7A}"/>
              </a:ext>
            </a:extLst>
          </p:cNvPr>
          <p:cNvSpPr txBox="1">
            <a:spLocks/>
          </p:cNvSpPr>
          <p:nvPr/>
        </p:nvSpPr>
        <p:spPr>
          <a:xfrm>
            <a:off x="1907934" y="3548543"/>
            <a:ext cx="540796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dirty="0">
                <a:solidFill>
                  <a:schemeClr val="bg1"/>
                </a:solidFill>
                <a:effectLst>
                  <a:outerShdw blurRad="38100" dist="38100" dir="2700000" algn="tl">
                    <a:srgbClr val="000000">
                      <a:alpha val="43137"/>
                    </a:srgbClr>
                  </a:outerShdw>
                </a:effectLst>
              </a:rPr>
              <a:t>ولكن وُضِعتْ له ضوابط وقيود كي لا يعتدي على حقوق الآخرين، فمنع الربا والغش والرشوة والاحتكار حفاظًا على مصلحة الجماعة</a:t>
            </a:r>
          </a:p>
        </p:txBody>
      </p:sp>
      <p:sp>
        <p:nvSpPr>
          <p:cNvPr id="40" name="Google Shape;792;p29">
            <a:extLst>
              <a:ext uri="{FF2B5EF4-FFF2-40B4-BE49-F238E27FC236}">
                <a16:creationId xmlns:a16="http://schemas.microsoft.com/office/drawing/2014/main" id="{416BDD13-082A-4EED-9607-8641FF90D575}"/>
              </a:ext>
            </a:extLst>
          </p:cNvPr>
          <p:cNvSpPr txBox="1">
            <a:spLocks/>
          </p:cNvSpPr>
          <p:nvPr/>
        </p:nvSpPr>
        <p:spPr>
          <a:xfrm>
            <a:off x="2189261" y="1944889"/>
            <a:ext cx="540796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000" dirty="0">
                <a:solidFill>
                  <a:schemeClr val="bg1"/>
                </a:solidFill>
                <a:effectLst>
                  <a:outerShdw blurRad="38100" dist="38100" dir="2700000" algn="tl">
                    <a:srgbClr val="000000">
                      <a:alpha val="43137"/>
                    </a:srgbClr>
                  </a:outerShdw>
                </a:effectLst>
              </a:rPr>
              <a:t>رابعًا: حرية الرأي.</a:t>
            </a:r>
          </a:p>
        </p:txBody>
      </p:sp>
      <p:sp>
        <p:nvSpPr>
          <p:cNvPr id="41" name="Google Shape;792;p29">
            <a:extLst>
              <a:ext uri="{FF2B5EF4-FFF2-40B4-BE49-F238E27FC236}">
                <a16:creationId xmlns:a16="http://schemas.microsoft.com/office/drawing/2014/main" id="{861D35B3-ECF9-4F87-98C9-EC464E1D6B51}"/>
              </a:ext>
            </a:extLst>
          </p:cNvPr>
          <p:cNvSpPr txBox="1">
            <a:spLocks/>
          </p:cNvSpPr>
          <p:nvPr/>
        </p:nvSpPr>
        <p:spPr>
          <a:xfrm>
            <a:off x="2335074" y="2626366"/>
            <a:ext cx="4676024"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dirty="0">
                <a:solidFill>
                  <a:schemeClr val="tx1"/>
                </a:solidFill>
              </a:rPr>
              <a:t>كفل الإسلام حرية التفكير والرأي.</a:t>
            </a:r>
          </a:p>
        </p:txBody>
      </p:sp>
      <p:sp>
        <p:nvSpPr>
          <p:cNvPr id="48" name="Google Shape;792;p29">
            <a:extLst>
              <a:ext uri="{FF2B5EF4-FFF2-40B4-BE49-F238E27FC236}">
                <a16:creationId xmlns:a16="http://schemas.microsoft.com/office/drawing/2014/main" id="{9672873E-2083-4D81-88C7-A0E31E7149D6}"/>
              </a:ext>
            </a:extLst>
          </p:cNvPr>
          <p:cNvSpPr txBox="1">
            <a:spLocks/>
          </p:cNvSpPr>
          <p:nvPr/>
        </p:nvSpPr>
        <p:spPr>
          <a:xfrm>
            <a:off x="275894" y="3204328"/>
            <a:ext cx="681360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dirty="0">
                <a:solidFill>
                  <a:schemeClr val="bg1"/>
                </a:solidFill>
                <a:effectLst>
                  <a:outerShdw blurRad="38100" dist="38100" dir="2700000" algn="tl">
                    <a:srgbClr val="000000">
                      <a:alpha val="43137"/>
                    </a:srgbClr>
                  </a:outerShdw>
                </a:effectLst>
              </a:rPr>
              <a:t>فجعل الإسلام للفرد حرية الفكر والتدبر والنظر،</a:t>
            </a:r>
          </a:p>
          <a:p>
            <a:pPr marL="0" indent="0"/>
            <a:r>
              <a:rPr lang="ar-KW" dirty="0">
                <a:solidFill>
                  <a:schemeClr val="bg1"/>
                </a:solidFill>
                <a:effectLst>
                  <a:outerShdw blurRad="38100" dist="38100" dir="2700000" algn="tl">
                    <a:srgbClr val="000000">
                      <a:alpha val="43137"/>
                    </a:srgbClr>
                  </a:outerShdw>
                </a:effectLst>
              </a:rPr>
              <a:t>وكفلها له ليميز بين الحق والباطل حتى يصل إلى الحقيقة، ومنع التفكير في ذات الله لأن العقل محدود، وللفرد الحق في التعبير عن رأيه ببيان وجهة نظره في جوًّ من الأمن والأمان دون إرهاب أو تسلط يخنق حرية الكلمة.</a:t>
            </a:r>
          </a:p>
        </p:txBody>
      </p:sp>
      <p:sp>
        <p:nvSpPr>
          <p:cNvPr id="49" name="Google Shape;792;p29">
            <a:extLst>
              <a:ext uri="{FF2B5EF4-FFF2-40B4-BE49-F238E27FC236}">
                <a16:creationId xmlns:a16="http://schemas.microsoft.com/office/drawing/2014/main" id="{E017A833-01F1-4957-A1D1-CB83E04390A9}"/>
              </a:ext>
            </a:extLst>
          </p:cNvPr>
          <p:cNvSpPr txBox="1">
            <a:spLocks/>
          </p:cNvSpPr>
          <p:nvPr/>
        </p:nvSpPr>
        <p:spPr>
          <a:xfrm>
            <a:off x="4128420" y="1742213"/>
            <a:ext cx="540796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000" dirty="0">
                <a:solidFill>
                  <a:schemeClr val="bg1"/>
                </a:solidFill>
                <a:effectLst>
                  <a:outerShdw blurRad="38100" dist="38100" dir="2700000" algn="tl">
                    <a:srgbClr val="000000">
                      <a:alpha val="43137"/>
                    </a:srgbClr>
                  </a:outerShdw>
                </a:effectLst>
              </a:rPr>
              <a:t>ضوابط حرية الرأي في الإسلام :</a:t>
            </a:r>
          </a:p>
        </p:txBody>
      </p:sp>
      <p:sp>
        <p:nvSpPr>
          <p:cNvPr id="50" name="Google Shape;792;p29">
            <a:extLst>
              <a:ext uri="{FF2B5EF4-FFF2-40B4-BE49-F238E27FC236}">
                <a16:creationId xmlns:a16="http://schemas.microsoft.com/office/drawing/2014/main" id="{C9179F28-EAF3-4F6B-A2F8-3DEA6C028C6D}"/>
              </a:ext>
            </a:extLst>
          </p:cNvPr>
          <p:cNvSpPr txBox="1">
            <a:spLocks/>
          </p:cNvSpPr>
          <p:nvPr/>
        </p:nvSpPr>
        <p:spPr>
          <a:xfrm>
            <a:off x="3159832" y="2363233"/>
            <a:ext cx="4676024"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dirty="0">
                <a:solidFill>
                  <a:schemeClr val="tx1"/>
                </a:solidFill>
              </a:rPr>
              <a:t>- ألا يدعو في رأيه إلى استخدام العنف وسفك الدماء في المجتمع.</a:t>
            </a:r>
          </a:p>
        </p:txBody>
      </p:sp>
      <p:sp>
        <p:nvSpPr>
          <p:cNvPr id="51" name="Google Shape;792;p29">
            <a:extLst>
              <a:ext uri="{FF2B5EF4-FFF2-40B4-BE49-F238E27FC236}">
                <a16:creationId xmlns:a16="http://schemas.microsoft.com/office/drawing/2014/main" id="{76905B2B-E579-41C0-BB9D-C68055FC06CE}"/>
              </a:ext>
            </a:extLst>
          </p:cNvPr>
          <p:cNvSpPr txBox="1">
            <a:spLocks/>
          </p:cNvSpPr>
          <p:nvPr/>
        </p:nvSpPr>
        <p:spPr>
          <a:xfrm>
            <a:off x="1540633" y="2794889"/>
            <a:ext cx="5990951"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dirty="0">
                <a:solidFill>
                  <a:schemeClr val="tx1"/>
                </a:solidFill>
              </a:rPr>
              <a:t>- ألا تصل حرية الرأي إلى نشر الكفر البواح أو الارتداد عن الدين وتعطيل أحكام الشرع.</a:t>
            </a:r>
          </a:p>
        </p:txBody>
      </p:sp>
      <p:sp>
        <p:nvSpPr>
          <p:cNvPr id="52" name="Google Shape;792;p29">
            <a:extLst>
              <a:ext uri="{FF2B5EF4-FFF2-40B4-BE49-F238E27FC236}">
                <a16:creationId xmlns:a16="http://schemas.microsoft.com/office/drawing/2014/main" id="{EAD0A7CF-80CE-477A-81A9-7B69AE729ADD}"/>
              </a:ext>
            </a:extLst>
          </p:cNvPr>
          <p:cNvSpPr txBox="1">
            <a:spLocks/>
          </p:cNvSpPr>
          <p:nvPr/>
        </p:nvSpPr>
        <p:spPr>
          <a:xfrm>
            <a:off x="1080134" y="3257516"/>
            <a:ext cx="5990951"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lgn="r"/>
            <a:r>
              <a:rPr lang="ar-KW" dirty="0">
                <a:solidFill>
                  <a:schemeClr val="tx1"/>
                </a:solidFill>
              </a:rPr>
              <a:t>- ألا يدعو إلى الإباحية والشذوذ وارتكاب المحرمات والأخلاق الذميمة.</a:t>
            </a:r>
          </a:p>
        </p:txBody>
      </p:sp>
    </p:spTree>
    <p:extLst>
      <p:ext uri="{BB962C8B-B14F-4D97-AF65-F5344CB8AC3E}">
        <p14:creationId xmlns:p14="http://schemas.microsoft.com/office/powerpoint/2010/main" val="90391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3"/>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Effect transition="in" filter="fade">
                                      <p:cBhvr>
                                        <p:cTn id="9" dur="10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000"/>
                                        <p:tgtEl>
                                          <p:spTgt spid="37"/>
                                        </p:tgtEl>
                                      </p:cBhvr>
                                    </p:animEffect>
                                    <p:anim calcmode="lin" valueType="num">
                                      <p:cBhvr>
                                        <p:cTn id="15" dur="1000" fill="hold"/>
                                        <p:tgtEl>
                                          <p:spTgt spid="37"/>
                                        </p:tgtEl>
                                        <p:attrNameLst>
                                          <p:attrName>ppt_x</p:attrName>
                                        </p:attrNameLst>
                                      </p:cBhvr>
                                      <p:tavLst>
                                        <p:tav tm="0">
                                          <p:val>
                                            <p:strVal val="#ppt_x"/>
                                          </p:val>
                                        </p:tav>
                                        <p:tav tm="100000">
                                          <p:val>
                                            <p:strVal val="#ppt_x"/>
                                          </p:val>
                                        </p:tav>
                                      </p:tavLst>
                                    </p:anim>
                                    <p:anim calcmode="lin" valueType="num">
                                      <p:cBhvr>
                                        <p:cTn id="16" dur="1000" fill="hold"/>
                                        <p:tgtEl>
                                          <p:spTgt spid="3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0" presetClass="entr" presetSubtype="0" decel="100000"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1000" fill="hold"/>
                                        <p:tgtEl>
                                          <p:spTgt spid="38"/>
                                        </p:tgtEl>
                                        <p:attrNameLst>
                                          <p:attrName>ppt_w</p:attrName>
                                        </p:attrNameLst>
                                      </p:cBhvr>
                                      <p:tavLst>
                                        <p:tav tm="0">
                                          <p:val>
                                            <p:strVal val="#ppt_w+.3"/>
                                          </p:val>
                                        </p:tav>
                                        <p:tav tm="100000">
                                          <p:val>
                                            <p:strVal val="#ppt_w"/>
                                          </p:val>
                                        </p:tav>
                                      </p:tavLst>
                                    </p:anim>
                                    <p:anim calcmode="lin" valueType="num">
                                      <p:cBhvr>
                                        <p:cTn id="21" dur="1000" fill="hold"/>
                                        <p:tgtEl>
                                          <p:spTgt spid="38"/>
                                        </p:tgtEl>
                                        <p:attrNameLst>
                                          <p:attrName>ppt_h</p:attrName>
                                        </p:attrNameLst>
                                      </p:cBhvr>
                                      <p:tavLst>
                                        <p:tav tm="0">
                                          <p:val>
                                            <p:strVal val="#ppt_h"/>
                                          </p:val>
                                        </p:tav>
                                        <p:tav tm="100000">
                                          <p:val>
                                            <p:strVal val="#ppt_h"/>
                                          </p:val>
                                        </p:tav>
                                      </p:tavLst>
                                    </p:anim>
                                    <p:animEffect transition="in" filter="fade">
                                      <p:cBhvr>
                                        <p:cTn id="22" dur="10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900" decel="100000" fill="hold"/>
                                        <p:tgtEl>
                                          <p:spTgt spid="39"/>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5" presetClass="exit" presetSubtype="0" fill="hold" grpId="1" nodeType="clickEffect">
                                  <p:stCondLst>
                                    <p:cond delay="0"/>
                                  </p:stCondLst>
                                  <p:childTnLst>
                                    <p:anim calcmode="lin" valueType="num">
                                      <p:cBhvr>
                                        <p:cTn id="34" dur="1000"/>
                                        <p:tgtEl>
                                          <p:spTgt spid="37"/>
                                        </p:tgtEl>
                                        <p:attrNameLst>
                                          <p:attrName>ppt_w</p:attrName>
                                        </p:attrNameLst>
                                      </p:cBhvr>
                                      <p:tavLst>
                                        <p:tav tm="0">
                                          <p:val>
                                            <p:strVal val="ppt_w"/>
                                          </p:val>
                                        </p:tav>
                                        <p:tav tm="100000">
                                          <p:val>
                                            <p:strVal val="ppt_w*0.70"/>
                                          </p:val>
                                        </p:tav>
                                      </p:tavLst>
                                    </p:anim>
                                    <p:anim calcmode="lin" valueType="num">
                                      <p:cBhvr>
                                        <p:cTn id="35" dur="1000"/>
                                        <p:tgtEl>
                                          <p:spTgt spid="37"/>
                                        </p:tgtEl>
                                        <p:attrNameLst>
                                          <p:attrName>ppt_h</p:attrName>
                                        </p:attrNameLst>
                                      </p:cBhvr>
                                      <p:tavLst>
                                        <p:tav tm="0">
                                          <p:val>
                                            <p:strVal val="ppt_h"/>
                                          </p:val>
                                        </p:tav>
                                        <p:tav tm="100000">
                                          <p:val>
                                            <p:strVal val="ppt_h"/>
                                          </p:val>
                                        </p:tav>
                                      </p:tavLst>
                                    </p:anim>
                                    <p:animEffect transition="out" filter="fade">
                                      <p:cBhvr>
                                        <p:cTn id="36" dur="1000"/>
                                        <p:tgtEl>
                                          <p:spTgt spid="37"/>
                                        </p:tgtEl>
                                      </p:cBhvr>
                                    </p:animEffect>
                                    <p:set>
                                      <p:cBhvr>
                                        <p:cTn id="37" dur="1" fill="hold">
                                          <p:stCondLst>
                                            <p:cond delay="999"/>
                                          </p:stCondLst>
                                        </p:cTn>
                                        <p:tgtEl>
                                          <p:spTgt spid="37"/>
                                        </p:tgtEl>
                                        <p:attrNameLst>
                                          <p:attrName>style.visibility</p:attrName>
                                        </p:attrNameLst>
                                      </p:cBhvr>
                                      <p:to>
                                        <p:strVal val="hidden"/>
                                      </p:to>
                                    </p:set>
                                  </p:childTnLst>
                                </p:cTn>
                              </p:par>
                              <p:par>
                                <p:cTn id="38" presetID="55" presetClass="exit" presetSubtype="0" fill="hold" grpId="1" nodeType="withEffect">
                                  <p:stCondLst>
                                    <p:cond delay="0"/>
                                  </p:stCondLst>
                                  <p:childTnLst>
                                    <p:anim calcmode="lin" valueType="num">
                                      <p:cBhvr>
                                        <p:cTn id="39" dur="1000"/>
                                        <p:tgtEl>
                                          <p:spTgt spid="38"/>
                                        </p:tgtEl>
                                        <p:attrNameLst>
                                          <p:attrName>ppt_w</p:attrName>
                                        </p:attrNameLst>
                                      </p:cBhvr>
                                      <p:tavLst>
                                        <p:tav tm="0">
                                          <p:val>
                                            <p:strVal val="ppt_w"/>
                                          </p:val>
                                        </p:tav>
                                        <p:tav tm="100000">
                                          <p:val>
                                            <p:strVal val="ppt_w*0.70"/>
                                          </p:val>
                                        </p:tav>
                                      </p:tavLst>
                                    </p:anim>
                                    <p:anim calcmode="lin" valueType="num">
                                      <p:cBhvr>
                                        <p:cTn id="40" dur="1000"/>
                                        <p:tgtEl>
                                          <p:spTgt spid="38"/>
                                        </p:tgtEl>
                                        <p:attrNameLst>
                                          <p:attrName>ppt_h</p:attrName>
                                        </p:attrNameLst>
                                      </p:cBhvr>
                                      <p:tavLst>
                                        <p:tav tm="0">
                                          <p:val>
                                            <p:strVal val="ppt_h"/>
                                          </p:val>
                                        </p:tav>
                                        <p:tav tm="100000">
                                          <p:val>
                                            <p:strVal val="ppt_h"/>
                                          </p:val>
                                        </p:tav>
                                      </p:tavLst>
                                    </p:anim>
                                    <p:animEffect transition="out" filter="fade">
                                      <p:cBhvr>
                                        <p:cTn id="41" dur="1000"/>
                                        <p:tgtEl>
                                          <p:spTgt spid="38"/>
                                        </p:tgtEl>
                                      </p:cBhvr>
                                    </p:animEffect>
                                    <p:set>
                                      <p:cBhvr>
                                        <p:cTn id="42" dur="1" fill="hold">
                                          <p:stCondLst>
                                            <p:cond delay="999"/>
                                          </p:stCondLst>
                                        </p:cTn>
                                        <p:tgtEl>
                                          <p:spTgt spid="38"/>
                                        </p:tgtEl>
                                        <p:attrNameLst>
                                          <p:attrName>style.visibility</p:attrName>
                                        </p:attrNameLst>
                                      </p:cBhvr>
                                      <p:to>
                                        <p:strVal val="hidden"/>
                                      </p:to>
                                    </p:set>
                                  </p:childTnLst>
                                </p:cTn>
                              </p:par>
                              <p:par>
                                <p:cTn id="43" presetID="55" presetClass="exit" presetSubtype="0" fill="hold" grpId="1" nodeType="withEffect">
                                  <p:stCondLst>
                                    <p:cond delay="0"/>
                                  </p:stCondLst>
                                  <p:childTnLst>
                                    <p:anim calcmode="lin" valueType="num">
                                      <p:cBhvr>
                                        <p:cTn id="44" dur="1000"/>
                                        <p:tgtEl>
                                          <p:spTgt spid="39"/>
                                        </p:tgtEl>
                                        <p:attrNameLst>
                                          <p:attrName>ppt_w</p:attrName>
                                        </p:attrNameLst>
                                      </p:cBhvr>
                                      <p:tavLst>
                                        <p:tav tm="0">
                                          <p:val>
                                            <p:strVal val="ppt_w"/>
                                          </p:val>
                                        </p:tav>
                                        <p:tav tm="100000">
                                          <p:val>
                                            <p:strVal val="ppt_w*0.70"/>
                                          </p:val>
                                        </p:tav>
                                      </p:tavLst>
                                    </p:anim>
                                    <p:anim calcmode="lin" valueType="num">
                                      <p:cBhvr>
                                        <p:cTn id="45" dur="1000"/>
                                        <p:tgtEl>
                                          <p:spTgt spid="39"/>
                                        </p:tgtEl>
                                        <p:attrNameLst>
                                          <p:attrName>ppt_h</p:attrName>
                                        </p:attrNameLst>
                                      </p:cBhvr>
                                      <p:tavLst>
                                        <p:tav tm="0">
                                          <p:val>
                                            <p:strVal val="ppt_h"/>
                                          </p:val>
                                        </p:tav>
                                        <p:tav tm="100000">
                                          <p:val>
                                            <p:strVal val="ppt_h"/>
                                          </p:val>
                                        </p:tav>
                                      </p:tavLst>
                                    </p:anim>
                                    <p:animEffect transition="out" filter="fade">
                                      <p:cBhvr>
                                        <p:cTn id="46" dur="1000"/>
                                        <p:tgtEl>
                                          <p:spTgt spid="39"/>
                                        </p:tgtEl>
                                      </p:cBhvr>
                                    </p:animEffect>
                                    <p:set>
                                      <p:cBhvr>
                                        <p:cTn id="47" dur="1" fill="hold">
                                          <p:stCondLst>
                                            <p:cond delay="999"/>
                                          </p:stCondLst>
                                        </p:cTn>
                                        <p:tgtEl>
                                          <p:spTgt spid="39"/>
                                        </p:tgtEl>
                                        <p:attrNameLst>
                                          <p:attrName>style.visibility</p:attrName>
                                        </p:attrNameLst>
                                      </p:cBhvr>
                                      <p:to>
                                        <p:strVal val="hidden"/>
                                      </p:to>
                                    </p:set>
                                  </p:childTnLst>
                                </p:cTn>
                              </p:par>
                            </p:childTnLst>
                          </p:cTn>
                        </p:par>
                        <p:par>
                          <p:cTn id="48" fill="hold">
                            <p:stCondLst>
                              <p:cond delay="1000"/>
                            </p:stCondLst>
                            <p:childTnLst>
                              <p:par>
                                <p:cTn id="49" presetID="47" presetClass="entr" presetSubtype="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1000"/>
                                        <p:tgtEl>
                                          <p:spTgt spid="42"/>
                                        </p:tgtEl>
                                      </p:cBhvr>
                                    </p:animEffect>
                                    <p:anim calcmode="lin" valueType="num">
                                      <p:cBhvr>
                                        <p:cTn id="52" dur="1000" fill="hold"/>
                                        <p:tgtEl>
                                          <p:spTgt spid="42"/>
                                        </p:tgtEl>
                                        <p:attrNameLst>
                                          <p:attrName>ppt_x</p:attrName>
                                        </p:attrNameLst>
                                      </p:cBhvr>
                                      <p:tavLst>
                                        <p:tav tm="0">
                                          <p:val>
                                            <p:strVal val="#ppt_x"/>
                                          </p:val>
                                        </p:tav>
                                        <p:tav tm="100000">
                                          <p:val>
                                            <p:strVal val="#ppt_x"/>
                                          </p:val>
                                        </p:tav>
                                      </p:tavLst>
                                    </p:anim>
                                    <p:anim calcmode="lin" valueType="num">
                                      <p:cBhvr>
                                        <p:cTn id="53" dur="100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2000"/>
                            </p:stCondLst>
                            <p:childTnLst>
                              <p:par>
                                <p:cTn id="55" presetID="50" presetClass="entr" presetSubtype="0" decel="10000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1000" fill="hold"/>
                                        <p:tgtEl>
                                          <p:spTgt spid="43"/>
                                        </p:tgtEl>
                                        <p:attrNameLst>
                                          <p:attrName>ppt_w</p:attrName>
                                        </p:attrNameLst>
                                      </p:cBhvr>
                                      <p:tavLst>
                                        <p:tav tm="0">
                                          <p:val>
                                            <p:strVal val="#ppt_w+.3"/>
                                          </p:val>
                                        </p:tav>
                                        <p:tav tm="100000">
                                          <p:val>
                                            <p:strVal val="#ppt_w"/>
                                          </p:val>
                                        </p:tav>
                                      </p:tavLst>
                                    </p:anim>
                                    <p:anim calcmode="lin" valueType="num">
                                      <p:cBhvr>
                                        <p:cTn id="58" dur="1000" fill="hold"/>
                                        <p:tgtEl>
                                          <p:spTgt spid="43"/>
                                        </p:tgtEl>
                                        <p:attrNameLst>
                                          <p:attrName>ppt_h</p:attrName>
                                        </p:attrNameLst>
                                      </p:cBhvr>
                                      <p:tavLst>
                                        <p:tav tm="0">
                                          <p:val>
                                            <p:strVal val="#ppt_h"/>
                                          </p:val>
                                        </p:tav>
                                        <p:tav tm="100000">
                                          <p:val>
                                            <p:strVal val="#ppt_h"/>
                                          </p:val>
                                        </p:tav>
                                      </p:tavLst>
                                    </p:anim>
                                    <p:animEffect transition="in" filter="fade">
                                      <p:cBhvr>
                                        <p:cTn id="59" dur="10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1000"/>
                                        <p:tgtEl>
                                          <p:spTgt spid="44"/>
                                        </p:tgtEl>
                                      </p:cBhvr>
                                    </p:animEffect>
                                    <p:anim calcmode="lin" valueType="num">
                                      <p:cBhvr>
                                        <p:cTn id="65" dur="1000" fill="hold"/>
                                        <p:tgtEl>
                                          <p:spTgt spid="44"/>
                                        </p:tgtEl>
                                        <p:attrNameLst>
                                          <p:attrName>ppt_x</p:attrName>
                                        </p:attrNameLst>
                                      </p:cBhvr>
                                      <p:tavLst>
                                        <p:tav tm="0">
                                          <p:val>
                                            <p:strVal val="#ppt_x"/>
                                          </p:val>
                                        </p:tav>
                                        <p:tav tm="100000">
                                          <p:val>
                                            <p:strVal val="#ppt_x"/>
                                          </p:val>
                                        </p:tav>
                                      </p:tavLst>
                                    </p:anim>
                                    <p:anim calcmode="lin" valueType="num">
                                      <p:cBhvr>
                                        <p:cTn id="66" dur="900" decel="100000" fill="hold"/>
                                        <p:tgtEl>
                                          <p:spTgt spid="4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5" presetClass="exit" presetSubtype="0" fill="hold" grpId="1" nodeType="clickEffect">
                                  <p:stCondLst>
                                    <p:cond delay="0"/>
                                  </p:stCondLst>
                                  <p:childTnLst>
                                    <p:anim calcmode="lin" valueType="num">
                                      <p:cBhvr>
                                        <p:cTn id="71" dur="1000"/>
                                        <p:tgtEl>
                                          <p:spTgt spid="42"/>
                                        </p:tgtEl>
                                        <p:attrNameLst>
                                          <p:attrName>ppt_w</p:attrName>
                                        </p:attrNameLst>
                                      </p:cBhvr>
                                      <p:tavLst>
                                        <p:tav tm="0">
                                          <p:val>
                                            <p:strVal val="ppt_w"/>
                                          </p:val>
                                        </p:tav>
                                        <p:tav tm="100000">
                                          <p:val>
                                            <p:strVal val="ppt_w*0.70"/>
                                          </p:val>
                                        </p:tav>
                                      </p:tavLst>
                                    </p:anim>
                                    <p:anim calcmode="lin" valueType="num">
                                      <p:cBhvr>
                                        <p:cTn id="72" dur="1000"/>
                                        <p:tgtEl>
                                          <p:spTgt spid="42"/>
                                        </p:tgtEl>
                                        <p:attrNameLst>
                                          <p:attrName>ppt_h</p:attrName>
                                        </p:attrNameLst>
                                      </p:cBhvr>
                                      <p:tavLst>
                                        <p:tav tm="0">
                                          <p:val>
                                            <p:strVal val="ppt_h"/>
                                          </p:val>
                                        </p:tav>
                                        <p:tav tm="100000">
                                          <p:val>
                                            <p:strVal val="ppt_h"/>
                                          </p:val>
                                        </p:tav>
                                      </p:tavLst>
                                    </p:anim>
                                    <p:animEffect transition="out" filter="fade">
                                      <p:cBhvr>
                                        <p:cTn id="73" dur="1000"/>
                                        <p:tgtEl>
                                          <p:spTgt spid="42"/>
                                        </p:tgtEl>
                                      </p:cBhvr>
                                    </p:animEffect>
                                    <p:set>
                                      <p:cBhvr>
                                        <p:cTn id="74" dur="1" fill="hold">
                                          <p:stCondLst>
                                            <p:cond delay="999"/>
                                          </p:stCondLst>
                                        </p:cTn>
                                        <p:tgtEl>
                                          <p:spTgt spid="42"/>
                                        </p:tgtEl>
                                        <p:attrNameLst>
                                          <p:attrName>style.visibility</p:attrName>
                                        </p:attrNameLst>
                                      </p:cBhvr>
                                      <p:to>
                                        <p:strVal val="hidden"/>
                                      </p:to>
                                    </p:set>
                                  </p:childTnLst>
                                </p:cTn>
                              </p:par>
                              <p:par>
                                <p:cTn id="75" presetID="55" presetClass="exit" presetSubtype="0" fill="hold" grpId="1" nodeType="withEffect">
                                  <p:stCondLst>
                                    <p:cond delay="0"/>
                                  </p:stCondLst>
                                  <p:childTnLst>
                                    <p:anim calcmode="lin" valueType="num">
                                      <p:cBhvr>
                                        <p:cTn id="76" dur="1000"/>
                                        <p:tgtEl>
                                          <p:spTgt spid="43"/>
                                        </p:tgtEl>
                                        <p:attrNameLst>
                                          <p:attrName>ppt_w</p:attrName>
                                        </p:attrNameLst>
                                      </p:cBhvr>
                                      <p:tavLst>
                                        <p:tav tm="0">
                                          <p:val>
                                            <p:strVal val="ppt_w"/>
                                          </p:val>
                                        </p:tav>
                                        <p:tav tm="100000">
                                          <p:val>
                                            <p:strVal val="ppt_w*0.70"/>
                                          </p:val>
                                        </p:tav>
                                      </p:tavLst>
                                    </p:anim>
                                    <p:anim calcmode="lin" valueType="num">
                                      <p:cBhvr>
                                        <p:cTn id="77" dur="1000"/>
                                        <p:tgtEl>
                                          <p:spTgt spid="43"/>
                                        </p:tgtEl>
                                        <p:attrNameLst>
                                          <p:attrName>ppt_h</p:attrName>
                                        </p:attrNameLst>
                                      </p:cBhvr>
                                      <p:tavLst>
                                        <p:tav tm="0">
                                          <p:val>
                                            <p:strVal val="ppt_h"/>
                                          </p:val>
                                        </p:tav>
                                        <p:tav tm="100000">
                                          <p:val>
                                            <p:strVal val="ppt_h"/>
                                          </p:val>
                                        </p:tav>
                                      </p:tavLst>
                                    </p:anim>
                                    <p:animEffect transition="out" filter="fade">
                                      <p:cBhvr>
                                        <p:cTn id="78" dur="1000"/>
                                        <p:tgtEl>
                                          <p:spTgt spid="43"/>
                                        </p:tgtEl>
                                      </p:cBhvr>
                                    </p:animEffect>
                                    <p:set>
                                      <p:cBhvr>
                                        <p:cTn id="79" dur="1" fill="hold">
                                          <p:stCondLst>
                                            <p:cond delay="999"/>
                                          </p:stCondLst>
                                        </p:cTn>
                                        <p:tgtEl>
                                          <p:spTgt spid="43"/>
                                        </p:tgtEl>
                                        <p:attrNameLst>
                                          <p:attrName>style.visibility</p:attrName>
                                        </p:attrNameLst>
                                      </p:cBhvr>
                                      <p:to>
                                        <p:strVal val="hidden"/>
                                      </p:to>
                                    </p:set>
                                  </p:childTnLst>
                                </p:cTn>
                              </p:par>
                              <p:par>
                                <p:cTn id="80" presetID="55" presetClass="exit" presetSubtype="0" fill="hold" grpId="1" nodeType="withEffect">
                                  <p:stCondLst>
                                    <p:cond delay="0"/>
                                  </p:stCondLst>
                                  <p:childTnLst>
                                    <p:anim calcmode="lin" valueType="num">
                                      <p:cBhvr>
                                        <p:cTn id="81" dur="1000"/>
                                        <p:tgtEl>
                                          <p:spTgt spid="44"/>
                                        </p:tgtEl>
                                        <p:attrNameLst>
                                          <p:attrName>ppt_w</p:attrName>
                                        </p:attrNameLst>
                                      </p:cBhvr>
                                      <p:tavLst>
                                        <p:tav tm="0">
                                          <p:val>
                                            <p:strVal val="ppt_w"/>
                                          </p:val>
                                        </p:tav>
                                        <p:tav tm="100000">
                                          <p:val>
                                            <p:strVal val="ppt_w*0.70"/>
                                          </p:val>
                                        </p:tav>
                                      </p:tavLst>
                                    </p:anim>
                                    <p:anim calcmode="lin" valueType="num">
                                      <p:cBhvr>
                                        <p:cTn id="82" dur="1000"/>
                                        <p:tgtEl>
                                          <p:spTgt spid="44"/>
                                        </p:tgtEl>
                                        <p:attrNameLst>
                                          <p:attrName>ppt_h</p:attrName>
                                        </p:attrNameLst>
                                      </p:cBhvr>
                                      <p:tavLst>
                                        <p:tav tm="0">
                                          <p:val>
                                            <p:strVal val="ppt_h"/>
                                          </p:val>
                                        </p:tav>
                                        <p:tav tm="100000">
                                          <p:val>
                                            <p:strVal val="ppt_h"/>
                                          </p:val>
                                        </p:tav>
                                      </p:tavLst>
                                    </p:anim>
                                    <p:animEffect transition="out" filter="fade">
                                      <p:cBhvr>
                                        <p:cTn id="83" dur="1000"/>
                                        <p:tgtEl>
                                          <p:spTgt spid="44"/>
                                        </p:tgtEl>
                                      </p:cBhvr>
                                    </p:animEffect>
                                    <p:set>
                                      <p:cBhvr>
                                        <p:cTn id="84" dur="1" fill="hold">
                                          <p:stCondLst>
                                            <p:cond delay="999"/>
                                          </p:stCondLst>
                                        </p:cTn>
                                        <p:tgtEl>
                                          <p:spTgt spid="44"/>
                                        </p:tgtEl>
                                        <p:attrNameLst>
                                          <p:attrName>style.visibility</p:attrName>
                                        </p:attrNameLst>
                                      </p:cBhvr>
                                      <p:to>
                                        <p:strVal val="hidden"/>
                                      </p:to>
                                    </p:set>
                                  </p:childTnLst>
                                </p:cTn>
                              </p:par>
                            </p:childTnLst>
                          </p:cTn>
                        </p:par>
                        <p:par>
                          <p:cTn id="85" fill="hold">
                            <p:stCondLst>
                              <p:cond delay="1000"/>
                            </p:stCondLst>
                            <p:childTnLst>
                              <p:par>
                                <p:cTn id="86" presetID="47" presetClass="entr" presetSubtype="0"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2000"/>
                            </p:stCondLst>
                            <p:childTnLst>
                              <p:par>
                                <p:cTn id="92" presetID="50" presetClass="entr" presetSubtype="0" decel="100000"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p:cTn id="94" dur="1000" fill="hold"/>
                                        <p:tgtEl>
                                          <p:spTgt spid="46"/>
                                        </p:tgtEl>
                                        <p:attrNameLst>
                                          <p:attrName>ppt_w</p:attrName>
                                        </p:attrNameLst>
                                      </p:cBhvr>
                                      <p:tavLst>
                                        <p:tav tm="0">
                                          <p:val>
                                            <p:strVal val="#ppt_w+.3"/>
                                          </p:val>
                                        </p:tav>
                                        <p:tav tm="100000">
                                          <p:val>
                                            <p:strVal val="#ppt_w"/>
                                          </p:val>
                                        </p:tav>
                                      </p:tavLst>
                                    </p:anim>
                                    <p:anim calcmode="lin" valueType="num">
                                      <p:cBhvr>
                                        <p:cTn id="95" dur="1000" fill="hold"/>
                                        <p:tgtEl>
                                          <p:spTgt spid="46"/>
                                        </p:tgtEl>
                                        <p:attrNameLst>
                                          <p:attrName>ppt_h</p:attrName>
                                        </p:attrNameLst>
                                      </p:cBhvr>
                                      <p:tavLst>
                                        <p:tav tm="0">
                                          <p:val>
                                            <p:strVal val="#ppt_h"/>
                                          </p:val>
                                        </p:tav>
                                        <p:tav tm="100000">
                                          <p:val>
                                            <p:strVal val="#ppt_h"/>
                                          </p:val>
                                        </p:tav>
                                      </p:tavLst>
                                    </p:anim>
                                    <p:animEffect transition="in" filter="fade">
                                      <p:cBhvr>
                                        <p:cTn id="96" dur="1000"/>
                                        <p:tgtEl>
                                          <p:spTgt spid="46"/>
                                        </p:tgtEl>
                                      </p:cBhvr>
                                    </p:animEffect>
                                  </p:childTnLst>
                                </p:cTn>
                              </p:par>
                            </p:childTnLst>
                          </p:cTn>
                        </p:par>
                      </p:childTnLst>
                    </p:cTn>
                  </p:par>
                  <p:par>
                    <p:cTn id="97" fill="hold">
                      <p:stCondLst>
                        <p:cond delay="indefinite"/>
                      </p:stCondLst>
                      <p:childTnLst>
                        <p:par>
                          <p:cTn id="98" fill="hold">
                            <p:stCondLst>
                              <p:cond delay="0"/>
                            </p:stCondLst>
                            <p:childTnLst>
                              <p:par>
                                <p:cTn id="99" presetID="37" presetClass="entr" presetSubtype="0" fill="hold" grpId="0" nodeType="click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fade">
                                      <p:cBhvr>
                                        <p:cTn id="101" dur="1000"/>
                                        <p:tgtEl>
                                          <p:spTgt spid="47"/>
                                        </p:tgtEl>
                                      </p:cBhvr>
                                    </p:animEffect>
                                    <p:anim calcmode="lin" valueType="num">
                                      <p:cBhvr>
                                        <p:cTn id="102" dur="1000" fill="hold"/>
                                        <p:tgtEl>
                                          <p:spTgt spid="47"/>
                                        </p:tgtEl>
                                        <p:attrNameLst>
                                          <p:attrName>ppt_x</p:attrName>
                                        </p:attrNameLst>
                                      </p:cBhvr>
                                      <p:tavLst>
                                        <p:tav tm="0">
                                          <p:val>
                                            <p:strVal val="#ppt_x"/>
                                          </p:val>
                                        </p:tav>
                                        <p:tav tm="100000">
                                          <p:val>
                                            <p:strVal val="#ppt_x"/>
                                          </p:val>
                                        </p:tav>
                                      </p:tavLst>
                                    </p:anim>
                                    <p:anim calcmode="lin" valueType="num">
                                      <p:cBhvr>
                                        <p:cTn id="103" dur="900" decel="100000" fill="hold"/>
                                        <p:tgtEl>
                                          <p:spTgt spid="47"/>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5" presetClass="exit" presetSubtype="0" fill="hold" grpId="1" nodeType="clickEffect">
                                  <p:stCondLst>
                                    <p:cond delay="0"/>
                                  </p:stCondLst>
                                  <p:childTnLst>
                                    <p:anim calcmode="lin" valueType="num">
                                      <p:cBhvr>
                                        <p:cTn id="108" dur="1000"/>
                                        <p:tgtEl>
                                          <p:spTgt spid="45"/>
                                        </p:tgtEl>
                                        <p:attrNameLst>
                                          <p:attrName>ppt_w</p:attrName>
                                        </p:attrNameLst>
                                      </p:cBhvr>
                                      <p:tavLst>
                                        <p:tav tm="0">
                                          <p:val>
                                            <p:strVal val="ppt_w"/>
                                          </p:val>
                                        </p:tav>
                                        <p:tav tm="100000">
                                          <p:val>
                                            <p:strVal val="ppt_w*0.70"/>
                                          </p:val>
                                        </p:tav>
                                      </p:tavLst>
                                    </p:anim>
                                    <p:anim calcmode="lin" valueType="num">
                                      <p:cBhvr>
                                        <p:cTn id="109" dur="1000"/>
                                        <p:tgtEl>
                                          <p:spTgt spid="45"/>
                                        </p:tgtEl>
                                        <p:attrNameLst>
                                          <p:attrName>ppt_h</p:attrName>
                                        </p:attrNameLst>
                                      </p:cBhvr>
                                      <p:tavLst>
                                        <p:tav tm="0">
                                          <p:val>
                                            <p:strVal val="ppt_h"/>
                                          </p:val>
                                        </p:tav>
                                        <p:tav tm="100000">
                                          <p:val>
                                            <p:strVal val="ppt_h"/>
                                          </p:val>
                                        </p:tav>
                                      </p:tavLst>
                                    </p:anim>
                                    <p:animEffect transition="out" filter="fade">
                                      <p:cBhvr>
                                        <p:cTn id="110" dur="1000"/>
                                        <p:tgtEl>
                                          <p:spTgt spid="45"/>
                                        </p:tgtEl>
                                      </p:cBhvr>
                                    </p:animEffect>
                                    <p:set>
                                      <p:cBhvr>
                                        <p:cTn id="111" dur="1" fill="hold">
                                          <p:stCondLst>
                                            <p:cond delay="999"/>
                                          </p:stCondLst>
                                        </p:cTn>
                                        <p:tgtEl>
                                          <p:spTgt spid="45"/>
                                        </p:tgtEl>
                                        <p:attrNameLst>
                                          <p:attrName>style.visibility</p:attrName>
                                        </p:attrNameLst>
                                      </p:cBhvr>
                                      <p:to>
                                        <p:strVal val="hidden"/>
                                      </p:to>
                                    </p:set>
                                  </p:childTnLst>
                                </p:cTn>
                              </p:par>
                              <p:par>
                                <p:cTn id="112" presetID="55" presetClass="exit" presetSubtype="0" fill="hold" grpId="1" nodeType="withEffect">
                                  <p:stCondLst>
                                    <p:cond delay="0"/>
                                  </p:stCondLst>
                                  <p:childTnLst>
                                    <p:anim calcmode="lin" valueType="num">
                                      <p:cBhvr>
                                        <p:cTn id="113" dur="1000"/>
                                        <p:tgtEl>
                                          <p:spTgt spid="46"/>
                                        </p:tgtEl>
                                        <p:attrNameLst>
                                          <p:attrName>ppt_w</p:attrName>
                                        </p:attrNameLst>
                                      </p:cBhvr>
                                      <p:tavLst>
                                        <p:tav tm="0">
                                          <p:val>
                                            <p:strVal val="ppt_w"/>
                                          </p:val>
                                        </p:tav>
                                        <p:tav tm="100000">
                                          <p:val>
                                            <p:strVal val="ppt_w*0.70"/>
                                          </p:val>
                                        </p:tav>
                                      </p:tavLst>
                                    </p:anim>
                                    <p:anim calcmode="lin" valueType="num">
                                      <p:cBhvr>
                                        <p:cTn id="114" dur="1000"/>
                                        <p:tgtEl>
                                          <p:spTgt spid="46"/>
                                        </p:tgtEl>
                                        <p:attrNameLst>
                                          <p:attrName>ppt_h</p:attrName>
                                        </p:attrNameLst>
                                      </p:cBhvr>
                                      <p:tavLst>
                                        <p:tav tm="0">
                                          <p:val>
                                            <p:strVal val="ppt_h"/>
                                          </p:val>
                                        </p:tav>
                                        <p:tav tm="100000">
                                          <p:val>
                                            <p:strVal val="ppt_h"/>
                                          </p:val>
                                        </p:tav>
                                      </p:tavLst>
                                    </p:anim>
                                    <p:animEffect transition="out" filter="fade">
                                      <p:cBhvr>
                                        <p:cTn id="115" dur="1000"/>
                                        <p:tgtEl>
                                          <p:spTgt spid="46"/>
                                        </p:tgtEl>
                                      </p:cBhvr>
                                    </p:animEffect>
                                    <p:set>
                                      <p:cBhvr>
                                        <p:cTn id="116" dur="1" fill="hold">
                                          <p:stCondLst>
                                            <p:cond delay="999"/>
                                          </p:stCondLst>
                                        </p:cTn>
                                        <p:tgtEl>
                                          <p:spTgt spid="46"/>
                                        </p:tgtEl>
                                        <p:attrNameLst>
                                          <p:attrName>style.visibility</p:attrName>
                                        </p:attrNameLst>
                                      </p:cBhvr>
                                      <p:to>
                                        <p:strVal val="hidden"/>
                                      </p:to>
                                    </p:set>
                                  </p:childTnLst>
                                </p:cTn>
                              </p:par>
                              <p:par>
                                <p:cTn id="117" presetID="55" presetClass="exit" presetSubtype="0" fill="hold" grpId="1" nodeType="withEffect">
                                  <p:stCondLst>
                                    <p:cond delay="0"/>
                                  </p:stCondLst>
                                  <p:childTnLst>
                                    <p:anim calcmode="lin" valueType="num">
                                      <p:cBhvr>
                                        <p:cTn id="118" dur="1000"/>
                                        <p:tgtEl>
                                          <p:spTgt spid="47"/>
                                        </p:tgtEl>
                                        <p:attrNameLst>
                                          <p:attrName>ppt_w</p:attrName>
                                        </p:attrNameLst>
                                      </p:cBhvr>
                                      <p:tavLst>
                                        <p:tav tm="0">
                                          <p:val>
                                            <p:strVal val="ppt_w"/>
                                          </p:val>
                                        </p:tav>
                                        <p:tav tm="100000">
                                          <p:val>
                                            <p:strVal val="ppt_w*0.70"/>
                                          </p:val>
                                        </p:tav>
                                      </p:tavLst>
                                    </p:anim>
                                    <p:anim calcmode="lin" valueType="num">
                                      <p:cBhvr>
                                        <p:cTn id="119" dur="1000"/>
                                        <p:tgtEl>
                                          <p:spTgt spid="47"/>
                                        </p:tgtEl>
                                        <p:attrNameLst>
                                          <p:attrName>ppt_h</p:attrName>
                                        </p:attrNameLst>
                                      </p:cBhvr>
                                      <p:tavLst>
                                        <p:tav tm="0">
                                          <p:val>
                                            <p:strVal val="ppt_h"/>
                                          </p:val>
                                        </p:tav>
                                        <p:tav tm="100000">
                                          <p:val>
                                            <p:strVal val="ppt_h"/>
                                          </p:val>
                                        </p:tav>
                                      </p:tavLst>
                                    </p:anim>
                                    <p:animEffect transition="out" filter="fade">
                                      <p:cBhvr>
                                        <p:cTn id="120" dur="1000"/>
                                        <p:tgtEl>
                                          <p:spTgt spid="47"/>
                                        </p:tgtEl>
                                      </p:cBhvr>
                                    </p:animEffect>
                                    <p:set>
                                      <p:cBhvr>
                                        <p:cTn id="121" dur="1" fill="hold">
                                          <p:stCondLst>
                                            <p:cond delay="999"/>
                                          </p:stCondLst>
                                        </p:cTn>
                                        <p:tgtEl>
                                          <p:spTgt spid="47"/>
                                        </p:tgtEl>
                                        <p:attrNameLst>
                                          <p:attrName>style.visibility</p:attrName>
                                        </p:attrNameLst>
                                      </p:cBhvr>
                                      <p:to>
                                        <p:strVal val="hidden"/>
                                      </p:to>
                                    </p:set>
                                  </p:childTnLst>
                                </p:cTn>
                              </p:par>
                            </p:childTnLst>
                          </p:cTn>
                        </p:par>
                        <p:par>
                          <p:cTn id="122" fill="hold">
                            <p:stCondLst>
                              <p:cond delay="1000"/>
                            </p:stCondLst>
                            <p:childTnLst>
                              <p:par>
                                <p:cTn id="123" presetID="47" presetClass="entr" presetSubtype="0"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fade">
                                      <p:cBhvr>
                                        <p:cTn id="125" dur="1000"/>
                                        <p:tgtEl>
                                          <p:spTgt spid="40"/>
                                        </p:tgtEl>
                                      </p:cBhvr>
                                    </p:animEffect>
                                    <p:anim calcmode="lin" valueType="num">
                                      <p:cBhvr>
                                        <p:cTn id="126" dur="1000" fill="hold"/>
                                        <p:tgtEl>
                                          <p:spTgt spid="40"/>
                                        </p:tgtEl>
                                        <p:attrNameLst>
                                          <p:attrName>ppt_x</p:attrName>
                                        </p:attrNameLst>
                                      </p:cBhvr>
                                      <p:tavLst>
                                        <p:tav tm="0">
                                          <p:val>
                                            <p:strVal val="#ppt_x"/>
                                          </p:val>
                                        </p:tav>
                                        <p:tav tm="100000">
                                          <p:val>
                                            <p:strVal val="#ppt_x"/>
                                          </p:val>
                                        </p:tav>
                                      </p:tavLst>
                                    </p:anim>
                                    <p:anim calcmode="lin" valueType="num">
                                      <p:cBhvr>
                                        <p:cTn id="127" dur="1000" fill="hold"/>
                                        <p:tgtEl>
                                          <p:spTgt spid="40"/>
                                        </p:tgtEl>
                                        <p:attrNameLst>
                                          <p:attrName>ppt_y</p:attrName>
                                        </p:attrNameLst>
                                      </p:cBhvr>
                                      <p:tavLst>
                                        <p:tav tm="0">
                                          <p:val>
                                            <p:strVal val="#ppt_y-.1"/>
                                          </p:val>
                                        </p:tav>
                                        <p:tav tm="100000">
                                          <p:val>
                                            <p:strVal val="#ppt_y"/>
                                          </p:val>
                                        </p:tav>
                                      </p:tavLst>
                                    </p:anim>
                                  </p:childTnLst>
                                </p:cTn>
                              </p:par>
                            </p:childTnLst>
                          </p:cTn>
                        </p:par>
                        <p:par>
                          <p:cTn id="128" fill="hold">
                            <p:stCondLst>
                              <p:cond delay="2000"/>
                            </p:stCondLst>
                            <p:childTnLst>
                              <p:par>
                                <p:cTn id="129" presetID="50" presetClass="entr" presetSubtype="0" decel="100000"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1000" fill="hold"/>
                                        <p:tgtEl>
                                          <p:spTgt spid="41"/>
                                        </p:tgtEl>
                                        <p:attrNameLst>
                                          <p:attrName>ppt_w</p:attrName>
                                        </p:attrNameLst>
                                      </p:cBhvr>
                                      <p:tavLst>
                                        <p:tav tm="0">
                                          <p:val>
                                            <p:strVal val="#ppt_w+.3"/>
                                          </p:val>
                                        </p:tav>
                                        <p:tav tm="100000">
                                          <p:val>
                                            <p:strVal val="#ppt_w"/>
                                          </p:val>
                                        </p:tav>
                                      </p:tavLst>
                                    </p:anim>
                                    <p:anim calcmode="lin" valueType="num">
                                      <p:cBhvr>
                                        <p:cTn id="132" dur="1000" fill="hold"/>
                                        <p:tgtEl>
                                          <p:spTgt spid="41"/>
                                        </p:tgtEl>
                                        <p:attrNameLst>
                                          <p:attrName>ppt_h</p:attrName>
                                        </p:attrNameLst>
                                      </p:cBhvr>
                                      <p:tavLst>
                                        <p:tav tm="0">
                                          <p:val>
                                            <p:strVal val="#ppt_h"/>
                                          </p:val>
                                        </p:tav>
                                        <p:tav tm="100000">
                                          <p:val>
                                            <p:strVal val="#ppt_h"/>
                                          </p:val>
                                        </p:tav>
                                      </p:tavLst>
                                    </p:anim>
                                    <p:animEffect transition="in" filter="fade">
                                      <p:cBhvr>
                                        <p:cTn id="133" dur="10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37" presetClass="entr" presetSubtype="0" fill="hold" grpId="0" nodeType="clickEffect">
                                  <p:stCondLst>
                                    <p:cond delay="0"/>
                                  </p:stCondLst>
                                  <p:childTnLst>
                                    <p:set>
                                      <p:cBhvr>
                                        <p:cTn id="137" dur="1" fill="hold">
                                          <p:stCondLst>
                                            <p:cond delay="0"/>
                                          </p:stCondLst>
                                        </p:cTn>
                                        <p:tgtEl>
                                          <p:spTgt spid="48"/>
                                        </p:tgtEl>
                                        <p:attrNameLst>
                                          <p:attrName>style.visibility</p:attrName>
                                        </p:attrNameLst>
                                      </p:cBhvr>
                                      <p:to>
                                        <p:strVal val="visible"/>
                                      </p:to>
                                    </p:set>
                                    <p:animEffect transition="in" filter="fade">
                                      <p:cBhvr>
                                        <p:cTn id="138" dur="1000"/>
                                        <p:tgtEl>
                                          <p:spTgt spid="48"/>
                                        </p:tgtEl>
                                      </p:cBhvr>
                                    </p:animEffect>
                                    <p:anim calcmode="lin" valueType="num">
                                      <p:cBhvr>
                                        <p:cTn id="139" dur="1000" fill="hold"/>
                                        <p:tgtEl>
                                          <p:spTgt spid="48"/>
                                        </p:tgtEl>
                                        <p:attrNameLst>
                                          <p:attrName>ppt_x</p:attrName>
                                        </p:attrNameLst>
                                      </p:cBhvr>
                                      <p:tavLst>
                                        <p:tav tm="0">
                                          <p:val>
                                            <p:strVal val="#ppt_x"/>
                                          </p:val>
                                        </p:tav>
                                        <p:tav tm="100000">
                                          <p:val>
                                            <p:strVal val="#ppt_x"/>
                                          </p:val>
                                        </p:tav>
                                      </p:tavLst>
                                    </p:anim>
                                    <p:anim calcmode="lin" valueType="num">
                                      <p:cBhvr>
                                        <p:cTn id="140" dur="900" decel="100000" fill="hold"/>
                                        <p:tgtEl>
                                          <p:spTgt spid="48"/>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55" presetClass="exit" presetSubtype="0" fill="hold" grpId="1" nodeType="clickEffect">
                                  <p:stCondLst>
                                    <p:cond delay="0"/>
                                  </p:stCondLst>
                                  <p:childTnLst>
                                    <p:anim calcmode="lin" valueType="num">
                                      <p:cBhvr>
                                        <p:cTn id="145" dur="1000"/>
                                        <p:tgtEl>
                                          <p:spTgt spid="40"/>
                                        </p:tgtEl>
                                        <p:attrNameLst>
                                          <p:attrName>ppt_w</p:attrName>
                                        </p:attrNameLst>
                                      </p:cBhvr>
                                      <p:tavLst>
                                        <p:tav tm="0">
                                          <p:val>
                                            <p:strVal val="ppt_w"/>
                                          </p:val>
                                        </p:tav>
                                        <p:tav tm="100000">
                                          <p:val>
                                            <p:strVal val="ppt_w*0.70"/>
                                          </p:val>
                                        </p:tav>
                                      </p:tavLst>
                                    </p:anim>
                                    <p:anim calcmode="lin" valueType="num">
                                      <p:cBhvr>
                                        <p:cTn id="146" dur="1000"/>
                                        <p:tgtEl>
                                          <p:spTgt spid="40"/>
                                        </p:tgtEl>
                                        <p:attrNameLst>
                                          <p:attrName>ppt_h</p:attrName>
                                        </p:attrNameLst>
                                      </p:cBhvr>
                                      <p:tavLst>
                                        <p:tav tm="0">
                                          <p:val>
                                            <p:strVal val="ppt_h"/>
                                          </p:val>
                                        </p:tav>
                                        <p:tav tm="100000">
                                          <p:val>
                                            <p:strVal val="ppt_h"/>
                                          </p:val>
                                        </p:tav>
                                      </p:tavLst>
                                    </p:anim>
                                    <p:animEffect transition="out" filter="fade">
                                      <p:cBhvr>
                                        <p:cTn id="147" dur="1000"/>
                                        <p:tgtEl>
                                          <p:spTgt spid="40"/>
                                        </p:tgtEl>
                                      </p:cBhvr>
                                    </p:animEffect>
                                    <p:set>
                                      <p:cBhvr>
                                        <p:cTn id="148" dur="1" fill="hold">
                                          <p:stCondLst>
                                            <p:cond delay="999"/>
                                          </p:stCondLst>
                                        </p:cTn>
                                        <p:tgtEl>
                                          <p:spTgt spid="40"/>
                                        </p:tgtEl>
                                        <p:attrNameLst>
                                          <p:attrName>style.visibility</p:attrName>
                                        </p:attrNameLst>
                                      </p:cBhvr>
                                      <p:to>
                                        <p:strVal val="hidden"/>
                                      </p:to>
                                    </p:set>
                                  </p:childTnLst>
                                </p:cTn>
                              </p:par>
                              <p:par>
                                <p:cTn id="149" presetID="55" presetClass="exit" presetSubtype="0" fill="hold" grpId="1" nodeType="withEffect">
                                  <p:stCondLst>
                                    <p:cond delay="0"/>
                                  </p:stCondLst>
                                  <p:childTnLst>
                                    <p:anim calcmode="lin" valueType="num">
                                      <p:cBhvr>
                                        <p:cTn id="150" dur="1000"/>
                                        <p:tgtEl>
                                          <p:spTgt spid="41"/>
                                        </p:tgtEl>
                                        <p:attrNameLst>
                                          <p:attrName>ppt_w</p:attrName>
                                        </p:attrNameLst>
                                      </p:cBhvr>
                                      <p:tavLst>
                                        <p:tav tm="0">
                                          <p:val>
                                            <p:strVal val="ppt_w"/>
                                          </p:val>
                                        </p:tav>
                                        <p:tav tm="100000">
                                          <p:val>
                                            <p:strVal val="ppt_w*0.70"/>
                                          </p:val>
                                        </p:tav>
                                      </p:tavLst>
                                    </p:anim>
                                    <p:anim calcmode="lin" valueType="num">
                                      <p:cBhvr>
                                        <p:cTn id="151" dur="1000"/>
                                        <p:tgtEl>
                                          <p:spTgt spid="41"/>
                                        </p:tgtEl>
                                        <p:attrNameLst>
                                          <p:attrName>ppt_h</p:attrName>
                                        </p:attrNameLst>
                                      </p:cBhvr>
                                      <p:tavLst>
                                        <p:tav tm="0">
                                          <p:val>
                                            <p:strVal val="ppt_h"/>
                                          </p:val>
                                        </p:tav>
                                        <p:tav tm="100000">
                                          <p:val>
                                            <p:strVal val="ppt_h"/>
                                          </p:val>
                                        </p:tav>
                                      </p:tavLst>
                                    </p:anim>
                                    <p:animEffect transition="out" filter="fade">
                                      <p:cBhvr>
                                        <p:cTn id="152" dur="1000"/>
                                        <p:tgtEl>
                                          <p:spTgt spid="41"/>
                                        </p:tgtEl>
                                      </p:cBhvr>
                                    </p:animEffect>
                                    <p:set>
                                      <p:cBhvr>
                                        <p:cTn id="153" dur="1" fill="hold">
                                          <p:stCondLst>
                                            <p:cond delay="999"/>
                                          </p:stCondLst>
                                        </p:cTn>
                                        <p:tgtEl>
                                          <p:spTgt spid="41"/>
                                        </p:tgtEl>
                                        <p:attrNameLst>
                                          <p:attrName>style.visibility</p:attrName>
                                        </p:attrNameLst>
                                      </p:cBhvr>
                                      <p:to>
                                        <p:strVal val="hidden"/>
                                      </p:to>
                                    </p:set>
                                  </p:childTnLst>
                                </p:cTn>
                              </p:par>
                              <p:par>
                                <p:cTn id="154" presetID="55" presetClass="exit" presetSubtype="0" fill="hold" grpId="1" nodeType="withEffect">
                                  <p:stCondLst>
                                    <p:cond delay="0"/>
                                  </p:stCondLst>
                                  <p:childTnLst>
                                    <p:anim calcmode="lin" valueType="num">
                                      <p:cBhvr>
                                        <p:cTn id="155" dur="1000"/>
                                        <p:tgtEl>
                                          <p:spTgt spid="48"/>
                                        </p:tgtEl>
                                        <p:attrNameLst>
                                          <p:attrName>ppt_w</p:attrName>
                                        </p:attrNameLst>
                                      </p:cBhvr>
                                      <p:tavLst>
                                        <p:tav tm="0">
                                          <p:val>
                                            <p:strVal val="ppt_w"/>
                                          </p:val>
                                        </p:tav>
                                        <p:tav tm="100000">
                                          <p:val>
                                            <p:strVal val="ppt_w*0.70"/>
                                          </p:val>
                                        </p:tav>
                                      </p:tavLst>
                                    </p:anim>
                                    <p:anim calcmode="lin" valueType="num">
                                      <p:cBhvr>
                                        <p:cTn id="156" dur="1000"/>
                                        <p:tgtEl>
                                          <p:spTgt spid="48"/>
                                        </p:tgtEl>
                                        <p:attrNameLst>
                                          <p:attrName>ppt_h</p:attrName>
                                        </p:attrNameLst>
                                      </p:cBhvr>
                                      <p:tavLst>
                                        <p:tav tm="0">
                                          <p:val>
                                            <p:strVal val="ppt_h"/>
                                          </p:val>
                                        </p:tav>
                                        <p:tav tm="100000">
                                          <p:val>
                                            <p:strVal val="ppt_h"/>
                                          </p:val>
                                        </p:tav>
                                      </p:tavLst>
                                    </p:anim>
                                    <p:animEffect transition="out" filter="fade">
                                      <p:cBhvr>
                                        <p:cTn id="157" dur="1000"/>
                                        <p:tgtEl>
                                          <p:spTgt spid="48"/>
                                        </p:tgtEl>
                                      </p:cBhvr>
                                    </p:animEffect>
                                    <p:set>
                                      <p:cBhvr>
                                        <p:cTn id="158" dur="1" fill="hold">
                                          <p:stCondLst>
                                            <p:cond delay="999"/>
                                          </p:stCondLst>
                                        </p:cTn>
                                        <p:tgtEl>
                                          <p:spTgt spid="48"/>
                                        </p:tgtEl>
                                        <p:attrNameLst>
                                          <p:attrName>style.visibility</p:attrName>
                                        </p:attrNameLst>
                                      </p:cBhvr>
                                      <p:to>
                                        <p:strVal val="hidden"/>
                                      </p:to>
                                    </p:set>
                                  </p:childTnLst>
                                </p:cTn>
                              </p:par>
                            </p:childTnLst>
                          </p:cTn>
                        </p:par>
                        <p:par>
                          <p:cTn id="159" fill="hold">
                            <p:stCondLst>
                              <p:cond delay="1000"/>
                            </p:stCondLst>
                            <p:childTnLst>
                              <p:par>
                                <p:cTn id="160" presetID="47" presetClass="entr" presetSubtype="0" fill="hold" grpId="0" nodeType="afterEffect">
                                  <p:stCondLst>
                                    <p:cond delay="0"/>
                                  </p:stCondLst>
                                  <p:childTnLst>
                                    <p:set>
                                      <p:cBhvr>
                                        <p:cTn id="161" dur="1" fill="hold">
                                          <p:stCondLst>
                                            <p:cond delay="0"/>
                                          </p:stCondLst>
                                        </p:cTn>
                                        <p:tgtEl>
                                          <p:spTgt spid="49"/>
                                        </p:tgtEl>
                                        <p:attrNameLst>
                                          <p:attrName>style.visibility</p:attrName>
                                        </p:attrNameLst>
                                      </p:cBhvr>
                                      <p:to>
                                        <p:strVal val="visible"/>
                                      </p:to>
                                    </p:set>
                                    <p:animEffect transition="in" filter="fade">
                                      <p:cBhvr>
                                        <p:cTn id="162" dur="1000"/>
                                        <p:tgtEl>
                                          <p:spTgt spid="49"/>
                                        </p:tgtEl>
                                      </p:cBhvr>
                                    </p:animEffect>
                                    <p:anim calcmode="lin" valueType="num">
                                      <p:cBhvr>
                                        <p:cTn id="163" dur="1000" fill="hold"/>
                                        <p:tgtEl>
                                          <p:spTgt spid="49"/>
                                        </p:tgtEl>
                                        <p:attrNameLst>
                                          <p:attrName>ppt_x</p:attrName>
                                        </p:attrNameLst>
                                      </p:cBhvr>
                                      <p:tavLst>
                                        <p:tav tm="0">
                                          <p:val>
                                            <p:strVal val="#ppt_x"/>
                                          </p:val>
                                        </p:tav>
                                        <p:tav tm="100000">
                                          <p:val>
                                            <p:strVal val="#ppt_x"/>
                                          </p:val>
                                        </p:tav>
                                      </p:tavLst>
                                    </p:anim>
                                    <p:anim calcmode="lin" valueType="num">
                                      <p:cBhvr>
                                        <p:cTn id="164" dur="1000" fill="hold"/>
                                        <p:tgtEl>
                                          <p:spTgt spid="49"/>
                                        </p:tgtEl>
                                        <p:attrNameLst>
                                          <p:attrName>ppt_y</p:attrName>
                                        </p:attrNameLst>
                                      </p:cBhvr>
                                      <p:tavLst>
                                        <p:tav tm="0">
                                          <p:val>
                                            <p:strVal val="#ppt_y-.1"/>
                                          </p:val>
                                        </p:tav>
                                        <p:tav tm="100000">
                                          <p:val>
                                            <p:strVal val="#ppt_y"/>
                                          </p:val>
                                        </p:tav>
                                      </p:tavLst>
                                    </p:anim>
                                  </p:childTnLst>
                                </p:cTn>
                              </p:par>
                            </p:childTnLst>
                          </p:cTn>
                        </p:par>
                        <p:par>
                          <p:cTn id="165" fill="hold">
                            <p:stCondLst>
                              <p:cond delay="2000"/>
                            </p:stCondLst>
                            <p:childTnLst>
                              <p:par>
                                <p:cTn id="166" presetID="50" presetClass="entr" presetSubtype="0" decel="100000" fill="hold" grpId="0" nodeType="afterEffect">
                                  <p:stCondLst>
                                    <p:cond delay="0"/>
                                  </p:stCondLst>
                                  <p:childTnLst>
                                    <p:set>
                                      <p:cBhvr>
                                        <p:cTn id="167" dur="1" fill="hold">
                                          <p:stCondLst>
                                            <p:cond delay="0"/>
                                          </p:stCondLst>
                                        </p:cTn>
                                        <p:tgtEl>
                                          <p:spTgt spid="50"/>
                                        </p:tgtEl>
                                        <p:attrNameLst>
                                          <p:attrName>style.visibility</p:attrName>
                                        </p:attrNameLst>
                                      </p:cBhvr>
                                      <p:to>
                                        <p:strVal val="visible"/>
                                      </p:to>
                                    </p:set>
                                    <p:anim calcmode="lin" valueType="num">
                                      <p:cBhvr>
                                        <p:cTn id="168" dur="1000" fill="hold"/>
                                        <p:tgtEl>
                                          <p:spTgt spid="50"/>
                                        </p:tgtEl>
                                        <p:attrNameLst>
                                          <p:attrName>ppt_w</p:attrName>
                                        </p:attrNameLst>
                                      </p:cBhvr>
                                      <p:tavLst>
                                        <p:tav tm="0">
                                          <p:val>
                                            <p:strVal val="#ppt_w+.3"/>
                                          </p:val>
                                        </p:tav>
                                        <p:tav tm="100000">
                                          <p:val>
                                            <p:strVal val="#ppt_w"/>
                                          </p:val>
                                        </p:tav>
                                      </p:tavLst>
                                    </p:anim>
                                    <p:anim calcmode="lin" valueType="num">
                                      <p:cBhvr>
                                        <p:cTn id="169" dur="1000" fill="hold"/>
                                        <p:tgtEl>
                                          <p:spTgt spid="50"/>
                                        </p:tgtEl>
                                        <p:attrNameLst>
                                          <p:attrName>ppt_h</p:attrName>
                                        </p:attrNameLst>
                                      </p:cBhvr>
                                      <p:tavLst>
                                        <p:tav tm="0">
                                          <p:val>
                                            <p:strVal val="#ppt_h"/>
                                          </p:val>
                                        </p:tav>
                                        <p:tav tm="100000">
                                          <p:val>
                                            <p:strVal val="#ppt_h"/>
                                          </p:val>
                                        </p:tav>
                                      </p:tavLst>
                                    </p:anim>
                                    <p:animEffect transition="in" filter="fade">
                                      <p:cBhvr>
                                        <p:cTn id="170" dur="1000"/>
                                        <p:tgtEl>
                                          <p:spTgt spid="50"/>
                                        </p:tgtEl>
                                      </p:cBhvr>
                                    </p:animEffect>
                                  </p:childTnLst>
                                </p:cTn>
                              </p:par>
                            </p:childTnLst>
                          </p:cTn>
                        </p:par>
                        <p:par>
                          <p:cTn id="171" fill="hold">
                            <p:stCondLst>
                              <p:cond delay="3000"/>
                            </p:stCondLst>
                            <p:childTnLst>
                              <p:par>
                                <p:cTn id="172" presetID="50" presetClass="entr" presetSubtype="0" decel="100000" fill="hold" grpId="0" nodeType="afterEffect">
                                  <p:stCondLst>
                                    <p:cond delay="0"/>
                                  </p:stCondLst>
                                  <p:childTnLst>
                                    <p:set>
                                      <p:cBhvr>
                                        <p:cTn id="173" dur="1" fill="hold">
                                          <p:stCondLst>
                                            <p:cond delay="0"/>
                                          </p:stCondLst>
                                        </p:cTn>
                                        <p:tgtEl>
                                          <p:spTgt spid="51"/>
                                        </p:tgtEl>
                                        <p:attrNameLst>
                                          <p:attrName>style.visibility</p:attrName>
                                        </p:attrNameLst>
                                      </p:cBhvr>
                                      <p:to>
                                        <p:strVal val="visible"/>
                                      </p:to>
                                    </p:set>
                                    <p:anim calcmode="lin" valueType="num">
                                      <p:cBhvr>
                                        <p:cTn id="174" dur="1000" fill="hold"/>
                                        <p:tgtEl>
                                          <p:spTgt spid="51"/>
                                        </p:tgtEl>
                                        <p:attrNameLst>
                                          <p:attrName>ppt_w</p:attrName>
                                        </p:attrNameLst>
                                      </p:cBhvr>
                                      <p:tavLst>
                                        <p:tav tm="0">
                                          <p:val>
                                            <p:strVal val="#ppt_w+.3"/>
                                          </p:val>
                                        </p:tav>
                                        <p:tav tm="100000">
                                          <p:val>
                                            <p:strVal val="#ppt_w"/>
                                          </p:val>
                                        </p:tav>
                                      </p:tavLst>
                                    </p:anim>
                                    <p:anim calcmode="lin" valueType="num">
                                      <p:cBhvr>
                                        <p:cTn id="175" dur="1000" fill="hold"/>
                                        <p:tgtEl>
                                          <p:spTgt spid="51"/>
                                        </p:tgtEl>
                                        <p:attrNameLst>
                                          <p:attrName>ppt_h</p:attrName>
                                        </p:attrNameLst>
                                      </p:cBhvr>
                                      <p:tavLst>
                                        <p:tav tm="0">
                                          <p:val>
                                            <p:strVal val="#ppt_h"/>
                                          </p:val>
                                        </p:tav>
                                        <p:tav tm="100000">
                                          <p:val>
                                            <p:strVal val="#ppt_h"/>
                                          </p:val>
                                        </p:tav>
                                      </p:tavLst>
                                    </p:anim>
                                    <p:animEffect transition="in" filter="fade">
                                      <p:cBhvr>
                                        <p:cTn id="176" dur="1000"/>
                                        <p:tgtEl>
                                          <p:spTgt spid="51"/>
                                        </p:tgtEl>
                                      </p:cBhvr>
                                    </p:animEffect>
                                  </p:childTnLst>
                                </p:cTn>
                              </p:par>
                            </p:childTnLst>
                          </p:cTn>
                        </p:par>
                        <p:par>
                          <p:cTn id="177" fill="hold">
                            <p:stCondLst>
                              <p:cond delay="4000"/>
                            </p:stCondLst>
                            <p:childTnLst>
                              <p:par>
                                <p:cTn id="178" presetID="50" presetClass="entr" presetSubtype="0" decel="100000" fill="hold" grpId="0" nodeType="afterEffect">
                                  <p:stCondLst>
                                    <p:cond delay="0"/>
                                  </p:stCondLst>
                                  <p:childTnLst>
                                    <p:set>
                                      <p:cBhvr>
                                        <p:cTn id="179" dur="1" fill="hold">
                                          <p:stCondLst>
                                            <p:cond delay="0"/>
                                          </p:stCondLst>
                                        </p:cTn>
                                        <p:tgtEl>
                                          <p:spTgt spid="52"/>
                                        </p:tgtEl>
                                        <p:attrNameLst>
                                          <p:attrName>style.visibility</p:attrName>
                                        </p:attrNameLst>
                                      </p:cBhvr>
                                      <p:to>
                                        <p:strVal val="visible"/>
                                      </p:to>
                                    </p:set>
                                    <p:anim calcmode="lin" valueType="num">
                                      <p:cBhvr>
                                        <p:cTn id="180" dur="1000" fill="hold"/>
                                        <p:tgtEl>
                                          <p:spTgt spid="52"/>
                                        </p:tgtEl>
                                        <p:attrNameLst>
                                          <p:attrName>ppt_w</p:attrName>
                                        </p:attrNameLst>
                                      </p:cBhvr>
                                      <p:tavLst>
                                        <p:tav tm="0">
                                          <p:val>
                                            <p:strVal val="#ppt_w+.3"/>
                                          </p:val>
                                        </p:tav>
                                        <p:tav tm="100000">
                                          <p:val>
                                            <p:strVal val="#ppt_w"/>
                                          </p:val>
                                        </p:tav>
                                      </p:tavLst>
                                    </p:anim>
                                    <p:anim calcmode="lin" valueType="num">
                                      <p:cBhvr>
                                        <p:cTn id="181" dur="1000" fill="hold"/>
                                        <p:tgtEl>
                                          <p:spTgt spid="52"/>
                                        </p:tgtEl>
                                        <p:attrNameLst>
                                          <p:attrName>ppt_h</p:attrName>
                                        </p:attrNameLst>
                                      </p:cBhvr>
                                      <p:tavLst>
                                        <p:tav tm="0">
                                          <p:val>
                                            <p:strVal val="#ppt_h"/>
                                          </p:val>
                                        </p:tav>
                                        <p:tav tm="100000">
                                          <p:val>
                                            <p:strVal val="#ppt_h"/>
                                          </p:val>
                                        </p:tav>
                                      </p:tavLst>
                                    </p:anim>
                                    <p:animEffect transition="in" filter="fade">
                                      <p:cBhvr>
                                        <p:cTn id="182"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7" grpId="1"/>
      <p:bldP spid="38" grpId="0"/>
      <p:bldP spid="38" grpId="1"/>
      <p:bldP spid="39" grpId="0"/>
      <p:bldP spid="39" grpId="1"/>
      <p:bldP spid="42" grpId="0"/>
      <p:bldP spid="42" grpId="1"/>
      <p:bldP spid="43" grpId="0"/>
      <p:bldP spid="43" grpId="1"/>
      <p:bldP spid="44" grpId="0"/>
      <p:bldP spid="44" grpId="1"/>
      <p:bldP spid="45" grpId="0"/>
      <p:bldP spid="45" grpId="1"/>
      <p:bldP spid="46" grpId="0"/>
      <p:bldP spid="46" grpId="1"/>
      <p:bldP spid="47" grpId="0"/>
      <p:bldP spid="47" grpId="1"/>
      <p:bldP spid="40" grpId="0"/>
      <p:bldP spid="40" grpId="1"/>
      <p:bldP spid="41" grpId="0"/>
      <p:bldP spid="41" grpId="1"/>
      <p:bldP spid="48" grpId="0"/>
      <p:bldP spid="48" grpId="1"/>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grpSp>
        <p:nvGrpSpPr>
          <p:cNvPr id="2357" name="Google Shape;2357;p49"/>
          <p:cNvGrpSpPr/>
          <p:nvPr/>
        </p:nvGrpSpPr>
        <p:grpSpPr>
          <a:xfrm rot="-947677">
            <a:off x="1574147" y="699721"/>
            <a:ext cx="597952" cy="578874"/>
            <a:chOff x="-1241687" y="1182283"/>
            <a:chExt cx="720480" cy="684288"/>
          </a:xfrm>
        </p:grpSpPr>
        <p:sp>
          <p:nvSpPr>
            <p:cNvPr id="2358" name="Google Shape;2358;p49"/>
            <p:cNvSpPr/>
            <p:nvPr/>
          </p:nvSpPr>
          <p:spPr>
            <a:xfrm>
              <a:off x="-1241687" y="1297323"/>
              <a:ext cx="720480" cy="444288"/>
            </a:xfrm>
            <a:custGeom>
              <a:avLst/>
              <a:gdLst/>
              <a:ahLst/>
              <a:cxnLst/>
              <a:rect l="l" t="t" r="r" b="b"/>
              <a:pathLst>
                <a:path w="22515" h="13884" extrusionOk="0">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9"/>
            <p:cNvSpPr/>
            <p:nvPr/>
          </p:nvSpPr>
          <p:spPr>
            <a:xfrm>
              <a:off x="-1126647" y="1182283"/>
              <a:ext cx="506016" cy="684288"/>
            </a:xfrm>
            <a:custGeom>
              <a:avLst/>
              <a:gdLst/>
              <a:ahLst/>
              <a:cxnLst/>
              <a:rect l="l" t="t" r="r" b="b"/>
              <a:pathLst>
                <a:path w="15813" h="21384" extrusionOk="0">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0" name="Google Shape;2360;p49"/>
          <p:cNvGrpSpPr/>
          <p:nvPr/>
        </p:nvGrpSpPr>
        <p:grpSpPr>
          <a:xfrm rot="-2700000">
            <a:off x="1150081" y="3185601"/>
            <a:ext cx="703184" cy="772523"/>
            <a:chOff x="6943641" y="462327"/>
            <a:chExt cx="691552" cy="759744"/>
          </a:xfrm>
        </p:grpSpPr>
        <p:sp>
          <p:nvSpPr>
            <p:cNvPr id="2361" name="Google Shape;2361;p49"/>
            <p:cNvSpPr/>
            <p:nvPr/>
          </p:nvSpPr>
          <p:spPr>
            <a:xfrm>
              <a:off x="7035475" y="588200"/>
              <a:ext cx="507900" cy="50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9"/>
            <p:cNvSpPr/>
            <p:nvPr/>
          </p:nvSpPr>
          <p:spPr>
            <a:xfrm>
              <a:off x="7090375" y="643150"/>
              <a:ext cx="398100" cy="3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3" name="Google Shape;2363;p49"/>
            <p:cNvGrpSpPr/>
            <p:nvPr/>
          </p:nvGrpSpPr>
          <p:grpSpPr>
            <a:xfrm>
              <a:off x="6943641" y="462327"/>
              <a:ext cx="691552" cy="759744"/>
              <a:chOff x="7216391" y="426902"/>
              <a:chExt cx="691552" cy="759744"/>
            </a:xfrm>
          </p:grpSpPr>
          <p:sp>
            <p:nvSpPr>
              <p:cNvPr id="2364" name="Google Shape;2364;p49"/>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9"/>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9"/>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9"/>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 name="Google Shape;792;p29">
            <a:extLst>
              <a:ext uri="{FF2B5EF4-FFF2-40B4-BE49-F238E27FC236}">
                <a16:creationId xmlns:a16="http://schemas.microsoft.com/office/drawing/2014/main" id="{792D3E4B-B010-41C8-AC62-D0127D158389}"/>
              </a:ext>
            </a:extLst>
          </p:cNvPr>
          <p:cNvSpPr txBox="1">
            <a:spLocks/>
          </p:cNvSpPr>
          <p:nvPr/>
        </p:nvSpPr>
        <p:spPr>
          <a:xfrm>
            <a:off x="3005439" y="622275"/>
            <a:ext cx="540796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3200" dirty="0">
                <a:solidFill>
                  <a:schemeClr val="tx1"/>
                </a:solidFill>
              </a:rPr>
              <a:t>تَعلَّمتُ مع إِخواني من الدرس أنَّ:</a:t>
            </a:r>
          </a:p>
        </p:txBody>
      </p:sp>
      <p:sp>
        <p:nvSpPr>
          <p:cNvPr id="105" name="Google Shape;792;p29">
            <a:extLst>
              <a:ext uri="{FF2B5EF4-FFF2-40B4-BE49-F238E27FC236}">
                <a16:creationId xmlns:a16="http://schemas.microsoft.com/office/drawing/2014/main" id="{F658859E-69D3-414D-B911-72EB010786BF}"/>
              </a:ext>
            </a:extLst>
          </p:cNvPr>
          <p:cNvSpPr txBox="1">
            <a:spLocks/>
          </p:cNvSpPr>
          <p:nvPr/>
        </p:nvSpPr>
        <p:spPr>
          <a:xfrm>
            <a:off x="3003059" y="1606150"/>
            <a:ext cx="4676024"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dirty="0">
                <a:solidFill>
                  <a:schemeClr val="tx1"/>
                </a:solidFill>
              </a:rPr>
              <a:t>1- الحرية من أهم القيم الإسلامية</a:t>
            </a:r>
          </a:p>
        </p:txBody>
      </p:sp>
      <p:sp>
        <p:nvSpPr>
          <p:cNvPr id="106" name="Google Shape;792;p29">
            <a:extLst>
              <a:ext uri="{FF2B5EF4-FFF2-40B4-BE49-F238E27FC236}">
                <a16:creationId xmlns:a16="http://schemas.microsoft.com/office/drawing/2014/main" id="{9F48E89C-B926-49CA-BE6F-061F7506E842}"/>
              </a:ext>
            </a:extLst>
          </p:cNvPr>
          <p:cNvSpPr txBox="1">
            <a:spLocks/>
          </p:cNvSpPr>
          <p:nvPr/>
        </p:nvSpPr>
        <p:spPr>
          <a:xfrm>
            <a:off x="2265940" y="2100511"/>
            <a:ext cx="5990951"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dirty="0">
                <a:solidFill>
                  <a:schemeClr val="tx1"/>
                </a:solidFill>
              </a:rPr>
              <a:t>2- الحرية حق مكفول لجميع الناس.</a:t>
            </a:r>
          </a:p>
        </p:txBody>
      </p:sp>
      <p:sp>
        <p:nvSpPr>
          <p:cNvPr id="107" name="Google Shape;792;p29">
            <a:extLst>
              <a:ext uri="{FF2B5EF4-FFF2-40B4-BE49-F238E27FC236}">
                <a16:creationId xmlns:a16="http://schemas.microsoft.com/office/drawing/2014/main" id="{39ADB98E-4448-49CE-A6E9-4A63095438F0}"/>
              </a:ext>
            </a:extLst>
          </p:cNvPr>
          <p:cNvSpPr txBox="1">
            <a:spLocks/>
          </p:cNvSpPr>
          <p:nvPr/>
        </p:nvSpPr>
        <p:spPr>
          <a:xfrm>
            <a:off x="70926" y="2521884"/>
            <a:ext cx="6480659"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lgn="r"/>
            <a:r>
              <a:rPr lang="ar-KW" dirty="0">
                <a:solidFill>
                  <a:schemeClr val="tx1"/>
                </a:solidFill>
              </a:rPr>
              <a:t>3- رفض كل أشكال الفساد والفوضى بدعوى الحرية.</a:t>
            </a:r>
          </a:p>
        </p:txBody>
      </p:sp>
      <p:sp>
        <p:nvSpPr>
          <p:cNvPr id="112" name="Google Shape;792;p29">
            <a:extLst>
              <a:ext uri="{FF2B5EF4-FFF2-40B4-BE49-F238E27FC236}">
                <a16:creationId xmlns:a16="http://schemas.microsoft.com/office/drawing/2014/main" id="{D704C825-61C7-42A4-A692-50D0F7D930B1}"/>
              </a:ext>
            </a:extLst>
          </p:cNvPr>
          <p:cNvSpPr txBox="1">
            <a:spLocks/>
          </p:cNvSpPr>
          <p:nvPr/>
        </p:nvSpPr>
        <p:spPr>
          <a:xfrm>
            <a:off x="2483656" y="3125107"/>
            <a:ext cx="4088762"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lgn="r"/>
            <a:r>
              <a:rPr lang="ar-KW" dirty="0">
                <a:solidFill>
                  <a:schemeClr val="tx1"/>
                </a:solidFill>
              </a:rPr>
              <a:t>4- الحرية المنضبطة بقواعد الشرع والدين والعرف الصحيح  سبب لسعادة الإنسان وتقدمه. </a:t>
            </a:r>
          </a:p>
        </p:txBody>
      </p:sp>
      <p:grpSp>
        <p:nvGrpSpPr>
          <p:cNvPr id="113" name="Google Shape;3836;p67">
            <a:extLst>
              <a:ext uri="{FF2B5EF4-FFF2-40B4-BE49-F238E27FC236}">
                <a16:creationId xmlns:a16="http://schemas.microsoft.com/office/drawing/2014/main" id="{41115742-7CA9-41B1-A0E3-0E2537B8DFAB}"/>
              </a:ext>
            </a:extLst>
          </p:cNvPr>
          <p:cNvGrpSpPr/>
          <p:nvPr/>
        </p:nvGrpSpPr>
        <p:grpSpPr>
          <a:xfrm>
            <a:off x="6512480" y="1538365"/>
            <a:ext cx="2559553" cy="3178912"/>
            <a:chOff x="3292224" y="1540614"/>
            <a:chExt cx="2559553" cy="3178912"/>
          </a:xfrm>
        </p:grpSpPr>
        <p:sp>
          <p:nvSpPr>
            <p:cNvPr id="114" name="Google Shape;3837;p67">
              <a:extLst>
                <a:ext uri="{FF2B5EF4-FFF2-40B4-BE49-F238E27FC236}">
                  <a16:creationId xmlns:a16="http://schemas.microsoft.com/office/drawing/2014/main" id="{AAFFEE41-840E-4DC0-9BDF-0AF13B21B40B}"/>
                </a:ext>
              </a:extLst>
            </p:cNvPr>
            <p:cNvSpPr/>
            <p:nvPr/>
          </p:nvSpPr>
          <p:spPr>
            <a:xfrm>
              <a:off x="3292224" y="4466502"/>
              <a:ext cx="2559553" cy="253024"/>
            </a:xfrm>
            <a:custGeom>
              <a:avLst/>
              <a:gdLst/>
              <a:ahLst/>
              <a:cxnLst/>
              <a:rect l="l" t="t" r="r" b="b"/>
              <a:pathLst>
                <a:path w="37946" h="3751" extrusionOk="0">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838;p67">
              <a:extLst>
                <a:ext uri="{FF2B5EF4-FFF2-40B4-BE49-F238E27FC236}">
                  <a16:creationId xmlns:a16="http://schemas.microsoft.com/office/drawing/2014/main" id="{69BCC001-F993-4FD9-BD56-841396C45477}"/>
                </a:ext>
              </a:extLst>
            </p:cNvPr>
            <p:cNvSpPr/>
            <p:nvPr/>
          </p:nvSpPr>
          <p:spPr>
            <a:xfrm>
              <a:off x="3569772" y="2506041"/>
              <a:ext cx="2004456" cy="728491"/>
            </a:xfrm>
            <a:custGeom>
              <a:avLst/>
              <a:gdLst/>
              <a:ahLst/>
              <a:cxnLst/>
              <a:rect l="l" t="t" r="r" b="b"/>
              <a:pathLst>
                <a:path w="29826" h="10835" extrusionOk="0">
                  <a:moveTo>
                    <a:pt x="1" y="0"/>
                  </a:moveTo>
                  <a:lnTo>
                    <a:pt x="1405" y="10835"/>
                  </a:lnTo>
                  <a:lnTo>
                    <a:pt x="28421" y="10835"/>
                  </a:lnTo>
                  <a:lnTo>
                    <a:pt x="29826"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839;p67">
              <a:extLst>
                <a:ext uri="{FF2B5EF4-FFF2-40B4-BE49-F238E27FC236}">
                  <a16:creationId xmlns:a16="http://schemas.microsoft.com/office/drawing/2014/main" id="{6DECEDD3-FF79-442F-9814-D74C36D6A68D}"/>
                </a:ext>
              </a:extLst>
            </p:cNvPr>
            <p:cNvSpPr/>
            <p:nvPr/>
          </p:nvSpPr>
          <p:spPr>
            <a:xfrm>
              <a:off x="3580189" y="2615701"/>
              <a:ext cx="1993368" cy="536401"/>
            </a:xfrm>
            <a:custGeom>
              <a:avLst/>
              <a:gdLst/>
              <a:ahLst/>
              <a:cxnLst/>
              <a:rect l="l" t="t" r="r" b="b"/>
              <a:pathLst>
                <a:path w="29661" h="7978" extrusionOk="0">
                  <a:moveTo>
                    <a:pt x="15597" y="0"/>
                  </a:moveTo>
                  <a:cubicBezTo>
                    <a:pt x="14264" y="72"/>
                    <a:pt x="13407" y="846"/>
                    <a:pt x="12561" y="1691"/>
                  </a:cubicBezTo>
                  <a:cubicBezTo>
                    <a:pt x="11913" y="787"/>
                    <a:pt x="10818" y="383"/>
                    <a:pt x="9709" y="383"/>
                  </a:cubicBezTo>
                  <a:cubicBezTo>
                    <a:pt x="9006" y="383"/>
                    <a:pt x="8297" y="545"/>
                    <a:pt x="7692" y="846"/>
                  </a:cubicBezTo>
                  <a:cubicBezTo>
                    <a:pt x="6275" y="1477"/>
                    <a:pt x="5930" y="2822"/>
                    <a:pt x="5644" y="4167"/>
                  </a:cubicBezTo>
                  <a:cubicBezTo>
                    <a:pt x="5186" y="3383"/>
                    <a:pt x="4469" y="3068"/>
                    <a:pt x="3704" y="3068"/>
                  </a:cubicBezTo>
                  <a:cubicBezTo>
                    <a:pt x="2821" y="3068"/>
                    <a:pt x="1874" y="3489"/>
                    <a:pt x="1191" y="4096"/>
                  </a:cubicBezTo>
                  <a:cubicBezTo>
                    <a:pt x="131" y="5013"/>
                    <a:pt x="0" y="6703"/>
                    <a:pt x="346" y="7977"/>
                  </a:cubicBezTo>
                  <a:lnTo>
                    <a:pt x="29159" y="7834"/>
                  </a:lnTo>
                  <a:cubicBezTo>
                    <a:pt x="29661" y="5060"/>
                    <a:pt x="28050" y="3083"/>
                    <a:pt x="26268" y="3083"/>
                  </a:cubicBezTo>
                  <a:cubicBezTo>
                    <a:pt x="25725" y="3083"/>
                    <a:pt x="25166" y="3267"/>
                    <a:pt x="24646" y="3667"/>
                  </a:cubicBezTo>
                  <a:cubicBezTo>
                    <a:pt x="24218" y="2405"/>
                    <a:pt x="24003" y="1131"/>
                    <a:pt x="22527" y="631"/>
                  </a:cubicBezTo>
                  <a:cubicBezTo>
                    <a:pt x="22158" y="473"/>
                    <a:pt x="21525" y="380"/>
                    <a:pt x="20993" y="380"/>
                  </a:cubicBezTo>
                  <a:cubicBezTo>
                    <a:pt x="20803" y="380"/>
                    <a:pt x="20626" y="392"/>
                    <a:pt x="20479" y="417"/>
                  </a:cubicBezTo>
                  <a:cubicBezTo>
                    <a:pt x="19527" y="595"/>
                    <a:pt x="18562" y="1346"/>
                    <a:pt x="18562" y="1346"/>
                  </a:cubicBezTo>
                  <a:cubicBezTo>
                    <a:pt x="18562" y="1346"/>
                    <a:pt x="17860" y="453"/>
                    <a:pt x="17229" y="214"/>
                  </a:cubicBezTo>
                  <a:cubicBezTo>
                    <a:pt x="16729" y="12"/>
                    <a:pt x="16169" y="0"/>
                    <a:pt x="15597" y="0"/>
                  </a:cubicBezTo>
                  <a:close/>
                </a:path>
              </a:pathLst>
            </a:custGeom>
            <a:solidFill>
              <a:srgbClr val="D59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840;p67">
              <a:extLst>
                <a:ext uri="{FF2B5EF4-FFF2-40B4-BE49-F238E27FC236}">
                  <a16:creationId xmlns:a16="http://schemas.microsoft.com/office/drawing/2014/main" id="{60AA2B7F-EBA3-485D-9B11-7FFE2E933FB6}"/>
                </a:ext>
              </a:extLst>
            </p:cNvPr>
            <p:cNvSpPr/>
            <p:nvPr/>
          </p:nvSpPr>
          <p:spPr>
            <a:xfrm>
              <a:off x="3592151" y="2672515"/>
              <a:ext cx="1959698" cy="536401"/>
            </a:xfrm>
            <a:custGeom>
              <a:avLst/>
              <a:gdLst/>
              <a:ahLst/>
              <a:cxnLst/>
              <a:rect l="l" t="t" r="r" b="b"/>
              <a:pathLst>
                <a:path w="29160" h="7978" extrusionOk="0">
                  <a:moveTo>
                    <a:pt x="13550" y="1"/>
                  </a:moveTo>
                  <a:cubicBezTo>
                    <a:pt x="12991" y="1"/>
                    <a:pt x="12431" y="12"/>
                    <a:pt x="11931" y="215"/>
                  </a:cubicBezTo>
                  <a:cubicBezTo>
                    <a:pt x="11300" y="465"/>
                    <a:pt x="10586" y="1346"/>
                    <a:pt x="10586" y="1346"/>
                  </a:cubicBezTo>
                  <a:cubicBezTo>
                    <a:pt x="10586" y="1346"/>
                    <a:pt x="9633" y="596"/>
                    <a:pt x="8681" y="429"/>
                  </a:cubicBezTo>
                  <a:cubicBezTo>
                    <a:pt x="8529" y="400"/>
                    <a:pt x="8347" y="387"/>
                    <a:pt x="8151" y="387"/>
                  </a:cubicBezTo>
                  <a:cubicBezTo>
                    <a:pt x="7622" y="387"/>
                    <a:pt x="6998" y="484"/>
                    <a:pt x="6633" y="632"/>
                  </a:cubicBezTo>
                  <a:cubicBezTo>
                    <a:pt x="5156" y="1132"/>
                    <a:pt x="4942" y="2406"/>
                    <a:pt x="4513" y="3668"/>
                  </a:cubicBezTo>
                  <a:cubicBezTo>
                    <a:pt x="3925" y="3515"/>
                    <a:pt x="3417" y="3442"/>
                    <a:pt x="2977" y="3442"/>
                  </a:cubicBezTo>
                  <a:cubicBezTo>
                    <a:pt x="783" y="3442"/>
                    <a:pt x="289" y="5246"/>
                    <a:pt x="1" y="7835"/>
                  </a:cubicBezTo>
                  <a:lnTo>
                    <a:pt x="28814" y="7978"/>
                  </a:lnTo>
                  <a:cubicBezTo>
                    <a:pt x="29159" y="6716"/>
                    <a:pt x="29016" y="5013"/>
                    <a:pt x="27957" y="4096"/>
                  </a:cubicBezTo>
                  <a:cubicBezTo>
                    <a:pt x="27280" y="3490"/>
                    <a:pt x="26336" y="3068"/>
                    <a:pt x="25454" y="3068"/>
                  </a:cubicBezTo>
                  <a:cubicBezTo>
                    <a:pt x="24691" y="3068"/>
                    <a:pt x="23974" y="3384"/>
                    <a:pt x="23516" y="4168"/>
                  </a:cubicBezTo>
                  <a:cubicBezTo>
                    <a:pt x="23230" y="2822"/>
                    <a:pt x="22873" y="1489"/>
                    <a:pt x="21468" y="846"/>
                  </a:cubicBezTo>
                  <a:cubicBezTo>
                    <a:pt x="20863" y="546"/>
                    <a:pt x="20152" y="383"/>
                    <a:pt x="19447" y="383"/>
                  </a:cubicBezTo>
                  <a:cubicBezTo>
                    <a:pt x="18334" y="383"/>
                    <a:pt x="17235" y="788"/>
                    <a:pt x="16586" y="1691"/>
                  </a:cubicBezTo>
                  <a:cubicBezTo>
                    <a:pt x="15741" y="846"/>
                    <a:pt x="14896" y="72"/>
                    <a:pt x="13550" y="1"/>
                  </a:cubicBezTo>
                  <a:close/>
                </a:path>
              </a:pathLst>
            </a:custGeom>
            <a:solidFill>
              <a:srgbClr val="F9B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841;p67">
              <a:extLst>
                <a:ext uri="{FF2B5EF4-FFF2-40B4-BE49-F238E27FC236}">
                  <a16:creationId xmlns:a16="http://schemas.microsoft.com/office/drawing/2014/main" id="{59550670-9985-4882-A9F0-CC9ABCE60356}"/>
                </a:ext>
              </a:extLst>
            </p:cNvPr>
            <p:cNvSpPr/>
            <p:nvPr/>
          </p:nvSpPr>
          <p:spPr>
            <a:xfrm>
              <a:off x="3969843" y="2868639"/>
              <a:ext cx="161695" cy="161767"/>
            </a:xfrm>
            <a:custGeom>
              <a:avLst/>
              <a:gdLst/>
              <a:ahLst/>
              <a:cxnLst/>
              <a:rect l="l" t="t" r="r" b="b"/>
              <a:pathLst>
                <a:path w="2406" h="2406" extrusionOk="0">
                  <a:moveTo>
                    <a:pt x="1203" y="1"/>
                  </a:moveTo>
                  <a:cubicBezTo>
                    <a:pt x="548" y="1"/>
                    <a:pt x="1" y="548"/>
                    <a:pt x="1" y="1203"/>
                  </a:cubicBezTo>
                  <a:cubicBezTo>
                    <a:pt x="1" y="1858"/>
                    <a:pt x="548" y="2406"/>
                    <a:pt x="1203" y="2406"/>
                  </a:cubicBezTo>
                  <a:cubicBezTo>
                    <a:pt x="1858" y="2406"/>
                    <a:pt x="2406" y="1858"/>
                    <a:pt x="2406" y="1203"/>
                  </a:cubicBezTo>
                  <a:cubicBezTo>
                    <a:pt x="2406" y="548"/>
                    <a:pt x="1858" y="1"/>
                    <a:pt x="1203" y="1"/>
                  </a:cubicBez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842;p67">
              <a:extLst>
                <a:ext uri="{FF2B5EF4-FFF2-40B4-BE49-F238E27FC236}">
                  <a16:creationId xmlns:a16="http://schemas.microsoft.com/office/drawing/2014/main" id="{A50804A1-A0B5-4718-BC8F-6E412782AB46}"/>
                </a:ext>
              </a:extLst>
            </p:cNvPr>
            <p:cNvSpPr/>
            <p:nvPr/>
          </p:nvSpPr>
          <p:spPr>
            <a:xfrm>
              <a:off x="4926036" y="2775788"/>
              <a:ext cx="122515" cy="94532"/>
            </a:xfrm>
            <a:custGeom>
              <a:avLst/>
              <a:gdLst/>
              <a:ahLst/>
              <a:cxnLst/>
              <a:rect l="l" t="t" r="r" b="b"/>
              <a:pathLst>
                <a:path w="1823" h="1406" extrusionOk="0">
                  <a:moveTo>
                    <a:pt x="905" y="0"/>
                  </a:moveTo>
                  <a:cubicBezTo>
                    <a:pt x="1" y="0"/>
                    <a:pt x="1" y="1405"/>
                    <a:pt x="905" y="1405"/>
                  </a:cubicBezTo>
                  <a:cubicBezTo>
                    <a:pt x="1822" y="1405"/>
                    <a:pt x="1822" y="0"/>
                    <a:pt x="905" y="0"/>
                  </a:cubicBez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843;p67">
              <a:extLst>
                <a:ext uri="{FF2B5EF4-FFF2-40B4-BE49-F238E27FC236}">
                  <a16:creationId xmlns:a16="http://schemas.microsoft.com/office/drawing/2014/main" id="{7C14999F-5B58-4D8C-AE8B-5D7B2E381B70}"/>
                </a:ext>
              </a:extLst>
            </p:cNvPr>
            <p:cNvSpPr/>
            <p:nvPr/>
          </p:nvSpPr>
          <p:spPr>
            <a:xfrm>
              <a:off x="5258902" y="2943068"/>
              <a:ext cx="190526" cy="189804"/>
            </a:xfrm>
            <a:custGeom>
              <a:avLst/>
              <a:gdLst/>
              <a:ahLst/>
              <a:cxnLst/>
              <a:rect l="l" t="t" r="r" b="b"/>
              <a:pathLst>
                <a:path w="2835" h="2823" extrusionOk="0">
                  <a:moveTo>
                    <a:pt x="1417" y="1"/>
                  </a:moveTo>
                  <a:cubicBezTo>
                    <a:pt x="644" y="1"/>
                    <a:pt x="1" y="644"/>
                    <a:pt x="1" y="1418"/>
                  </a:cubicBezTo>
                  <a:cubicBezTo>
                    <a:pt x="1" y="2180"/>
                    <a:pt x="644" y="2823"/>
                    <a:pt x="1417" y="2823"/>
                  </a:cubicBezTo>
                  <a:cubicBezTo>
                    <a:pt x="2191" y="2823"/>
                    <a:pt x="2834" y="2180"/>
                    <a:pt x="2834" y="1418"/>
                  </a:cubicBezTo>
                  <a:cubicBezTo>
                    <a:pt x="2834" y="644"/>
                    <a:pt x="2191" y="1"/>
                    <a:pt x="1417" y="1"/>
                  </a:cubicBezTo>
                  <a:close/>
                </a:path>
              </a:pathLst>
            </a:custGeom>
            <a:solidFill>
              <a:srgbClr val="D59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844;p67">
              <a:extLst>
                <a:ext uri="{FF2B5EF4-FFF2-40B4-BE49-F238E27FC236}">
                  <a16:creationId xmlns:a16="http://schemas.microsoft.com/office/drawing/2014/main" id="{C67E5CC2-AC78-4EC8-B8BB-522EB06975D7}"/>
                </a:ext>
              </a:extLst>
            </p:cNvPr>
            <p:cNvSpPr/>
            <p:nvPr/>
          </p:nvSpPr>
          <p:spPr>
            <a:xfrm>
              <a:off x="4376366" y="2713326"/>
              <a:ext cx="184074" cy="142605"/>
            </a:xfrm>
            <a:custGeom>
              <a:avLst/>
              <a:gdLst/>
              <a:ahLst/>
              <a:cxnLst/>
              <a:rect l="l" t="t" r="r" b="b"/>
              <a:pathLst>
                <a:path w="2739" h="2121" extrusionOk="0">
                  <a:moveTo>
                    <a:pt x="1369" y="1"/>
                  </a:moveTo>
                  <a:cubicBezTo>
                    <a:pt x="0" y="1"/>
                    <a:pt x="0" y="2120"/>
                    <a:pt x="1369" y="2120"/>
                  </a:cubicBezTo>
                  <a:cubicBezTo>
                    <a:pt x="2738" y="2120"/>
                    <a:pt x="2738" y="1"/>
                    <a:pt x="1369" y="1"/>
                  </a:cubicBez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845;p67">
              <a:extLst>
                <a:ext uri="{FF2B5EF4-FFF2-40B4-BE49-F238E27FC236}">
                  <a16:creationId xmlns:a16="http://schemas.microsoft.com/office/drawing/2014/main" id="{1261EBF0-6BF4-4DEB-A8F7-0547CF560898}"/>
                </a:ext>
              </a:extLst>
            </p:cNvPr>
            <p:cNvSpPr/>
            <p:nvPr/>
          </p:nvSpPr>
          <p:spPr>
            <a:xfrm>
              <a:off x="3723402" y="2978300"/>
              <a:ext cx="122515" cy="94532"/>
            </a:xfrm>
            <a:custGeom>
              <a:avLst/>
              <a:gdLst/>
              <a:ahLst/>
              <a:cxnLst/>
              <a:rect l="l" t="t" r="r" b="b"/>
              <a:pathLst>
                <a:path w="1823" h="1406" extrusionOk="0">
                  <a:moveTo>
                    <a:pt x="917" y="1"/>
                  </a:moveTo>
                  <a:cubicBezTo>
                    <a:pt x="1" y="1"/>
                    <a:pt x="1" y="1406"/>
                    <a:pt x="917" y="1406"/>
                  </a:cubicBezTo>
                  <a:cubicBezTo>
                    <a:pt x="1822" y="1406"/>
                    <a:pt x="1822" y="1"/>
                    <a:pt x="917" y="1"/>
                  </a:cubicBez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846;p67">
              <a:extLst>
                <a:ext uri="{FF2B5EF4-FFF2-40B4-BE49-F238E27FC236}">
                  <a16:creationId xmlns:a16="http://schemas.microsoft.com/office/drawing/2014/main" id="{2E55B4BE-0834-4925-B49E-E8642237B20F}"/>
                </a:ext>
              </a:extLst>
            </p:cNvPr>
            <p:cNvSpPr/>
            <p:nvPr/>
          </p:nvSpPr>
          <p:spPr>
            <a:xfrm>
              <a:off x="4176297" y="2800597"/>
              <a:ext cx="122515" cy="95339"/>
            </a:xfrm>
            <a:custGeom>
              <a:avLst/>
              <a:gdLst/>
              <a:ahLst/>
              <a:cxnLst/>
              <a:rect l="l" t="t" r="r" b="b"/>
              <a:pathLst>
                <a:path w="1823" h="1418" extrusionOk="0">
                  <a:moveTo>
                    <a:pt x="905" y="1"/>
                  </a:moveTo>
                  <a:cubicBezTo>
                    <a:pt x="0" y="1"/>
                    <a:pt x="0" y="1417"/>
                    <a:pt x="905" y="1417"/>
                  </a:cubicBezTo>
                  <a:cubicBezTo>
                    <a:pt x="1822" y="1417"/>
                    <a:pt x="1822" y="1"/>
                    <a:pt x="905" y="1"/>
                  </a:cubicBezTo>
                  <a:close/>
                </a:path>
              </a:pathLst>
            </a:custGeom>
            <a:solidFill>
              <a:srgbClr val="D59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847;p67">
              <a:extLst>
                <a:ext uri="{FF2B5EF4-FFF2-40B4-BE49-F238E27FC236}">
                  <a16:creationId xmlns:a16="http://schemas.microsoft.com/office/drawing/2014/main" id="{52CF99A7-C758-4984-8FA7-84F05DDC5636}"/>
                </a:ext>
              </a:extLst>
            </p:cNvPr>
            <p:cNvSpPr/>
            <p:nvPr/>
          </p:nvSpPr>
          <p:spPr>
            <a:xfrm>
              <a:off x="4951641" y="2968685"/>
              <a:ext cx="122515" cy="94532"/>
            </a:xfrm>
            <a:custGeom>
              <a:avLst/>
              <a:gdLst/>
              <a:ahLst/>
              <a:cxnLst/>
              <a:rect l="l" t="t" r="r" b="b"/>
              <a:pathLst>
                <a:path w="1823" h="1406" extrusionOk="0">
                  <a:moveTo>
                    <a:pt x="905" y="1"/>
                  </a:moveTo>
                  <a:cubicBezTo>
                    <a:pt x="1" y="1"/>
                    <a:pt x="1" y="1406"/>
                    <a:pt x="905" y="1406"/>
                  </a:cubicBezTo>
                  <a:cubicBezTo>
                    <a:pt x="1822" y="1406"/>
                    <a:pt x="1822" y="1"/>
                    <a:pt x="905" y="1"/>
                  </a:cubicBezTo>
                  <a:close/>
                </a:path>
              </a:pathLst>
            </a:custGeom>
            <a:solidFill>
              <a:srgbClr val="D59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848;p67">
              <a:extLst>
                <a:ext uri="{FF2B5EF4-FFF2-40B4-BE49-F238E27FC236}">
                  <a16:creationId xmlns:a16="http://schemas.microsoft.com/office/drawing/2014/main" id="{50B9FB3F-E029-42F2-9E0B-BCA313ABE40D}"/>
                </a:ext>
              </a:extLst>
            </p:cNvPr>
            <p:cNvSpPr/>
            <p:nvPr/>
          </p:nvSpPr>
          <p:spPr>
            <a:xfrm>
              <a:off x="4742029" y="281263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849;p67">
              <a:extLst>
                <a:ext uri="{FF2B5EF4-FFF2-40B4-BE49-F238E27FC236}">
                  <a16:creationId xmlns:a16="http://schemas.microsoft.com/office/drawing/2014/main" id="{5139F8B8-0FBF-4D29-88E8-9BD5E4D4C7A1}"/>
                </a:ext>
              </a:extLst>
            </p:cNvPr>
            <p:cNvSpPr/>
            <p:nvPr/>
          </p:nvSpPr>
          <p:spPr>
            <a:xfrm>
              <a:off x="4049078" y="2752592"/>
              <a:ext cx="92071" cy="71269"/>
            </a:xfrm>
            <a:custGeom>
              <a:avLst/>
              <a:gdLst/>
              <a:ahLst/>
              <a:cxnLst/>
              <a:rect l="l" t="t" r="r" b="b"/>
              <a:pathLst>
                <a:path w="1370" h="1060" extrusionOk="0">
                  <a:moveTo>
                    <a:pt x="679" y="0"/>
                  </a:moveTo>
                  <a:cubicBezTo>
                    <a:pt x="0" y="0"/>
                    <a:pt x="0" y="1060"/>
                    <a:pt x="679" y="1060"/>
                  </a:cubicBezTo>
                  <a:cubicBezTo>
                    <a:pt x="1370" y="1060"/>
                    <a:pt x="1370" y="0"/>
                    <a:pt x="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850;p67">
              <a:extLst>
                <a:ext uri="{FF2B5EF4-FFF2-40B4-BE49-F238E27FC236}">
                  <a16:creationId xmlns:a16="http://schemas.microsoft.com/office/drawing/2014/main" id="{4ED05506-9722-4D62-A689-38C98D9CF947}"/>
                </a:ext>
              </a:extLst>
            </p:cNvPr>
            <p:cNvSpPr/>
            <p:nvPr/>
          </p:nvSpPr>
          <p:spPr>
            <a:xfrm>
              <a:off x="3872262" y="3034374"/>
              <a:ext cx="91264" cy="71269"/>
            </a:xfrm>
            <a:custGeom>
              <a:avLst/>
              <a:gdLst/>
              <a:ahLst/>
              <a:cxnLst/>
              <a:rect l="l" t="t" r="r" b="b"/>
              <a:pathLst>
                <a:path w="1358" h="1060" extrusionOk="0">
                  <a:moveTo>
                    <a:pt x="679" y="0"/>
                  </a:moveTo>
                  <a:cubicBezTo>
                    <a:pt x="0" y="0"/>
                    <a:pt x="0" y="1060"/>
                    <a:pt x="679" y="1060"/>
                  </a:cubicBezTo>
                  <a:cubicBezTo>
                    <a:pt x="1357" y="1060"/>
                    <a:pt x="1357" y="0"/>
                    <a:pt x="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851;p67">
              <a:extLst>
                <a:ext uri="{FF2B5EF4-FFF2-40B4-BE49-F238E27FC236}">
                  <a16:creationId xmlns:a16="http://schemas.microsoft.com/office/drawing/2014/main" id="{F26CA148-86C9-40EB-BBAF-98364D960BF9}"/>
                </a:ext>
              </a:extLst>
            </p:cNvPr>
            <p:cNvSpPr/>
            <p:nvPr/>
          </p:nvSpPr>
          <p:spPr>
            <a:xfrm>
              <a:off x="3640203" y="1639852"/>
              <a:ext cx="1863595" cy="795793"/>
            </a:xfrm>
            <a:custGeom>
              <a:avLst/>
              <a:gdLst/>
              <a:ahLst/>
              <a:cxnLst/>
              <a:rect l="l" t="t" r="r" b="b"/>
              <a:pathLst>
                <a:path w="27730" h="11836" extrusionOk="0">
                  <a:moveTo>
                    <a:pt x="4870" y="0"/>
                  </a:moveTo>
                  <a:cubicBezTo>
                    <a:pt x="2191" y="0"/>
                    <a:pt x="0" y="2203"/>
                    <a:pt x="0" y="4918"/>
                  </a:cubicBezTo>
                  <a:lnTo>
                    <a:pt x="0" y="11835"/>
                  </a:lnTo>
                  <a:lnTo>
                    <a:pt x="27730" y="11835"/>
                  </a:lnTo>
                  <a:lnTo>
                    <a:pt x="27730" y="4918"/>
                  </a:lnTo>
                  <a:cubicBezTo>
                    <a:pt x="27730" y="2203"/>
                    <a:pt x="25551" y="0"/>
                    <a:pt x="22860" y="0"/>
                  </a:cubicBez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852;p67">
              <a:extLst>
                <a:ext uri="{FF2B5EF4-FFF2-40B4-BE49-F238E27FC236}">
                  <a16:creationId xmlns:a16="http://schemas.microsoft.com/office/drawing/2014/main" id="{DC416398-6394-480D-A3A1-6A7DF9864B04}"/>
                </a:ext>
              </a:extLst>
            </p:cNvPr>
            <p:cNvSpPr/>
            <p:nvPr/>
          </p:nvSpPr>
          <p:spPr>
            <a:xfrm>
              <a:off x="3569772" y="1569390"/>
              <a:ext cx="2004456" cy="936718"/>
            </a:xfrm>
            <a:custGeom>
              <a:avLst/>
              <a:gdLst/>
              <a:ahLst/>
              <a:cxnLst/>
              <a:rect l="l" t="t" r="r" b="b"/>
              <a:pathLst>
                <a:path w="29826" h="13932" extrusionOk="0">
                  <a:moveTo>
                    <a:pt x="23908" y="2096"/>
                  </a:moveTo>
                  <a:cubicBezTo>
                    <a:pt x="26016" y="2096"/>
                    <a:pt x="27730" y="3835"/>
                    <a:pt x="27730" y="5966"/>
                  </a:cubicBezTo>
                  <a:lnTo>
                    <a:pt x="27730" y="11836"/>
                  </a:lnTo>
                  <a:lnTo>
                    <a:pt x="2108" y="11836"/>
                  </a:lnTo>
                  <a:lnTo>
                    <a:pt x="2108" y="5966"/>
                  </a:lnTo>
                  <a:cubicBezTo>
                    <a:pt x="2108" y="3835"/>
                    <a:pt x="3811" y="2096"/>
                    <a:pt x="5918" y="2096"/>
                  </a:cubicBezTo>
                  <a:close/>
                  <a:moveTo>
                    <a:pt x="5918" y="1"/>
                  </a:moveTo>
                  <a:cubicBezTo>
                    <a:pt x="2644" y="1"/>
                    <a:pt x="1" y="2668"/>
                    <a:pt x="1" y="5966"/>
                  </a:cubicBezTo>
                  <a:lnTo>
                    <a:pt x="1" y="13931"/>
                  </a:lnTo>
                  <a:lnTo>
                    <a:pt x="29826" y="13931"/>
                  </a:lnTo>
                  <a:lnTo>
                    <a:pt x="29826" y="5966"/>
                  </a:lnTo>
                  <a:cubicBezTo>
                    <a:pt x="29826" y="2668"/>
                    <a:pt x="27182" y="1"/>
                    <a:pt x="23908" y="1"/>
                  </a:cubicBezTo>
                  <a:close/>
                </a:path>
              </a:pathLst>
            </a:custGeom>
            <a:solidFill>
              <a:srgbClr val="F9B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853;p67">
              <a:extLst>
                <a:ext uri="{FF2B5EF4-FFF2-40B4-BE49-F238E27FC236}">
                  <a16:creationId xmlns:a16="http://schemas.microsoft.com/office/drawing/2014/main" id="{CF299C81-15EF-4320-B039-4BE1836C9035}"/>
                </a:ext>
              </a:extLst>
            </p:cNvPr>
            <p:cNvSpPr/>
            <p:nvPr/>
          </p:nvSpPr>
          <p:spPr>
            <a:xfrm>
              <a:off x="3643361" y="1569390"/>
              <a:ext cx="1930867" cy="936718"/>
            </a:xfrm>
            <a:custGeom>
              <a:avLst/>
              <a:gdLst/>
              <a:ahLst/>
              <a:cxnLst/>
              <a:rect l="l" t="t" r="r" b="b"/>
              <a:pathLst>
                <a:path w="28731" h="13932" extrusionOk="0">
                  <a:moveTo>
                    <a:pt x="4823" y="1"/>
                  </a:moveTo>
                  <a:cubicBezTo>
                    <a:pt x="2835" y="1"/>
                    <a:pt x="1072" y="989"/>
                    <a:pt x="1" y="2513"/>
                  </a:cubicBezTo>
                  <a:cubicBezTo>
                    <a:pt x="310" y="3323"/>
                    <a:pt x="822" y="4025"/>
                    <a:pt x="1656" y="4466"/>
                  </a:cubicBezTo>
                  <a:cubicBezTo>
                    <a:pt x="2741" y="5036"/>
                    <a:pt x="4002" y="5151"/>
                    <a:pt x="5226" y="5151"/>
                  </a:cubicBezTo>
                  <a:cubicBezTo>
                    <a:pt x="5560" y="5151"/>
                    <a:pt x="5892" y="5143"/>
                    <a:pt x="6216" y="5132"/>
                  </a:cubicBezTo>
                  <a:cubicBezTo>
                    <a:pt x="7087" y="5109"/>
                    <a:pt x="7987" y="5045"/>
                    <a:pt x="8882" y="5045"/>
                  </a:cubicBezTo>
                  <a:cubicBezTo>
                    <a:pt x="9797" y="5045"/>
                    <a:pt x="10707" y="5112"/>
                    <a:pt x="11574" y="5359"/>
                  </a:cubicBezTo>
                  <a:cubicBezTo>
                    <a:pt x="13217" y="5835"/>
                    <a:pt x="14253" y="7061"/>
                    <a:pt x="14527" y="8740"/>
                  </a:cubicBezTo>
                  <a:cubicBezTo>
                    <a:pt x="14848" y="10716"/>
                    <a:pt x="14848" y="11645"/>
                    <a:pt x="14872" y="13633"/>
                  </a:cubicBezTo>
                  <a:cubicBezTo>
                    <a:pt x="14872" y="13729"/>
                    <a:pt x="14872" y="13836"/>
                    <a:pt x="14872" y="13931"/>
                  </a:cubicBezTo>
                  <a:lnTo>
                    <a:pt x="28731" y="13931"/>
                  </a:lnTo>
                  <a:lnTo>
                    <a:pt x="28731" y="5966"/>
                  </a:lnTo>
                  <a:cubicBezTo>
                    <a:pt x="28731" y="2668"/>
                    <a:pt x="26087" y="1"/>
                    <a:pt x="22813"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854;p67">
              <a:extLst>
                <a:ext uri="{FF2B5EF4-FFF2-40B4-BE49-F238E27FC236}">
                  <a16:creationId xmlns:a16="http://schemas.microsoft.com/office/drawing/2014/main" id="{6D4036C6-66A2-4527-81A6-2FFEE9DAC69E}"/>
                </a:ext>
              </a:extLst>
            </p:cNvPr>
            <p:cNvSpPr/>
            <p:nvPr/>
          </p:nvSpPr>
          <p:spPr>
            <a:xfrm>
              <a:off x="3945851" y="1719122"/>
              <a:ext cx="34476" cy="650095"/>
            </a:xfrm>
            <a:custGeom>
              <a:avLst/>
              <a:gdLst/>
              <a:ahLst/>
              <a:cxnLst/>
              <a:rect l="l" t="t" r="r" b="b"/>
              <a:pathLst>
                <a:path w="513" h="9669" extrusionOk="0">
                  <a:moveTo>
                    <a:pt x="250" y="0"/>
                  </a:moveTo>
                  <a:cubicBezTo>
                    <a:pt x="250" y="0"/>
                    <a:pt x="250" y="36"/>
                    <a:pt x="239" y="107"/>
                  </a:cubicBezTo>
                  <a:cubicBezTo>
                    <a:pt x="227" y="179"/>
                    <a:pt x="215" y="286"/>
                    <a:pt x="203" y="417"/>
                  </a:cubicBezTo>
                  <a:cubicBezTo>
                    <a:pt x="167" y="679"/>
                    <a:pt x="143" y="1060"/>
                    <a:pt x="108" y="1512"/>
                  </a:cubicBezTo>
                  <a:cubicBezTo>
                    <a:pt x="72" y="1965"/>
                    <a:pt x="48" y="2501"/>
                    <a:pt x="24" y="3060"/>
                  </a:cubicBezTo>
                  <a:cubicBezTo>
                    <a:pt x="12" y="3346"/>
                    <a:pt x="12" y="3632"/>
                    <a:pt x="0" y="3929"/>
                  </a:cubicBezTo>
                  <a:cubicBezTo>
                    <a:pt x="0" y="4227"/>
                    <a:pt x="0" y="4536"/>
                    <a:pt x="0" y="4834"/>
                  </a:cubicBezTo>
                  <a:cubicBezTo>
                    <a:pt x="0" y="5144"/>
                    <a:pt x="0" y="5441"/>
                    <a:pt x="0" y="5739"/>
                  </a:cubicBezTo>
                  <a:cubicBezTo>
                    <a:pt x="0" y="6037"/>
                    <a:pt x="12" y="6322"/>
                    <a:pt x="24" y="6608"/>
                  </a:cubicBezTo>
                  <a:cubicBezTo>
                    <a:pt x="48" y="7180"/>
                    <a:pt x="72" y="7704"/>
                    <a:pt x="108" y="8156"/>
                  </a:cubicBezTo>
                  <a:cubicBezTo>
                    <a:pt x="131" y="8608"/>
                    <a:pt x="167" y="8989"/>
                    <a:pt x="203" y="9251"/>
                  </a:cubicBezTo>
                  <a:cubicBezTo>
                    <a:pt x="215" y="9382"/>
                    <a:pt x="227" y="9489"/>
                    <a:pt x="239" y="9561"/>
                  </a:cubicBezTo>
                  <a:cubicBezTo>
                    <a:pt x="250" y="9632"/>
                    <a:pt x="250" y="9668"/>
                    <a:pt x="250" y="9668"/>
                  </a:cubicBezTo>
                  <a:cubicBezTo>
                    <a:pt x="250" y="9668"/>
                    <a:pt x="262" y="9632"/>
                    <a:pt x="274" y="9561"/>
                  </a:cubicBezTo>
                  <a:cubicBezTo>
                    <a:pt x="274" y="9489"/>
                    <a:pt x="298" y="9382"/>
                    <a:pt x="310" y="9251"/>
                  </a:cubicBezTo>
                  <a:cubicBezTo>
                    <a:pt x="334" y="8989"/>
                    <a:pt x="370" y="8608"/>
                    <a:pt x="405" y="8156"/>
                  </a:cubicBezTo>
                  <a:cubicBezTo>
                    <a:pt x="441" y="7704"/>
                    <a:pt x="465" y="7180"/>
                    <a:pt x="489" y="6608"/>
                  </a:cubicBezTo>
                  <a:cubicBezTo>
                    <a:pt x="489" y="6322"/>
                    <a:pt x="501" y="6037"/>
                    <a:pt x="501" y="5739"/>
                  </a:cubicBezTo>
                  <a:cubicBezTo>
                    <a:pt x="512" y="5441"/>
                    <a:pt x="512" y="5144"/>
                    <a:pt x="512" y="4834"/>
                  </a:cubicBezTo>
                  <a:cubicBezTo>
                    <a:pt x="512" y="4536"/>
                    <a:pt x="512" y="4227"/>
                    <a:pt x="501" y="3929"/>
                  </a:cubicBezTo>
                  <a:cubicBezTo>
                    <a:pt x="501" y="3632"/>
                    <a:pt x="489" y="3346"/>
                    <a:pt x="489" y="3060"/>
                  </a:cubicBezTo>
                  <a:cubicBezTo>
                    <a:pt x="465" y="2501"/>
                    <a:pt x="441" y="1965"/>
                    <a:pt x="405" y="1512"/>
                  </a:cubicBezTo>
                  <a:cubicBezTo>
                    <a:pt x="370" y="1060"/>
                    <a:pt x="334" y="679"/>
                    <a:pt x="310" y="417"/>
                  </a:cubicBezTo>
                  <a:cubicBezTo>
                    <a:pt x="298" y="286"/>
                    <a:pt x="274" y="179"/>
                    <a:pt x="274" y="107"/>
                  </a:cubicBezTo>
                  <a:cubicBezTo>
                    <a:pt x="262" y="36"/>
                    <a:pt x="250" y="0"/>
                    <a:pt x="2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855;p67">
              <a:extLst>
                <a:ext uri="{FF2B5EF4-FFF2-40B4-BE49-F238E27FC236}">
                  <a16:creationId xmlns:a16="http://schemas.microsoft.com/office/drawing/2014/main" id="{D72BDBA7-EFB1-4522-AA23-BFF2EC2D09C2}"/>
                </a:ext>
              </a:extLst>
            </p:cNvPr>
            <p:cNvSpPr/>
            <p:nvPr/>
          </p:nvSpPr>
          <p:spPr>
            <a:xfrm>
              <a:off x="4351500" y="1719122"/>
              <a:ext cx="35283" cy="650095"/>
            </a:xfrm>
            <a:custGeom>
              <a:avLst/>
              <a:gdLst/>
              <a:ahLst/>
              <a:cxnLst/>
              <a:rect l="l" t="t" r="r" b="b"/>
              <a:pathLst>
                <a:path w="525" h="9669" extrusionOk="0">
                  <a:moveTo>
                    <a:pt x="263" y="0"/>
                  </a:moveTo>
                  <a:cubicBezTo>
                    <a:pt x="263" y="0"/>
                    <a:pt x="263" y="36"/>
                    <a:pt x="251" y="107"/>
                  </a:cubicBezTo>
                  <a:cubicBezTo>
                    <a:pt x="239" y="179"/>
                    <a:pt x="227" y="286"/>
                    <a:pt x="215" y="417"/>
                  </a:cubicBezTo>
                  <a:cubicBezTo>
                    <a:pt x="180" y="679"/>
                    <a:pt x="144" y="1060"/>
                    <a:pt x="108" y="1512"/>
                  </a:cubicBezTo>
                  <a:cubicBezTo>
                    <a:pt x="84" y="1965"/>
                    <a:pt x="49" y="2501"/>
                    <a:pt x="37" y="3060"/>
                  </a:cubicBezTo>
                  <a:cubicBezTo>
                    <a:pt x="25" y="3346"/>
                    <a:pt x="13" y="3632"/>
                    <a:pt x="13" y="3929"/>
                  </a:cubicBezTo>
                  <a:cubicBezTo>
                    <a:pt x="1" y="4227"/>
                    <a:pt x="1" y="4536"/>
                    <a:pt x="1" y="4834"/>
                  </a:cubicBezTo>
                  <a:cubicBezTo>
                    <a:pt x="1" y="5144"/>
                    <a:pt x="1" y="5441"/>
                    <a:pt x="13" y="5739"/>
                  </a:cubicBezTo>
                  <a:cubicBezTo>
                    <a:pt x="13" y="6037"/>
                    <a:pt x="25" y="6322"/>
                    <a:pt x="37" y="6608"/>
                  </a:cubicBezTo>
                  <a:cubicBezTo>
                    <a:pt x="49" y="7180"/>
                    <a:pt x="84" y="7704"/>
                    <a:pt x="108" y="8156"/>
                  </a:cubicBezTo>
                  <a:cubicBezTo>
                    <a:pt x="144" y="8608"/>
                    <a:pt x="180" y="8989"/>
                    <a:pt x="215" y="9251"/>
                  </a:cubicBezTo>
                  <a:cubicBezTo>
                    <a:pt x="227" y="9382"/>
                    <a:pt x="239" y="9489"/>
                    <a:pt x="251" y="9561"/>
                  </a:cubicBezTo>
                  <a:cubicBezTo>
                    <a:pt x="263" y="9632"/>
                    <a:pt x="263" y="9668"/>
                    <a:pt x="263" y="9668"/>
                  </a:cubicBezTo>
                  <a:cubicBezTo>
                    <a:pt x="263" y="9668"/>
                    <a:pt x="263" y="9632"/>
                    <a:pt x="275" y="9561"/>
                  </a:cubicBezTo>
                  <a:cubicBezTo>
                    <a:pt x="287" y="9489"/>
                    <a:pt x="299" y="9382"/>
                    <a:pt x="310" y="9251"/>
                  </a:cubicBezTo>
                  <a:cubicBezTo>
                    <a:pt x="346" y="8989"/>
                    <a:pt x="382" y="8608"/>
                    <a:pt x="418" y="8156"/>
                  </a:cubicBezTo>
                  <a:cubicBezTo>
                    <a:pt x="441" y="7704"/>
                    <a:pt x="477" y="7180"/>
                    <a:pt x="489" y="6608"/>
                  </a:cubicBezTo>
                  <a:cubicBezTo>
                    <a:pt x="501" y="6322"/>
                    <a:pt x="513" y="6037"/>
                    <a:pt x="513" y="5739"/>
                  </a:cubicBezTo>
                  <a:cubicBezTo>
                    <a:pt x="525" y="5441"/>
                    <a:pt x="525" y="5144"/>
                    <a:pt x="525" y="4834"/>
                  </a:cubicBezTo>
                  <a:cubicBezTo>
                    <a:pt x="525" y="4536"/>
                    <a:pt x="525" y="4227"/>
                    <a:pt x="513" y="3929"/>
                  </a:cubicBezTo>
                  <a:cubicBezTo>
                    <a:pt x="513" y="3632"/>
                    <a:pt x="501" y="3346"/>
                    <a:pt x="489" y="3060"/>
                  </a:cubicBezTo>
                  <a:cubicBezTo>
                    <a:pt x="477" y="2501"/>
                    <a:pt x="441" y="1965"/>
                    <a:pt x="418" y="1512"/>
                  </a:cubicBezTo>
                  <a:cubicBezTo>
                    <a:pt x="382" y="1060"/>
                    <a:pt x="346" y="679"/>
                    <a:pt x="310" y="417"/>
                  </a:cubicBezTo>
                  <a:cubicBezTo>
                    <a:pt x="299" y="286"/>
                    <a:pt x="287" y="179"/>
                    <a:pt x="275" y="107"/>
                  </a:cubicBezTo>
                  <a:cubicBezTo>
                    <a:pt x="263" y="36"/>
                    <a:pt x="263"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856;p67">
              <a:extLst>
                <a:ext uri="{FF2B5EF4-FFF2-40B4-BE49-F238E27FC236}">
                  <a16:creationId xmlns:a16="http://schemas.microsoft.com/office/drawing/2014/main" id="{E6C51FA8-24CD-485E-A098-0B09F32256F9}"/>
                </a:ext>
              </a:extLst>
            </p:cNvPr>
            <p:cNvSpPr/>
            <p:nvPr/>
          </p:nvSpPr>
          <p:spPr>
            <a:xfrm>
              <a:off x="4757217" y="1719122"/>
              <a:ext cx="35283" cy="650095"/>
            </a:xfrm>
            <a:custGeom>
              <a:avLst/>
              <a:gdLst/>
              <a:ahLst/>
              <a:cxnLst/>
              <a:rect l="l" t="t" r="r" b="b"/>
              <a:pathLst>
                <a:path w="525" h="9669" extrusionOk="0">
                  <a:moveTo>
                    <a:pt x="262" y="0"/>
                  </a:moveTo>
                  <a:cubicBezTo>
                    <a:pt x="262" y="0"/>
                    <a:pt x="262" y="36"/>
                    <a:pt x="250" y="107"/>
                  </a:cubicBezTo>
                  <a:cubicBezTo>
                    <a:pt x="239" y="179"/>
                    <a:pt x="227" y="286"/>
                    <a:pt x="215" y="417"/>
                  </a:cubicBezTo>
                  <a:cubicBezTo>
                    <a:pt x="179" y="679"/>
                    <a:pt x="143" y="1060"/>
                    <a:pt x="119" y="1512"/>
                  </a:cubicBezTo>
                  <a:cubicBezTo>
                    <a:pt x="84" y="1965"/>
                    <a:pt x="48" y="2501"/>
                    <a:pt x="36" y="3060"/>
                  </a:cubicBezTo>
                  <a:cubicBezTo>
                    <a:pt x="24" y="3346"/>
                    <a:pt x="12" y="3632"/>
                    <a:pt x="12" y="3929"/>
                  </a:cubicBezTo>
                  <a:cubicBezTo>
                    <a:pt x="12" y="4227"/>
                    <a:pt x="0" y="4536"/>
                    <a:pt x="0" y="4834"/>
                  </a:cubicBezTo>
                  <a:cubicBezTo>
                    <a:pt x="0" y="5144"/>
                    <a:pt x="0" y="5441"/>
                    <a:pt x="12" y="5739"/>
                  </a:cubicBezTo>
                  <a:cubicBezTo>
                    <a:pt x="12" y="6037"/>
                    <a:pt x="24" y="6322"/>
                    <a:pt x="36" y="6608"/>
                  </a:cubicBezTo>
                  <a:cubicBezTo>
                    <a:pt x="48" y="7180"/>
                    <a:pt x="84" y="7704"/>
                    <a:pt x="108" y="8156"/>
                  </a:cubicBezTo>
                  <a:cubicBezTo>
                    <a:pt x="143" y="8608"/>
                    <a:pt x="179" y="8989"/>
                    <a:pt x="215" y="9251"/>
                  </a:cubicBezTo>
                  <a:cubicBezTo>
                    <a:pt x="227" y="9382"/>
                    <a:pt x="239" y="9489"/>
                    <a:pt x="250" y="9561"/>
                  </a:cubicBezTo>
                  <a:cubicBezTo>
                    <a:pt x="262" y="9632"/>
                    <a:pt x="262" y="9668"/>
                    <a:pt x="262" y="9668"/>
                  </a:cubicBezTo>
                  <a:cubicBezTo>
                    <a:pt x="262" y="9668"/>
                    <a:pt x="274" y="9632"/>
                    <a:pt x="274" y="9561"/>
                  </a:cubicBezTo>
                  <a:cubicBezTo>
                    <a:pt x="286" y="9489"/>
                    <a:pt x="298" y="9382"/>
                    <a:pt x="310" y="9251"/>
                  </a:cubicBezTo>
                  <a:cubicBezTo>
                    <a:pt x="346" y="8989"/>
                    <a:pt x="381" y="8608"/>
                    <a:pt x="417" y="8156"/>
                  </a:cubicBezTo>
                  <a:cubicBezTo>
                    <a:pt x="441" y="7704"/>
                    <a:pt x="477" y="7180"/>
                    <a:pt x="489" y="6608"/>
                  </a:cubicBezTo>
                  <a:cubicBezTo>
                    <a:pt x="500" y="6322"/>
                    <a:pt x="512" y="6037"/>
                    <a:pt x="512" y="5739"/>
                  </a:cubicBezTo>
                  <a:cubicBezTo>
                    <a:pt x="524" y="5441"/>
                    <a:pt x="524" y="5144"/>
                    <a:pt x="524" y="4834"/>
                  </a:cubicBezTo>
                  <a:cubicBezTo>
                    <a:pt x="524" y="4536"/>
                    <a:pt x="524" y="4227"/>
                    <a:pt x="512" y="3929"/>
                  </a:cubicBezTo>
                  <a:cubicBezTo>
                    <a:pt x="512" y="3632"/>
                    <a:pt x="500" y="3346"/>
                    <a:pt x="489" y="3060"/>
                  </a:cubicBezTo>
                  <a:cubicBezTo>
                    <a:pt x="477" y="2501"/>
                    <a:pt x="441" y="1965"/>
                    <a:pt x="417" y="1512"/>
                  </a:cubicBezTo>
                  <a:cubicBezTo>
                    <a:pt x="381" y="1060"/>
                    <a:pt x="346" y="679"/>
                    <a:pt x="310" y="417"/>
                  </a:cubicBezTo>
                  <a:cubicBezTo>
                    <a:pt x="298" y="286"/>
                    <a:pt x="286" y="179"/>
                    <a:pt x="274" y="107"/>
                  </a:cubicBezTo>
                  <a:cubicBezTo>
                    <a:pt x="274" y="36"/>
                    <a:pt x="262" y="0"/>
                    <a:pt x="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857;p67">
              <a:extLst>
                <a:ext uri="{FF2B5EF4-FFF2-40B4-BE49-F238E27FC236}">
                  <a16:creationId xmlns:a16="http://schemas.microsoft.com/office/drawing/2014/main" id="{448960E9-067A-483E-87E3-EEEFE932285B}"/>
                </a:ext>
              </a:extLst>
            </p:cNvPr>
            <p:cNvSpPr/>
            <p:nvPr/>
          </p:nvSpPr>
          <p:spPr>
            <a:xfrm>
              <a:off x="5163673" y="1719122"/>
              <a:ext cx="35283" cy="650095"/>
            </a:xfrm>
            <a:custGeom>
              <a:avLst/>
              <a:gdLst/>
              <a:ahLst/>
              <a:cxnLst/>
              <a:rect l="l" t="t" r="r" b="b"/>
              <a:pathLst>
                <a:path w="525" h="9669" extrusionOk="0">
                  <a:moveTo>
                    <a:pt x="263" y="0"/>
                  </a:moveTo>
                  <a:cubicBezTo>
                    <a:pt x="263" y="0"/>
                    <a:pt x="251" y="36"/>
                    <a:pt x="251" y="107"/>
                  </a:cubicBezTo>
                  <a:cubicBezTo>
                    <a:pt x="239" y="179"/>
                    <a:pt x="227" y="286"/>
                    <a:pt x="203" y="417"/>
                  </a:cubicBezTo>
                  <a:cubicBezTo>
                    <a:pt x="179" y="679"/>
                    <a:pt x="144" y="1060"/>
                    <a:pt x="108" y="1512"/>
                  </a:cubicBezTo>
                  <a:cubicBezTo>
                    <a:pt x="72" y="1965"/>
                    <a:pt x="48" y="2501"/>
                    <a:pt x="36" y="3060"/>
                  </a:cubicBezTo>
                  <a:cubicBezTo>
                    <a:pt x="25" y="3346"/>
                    <a:pt x="13" y="3632"/>
                    <a:pt x="13" y="3929"/>
                  </a:cubicBezTo>
                  <a:cubicBezTo>
                    <a:pt x="1" y="4227"/>
                    <a:pt x="1" y="4536"/>
                    <a:pt x="1" y="4834"/>
                  </a:cubicBezTo>
                  <a:cubicBezTo>
                    <a:pt x="1" y="5144"/>
                    <a:pt x="1" y="5441"/>
                    <a:pt x="13" y="5739"/>
                  </a:cubicBezTo>
                  <a:cubicBezTo>
                    <a:pt x="13" y="6037"/>
                    <a:pt x="25" y="6322"/>
                    <a:pt x="25" y="6608"/>
                  </a:cubicBezTo>
                  <a:cubicBezTo>
                    <a:pt x="48" y="7180"/>
                    <a:pt x="72" y="7704"/>
                    <a:pt x="108" y="8156"/>
                  </a:cubicBezTo>
                  <a:cubicBezTo>
                    <a:pt x="144" y="8608"/>
                    <a:pt x="179" y="8989"/>
                    <a:pt x="203" y="9251"/>
                  </a:cubicBezTo>
                  <a:cubicBezTo>
                    <a:pt x="227" y="9382"/>
                    <a:pt x="239" y="9489"/>
                    <a:pt x="251" y="9561"/>
                  </a:cubicBezTo>
                  <a:cubicBezTo>
                    <a:pt x="251" y="9632"/>
                    <a:pt x="263" y="9668"/>
                    <a:pt x="263" y="9668"/>
                  </a:cubicBezTo>
                  <a:cubicBezTo>
                    <a:pt x="263" y="9668"/>
                    <a:pt x="263" y="9632"/>
                    <a:pt x="275" y="9561"/>
                  </a:cubicBezTo>
                  <a:cubicBezTo>
                    <a:pt x="287" y="9489"/>
                    <a:pt x="298" y="9382"/>
                    <a:pt x="310" y="9251"/>
                  </a:cubicBezTo>
                  <a:cubicBezTo>
                    <a:pt x="346" y="8989"/>
                    <a:pt x="382" y="8608"/>
                    <a:pt x="406" y="8156"/>
                  </a:cubicBezTo>
                  <a:cubicBezTo>
                    <a:pt x="441" y="7704"/>
                    <a:pt x="465" y="7180"/>
                    <a:pt x="489" y="6608"/>
                  </a:cubicBezTo>
                  <a:cubicBezTo>
                    <a:pt x="501" y="6322"/>
                    <a:pt x="513" y="6037"/>
                    <a:pt x="513" y="5739"/>
                  </a:cubicBezTo>
                  <a:cubicBezTo>
                    <a:pt x="513" y="5441"/>
                    <a:pt x="513" y="5144"/>
                    <a:pt x="525" y="4834"/>
                  </a:cubicBezTo>
                  <a:cubicBezTo>
                    <a:pt x="513" y="4536"/>
                    <a:pt x="513" y="4227"/>
                    <a:pt x="513" y="3929"/>
                  </a:cubicBezTo>
                  <a:cubicBezTo>
                    <a:pt x="513" y="3632"/>
                    <a:pt x="501" y="3346"/>
                    <a:pt x="489" y="3060"/>
                  </a:cubicBezTo>
                  <a:cubicBezTo>
                    <a:pt x="465" y="2501"/>
                    <a:pt x="441" y="1965"/>
                    <a:pt x="406" y="1512"/>
                  </a:cubicBezTo>
                  <a:cubicBezTo>
                    <a:pt x="382" y="1060"/>
                    <a:pt x="346" y="679"/>
                    <a:pt x="310" y="417"/>
                  </a:cubicBezTo>
                  <a:cubicBezTo>
                    <a:pt x="298" y="286"/>
                    <a:pt x="287" y="179"/>
                    <a:pt x="275" y="107"/>
                  </a:cubicBezTo>
                  <a:cubicBezTo>
                    <a:pt x="263" y="36"/>
                    <a:pt x="263"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858;p67">
              <a:extLst>
                <a:ext uri="{FF2B5EF4-FFF2-40B4-BE49-F238E27FC236}">
                  <a16:creationId xmlns:a16="http://schemas.microsoft.com/office/drawing/2014/main" id="{D252D46C-5BFA-4561-884C-307E94BDE3E9}"/>
                </a:ext>
              </a:extLst>
            </p:cNvPr>
            <p:cNvSpPr/>
            <p:nvPr/>
          </p:nvSpPr>
          <p:spPr>
            <a:xfrm>
              <a:off x="3528172" y="1540614"/>
              <a:ext cx="524938" cy="548369"/>
            </a:xfrm>
            <a:custGeom>
              <a:avLst/>
              <a:gdLst/>
              <a:ahLst/>
              <a:cxnLst/>
              <a:rect l="l" t="t" r="r" b="b"/>
              <a:pathLst>
                <a:path w="7811" h="8156" extrusionOk="0">
                  <a:moveTo>
                    <a:pt x="7811" y="0"/>
                  </a:moveTo>
                  <a:cubicBezTo>
                    <a:pt x="5954" y="0"/>
                    <a:pt x="3608" y="203"/>
                    <a:pt x="2036" y="1834"/>
                  </a:cubicBezTo>
                  <a:cubicBezTo>
                    <a:pt x="822" y="3096"/>
                    <a:pt x="215" y="4917"/>
                    <a:pt x="0" y="7942"/>
                  </a:cubicBezTo>
                  <a:lnTo>
                    <a:pt x="3096" y="8156"/>
                  </a:lnTo>
                  <a:cubicBezTo>
                    <a:pt x="3251" y="5989"/>
                    <a:pt x="3620" y="4667"/>
                    <a:pt x="4263" y="4001"/>
                  </a:cubicBezTo>
                  <a:cubicBezTo>
                    <a:pt x="4668" y="3584"/>
                    <a:pt x="5442" y="3108"/>
                    <a:pt x="7811" y="3108"/>
                  </a:cubicBezTo>
                  <a:lnTo>
                    <a:pt x="7811" y="0"/>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859;p67">
              <a:extLst>
                <a:ext uri="{FF2B5EF4-FFF2-40B4-BE49-F238E27FC236}">
                  <a16:creationId xmlns:a16="http://schemas.microsoft.com/office/drawing/2014/main" id="{99BFC192-72B7-45DF-BD29-90092468DD93}"/>
                </a:ext>
              </a:extLst>
            </p:cNvPr>
            <p:cNvSpPr/>
            <p:nvPr/>
          </p:nvSpPr>
          <p:spPr>
            <a:xfrm>
              <a:off x="3909829" y="1620623"/>
              <a:ext cx="92071" cy="71336"/>
            </a:xfrm>
            <a:custGeom>
              <a:avLst/>
              <a:gdLst/>
              <a:ahLst/>
              <a:cxnLst/>
              <a:rect l="l" t="t" r="r" b="b"/>
              <a:pathLst>
                <a:path w="1370" h="1061" extrusionOk="0">
                  <a:moveTo>
                    <a:pt x="691" y="1"/>
                  </a:moveTo>
                  <a:cubicBezTo>
                    <a:pt x="1" y="1"/>
                    <a:pt x="1" y="1060"/>
                    <a:pt x="691" y="1060"/>
                  </a:cubicBezTo>
                  <a:cubicBezTo>
                    <a:pt x="1370" y="1060"/>
                    <a:pt x="1370" y="1"/>
                    <a:pt x="691"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860;p67">
              <a:extLst>
                <a:ext uri="{FF2B5EF4-FFF2-40B4-BE49-F238E27FC236}">
                  <a16:creationId xmlns:a16="http://schemas.microsoft.com/office/drawing/2014/main" id="{4D5FA324-C68B-432D-AAA3-010A131CE903}"/>
                </a:ext>
              </a:extLst>
            </p:cNvPr>
            <p:cNvSpPr/>
            <p:nvPr/>
          </p:nvSpPr>
          <p:spPr>
            <a:xfrm>
              <a:off x="3585767" y="1957672"/>
              <a:ext cx="91264" cy="71269"/>
            </a:xfrm>
            <a:custGeom>
              <a:avLst/>
              <a:gdLst/>
              <a:ahLst/>
              <a:cxnLst/>
              <a:rect l="l" t="t" r="r" b="b"/>
              <a:pathLst>
                <a:path w="1358" h="1060" extrusionOk="0">
                  <a:moveTo>
                    <a:pt x="679" y="0"/>
                  </a:moveTo>
                  <a:cubicBezTo>
                    <a:pt x="1" y="0"/>
                    <a:pt x="1" y="1060"/>
                    <a:pt x="679" y="1060"/>
                  </a:cubicBezTo>
                  <a:cubicBezTo>
                    <a:pt x="1358" y="1060"/>
                    <a:pt x="1358" y="0"/>
                    <a:pt x="679"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861;p67">
              <a:extLst>
                <a:ext uri="{FF2B5EF4-FFF2-40B4-BE49-F238E27FC236}">
                  <a16:creationId xmlns:a16="http://schemas.microsoft.com/office/drawing/2014/main" id="{9E230D67-25C6-4691-82F8-9B0C0C692349}"/>
                </a:ext>
              </a:extLst>
            </p:cNvPr>
            <p:cNvSpPr/>
            <p:nvPr/>
          </p:nvSpPr>
          <p:spPr>
            <a:xfrm>
              <a:off x="5090890" y="1540614"/>
              <a:ext cx="524938" cy="548369"/>
            </a:xfrm>
            <a:custGeom>
              <a:avLst/>
              <a:gdLst/>
              <a:ahLst/>
              <a:cxnLst/>
              <a:rect l="l" t="t" r="r" b="b"/>
              <a:pathLst>
                <a:path w="7811" h="8156" extrusionOk="0">
                  <a:moveTo>
                    <a:pt x="0" y="0"/>
                  </a:moveTo>
                  <a:lnTo>
                    <a:pt x="0" y="3108"/>
                  </a:lnTo>
                  <a:cubicBezTo>
                    <a:pt x="2370" y="3108"/>
                    <a:pt x="3144" y="3584"/>
                    <a:pt x="3548" y="4001"/>
                  </a:cubicBezTo>
                  <a:cubicBezTo>
                    <a:pt x="4191" y="4667"/>
                    <a:pt x="4560" y="5989"/>
                    <a:pt x="4715" y="8156"/>
                  </a:cubicBezTo>
                  <a:lnTo>
                    <a:pt x="7811" y="7942"/>
                  </a:lnTo>
                  <a:cubicBezTo>
                    <a:pt x="7596" y="4917"/>
                    <a:pt x="6989" y="3096"/>
                    <a:pt x="5775" y="1834"/>
                  </a:cubicBezTo>
                  <a:cubicBezTo>
                    <a:pt x="4953" y="976"/>
                    <a:pt x="3536" y="0"/>
                    <a:pt x="0" y="0"/>
                  </a:cubicBez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862;p67">
              <a:extLst>
                <a:ext uri="{FF2B5EF4-FFF2-40B4-BE49-F238E27FC236}">
                  <a16:creationId xmlns:a16="http://schemas.microsoft.com/office/drawing/2014/main" id="{28D564AA-E7EC-48EC-841A-96F5C1429BE8}"/>
                </a:ext>
              </a:extLst>
            </p:cNvPr>
            <p:cNvSpPr/>
            <p:nvPr/>
          </p:nvSpPr>
          <p:spPr>
            <a:xfrm>
              <a:off x="5142100" y="1620623"/>
              <a:ext cx="92071" cy="71336"/>
            </a:xfrm>
            <a:custGeom>
              <a:avLst/>
              <a:gdLst/>
              <a:ahLst/>
              <a:cxnLst/>
              <a:rect l="l" t="t" r="r" b="b"/>
              <a:pathLst>
                <a:path w="1370" h="1061" extrusionOk="0">
                  <a:moveTo>
                    <a:pt x="679" y="1"/>
                  </a:moveTo>
                  <a:cubicBezTo>
                    <a:pt x="0" y="1"/>
                    <a:pt x="0" y="1060"/>
                    <a:pt x="679" y="1060"/>
                  </a:cubicBezTo>
                  <a:cubicBezTo>
                    <a:pt x="1370" y="1060"/>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863;p67">
              <a:extLst>
                <a:ext uri="{FF2B5EF4-FFF2-40B4-BE49-F238E27FC236}">
                  <a16:creationId xmlns:a16="http://schemas.microsoft.com/office/drawing/2014/main" id="{D80FA4E1-513F-4D9B-80B4-5EBEDAEE938D}"/>
                </a:ext>
              </a:extLst>
            </p:cNvPr>
            <p:cNvSpPr/>
            <p:nvPr/>
          </p:nvSpPr>
          <p:spPr>
            <a:xfrm>
              <a:off x="5466969" y="195767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864;p67">
              <a:extLst>
                <a:ext uri="{FF2B5EF4-FFF2-40B4-BE49-F238E27FC236}">
                  <a16:creationId xmlns:a16="http://schemas.microsoft.com/office/drawing/2014/main" id="{7F78DE0B-5439-4963-A8E1-6779C30E576B}"/>
                </a:ext>
              </a:extLst>
            </p:cNvPr>
            <p:cNvSpPr/>
            <p:nvPr/>
          </p:nvSpPr>
          <p:spPr>
            <a:xfrm>
              <a:off x="3697797" y="4183083"/>
              <a:ext cx="220096" cy="424320"/>
            </a:xfrm>
            <a:custGeom>
              <a:avLst/>
              <a:gdLst/>
              <a:ahLst/>
              <a:cxnLst/>
              <a:rect l="l" t="t" r="r" b="b"/>
              <a:pathLst>
                <a:path w="3275" h="6311" extrusionOk="0">
                  <a:moveTo>
                    <a:pt x="1" y="1"/>
                  </a:moveTo>
                  <a:lnTo>
                    <a:pt x="1" y="6311"/>
                  </a:lnTo>
                  <a:lnTo>
                    <a:pt x="3275" y="6311"/>
                  </a:lnTo>
                  <a:lnTo>
                    <a:pt x="3275" y="1"/>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865;p67">
              <a:extLst>
                <a:ext uri="{FF2B5EF4-FFF2-40B4-BE49-F238E27FC236}">
                  <a16:creationId xmlns:a16="http://schemas.microsoft.com/office/drawing/2014/main" id="{11531AF0-51BF-4A02-A0BF-67FD8A5A5A1D}"/>
                </a:ext>
              </a:extLst>
            </p:cNvPr>
            <p:cNvSpPr/>
            <p:nvPr/>
          </p:nvSpPr>
          <p:spPr>
            <a:xfrm>
              <a:off x="5226106" y="4183083"/>
              <a:ext cx="220096" cy="424320"/>
            </a:xfrm>
            <a:custGeom>
              <a:avLst/>
              <a:gdLst/>
              <a:ahLst/>
              <a:cxnLst/>
              <a:rect l="l" t="t" r="r" b="b"/>
              <a:pathLst>
                <a:path w="3275" h="6311" extrusionOk="0">
                  <a:moveTo>
                    <a:pt x="0" y="1"/>
                  </a:moveTo>
                  <a:lnTo>
                    <a:pt x="0" y="6311"/>
                  </a:lnTo>
                  <a:lnTo>
                    <a:pt x="3275" y="6311"/>
                  </a:lnTo>
                  <a:lnTo>
                    <a:pt x="3275" y="1"/>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866;p67">
              <a:extLst>
                <a:ext uri="{FF2B5EF4-FFF2-40B4-BE49-F238E27FC236}">
                  <a16:creationId xmlns:a16="http://schemas.microsoft.com/office/drawing/2014/main" id="{582BBAB4-262F-40EC-9B28-162D5B3EA8DB}"/>
                </a:ext>
              </a:extLst>
            </p:cNvPr>
            <p:cNvSpPr/>
            <p:nvPr/>
          </p:nvSpPr>
          <p:spPr>
            <a:xfrm>
              <a:off x="3640203" y="3243273"/>
              <a:ext cx="1863595" cy="1011147"/>
            </a:xfrm>
            <a:custGeom>
              <a:avLst/>
              <a:gdLst/>
              <a:ahLst/>
              <a:cxnLst/>
              <a:rect l="l" t="t" r="r" b="b"/>
              <a:pathLst>
                <a:path w="27730" h="15039" extrusionOk="0">
                  <a:moveTo>
                    <a:pt x="0" y="1"/>
                  </a:moveTo>
                  <a:lnTo>
                    <a:pt x="0" y="15038"/>
                  </a:lnTo>
                  <a:lnTo>
                    <a:pt x="27730" y="15038"/>
                  </a:lnTo>
                  <a:lnTo>
                    <a:pt x="27730" y="1"/>
                  </a:ln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867;p67">
              <a:extLst>
                <a:ext uri="{FF2B5EF4-FFF2-40B4-BE49-F238E27FC236}">
                  <a16:creationId xmlns:a16="http://schemas.microsoft.com/office/drawing/2014/main" id="{B80F1B8F-9048-4324-ABC3-20B11EBB0493}"/>
                </a:ext>
              </a:extLst>
            </p:cNvPr>
            <p:cNvSpPr/>
            <p:nvPr/>
          </p:nvSpPr>
          <p:spPr>
            <a:xfrm>
              <a:off x="3569772" y="3172071"/>
              <a:ext cx="2004456" cy="1152744"/>
            </a:xfrm>
            <a:custGeom>
              <a:avLst/>
              <a:gdLst/>
              <a:ahLst/>
              <a:cxnLst/>
              <a:rect l="l" t="t" r="r" b="b"/>
              <a:pathLst>
                <a:path w="29826" h="17145" extrusionOk="0">
                  <a:moveTo>
                    <a:pt x="27730" y="2107"/>
                  </a:moveTo>
                  <a:lnTo>
                    <a:pt x="27730" y="15038"/>
                  </a:lnTo>
                  <a:lnTo>
                    <a:pt x="2096" y="15038"/>
                  </a:lnTo>
                  <a:lnTo>
                    <a:pt x="2096" y="2107"/>
                  </a:lnTo>
                  <a:close/>
                  <a:moveTo>
                    <a:pt x="1" y="0"/>
                  </a:moveTo>
                  <a:lnTo>
                    <a:pt x="1" y="17145"/>
                  </a:lnTo>
                  <a:lnTo>
                    <a:pt x="29826" y="17145"/>
                  </a:lnTo>
                  <a:lnTo>
                    <a:pt x="29826" y="0"/>
                  </a:lnTo>
                  <a:close/>
                </a:path>
              </a:pathLst>
            </a:custGeom>
            <a:solidFill>
              <a:srgbClr val="F9B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868;p67">
              <a:extLst>
                <a:ext uri="{FF2B5EF4-FFF2-40B4-BE49-F238E27FC236}">
                  <a16:creationId xmlns:a16="http://schemas.microsoft.com/office/drawing/2014/main" id="{902600F0-4F88-4533-B698-020C4B9D1B25}"/>
                </a:ext>
              </a:extLst>
            </p:cNvPr>
            <p:cNvSpPr/>
            <p:nvPr/>
          </p:nvSpPr>
          <p:spPr>
            <a:xfrm>
              <a:off x="4609971" y="3172071"/>
              <a:ext cx="964257" cy="1152744"/>
            </a:xfrm>
            <a:custGeom>
              <a:avLst/>
              <a:gdLst/>
              <a:ahLst/>
              <a:cxnLst/>
              <a:rect l="l" t="t" r="r" b="b"/>
              <a:pathLst>
                <a:path w="14348" h="17145" extrusionOk="0">
                  <a:moveTo>
                    <a:pt x="394" y="0"/>
                  </a:moveTo>
                  <a:cubicBezTo>
                    <a:pt x="465" y="1214"/>
                    <a:pt x="477" y="1024"/>
                    <a:pt x="489" y="2226"/>
                  </a:cubicBezTo>
                  <a:cubicBezTo>
                    <a:pt x="513" y="4548"/>
                    <a:pt x="453" y="6858"/>
                    <a:pt x="370" y="9180"/>
                  </a:cubicBezTo>
                  <a:cubicBezTo>
                    <a:pt x="263" y="11835"/>
                    <a:pt x="108" y="14490"/>
                    <a:pt x="1" y="17145"/>
                  </a:cubicBezTo>
                  <a:lnTo>
                    <a:pt x="14348" y="17145"/>
                  </a:lnTo>
                  <a:lnTo>
                    <a:pt x="14348" y="0"/>
                  </a:ln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869;p67">
              <a:extLst>
                <a:ext uri="{FF2B5EF4-FFF2-40B4-BE49-F238E27FC236}">
                  <a16:creationId xmlns:a16="http://schemas.microsoft.com/office/drawing/2014/main" id="{0885D8E0-3371-4777-83FC-6E78A07BEAF9}"/>
                </a:ext>
              </a:extLst>
            </p:cNvPr>
            <p:cNvSpPr/>
            <p:nvPr/>
          </p:nvSpPr>
          <p:spPr>
            <a:xfrm>
              <a:off x="3944238" y="3336931"/>
              <a:ext cx="36896" cy="819796"/>
            </a:xfrm>
            <a:custGeom>
              <a:avLst/>
              <a:gdLst/>
              <a:ahLst/>
              <a:cxnLst/>
              <a:rect l="l" t="t" r="r" b="b"/>
              <a:pathLst>
                <a:path w="549" h="12193" extrusionOk="0">
                  <a:moveTo>
                    <a:pt x="274" y="1"/>
                  </a:moveTo>
                  <a:cubicBezTo>
                    <a:pt x="274" y="1"/>
                    <a:pt x="274" y="48"/>
                    <a:pt x="263" y="132"/>
                  </a:cubicBezTo>
                  <a:cubicBezTo>
                    <a:pt x="251" y="227"/>
                    <a:pt x="239" y="358"/>
                    <a:pt x="227" y="525"/>
                  </a:cubicBezTo>
                  <a:cubicBezTo>
                    <a:pt x="191" y="858"/>
                    <a:pt x="155" y="1334"/>
                    <a:pt x="120" y="1906"/>
                  </a:cubicBezTo>
                  <a:cubicBezTo>
                    <a:pt x="84" y="2477"/>
                    <a:pt x="60" y="3144"/>
                    <a:pt x="36" y="3858"/>
                  </a:cubicBezTo>
                  <a:cubicBezTo>
                    <a:pt x="24" y="4216"/>
                    <a:pt x="13" y="4585"/>
                    <a:pt x="13" y="4954"/>
                  </a:cubicBezTo>
                  <a:cubicBezTo>
                    <a:pt x="1" y="5335"/>
                    <a:pt x="1" y="5716"/>
                    <a:pt x="1" y="6097"/>
                  </a:cubicBezTo>
                  <a:cubicBezTo>
                    <a:pt x="1" y="6478"/>
                    <a:pt x="1" y="6859"/>
                    <a:pt x="13" y="7240"/>
                  </a:cubicBezTo>
                  <a:cubicBezTo>
                    <a:pt x="13" y="7609"/>
                    <a:pt x="24" y="7978"/>
                    <a:pt x="36" y="8335"/>
                  </a:cubicBezTo>
                  <a:cubicBezTo>
                    <a:pt x="48" y="9049"/>
                    <a:pt x="84" y="9716"/>
                    <a:pt x="120" y="10288"/>
                  </a:cubicBezTo>
                  <a:cubicBezTo>
                    <a:pt x="155" y="10859"/>
                    <a:pt x="191" y="11335"/>
                    <a:pt x="227" y="11669"/>
                  </a:cubicBezTo>
                  <a:cubicBezTo>
                    <a:pt x="239" y="11835"/>
                    <a:pt x="251" y="11966"/>
                    <a:pt x="263" y="12062"/>
                  </a:cubicBezTo>
                  <a:cubicBezTo>
                    <a:pt x="274" y="12145"/>
                    <a:pt x="274" y="12193"/>
                    <a:pt x="274" y="12193"/>
                  </a:cubicBezTo>
                  <a:cubicBezTo>
                    <a:pt x="274" y="12193"/>
                    <a:pt x="286" y="12145"/>
                    <a:pt x="298" y="12062"/>
                  </a:cubicBezTo>
                  <a:cubicBezTo>
                    <a:pt x="298" y="11966"/>
                    <a:pt x="322" y="11835"/>
                    <a:pt x="334" y="11669"/>
                  </a:cubicBezTo>
                  <a:cubicBezTo>
                    <a:pt x="370" y="11335"/>
                    <a:pt x="405" y="10859"/>
                    <a:pt x="441" y="10288"/>
                  </a:cubicBezTo>
                  <a:cubicBezTo>
                    <a:pt x="477" y="9716"/>
                    <a:pt x="501" y="9049"/>
                    <a:pt x="525" y="8335"/>
                  </a:cubicBezTo>
                  <a:cubicBezTo>
                    <a:pt x="536" y="7978"/>
                    <a:pt x="536" y="7609"/>
                    <a:pt x="548" y="7240"/>
                  </a:cubicBezTo>
                  <a:cubicBezTo>
                    <a:pt x="548" y="6859"/>
                    <a:pt x="548" y="6478"/>
                    <a:pt x="548" y="6097"/>
                  </a:cubicBezTo>
                  <a:cubicBezTo>
                    <a:pt x="548" y="5716"/>
                    <a:pt x="548" y="5335"/>
                    <a:pt x="548" y="4954"/>
                  </a:cubicBezTo>
                  <a:cubicBezTo>
                    <a:pt x="536" y="4585"/>
                    <a:pt x="536" y="4216"/>
                    <a:pt x="525" y="3858"/>
                  </a:cubicBezTo>
                  <a:cubicBezTo>
                    <a:pt x="501" y="3144"/>
                    <a:pt x="465" y="2477"/>
                    <a:pt x="441" y="1906"/>
                  </a:cubicBezTo>
                  <a:cubicBezTo>
                    <a:pt x="405" y="1334"/>
                    <a:pt x="358" y="858"/>
                    <a:pt x="334" y="525"/>
                  </a:cubicBezTo>
                  <a:cubicBezTo>
                    <a:pt x="322" y="358"/>
                    <a:pt x="298" y="227"/>
                    <a:pt x="298" y="132"/>
                  </a:cubicBezTo>
                  <a:cubicBezTo>
                    <a:pt x="286" y="48"/>
                    <a:pt x="274"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870;p67">
              <a:extLst>
                <a:ext uri="{FF2B5EF4-FFF2-40B4-BE49-F238E27FC236}">
                  <a16:creationId xmlns:a16="http://schemas.microsoft.com/office/drawing/2014/main" id="{694465B2-1CA0-41FA-8B49-F813B4459024}"/>
                </a:ext>
              </a:extLst>
            </p:cNvPr>
            <p:cNvSpPr/>
            <p:nvPr/>
          </p:nvSpPr>
          <p:spPr>
            <a:xfrm>
              <a:off x="4350761" y="3336931"/>
              <a:ext cx="36828" cy="819796"/>
            </a:xfrm>
            <a:custGeom>
              <a:avLst/>
              <a:gdLst/>
              <a:ahLst/>
              <a:cxnLst/>
              <a:rect l="l" t="t" r="r" b="b"/>
              <a:pathLst>
                <a:path w="548" h="12193" extrusionOk="0">
                  <a:moveTo>
                    <a:pt x="274" y="1"/>
                  </a:moveTo>
                  <a:cubicBezTo>
                    <a:pt x="274" y="1"/>
                    <a:pt x="262" y="48"/>
                    <a:pt x="262" y="132"/>
                  </a:cubicBezTo>
                  <a:cubicBezTo>
                    <a:pt x="250" y="227"/>
                    <a:pt x="238" y="358"/>
                    <a:pt x="214" y="525"/>
                  </a:cubicBezTo>
                  <a:cubicBezTo>
                    <a:pt x="191" y="858"/>
                    <a:pt x="155" y="1334"/>
                    <a:pt x="119" y="1906"/>
                  </a:cubicBezTo>
                  <a:cubicBezTo>
                    <a:pt x="83" y="2477"/>
                    <a:pt x="48" y="3144"/>
                    <a:pt x="24" y="3858"/>
                  </a:cubicBezTo>
                  <a:cubicBezTo>
                    <a:pt x="24" y="4216"/>
                    <a:pt x="12" y="4585"/>
                    <a:pt x="12" y="4954"/>
                  </a:cubicBezTo>
                  <a:cubicBezTo>
                    <a:pt x="0" y="5335"/>
                    <a:pt x="0" y="5716"/>
                    <a:pt x="0" y="6097"/>
                  </a:cubicBezTo>
                  <a:cubicBezTo>
                    <a:pt x="0" y="6478"/>
                    <a:pt x="0" y="6859"/>
                    <a:pt x="0" y="7240"/>
                  </a:cubicBezTo>
                  <a:cubicBezTo>
                    <a:pt x="12" y="7609"/>
                    <a:pt x="24" y="7978"/>
                    <a:pt x="24" y="8335"/>
                  </a:cubicBezTo>
                  <a:cubicBezTo>
                    <a:pt x="48" y="9049"/>
                    <a:pt x="83" y="9716"/>
                    <a:pt x="119" y="10288"/>
                  </a:cubicBezTo>
                  <a:cubicBezTo>
                    <a:pt x="143" y="10859"/>
                    <a:pt x="191" y="11335"/>
                    <a:pt x="214" y="11669"/>
                  </a:cubicBezTo>
                  <a:cubicBezTo>
                    <a:pt x="226" y="11835"/>
                    <a:pt x="250" y="11966"/>
                    <a:pt x="262" y="12062"/>
                  </a:cubicBezTo>
                  <a:cubicBezTo>
                    <a:pt x="262" y="12145"/>
                    <a:pt x="274" y="12193"/>
                    <a:pt x="274" y="12193"/>
                  </a:cubicBezTo>
                  <a:cubicBezTo>
                    <a:pt x="274" y="12193"/>
                    <a:pt x="274" y="12145"/>
                    <a:pt x="286" y="12062"/>
                  </a:cubicBezTo>
                  <a:cubicBezTo>
                    <a:pt x="298" y="11966"/>
                    <a:pt x="310" y="11835"/>
                    <a:pt x="333" y="11669"/>
                  </a:cubicBezTo>
                  <a:cubicBezTo>
                    <a:pt x="357" y="11335"/>
                    <a:pt x="393" y="10859"/>
                    <a:pt x="429" y="10288"/>
                  </a:cubicBezTo>
                  <a:cubicBezTo>
                    <a:pt x="464" y="9716"/>
                    <a:pt x="500" y="9049"/>
                    <a:pt x="512" y="8335"/>
                  </a:cubicBezTo>
                  <a:cubicBezTo>
                    <a:pt x="524" y="7978"/>
                    <a:pt x="536" y="7609"/>
                    <a:pt x="536" y="7240"/>
                  </a:cubicBezTo>
                  <a:cubicBezTo>
                    <a:pt x="548" y="6859"/>
                    <a:pt x="548" y="6478"/>
                    <a:pt x="548" y="6097"/>
                  </a:cubicBezTo>
                  <a:cubicBezTo>
                    <a:pt x="548" y="5716"/>
                    <a:pt x="548" y="5335"/>
                    <a:pt x="536" y="4954"/>
                  </a:cubicBezTo>
                  <a:cubicBezTo>
                    <a:pt x="536" y="4585"/>
                    <a:pt x="524" y="4216"/>
                    <a:pt x="512" y="3858"/>
                  </a:cubicBezTo>
                  <a:cubicBezTo>
                    <a:pt x="500" y="3144"/>
                    <a:pt x="464" y="2477"/>
                    <a:pt x="429" y="1906"/>
                  </a:cubicBezTo>
                  <a:cubicBezTo>
                    <a:pt x="393" y="1334"/>
                    <a:pt x="357" y="858"/>
                    <a:pt x="321"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871;p67">
              <a:extLst>
                <a:ext uri="{FF2B5EF4-FFF2-40B4-BE49-F238E27FC236}">
                  <a16:creationId xmlns:a16="http://schemas.microsoft.com/office/drawing/2014/main" id="{B6538CDC-03F6-4AE7-9266-DEEBCE714223}"/>
                </a:ext>
              </a:extLst>
            </p:cNvPr>
            <p:cNvSpPr/>
            <p:nvPr/>
          </p:nvSpPr>
          <p:spPr>
            <a:xfrm>
              <a:off x="4756411" y="3336931"/>
              <a:ext cx="36896" cy="819796"/>
            </a:xfrm>
            <a:custGeom>
              <a:avLst/>
              <a:gdLst/>
              <a:ahLst/>
              <a:cxnLst/>
              <a:rect l="l" t="t" r="r" b="b"/>
              <a:pathLst>
                <a:path w="549" h="12193" extrusionOk="0">
                  <a:moveTo>
                    <a:pt x="274" y="1"/>
                  </a:moveTo>
                  <a:cubicBezTo>
                    <a:pt x="274" y="1"/>
                    <a:pt x="274" y="48"/>
                    <a:pt x="262" y="132"/>
                  </a:cubicBezTo>
                  <a:cubicBezTo>
                    <a:pt x="251" y="227"/>
                    <a:pt x="239" y="358"/>
                    <a:pt x="215" y="525"/>
                  </a:cubicBezTo>
                  <a:cubicBezTo>
                    <a:pt x="191" y="858"/>
                    <a:pt x="155" y="1334"/>
                    <a:pt x="120" y="1906"/>
                  </a:cubicBezTo>
                  <a:cubicBezTo>
                    <a:pt x="84" y="2477"/>
                    <a:pt x="48" y="3144"/>
                    <a:pt x="36" y="3858"/>
                  </a:cubicBezTo>
                  <a:cubicBezTo>
                    <a:pt x="24" y="4216"/>
                    <a:pt x="12" y="4585"/>
                    <a:pt x="12" y="4954"/>
                  </a:cubicBezTo>
                  <a:cubicBezTo>
                    <a:pt x="0" y="5335"/>
                    <a:pt x="0" y="5716"/>
                    <a:pt x="0" y="6097"/>
                  </a:cubicBezTo>
                  <a:cubicBezTo>
                    <a:pt x="0" y="6478"/>
                    <a:pt x="0" y="6859"/>
                    <a:pt x="12" y="7240"/>
                  </a:cubicBezTo>
                  <a:cubicBezTo>
                    <a:pt x="12" y="7609"/>
                    <a:pt x="24" y="7978"/>
                    <a:pt x="36" y="8335"/>
                  </a:cubicBezTo>
                  <a:cubicBezTo>
                    <a:pt x="48" y="9049"/>
                    <a:pt x="84" y="9716"/>
                    <a:pt x="120" y="10288"/>
                  </a:cubicBezTo>
                  <a:cubicBezTo>
                    <a:pt x="155" y="10859"/>
                    <a:pt x="191" y="11335"/>
                    <a:pt x="215" y="11669"/>
                  </a:cubicBezTo>
                  <a:cubicBezTo>
                    <a:pt x="239" y="11835"/>
                    <a:pt x="251" y="11966"/>
                    <a:pt x="262" y="12062"/>
                  </a:cubicBezTo>
                  <a:cubicBezTo>
                    <a:pt x="274" y="12145"/>
                    <a:pt x="274" y="12193"/>
                    <a:pt x="274" y="12193"/>
                  </a:cubicBezTo>
                  <a:cubicBezTo>
                    <a:pt x="274" y="12193"/>
                    <a:pt x="286" y="12145"/>
                    <a:pt x="286" y="12062"/>
                  </a:cubicBezTo>
                  <a:cubicBezTo>
                    <a:pt x="298" y="11966"/>
                    <a:pt x="310" y="11835"/>
                    <a:pt x="334" y="11669"/>
                  </a:cubicBezTo>
                  <a:cubicBezTo>
                    <a:pt x="358" y="11335"/>
                    <a:pt x="393" y="10859"/>
                    <a:pt x="429" y="10288"/>
                  </a:cubicBezTo>
                  <a:cubicBezTo>
                    <a:pt x="465" y="9716"/>
                    <a:pt x="501" y="9049"/>
                    <a:pt x="524" y="8335"/>
                  </a:cubicBezTo>
                  <a:cubicBezTo>
                    <a:pt x="524" y="7978"/>
                    <a:pt x="536" y="7609"/>
                    <a:pt x="536" y="7240"/>
                  </a:cubicBezTo>
                  <a:cubicBezTo>
                    <a:pt x="548" y="6859"/>
                    <a:pt x="548" y="6478"/>
                    <a:pt x="548" y="6097"/>
                  </a:cubicBezTo>
                  <a:cubicBezTo>
                    <a:pt x="548" y="5716"/>
                    <a:pt x="548" y="5335"/>
                    <a:pt x="536" y="4954"/>
                  </a:cubicBezTo>
                  <a:cubicBezTo>
                    <a:pt x="536" y="4585"/>
                    <a:pt x="524" y="4216"/>
                    <a:pt x="524" y="3858"/>
                  </a:cubicBezTo>
                  <a:cubicBezTo>
                    <a:pt x="501" y="3144"/>
                    <a:pt x="465" y="2477"/>
                    <a:pt x="429" y="1906"/>
                  </a:cubicBezTo>
                  <a:cubicBezTo>
                    <a:pt x="393" y="1334"/>
                    <a:pt x="358" y="858"/>
                    <a:pt x="334" y="525"/>
                  </a:cubicBezTo>
                  <a:cubicBezTo>
                    <a:pt x="310" y="358"/>
                    <a:pt x="298" y="227"/>
                    <a:pt x="286" y="132"/>
                  </a:cubicBezTo>
                  <a:cubicBezTo>
                    <a:pt x="286" y="48"/>
                    <a:pt x="274"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872;p67">
              <a:extLst>
                <a:ext uri="{FF2B5EF4-FFF2-40B4-BE49-F238E27FC236}">
                  <a16:creationId xmlns:a16="http://schemas.microsoft.com/office/drawing/2014/main" id="{A5CE4B78-91FD-4A90-BA4F-9D0E22BBA95E}"/>
                </a:ext>
              </a:extLst>
            </p:cNvPr>
            <p:cNvSpPr/>
            <p:nvPr/>
          </p:nvSpPr>
          <p:spPr>
            <a:xfrm>
              <a:off x="5162866" y="3336931"/>
              <a:ext cx="36896" cy="819796"/>
            </a:xfrm>
            <a:custGeom>
              <a:avLst/>
              <a:gdLst/>
              <a:ahLst/>
              <a:cxnLst/>
              <a:rect l="l" t="t" r="r" b="b"/>
              <a:pathLst>
                <a:path w="549" h="12193" extrusionOk="0">
                  <a:moveTo>
                    <a:pt x="275" y="1"/>
                  </a:moveTo>
                  <a:cubicBezTo>
                    <a:pt x="275" y="1"/>
                    <a:pt x="263" y="48"/>
                    <a:pt x="251" y="132"/>
                  </a:cubicBezTo>
                  <a:cubicBezTo>
                    <a:pt x="251" y="227"/>
                    <a:pt x="227" y="358"/>
                    <a:pt x="215" y="525"/>
                  </a:cubicBezTo>
                  <a:cubicBezTo>
                    <a:pt x="191" y="858"/>
                    <a:pt x="144" y="1334"/>
                    <a:pt x="108" y="1906"/>
                  </a:cubicBezTo>
                  <a:cubicBezTo>
                    <a:pt x="84" y="2477"/>
                    <a:pt x="48" y="3144"/>
                    <a:pt x="25" y="3858"/>
                  </a:cubicBezTo>
                  <a:cubicBezTo>
                    <a:pt x="13" y="4216"/>
                    <a:pt x="13" y="4585"/>
                    <a:pt x="1" y="4954"/>
                  </a:cubicBezTo>
                  <a:cubicBezTo>
                    <a:pt x="1" y="5335"/>
                    <a:pt x="1" y="5716"/>
                    <a:pt x="1" y="6097"/>
                  </a:cubicBezTo>
                  <a:cubicBezTo>
                    <a:pt x="1" y="6478"/>
                    <a:pt x="1" y="6859"/>
                    <a:pt x="1" y="7240"/>
                  </a:cubicBezTo>
                  <a:cubicBezTo>
                    <a:pt x="13" y="7609"/>
                    <a:pt x="13" y="7978"/>
                    <a:pt x="25" y="8335"/>
                  </a:cubicBezTo>
                  <a:cubicBezTo>
                    <a:pt x="48" y="9049"/>
                    <a:pt x="72" y="9716"/>
                    <a:pt x="108" y="10288"/>
                  </a:cubicBezTo>
                  <a:cubicBezTo>
                    <a:pt x="144" y="10859"/>
                    <a:pt x="179" y="11335"/>
                    <a:pt x="215" y="11669"/>
                  </a:cubicBezTo>
                  <a:cubicBezTo>
                    <a:pt x="227" y="11835"/>
                    <a:pt x="251" y="11966"/>
                    <a:pt x="251" y="12062"/>
                  </a:cubicBezTo>
                  <a:cubicBezTo>
                    <a:pt x="263" y="12145"/>
                    <a:pt x="275" y="12193"/>
                    <a:pt x="275" y="12193"/>
                  </a:cubicBezTo>
                  <a:cubicBezTo>
                    <a:pt x="275" y="12193"/>
                    <a:pt x="275" y="12145"/>
                    <a:pt x="287" y="12062"/>
                  </a:cubicBezTo>
                  <a:cubicBezTo>
                    <a:pt x="299" y="11966"/>
                    <a:pt x="310" y="11835"/>
                    <a:pt x="322" y="11669"/>
                  </a:cubicBezTo>
                  <a:cubicBezTo>
                    <a:pt x="358" y="11335"/>
                    <a:pt x="394" y="10859"/>
                    <a:pt x="429" y="10288"/>
                  </a:cubicBezTo>
                  <a:cubicBezTo>
                    <a:pt x="465" y="9716"/>
                    <a:pt x="501" y="9049"/>
                    <a:pt x="513" y="8335"/>
                  </a:cubicBezTo>
                  <a:cubicBezTo>
                    <a:pt x="525" y="7978"/>
                    <a:pt x="537" y="7609"/>
                    <a:pt x="537" y="7240"/>
                  </a:cubicBezTo>
                  <a:cubicBezTo>
                    <a:pt x="549" y="6859"/>
                    <a:pt x="549" y="6478"/>
                    <a:pt x="549" y="6097"/>
                  </a:cubicBezTo>
                  <a:cubicBezTo>
                    <a:pt x="549" y="5716"/>
                    <a:pt x="549" y="5335"/>
                    <a:pt x="537" y="4954"/>
                  </a:cubicBezTo>
                  <a:cubicBezTo>
                    <a:pt x="537" y="4585"/>
                    <a:pt x="525" y="4216"/>
                    <a:pt x="513" y="3858"/>
                  </a:cubicBezTo>
                  <a:cubicBezTo>
                    <a:pt x="501" y="3144"/>
                    <a:pt x="465" y="2477"/>
                    <a:pt x="429" y="1906"/>
                  </a:cubicBezTo>
                  <a:cubicBezTo>
                    <a:pt x="394" y="1334"/>
                    <a:pt x="358" y="858"/>
                    <a:pt x="322" y="525"/>
                  </a:cubicBezTo>
                  <a:cubicBezTo>
                    <a:pt x="310" y="358"/>
                    <a:pt x="299" y="227"/>
                    <a:pt x="287" y="132"/>
                  </a:cubicBezTo>
                  <a:cubicBezTo>
                    <a:pt x="275" y="48"/>
                    <a:pt x="275" y="1"/>
                    <a:pt x="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873;p67">
              <a:extLst>
                <a:ext uri="{FF2B5EF4-FFF2-40B4-BE49-F238E27FC236}">
                  <a16:creationId xmlns:a16="http://schemas.microsoft.com/office/drawing/2014/main" id="{FEB3876A-8F59-4425-8CFB-C02423AD21E2}"/>
                </a:ext>
              </a:extLst>
            </p:cNvPr>
            <p:cNvSpPr/>
            <p:nvPr/>
          </p:nvSpPr>
          <p:spPr>
            <a:xfrm>
              <a:off x="3468158" y="3152035"/>
              <a:ext cx="2207684" cy="247425"/>
            </a:xfrm>
            <a:custGeom>
              <a:avLst/>
              <a:gdLst/>
              <a:ahLst/>
              <a:cxnLst/>
              <a:rect l="l" t="t" r="r" b="b"/>
              <a:pathLst>
                <a:path w="32850" h="3680" extrusionOk="0">
                  <a:moveTo>
                    <a:pt x="1084" y="0"/>
                  </a:moveTo>
                  <a:cubicBezTo>
                    <a:pt x="191" y="0"/>
                    <a:pt x="0" y="822"/>
                    <a:pt x="0" y="1834"/>
                  </a:cubicBezTo>
                  <a:cubicBezTo>
                    <a:pt x="0" y="2858"/>
                    <a:pt x="191" y="3679"/>
                    <a:pt x="1084" y="3679"/>
                  </a:cubicBezTo>
                  <a:lnTo>
                    <a:pt x="31766" y="3679"/>
                  </a:lnTo>
                  <a:cubicBezTo>
                    <a:pt x="32659" y="3679"/>
                    <a:pt x="32850" y="2858"/>
                    <a:pt x="32850" y="1834"/>
                  </a:cubicBezTo>
                  <a:cubicBezTo>
                    <a:pt x="32850" y="822"/>
                    <a:pt x="32659" y="0"/>
                    <a:pt x="31766" y="0"/>
                  </a:cubicBez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874;p67">
              <a:extLst>
                <a:ext uri="{FF2B5EF4-FFF2-40B4-BE49-F238E27FC236}">
                  <a16:creationId xmlns:a16="http://schemas.microsoft.com/office/drawing/2014/main" id="{CEB2967F-9999-46F2-A776-1D6CD5C79D06}"/>
                </a:ext>
              </a:extLst>
            </p:cNvPr>
            <p:cNvSpPr/>
            <p:nvPr/>
          </p:nvSpPr>
          <p:spPr>
            <a:xfrm>
              <a:off x="3468158" y="3247307"/>
              <a:ext cx="2207684" cy="56881"/>
            </a:xfrm>
            <a:custGeom>
              <a:avLst/>
              <a:gdLst/>
              <a:ahLst/>
              <a:cxnLst/>
              <a:rect l="l" t="t" r="r" b="b"/>
              <a:pathLst>
                <a:path w="32850" h="846" extrusionOk="0">
                  <a:moveTo>
                    <a:pt x="1084" y="0"/>
                  </a:moveTo>
                  <a:cubicBezTo>
                    <a:pt x="191" y="0"/>
                    <a:pt x="0" y="191"/>
                    <a:pt x="0" y="417"/>
                  </a:cubicBezTo>
                  <a:cubicBezTo>
                    <a:pt x="0" y="655"/>
                    <a:pt x="191" y="846"/>
                    <a:pt x="1084" y="846"/>
                  </a:cubicBezTo>
                  <a:lnTo>
                    <a:pt x="31766" y="846"/>
                  </a:lnTo>
                  <a:cubicBezTo>
                    <a:pt x="32659" y="846"/>
                    <a:pt x="32850" y="655"/>
                    <a:pt x="32850" y="417"/>
                  </a:cubicBezTo>
                  <a:cubicBezTo>
                    <a:pt x="32850" y="191"/>
                    <a:pt x="32659" y="0"/>
                    <a:pt x="31766"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875;p67">
              <a:extLst>
                <a:ext uri="{FF2B5EF4-FFF2-40B4-BE49-F238E27FC236}">
                  <a16:creationId xmlns:a16="http://schemas.microsoft.com/office/drawing/2014/main" id="{FE3031F0-54F8-468A-B8A6-88D3682C5327}"/>
                </a:ext>
              </a:extLst>
            </p:cNvPr>
            <p:cNvSpPr/>
            <p:nvPr/>
          </p:nvSpPr>
          <p:spPr>
            <a:xfrm>
              <a:off x="3546586" y="3986152"/>
              <a:ext cx="180109" cy="348277"/>
            </a:xfrm>
            <a:custGeom>
              <a:avLst/>
              <a:gdLst/>
              <a:ahLst/>
              <a:cxnLst/>
              <a:rect l="l" t="t" r="r" b="b"/>
              <a:pathLst>
                <a:path w="2680" h="5180" extrusionOk="0">
                  <a:moveTo>
                    <a:pt x="0" y="1"/>
                  </a:moveTo>
                  <a:lnTo>
                    <a:pt x="0" y="5180"/>
                  </a:lnTo>
                  <a:lnTo>
                    <a:pt x="2679" y="5180"/>
                  </a:lnTo>
                  <a:lnTo>
                    <a:pt x="2679" y="1"/>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876;p67">
              <a:extLst>
                <a:ext uri="{FF2B5EF4-FFF2-40B4-BE49-F238E27FC236}">
                  <a16:creationId xmlns:a16="http://schemas.microsoft.com/office/drawing/2014/main" id="{4CC96E14-87FA-483D-9BA0-2603999B0BEA}"/>
                </a:ext>
              </a:extLst>
            </p:cNvPr>
            <p:cNvSpPr/>
            <p:nvPr/>
          </p:nvSpPr>
          <p:spPr>
            <a:xfrm>
              <a:off x="3546586"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877;p67">
              <a:extLst>
                <a:ext uri="{FF2B5EF4-FFF2-40B4-BE49-F238E27FC236}">
                  <a16:creationId xmlns:a16="http://schemas.microsoft.com/office/drawing/2014/main" id="{927F3B9F-0D95-4809-BBE6-00C3A7EFABDF}"/>
                </a:ext>
              </a:extLst>
            </p:cNvPr>
            <p:cNvSpPr/>
            <p:nvPr/>
          </p:nvSpPr>
          <p:spPr>
            <a:xfrm>
              <a:off x="3585767" y="4019770"/>
              <a:ext cx="92071" cy="71336"/>
            </a:xfrm>
            <a:custGeom>
              <a:avLst/>
              <a:gdLst/>
              <a:ahLst/>
              <a:cxnLst/>
              <a:rect l="l" t="t" r="r" b="b"/>
              <a:pathLst>
                <a:path w="1370" h="1061" extrusionOk="0">
                  <a:moveTo>
                    <a:pt x="679" y="1"/>
                  </a:moveTo>
                  <a:cubicBezTo>
                    <a:pt x="1" y="1"/>
                    <a:pt x="1" y="1060"/>
                    <a:pt x="679" y="1060"/>
                  </a:cubicBezTo>
                  <a:cubicBezTo>
                    <a:pt x="1370" y="1060"/>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878;p67">
              <a:extLst>
                <a:ext uri="{FF2B5EF4-FFF2-40B4-BE49-F238E27FC236}">
                  <a16:creationId xmlns:a16="http://schemas.microsoft.com/office/drawing/2014/main" id="{EB2CBE57-B21E-4592-A6E9-9381FF9FF483}"/>
                </a:ext>
              </a:extLst>
            </p:cNvPr>
            <p:cNvSpPr/>
            <p:nvPr/>
          </p:nvSpPr>
          <p:spPr>
            <a:xfrm>
              <a:off x="3775419" y="4222281"/>
              <a:ext cx="92071" cy="71336"/>
            </a:xfrm>
            <a:custGeom>
              <a:avLst/>
              <a:gdLst/>
              <a:ahLst/>
              <a:cxnLst/>
              <a:rect l="l" t="t" r="r" b="b"/>
              <a:pathLst>
                <a:path w="1370" h="1061" extrusionOk="0">
                  <a:moveTo>
                    <a:pt x="691" y="1"/>
                  </a:moveTo>
                  <a:cubicBezTo>
                    <a:pt x="0" y="1"/>
                    <a:pt x="0" y="1061"/>
                    <a:pt x="691" y="1061"/>
                  </a:cubicBezTo>
                  <a:cubicBezTo>
                    <a:pt x="1370" y="1061"/>
                    <a:pt x="1370" y="1"/>
                    <a:pt x="691"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879;p67">
              <a:extLst>
                <a:ext uri="{FF2B5EF4-FFF2-40B4-BE49-F238E27FC236}">
                  <a16:creationId xmlns:a16="http://schemas.microsoft.com/office/drawing/2014/main" id="{3680B70F-BCB9-4E4E-809D-04492A67C1B1}"/>
                </a:ext>
              </a:extLst>
            </p:cNvPr>
            <p:cNvSpPr/>
            <p:nvPr/>
          </p:nvSpPr>
          <p:spPr>
            <a:xfrm>
              <a:off x="5417372" y="3986152"/>
              <a:ext cx="180042" cy="348277"/>
            </a:xfrm>
            <a:custGeom>
              <a:avLst/>
              <a:gdLst/>
              <a:ahLst/>
              <a:cxnLst/>
              <a:rect l="l" t="t" r="r" b="b"/>
              <a:pathLst>
                <a:path w="2679" h="5180" extrusionOk="0">
                  <a:moveTo>
                    <a:pt x="0" y="1"/>
                  </a:moveTo>
                  <a:lnTo>
                    <a:pt x="0" y="5180"/>
                  </a:lnTo>
                  <a:lnTo>
                    <a:pt x="2679" y="5180"/>
                  </a:lnTo>
                  <a:lnTo>
                    <a:pt x="2679" y="1"/>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880;p67">
              <a:extLst>
                <a:ext uri="{FF2B5EF4-FFF2-40B4-BE49-F238E27FC236}">
                  <a16:creationId xmlns:a16="http://schemas.microsoft.com/office/drawing/2014/main" id="{6717BBD5-0DA0-4162-8DC4-C231FAC9A8A5}"/>
                </a:ext>
              </a:extLst>
            </p:cNvPr>
            <p:cNvSpPr/>
            <p:nvPr/>
          </p:nvSpPr>
          <p:spPr>
            <a:xfrm>
              <a:off x="5235717"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881;p67">
              <a:extLst>
                <a:ext uri="{FF2B5EF4-FFF2-40B4-BE49-F238E27FC236}">
                  <a16:creationId xmlns:a16="http://schemas.microsoft.com/office/drawing/2014/main" id="{B2F66426-1EB6-4F53-98F6-5106C230096A}"/>
                </a:ext>
              </a:extLst>
            </p:cNvPr>
            <p:cNvSpPr/>
            <p:nvPr/>
          </p:nvSpPr>
          <p:spPr>
            <a:xfrm>
              <a:off x="5466163" y="4019770"/>
              <a:ext cx="92071" cy="71336"/>
            </a:xfrm>
            <a:custGeom>
              <a:avLst/>
              <a:gdLst/>
              <a:ahLst/>
              <a:cxnLst/>
              <a:rect l="l" t="t" r="r" b="b"/>
              <a:pathLst>
                <a:path w="1370" h="1061" extrusionOk="0">
                  <a:moveTo>
                    <a:pt x="691" y="1"/>
                  </a:moveTo>
                  <a:cubicBezTo>
                    <a:pt x="0" y="1"/>
                    <a:pt x="0" y="1060"/>
                    <a:pt x="691" y="1060"/>
                  </a:cubicBezTo>
                  <a:cubicBezTo>
                    <a:pt x="1370" y="1060"/>
                    <a:pt x="1370" y="1"/>
                    <a:pt x="691"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882;p67">
              <a:extLst>
                <a:ext uri="{FF2B5EF4-FFF2-40B4-BE49-F238E27FC236}">
                  <a16:creationId xmlns:a16="http://schemas.microsoft.com/office/drawing/2014/main" id="{10112175-2158-47E3-B3C5-5E4BCAB777D9}"/>
                </a:ext>
              </a:extLst>
            </p:cNvPr>
            <p:cNvSpPr/>
            <p:nvPr/>
          </p:nvSpPr>
          <p:spPr>
            <a:xfrm>
              <a:off x="5276510" y="4222281"/>
              <a:ext cx="92071" cy="71336"/>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883;p67">
              <a:extLst>
                <a:ext uri="{FF2B5EF4-FFF2-40B4-BE49-F238E27FC236}">
                  <a16:creationId xmlns:a16="http://schemas.microsoft.com/office/drawing/2014/main" id="{74B27692-1ADE-483C-B5D7-7452055449BC}"/>
                </a:ext>
              </a:extLst>
            </p:cNvPr>
            <p:cNvSpPr/>
            <p:nvPr/>
          </p:nvSpPr>
          <p:spPr>
            <a:xfrm>
              <a:off x="4273139" y="2947909"/>
              <a:ext cx="597788" cy="652448"/>
            </a:xfrm>
            <a:custGeom>
              <a:avLst/>
              <a:gdLst/>
              <a:ahLst/>
              <a:cxnLst/>
              <a:rect l="l" t="t" r="r" b="b"/>
              <a:pathLst>
                <a:path w="8895" h="9704" extrusionOk="0">
                  <a:moveTo>
                    <a:pt x="3358" y="0"/>
                  </a:moveTo>
                  <a:cubicBezTo>
                    <a:pt x="1512" y="0"/>
                    <a:pt x="0" y="1512"/>
                    <a:pt x="0" y="3370"/>
                  </a:cubicBezTo>
                  <a:lnTo>
                    <a:pt x="0" y="6346"/>
                  </a:lnTo>
                  <a:cubicBezTo>
                    <a:pt x="0" y="8192"/>
                    <a:pt x="1512" y="9704"/>
                    <a:pt x="3358" y="9704"/>
                  </a:cubicBezTo>
                  <a:lnTo>
                    <a:pt x="5537" y="9704"/>
                  </a:lnTo>
                  <a:cubicBezTo>
                    <a:pt x="7382" y="9704"/>
                    <a:pt x="8894" y="8192"/>
                    <a:pt x="8894" y="6346"/>
                  </a:cubicBezTo>
                  <a:lnTo>
                    <a:pt x="8894" y="3370"/>
                  </a:lnTo>
                  <a:cubicBezTo>
                    <a:pt x="8894" y="1512"/>
                    <a:pt x="7382" y="0"/>
                    <a:pt x="5537" y="0"/>
                  </a:cubicBezTo>
                  <a:close/>
                </a:path>
              </a:pathLst>
            </a:custGeom>
            <a:solidFill>
              <a:srgbClr val="9EE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884;p67">
              <a:extLst>
                <a:ext uri="{FF2B5EF4-FFF2-40B4-BE49-F238E27FC236}">
                  <a16:creationId xmlns:a16="http://schemas.microsoft.com/office/drawing/2014/main" id="{C5276D37-9F91-4BCE-A20A-2FA3A33F3DA8}"/>
                </a:ext>
              </a:extLst>
            </p:cNvPr>
            <p:cNvSpPr/>
            <p:nvPr/>
          </p:nvSpPr>
          <p:spPr>
            <a:xfrm>
              <a:off x="4343503" y="3018372"/>
              <a:ext cx="456994" cy="511591"/>
            </a:xfrm>
            <a:custGeom>
              <a:avLst/>
              <a:gdLst/>
              <a:ahLst/>
              <a:cxnLst/>
              <a:rect l="l" t="t" r="r" b="b"/>
              <a:pathLst>
                <a:path w="6800" h="7609" extrusionOk="0">
                  <a:moveTo>
                    <a:pt x="2311" y="0"/>
                  </a:moveTo>
                  <a:cubicBezTo>
                    <a:pt x="1037" y="0"/>
                    <a:pt x="1" y="1036"/>
                    <a:pt x="1" y="2322"/>
                  </a:cubicBezTo>
                  <a:lnTo>
                    <a:pt x="1" y="5298"/>
                  </a:lnTo>
                  <a:cubicBezTo>
                    <a:pt x="1" y="6572"/>
                    <a:pt x="1037" y="7608"/>
                    <a:pt x="2311" y="7608"/>
                  </a:cubicBezTo>
                  <a:lnTo>
                    <a:pt x="4490" y="7608"/>
                  </a:lnTo>
                  <a:cubicBezTo>
                    <a:pt x="5763" y="7608"/>
                    <a:pt x="6799" y="6572"/>
                    <a:pt x="6799" y="5298"/>
                  </a:cubicBezTo>
                  <a:lnTo>
                    <a:pt x="6799" y="2322"/>
                  </a:lnTo>
                  <a:cubicBezTo>
                    <a:pt x="6799" y="1036"/>
                    <a:pt x="5763" y="0"/>
                    <a:pt x="4490" y="0"/>
                  </a:cubicBez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885;p67">
              <a:extLst>
                <a:ext uri="{FF2B5EF4-FFF2-40B4-BE49-F238E27FC236}">
                  <a16:creationId xmlns:a16="http://schemas.microsoft.com/office/drawing/2014/main" id="{B9B402F6-8794-4F2B-84DF-D2A47D05916A}"/>
                </a:ext>
              </a:extLst>
            </p:cNvPr>
            <p:cNvSpPr/>
            <p:nvPr/>
          </p:nvSpPr>
          <p:spPr>
            <a:xfrm>
              <a:off x="4510776" y="3155195"/>
              <a:ext cx="122448" cy="237877"/>
            </a:xfrm>
            <a:custGeom>
              <a:avLst/>
              <a:gdLst/>
              <a:ahLst/>
              <a:cxnLst/>
              <a:rect l="l" t="t" r="r" b="b"/>
              <a:pathLst>
                <a:path w="1822" h="3538" extrusionOk="0">
                  <a:moveTo>
                    <a:pt x="905" y="1"/>
                  </a:moveTo>
                  <a:cubicBezTo>
                    <a:pt x="405" y="1"/>
                    <a:pt x="0" y="406"/>
                    <a:pt x="0" y="918"/>
                  </a:cubicBezTo>
                  <a:cubicBezTo>
                    <a:pt x="0" y="1263"/>
                    <a:pt x="203" y="1573"/>
                    <a:pt x="500" y="1727"/>
                  </a:cubicBezTo>
                  <a:lnTo>
                    <a:pt x="48" y="3537"/>
                  </a:lnTo>
                  <a:lnTo>
                    <a:pt x="1762" y="3537"/>
                  </a:lnTo>
                  <a:lnTo>
                    <a:pt x="1310" y="1727"/>
                  </a:lnTo>
                  <a:cubicBezTo>
                    <a:pt x="1620" y="1573"/>
                    <a:pt x="1822" y="1263"/>
                    <a:pt x="1822" y="918"/>
                  </a:cubicBezTo>
                  <a:cubicBezTo>
                    <a:pt x="1822" y="406"/>
                    <a:pt x="1417" y="1"/>
                    <a:pt x="905"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p:cTn id="13" dur="1000" fill="hold"/>
                                        <p:tgtEl>
                                          <p:spTgt spid="105"/>
                                        </p:tgtEl>
                                        <p:attrNameLst>
                                          <p:attrName>ppt_w</p:attrName>
                                        </p:attrNameLst>
                                      </p:cBhvr>
                                      <p:tavLst>
                                        <p:tav tm="0">
                                          <p:val>
                                            <p:strVal val="#ppt_w+.3"/>
                                          </p:val>
                                        </p:tav>
                                        <p:tav tm="100000">
                                          <p:val>
                                            <p:strVal val="#ppt_w"/>
                                          </p:val>
                                        </p:tav>
                                      </p:tavLst>
                                    </p:anim>
                                    <p:anim calcmode="lin" valueType="num">
                                      <p:cBhvr>
                                        <p:cTn id="14" dur="1000" fill="hold"/>
                                        <p:tgtEl>
                                          <p:spTgt spid="105"/>
                                        </p:tgtEl>
                                        <p:attrNameLst>
                                          <p:attrName>ppt_h</p:attrName>
                                        </p:attrNameLst>
                                      </p:cBhvr>
                                      <p:tavLst>
                                        <p:tav tm="0">
                                          <p:val>
                                            <p:strVal val="#ppt_h"/>
                                          </p:val>
                                        </p:tav>
                                        <p:tav tm="100000">
                                          <p:val>
                                            <p:strVal val="#ppt_h"/>
                                          </p:val>
                                        </p:tav>
                                      </p:tavLst>
                                    </p:anim>
                                    <p:animEffect transition="in" filter="fade">
                                      <p:cBhvr>
                                        <p:cTn id="15" dur="1000"/>
                                        <p:tgtEl>
                                          <p:spTgt spid="105"/>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6"/>
                                        </p:tgtEl>
                                        <p:attrNameLst>
                                          <p:attrName>style.visibility</p:attrName>
                                        </p:attrNameLst>
                                      </p:cBhvr>
                                      <p:to>
                                        <p:strVal val="visible"/>
                                      </p:to>
                                    </p:set>
                                    <p:anim calcmode="lin" valueType="num">
                                      <p:cBhvr>
                                        <p:cTn id="19" dur="1000" fill="hold"/>
                                        <p:tgtEl>
                                          <p:spTgt spid="106"/>
                                        </p:tgtEl>
                                        <p:attrNameLst>
                                          <p:attrName>ppt_w</p:attrName>
                                        </p:attrNameLst>
                                      </p:cBhvr>
                                      <p:tavLst>
                                        <p:tav tm="0">
                                          <p:val>
                                            <p:strVal val="#ppt_w+.3"/>
                                          </p:val>
                                        </p:tav>
                                        <p:tav tm="100000">
                                          <p:val>
                                            <p:strVal val="#ppt_w"/>
                                          </p:val>
                                        </p:tav>
                                      </p:tavLst>
                                    </p:anim>
                                    <p:anim calcmode="lin" valueType="num">
                                      <p:cBhvr>
                                        <p:cTn id="20" dur="1000" fill="hold"/>
                                        <p:tgtEl>
                                          <p:spTgt spid="106"/>
                                        </p:tgtEl>
                                        <p:attrNameLst>
                                          <p:attrName>ppt_h</p:attrName>
                                        </p:attrNameLst>
                                      </p:cBhvr>
                                      <p:tavLst>
                                        <p:tav tm="0">
                                          <p:val>
                                            <p:strVal val="#ppt_h"/>
                                          </p:val>
                                        </p:tav>
                                        <p:tav tm="100000">
                                          <p:val>
                                            <p:strVal val="#ppt_h"/>
                                          </p:val>
                                        </p:tav>
                                      </p:tavLst>
                                    </p:anim>
                                    <p:animEffect transition="in" filter="fade">
                                      <p:cBhvr>
                                        <p:cTn id="21" dur="1000"/>
                                        <p:tgtEl>
                                          <p:spTgt spid="106"/>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p:cTn id="25" dur="1000" fill="hold"/>
                                        <p:tgtEl>
                                          <p:spTgt spid="107"/>
                                        </p:tgtEl>
                                        <p:attrNameLst>
                                          <p:attrName>ppt_w</p:attrName>
                                        </p:attrNameLst>
                                      </p:cBhvr>
                                      <p:tavLst>
                                        <p:tav tm="0">
                                          <p:val>
                                            <p:strVal val="#ppt_w+.3"/>
                                          </p:val>
                                        </p:tav>
                                        <p:tav tm="100000">
                                          <p:val>
                                            <p:strVal val="#ppt_w"/>
                                          </p:val>
                                        </p:tav>
                                      </p:tavLst>
                                    </p:anim>
                                    <p:anim calcmode="lin" valueType="num">
                                      <p:cBhvr>
                                        <p:cTn id="26" dur="1000" fill="hold"/>
                                        <p:tgtEl>
                                          <p:spTgt spid="107"/>
                                        </p:tgtEl>
                                        <p:attrNameLst>
                                          <p:attrName>ppt_h</p:attrName>
                                        </p:attrNameLst>
                                      </p:cBhvr>
                                      <p:tavLst>
                                        <p:tav tm="0">
                                          <p:val>
                                            <p:strVal val="#ppt_h"/>
                                          </p:val>
                                        </p:tav>
                                        <p:tav tm="100000">
                                          <p:val>
                                            <p:strVal val="#ppt_h"/>
                                          </p:val>
                                        </p:tav>
                                      </p:tavLst>
                                    </p:anim>
                                    <p:animEffect transition="in" filter="fade">
                                      <p:cBhvr>
                                        <p:cTn id="27" dur="1000"/>
                                        <p:tgtEl>
                                          <p:spTgt spid="107"/>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112"/>
                                        </p:tgtEl>
                                        <p:attrNameLst>
                                          <p:attrName>style.visibility</p:attrName>
                                        </p:attrNameLst>
                                      </p:cBhvr>
                                      <p:to>
                                        <p:strVal val="visible"/>
                                      </p:to>
                                    </p:set>
                                    <p:anim calcmode="lin" valueType="num">
                                      <p:cBhvr>
                                        <p:cTn id="31" dur="1000" fill="hold"/>
                                        <p:tgtEl>
                                          <p:spTgt spid="112"/>
                                        </p:tgtEl>
                                        <p:attrNameLst>
                                          <p:attrName>ppt_w</p:attrName>
                                        </p:attrNameLst>
                                      </p:cBhvr>
                                      <p:tavLst>
                                        <p:tav tm="0">
                                          <p:val>
                                            <p:strVal val="#ppt_w+.3"/>
                                          </p:val>
                                        </p:tav>
                                        <p:tav tm="100000">
                                          <p:val>
                                            <p:strVal val="#ppt_w"/>
                                          </p:val>
                                        </p:tav>
                                      </p:tavLst>
                                    </p:anim>
                                    <p:anim calcmode="lin" valueType="num">
                                      <p:cBhvr>
                                        <p:cTn id="32" dur="1000" fill="hold"/>
                                        <p:tgtEl>
                                          <p:spTgt spid="112"/>
                                        </p:tgtEl>
                                        <p:attrNameLst>
                                          <p:attrName>ppt_h</p:attrName>
                                        </p:attrNameLst>
                                      </p:cBhvr>
                                      <p:tavLst>
                                        <p:tav tm="0">
                                          <p:val>
                                            <p:strVal val="#ppt_h"/>
                                          </p:val>
                                        </p:tav>
                                        <p:tav tm="100000">
                                          <p:val>
                                            <p:strVal val="#ppt_h"/>
                                          </p:val>
                                        </p:tav>
                                      </p:tavLst>
                                    </p:anim>
                                    <p:animEffect transition="in" filter="fade">
                                      <p:cBhvr>
                                        <p:cTn id="33"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P spid="1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3"/>
        <p:cNvGrpSpPr/>
        <p:nvPr/>
      </p:nvGrpSpPr>
      <p:grpSpPr>
        <a:xfrm>
          <a:off x="0" y="0"/>
          <a:ext cx="0" cy="0"/>
          <a:chOff x="0" y="0"/>
          <a:chExt cx="0" cy="0"/>
        </a:xfrm>
      </p:grpSpPr>
      <p:grpSp>
        <p:nvGrpSpPr>
          <p:cNvPr id="2357" name="Google Shape;2357;p49"/>
          <p:cNvGrpSpPr/>
          <p:nvPr/>
        </p:nvGrpSpPr>
        <p:grpSpPr>
          <a:xfrm rot="-947677">
            <a:off x="1574147" y="699721"/>
            <a:ext cx="597952" cy="578874"/>
            <a:chOff x="-1241687" y="1182283"/>
            <a:chExt cx="720480" cy="684288"/>
          </a:xfrm>
        </p:grpSpPr>
        <p:sp>
          <p:nvSpPr>
            <p:cNvPr id="2358" name="Google Shape;2358;p49"/>
            <p:cNvSpPr/>
            <p:nvPr/>
          </p:nvSpPr>
          <p:spPr>
            <a:xfrm>
              <a:off x="-1241687" y="1297323"/>
              <a:ext cx="720480" cy="444288"/>
            </a:xfrm>
            <a:custGeom>
              <a:avLst/>
              <a:gdLst/>
              <a:ahLst/>
              <a:cxnLst/>
              <a:rect l="l" t="t" r="r" b="b"/>
              <a:pathLst>
                <a:path w="22515" h="13884" extrusionOk="0">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9"/>
            <p:cNvSpPr/>
            <p:nvPr/>
          </p:nvSpPr>
          <p:spPr>
            <a:xfrm>
              <a:off x="-1126647" y="1182283"/>
              <a:ext cx="506016" cy="684288"/>
            </a:xfrm>
            <a:custGeom>
              <a:avLst/>
              <a:gdLst/>
              <a:ahLst/>
              <a:cxnLst/>
              <a:rect l="l" t="t" r="r" b="b"/>
              <a:pathLst>
                <a:path w="15813" h="21384" extrusionOk="0">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0" name="Google Shape;2360;p49"/>
          <p:cNvGrpSpPr/>
          <p:nvPr/>
        </p:nvGrpSpPr>
        <p:grpSpPr>
          <a:xfrm rot="-2700000">
            <a:off x="1150081" y="3185601"/>
            <a:ext cx="703184" cy="772523"/>
            <a:chOff x="6943641" y="462327"/>
            <a:chExt cx="691552" cy="759744"/>
          </a:xfrm>
        </p:grpSpPr>
        <p:sp>
          <p:nvSpPr>
            <p:cNvPr id="2361" name="Google Shape;2361;p49"/>
            <p:cNvSpPr/>
            <p:nvPr/>
          </p:nvSpPr>
          <p:spPr>
            <a:xfrm>
              <a:off x="7035475" y="588200"/>
              <a:ext cx="507900" cy="50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9"/>
            <p:cNvSpPr/>
            <p:nvPr/>
          </p:nvSpPr>
          <p:spPr>
            <a:xfrm>
              <a:off x="7090375" y="643150"/>
              <a:ext cx="398100" cy="3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3" name="Google Shape;2363;p49"/>
            <p:cNvGrpSpPr/>
            <p:nvPr/>
          </p:nvGrpSpPr>
          <p:grpSpPr>
            <a:xfrm>
              <a:off x="6943641" y="462327"/>
              <a:ext cx="691552" cy="759744"/>
              <a:chOff x="7216391" y="426902"/>
              <a:chExt cx="691552" cy="759744"/>
            </a:xfrm>
          </p:grpSpPr>
          <p:sp>
            <p:nvSpPr>
              <p:cNvPr id="2364" name="Google Shape;2364;p49"/>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9"/>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9"/>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9"/>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68" name="Google Shape;2368;p49"/>
          <p:cNvSpPr/>
          <p:nvPr/>
        </p:nvSpPr>
        <p:spPr>
          <a:xfrm>
            <a:off x="7224677" y="4307706"/>
            <a:ext cx="1755193"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9" name="Google Shape;2369;p49"/>
          <p:cNvGrpSpPr/>
          <p:nvPr/>
        </p:nvGrpSpPr>
        <p:grpSpPr>
          <a:xfrm>
            <a:off x="6893921" y="1581173"/>
            <a:ext cx="2426347" cy="3221645"/>
            <a:chOff x="9498450" y="1349925"/>
            <a:chExt cx="2083953" cy="2767023"/>
          </a:xfrm>
        </p:grpSpPr>
        <p:sp>
          <p:nvSpPr>
            <p:cNvPr id="2370" name="Google Shape;2370;p49"/>
            <p:cNvSpPr/>
            <p:nvPr/>
          </p:nvSpPr>
          <p:spPr>
            <a:xfrm flipH="1">
              <a:off x="9718035" y="1592751"/>
              <a:ext cx="348265" cy="977657"/>
            </a:xfrm>
            <a:custGeom>
              <a:avLst/>
              <a:gdLst/>
              <a:ahLst/>
              <a:cxnLst/>
              <a:rect l="l" t="t" r="r" b="b"/>
              <a:pathLst>
                <a:path w="10520" h="29532" extrusionOk="0">
                  <a:moveTo>
                    <a:pt x="1312" y="1"/>
                  </a:moveTo>
                  <a:cubicBezTo>
                    <a:pt x="498" y="1"/>
                    <a:pt x="0" y="49"/>
                    <a:pt x="0" y="49"/>
                  </a:cubicBezTo>
                  <a:cubicBezTo>
                    <a:pt x="5218" y="7759"/>
                    <a:pt x="6527" y="29516"/>
                    <a:pt x="6527" y="29516"/>
                  </a:cubicBezTo>
                  <a:cubicBezTo>
                    <a:pt x="6691" y="29527"/>
                    <a:pt x="6846" y="29532"/>
                    <a:pt x="6991" y="29532"/>
                  </a:cubicBezTo>
                  <a:cubicBezTo>
                    <a:pt x="8010" y="29532"/>
                    <a:pt x="8576" y="29305"/>
                    <a:pt x="8576" y="29305"/>
                  </a:cubicBezTo>
                  <a:cubicBezTo>
                    <a:pt x="8661" y="28819"/>
                    <a:pt x="8745" y="28334"/>
                    <a:pt x="8809" y="27869"/>
                  </a:cubicBezTo>
                  <a:cubicBezTo>
                    <a:pt x="10520" y="17117"/>
                    <a:pt x="9928" y="8709"/>
                    <a:pt x="9400" y="4485"/>
                  </a:cubicBezTo>
                  <a:cubicBezTo>
                    <a:pt x="9147" y="2499"/>
                    <a:pt x="7668" y="872"/>
                    <a:pt x="5682" y="450"/>
                  </a:cubicBezTo>
                  <a:cubicBezTo>
                    <a:pt x="5429" y="386"/>
                    <a:pt x="5154" y="344"/>
                    <a:pt x="4901" y="302"/>
                  </a:cubicBezTo>
                  <a:cubicBezTo>
                    <a:pt x="3484" y="59"/>
                    <a:pt x="2207" y="1"/>
                    <a:pt x="1312" y="1"/>
                  </a:cubicBezTo>
                  <a:close/>
                </a:path>
              </a:pathLst>
            </a:custGeom>
            <a:solidFill>
              <a:srgbClr val="C6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9"/>
            <p:cNvSpPr/>
            <p:nvPr/>
          </p:nvSpPr>
          <p:spPr>
            <a:xfrm flipH="1">
              <a:off x="9774678" y="1592751"/>
              <a:ext cx="291622" cy="977657"/>
            </a:xfrm>
            <a:custGeom>
              <a:avLst/>
              <a:gdLst/>
              <a:ahLst/>
              <a:cxnLst/>
              <a:rect l="l" t="t" r="r" b="b"/>
              <a:pathLst>
                <a:path w="8809" h="29532" extrusionOk="0">
                  <a:moveTo>
                    <a:pt x="1312" y="1"/>
                  </a:moveTo>
                  <a:cubicBezTo>
                    <a:pt x="498" y="1"/>
                    <a:pt x="0" y="49"/>
                    <a:pt x="0" y="49"/>
                  </a:cubicBezTo>
                  <a:cubicBezTo>
                    <a:pt x="5218" y="7759"/>
                    <a:pt x="6527" y="29516"/>
                    <a:pt x="6527" y="29516"/>
                  </a:cubicBezTo>
                  <a:cubicBezTo>
                    <a:pt x="6691" y="29527"/>
                    <a:pt x="6846" y="29532"/>
                    <a:pt x="6991" y="29532"/>
                  </a:cubicBezTo>
                  <a:cubicBezTo>
                    <a:pt x="8010" y="29532"/>
                    <a:pt x="8576" y="29305"/>
                    <a:pt x="8576" y="29305"/>
                  </a:cubicBezTo>
                  <a:cubicBezTo>
                    <a:pt x="8661" y="28819"/>
                    <a:pt x="8745" y="28334"/>
                    <a:pt x="8809" y="27869"/>
                  </a:cubicBezTo>
                  <a:cubicBezTo>
                    <a:pt x="8661" y="27869"/>
                    <a:pt x="8492" y="27869"/>
                    <a:pt x="8323" y="27890"/>
                  </a:cubicBezTo>
                  <a:cubicBezTo>
                    <a:pt x="8281" y="27890"/>
                    <a:pt x="8237" y="27891"/>
                    <a:pt x="8193" y="27891"/>
                  </a:cubicBezTo>
                  <a:cubicBezTo>
                    <a:pt x="7995" y="27891"/>
                    <a:pt x="7789" y="27876"/>
                    <a:pt x="7668" y="27721"/>
                  </a:cubicBezTo>
                  <a:cubicBezTo>
                    <a:pt x="7605" y="27636"/>
                    <a:pt x="7562" y="27510"/>
                    <a:pt x="7562" y="27383"/>
                  </a:cubicBezTo>
                  <a:cubicBezTo>
                    <a:pt x="7753" y="18448"/>
                    <a:pt x="6527" y="8857"/>
                    <a:pt x="4859" y="2689"/>
                  </a:cubicBezTo>
                  <a:cubicBezTo>
                    <a:pt x="4753" y="2245"/>
                    <a:pt x="4478" y="1844"/>
                    <a:pt x="4457" y="1400"/>
                  </a:cubicBezTo>
                  <a:cubicBezTo>
                    <a:pt x="4436" y="851"/>
                    <a:pt x="4626" y="513"/>
                    <a:pt x="4901" y="302"/>
                  </a:cubicBezTo>
                  <a:cubicBezTo>
                    <a:pt x="3484" y="59"/>
                    <a:pt x="2207" y="1"/>
                    <a:pt x="1312" y="1"/>
                  </a:cubicBezTo>
                  <a:close/>
                </a:path>
              </a:pathLst>
            </a:custGeom>
            <a:solidFill>
              <a:srgbClr val="0E1131">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9"/>
            <p:cNvSpPr/>
            <p:nvPr/>
          </p:nvSpPr>
          <p:spPr>
            <a:xfrm flipH="1">
              <a:off x="9560686" y="2516020"/>
              <a:ext cx="656671" cy="463007"/>
            </a:xfrm>
            <a:custGeom>
              <a:avLst/>
              <a:gdLst/>
              <a:ahLst/>
              <a:cxnLst/>
              <a:rect l="l" t="t" r="r" b="b"/>
              <a:pathLst>
                <a:path w="19836" h="13986" extrusionOk="0">
                  <a:moveTo>
                    <a:pt x="0" y="1"/>
                  </a:moveTo>
                  <a:cubicBezTo>
                    <a:pt x="0" y="1"/>
                    <a:pt x="148" y="3064"/>
                    <a:pt x="2493" y="6085"/>
                  </a:cubicBezTo>
                  <a:cubicBezTo>
                    <a:pt x="4859" y="9105"/>
                    <a:pt x="4986" y="13985"/>
                    <a:pt x="4986" y="13985"/>
                  </a:cubicBezTo>
                  <a:cubicBezTo>
                    <a:pt x="14196" y="12126"/>
                    <a:pt x="19836" y="11851"/>
                    <a:pt x="17977" y="6085"/>
                  </a:cubicBezTo>
                  <a:cubicBezTo>
                    <a:pt x="17031" y="3151"/>
                    <a:pt x="17048" y="2382"/>
                    <a:pt x="16344" y="2382"/>
                  </a:cubicBezTo>
                  <a:cubicBezTo>
                    <a:pt x="15664" y="2382"/>
                    <a:pt x="14312" y="3099"/>
                    <a:pt x="10773" y="3275"/>
                  </a:cubicBezTo>
                  <a:cubicBezTo>
                    <a:pt x="10434" y="3292"/>
                    <a:pt x="10103" y="3300"/>
                    <a:pt x="9780" y="3300"/>
                  </a:cubicBezTo>
                  <a:cubicBezTo>
                    <a:pt x="3242" y="3300"/>
                    <a:pt x="1" y="1"/>
                    <a:pt x="0"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9"/>
            <p:cNvSpPr/>
            <p:nvPr/>
          </p:nvSpPr>
          <p:spPr>
            <a:xfrm flipH="1">
              <a:off x="9560686" y="2516020"/>
              <a:ext cx="656671" cy="463007"/>
            </a:xfrm>
            <a:custGeom>
              <a:avLst/>
              <a:gdLst/>
              <a:ahLst/>
              <a:cxnLst/>
              <a:rect l="l" t="t" r="r" b="b"/>
              <a:pathLst>
                <a:path w="19836" h="13986" extrusionOk="0">
                  <a:moveTo>
                    <a:pt x="0" y="1"/>
                  </a:moveTo>
                  <a:cubicBezTo>
                    <a:pt x="0" y="1"/>
                    <a:pt x="148" y="3064"/>
                    <a:pt x="2493" y="6085"/>
                  </a:cubicBezTo>
                  <a:cubicBezTo>
                    <a:pt x="4859" y="9105"/>
                    <a:pt x="4986" y="13985"/>
                    <a:pt x="4986" y="13985"/>
                  </a:cubicBezTo>
                  <a:cubicBezTo>
                    <a:pt x="14196" y="12126"/>
                    <a:pt x="19836" y="11851"/>
                    <a:pt x="17977" y="6085"/>
                  </a:cubicBezTo>
                  <a:cubicBezTo>
                    <a:pt x="17031" y="3151"/>
                    <a:pt x="17048" y="2382"/>
                    <a:pt x="16344" y="2382"/>
                  </a:cubicBezTo>
                  <a:cubicBezTo>
                    <a:pt x="15664" y="2382"/>
                    <a:pt x="14312" y="3099"/>
                    <a:pt x="10773" y="3275"/>
                  </a:cubicBezTo>
                  <a:cubicBezTo>
                    <a:pt x="10434" y="3292"/>
                    <a:pt x="10103" y="3300"/>
                    <a:pt x="9780" y="3300"/>
                  </a:cubicBezTo>
                  <a:cubicBezTo>
                    <a:pt x="3242" y="3300"/>
                    <a:pt x="1" y="1"/>
                    <a:pt x="0" y="1"/>
                  </a:cubicBezTo>
                  <a:close/>
                </a:path>
              </a:pathLst>
            </a:custGeom>
            <a:solidFill>
              <a:srgbClr val="18301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9"/>
            <p:cNvSpPr/>
            <p:nvPr/>
          </p:nvSpPr>
          <p:spPr>
            <a:xfrm flipH="1">
              <a:off x="9770474" y="2597855"/>
              <a:ext cx="91635" cy="329395"/>
            </a:xfrm>
            <a:custGeom>
              <a:avLst/>
              <a:gdLst/>
              <a:ahLst/>
              <a:cxnLst/>
              <a:rect l="l" t="t" r="r" b="b"/>
              <a:pathLst>
                <a:path w="2768" h="9950" extrusionOk="0">
                  <a:moveTo>
                    <a:pt x="2767" y="0"/>
                  </a:moveTo>
                  <a:lnTo>
                    <a:pt x="0" y="85"/>
                  </a:lnTo>
                  <a:lnTo>
                    <a:pt x="993" y="9950"/>
                  </a:lnTo>
                  <a:lnTo>
                    <a:pt x="2641" y="9781"/>
                  </a:lnTo>
                  <a:lnTo>
                    <a:pt x="2767"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9"/>
            <p:cNvSpPr/>
            <p:nvPr/>
          </p:nvSpPr>
          <p:spPr>
            <a:xfrm flipH="1">
              <a:off x="9604949" y="2587163"/>
              <a:ext cx="413813" cy="181349"/>
            </a:xfrm>
            <a:custGeom>
              <a:avLst/>
              <a:gdLst/>
              <a:ahLst/>
              <a:cxnLst/>
              <a:rect l="l" t="t" r="r" b="b"/>
              <a:pathLst>
                <a:path w="12500" h="5478" extrusionOk="0">
                  <a:moveTo>
                    <a:pt x="10252" y="1"/>
                  </a:moveTo>
                  <a:cubicBezTo>
                    <a:pt x="9942" y="1"/>
                    <a:pt x="9594" y="42"/>
                    <a:pt x="9211" y="133"/>
                  </a:cubicBezTo>
                  <a:cubicBezTo>
                    <a:pt x="8640" y="260"/>
                    <a:pt x="8006" y="492"/>
                    <a:pt x="7288" y="852"/>
                  </a:cubicBezTo>
                  <a:cubicBezTo>
                    <a:pt x="7288" y="852"/>
                    <a:pt x="7499" y="2013"/>
                    <a:pt x="7373" y="2330"/>
                  </a:cubicBezTo>
                  <a:cubicBezTo>
                    <a:pt x="6992" y="3196"/>
                    <a:pt x="3570" y="3302"/>
                    <a:pt x="1775" y="3936"/>
                  </a:cubicBezTo>
                  <a:cubicBezTo>
                    <a:pt x="0" y="4548"/>
                    <a:pt x="1564" y="5478"/>
                    <a:pt x="3169" y="5478"/>
                  </a:cubicBezTo>
                  <a:lnTo>
                    <a:pt x="3423" y="5478"/>
                  </a:lnTo>
                  <a:cubicBezTo>
                    <a:pt x="4204" y="5457"/>
                    <a:pt x="5260" y="5351"/>
                    <a:pt x="6401" y="5140"/>
                  </a:cubicBezTo>
                  <a:cubicBezTo>
                    <a:pt x="7626" y="4928"/>
                    <a:pt x="8957" y="4569"/>
                    <a:pt x="10098" y="4062"/>
                  </a:cubicBezTo>
                  <a:cubicBezTo>
                    <a:pt x="11112" y="3640"/>
                    <a:pt x="11745" y="2964"/>
                    <a:pt x="12020" y="2309"/>
                  </a:cubicBezTo>
                  <a:cubicBezTo>
                    <a:pt x="12499" y="1155"/>
                    <a:pt x="11889" y="1"/>
                    <a:pt x="10252" y="1"/>
                  </a:cubicBezTo>
                  <a:close/>
                </a:path>
              </a:pathLst>
            </a:custGeom>
            <a:solidFill>
              <a:srgbClr val="C39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9"/>
            <p:cNvSpPr/>
            <p:nvPr/>
          </p:nvSpPr>
          <p:spPr>
            <a:xfrm flipH="1">
              <a:off x="9589356" y="2654531"/>
              <a:ext cx="402126" cy="171318"/>
            </a:xfrm>
            <a:custGeom>
              <a:avLst/>
              <a:gdLst/>
              <a:ahLst/>
              <a:cxnLst/>
              <a:rect l="l" t="t" r="r" b="b"/>
              <a:pathLst>
                <a:path w="12147" h="5175" extrusionOk="0">
                  <a:moveTo>
                    <a:pt x="9960" y="1"/>
                  </a:moveTo>
                  <a:cubicBezTo>
                    <a:pt x="9275" y="1"/>
                    <a:pt x="8414" y="185"/>
                    <a:pt x="7373" y="633"/>
                  </a:cubicBezTo>
                  <a:cubicBezTo>
                    <a:pt x="7267" y="697"/>
                    <a:pt x="7161" y="739"/>
                    <a:pt x="7035" y="802"/>
                  </a:cubicBezTo>
                  <a:cubicBezTo>
                    <a:pt x="7035" y="802"/>
                    <a:pt x="7035" y="823"/>
                    <a:pt x="7056" y="844"/>
                  </a:cubicBezTo>
                  <a:cubicBezTo>
                    <a:pt x="7077" y="1077"/>
                    <a:pt x="7225" y="1943"/>
                    <a:pt x="7098" y="2218"/>
                  </a:cubicBezTo>
                  <a:cubicBezTo>
                    <a:pt x="6971" y="2513"/>
                    <a:pt x="6380" y="2724"/>
                    <a:pt x="5598" y="2893"/>
                  </a:cubicBezTo>
                  <a:cubicBezTo>
                    <a:pt x="4690" y="3084"/>
                    <a:pt x="3570" y="3231"/>
                    <a:pt x="2599" y="3443"/>
                  </a:cubicBezTo>
                  <a:cubicBezTo>
                    <a:pt x="2197" y="3527"/>
                    <a:pt x="1838" y="3612"/>
                    <a:pt x="1521" y="3717"/>
                  </a:cubicBezTo>
                  <a:cubicBezTo>
                    <a:pt x="0" y="4224"/>
                    <a:pt x="909" y="4921"/>
                    <a:pt x="2197" y="5133"/>
                  </a:cubicBezTo>
                  <a:cubicBezTo>
                    <a:pt x="2408" y="5154"/>
                    <a:pt x="2662" y="5175"/>
                    <a:pt x="2915" y="5175"/>
                  </a:cubicBezTo>
                  <a:cubicBezTo>
                    <a:pt x="3612" y="5175"/>
                    <a:pt x="4584" y="5111"/>
                    <a:pt x="5640" y="4943"/>
                  </a:cubicBezTo>
                  <a:cubicBezTo>
                    <a:pt x="7013" y="4731"/>
                    <a:pt x="8534" y="4393"/>
                    <a:pt x="9844" y="3844"/>
                  </a:cubicBezTo>
                  <a:cubicBezTo>
                    <a:pt x="10647" y="3506"/>
                    <a:pt x="11217" y="3041"/>
                    <a:pt x="11555" y="2555"/>
                  </a:cubicBezTo>
                  <a:cubicBezTo>
                    <a:pt x="12147" y="1689"/>
                    <a:pt x="11999" y="739"/>
                    <a:pt x="11196" y="274"/>
                  </a:cubicBezTo>
                  <a:cubicBezTo>
                    <a:pt x="10881" y="103"/>
                    <a:pt x="10469" y="1"/>
                    <a:pt x="9960" y="1"/>
                  </a:cubicBezTo>
                  <a:close/>
                </a:path>
              </a:pathLst>
            </a:custGeom>
            <a:solidFill>
              <a:srgbClr val="C39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9"/>
            <p:cNvSpPr/>
            <p:nvPr/>
          </p:nvSpPr>
          <p:spPr>
            <a:xfrm flipH="1">
              <a:off x="9589357" y="2734911"/>
              <a:ext cx="350383" cy="148575"/>
            </a:xfrm>
            <a:custGeom>
              <a:avLst/>
              <a:gdLst/>
              <a:ahLst/>
              <a:cxnLst/>
              <a:rect l="l" t="t" r="r" b="b"/>
              <a:pathLst>
                <a:path w="10584" h="4488" extrusionOk="0">
                  <a:moveTo>
                    <a:pt x="9950" y="1"/>
                  </a:moveTo>
                  <a:cubicBezTo>
                    <a:pt x="9950" y="1"/>
                    <a:pt x="7668" y="1522"/>
                    <a:pt x="5535" y="1796"/>
                  </a:cubicBezTo>
                  <a:cubicBezTo>
                    <a:pt x="5049" y="1860"/>
                    <a:pt x="4521" y="1923"/>
                    <a:pt x="3972" y="2008"/>
                  </a:cubicBezTo>
                  <a:cubicBezTo>
                    <a:pt x="2704" y="2177"/>
                    <a:pt x="1374" y="2388"/>
                    <a:pt x="634" y="2705"/>
                  </a:cubicBezTo>
                  <a:cubicBezTo>
                    <a:pt x="233" y="2852"/>
                    <a:pt x="0" y="3043"/>
                    <a:pt x="0" y="3275"/>
                  </a:cubicBezTo>
                  <a:cubicBezTo>
                    <a:pt x="30" y="3785"/>
                    <a:pt x="1394" y="4488"/>
                    <a:pt x="3514" y="4488"/>
                  </a:cubicBezTo>
                  <a:cubicBezTo>
                    <a:pt x="4378" y="4488"/>
                    <a:pt x="5367" y="4371"/>
                    <a:pt x="6443" y="4078"/>
                  </a:cubicBezTo>
                  <a:cubicBezTo>
                    <a:pt x="10055" y="3106"/>
                    <a:pt x="10584" y="1648"/>
                    <a:pt x="9992" y="127"/>
                  </a:cubicBezTo>
                  <a:cubicBezTo>
                    <a:pt x="9971" y="85"/>
                    <a:pt x="9971" y="43"/>
                    <a:pt x="9950" y="1"/>
                  </a:cubicBezTo>
                  <a:close/>
                </a:path>
              </a:pathLst>
            </a:custGeom>
            <a:solidFill>
              <a:srgbClr val="C39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9"/>
            <p:cNvSpPr/>
            <p:nvPr/>
          </p:nvSpPr>
          <p:spPr>
            <a:xfrm flipH="1">
              <a:off x="9713831" y="2591566"/>
              <a:ext cx="304930" cy="291920"/>
            </a:xfrm>
            <a:custGeom>
              <a:avLst/>
              <a:gdLst/>
              <a:ahLst/>
              <a:cxnLst/>
              <a:rect l="l" t="t" r="r" b="b"/>
              <a:pathLst>
                <a:path w="9211" h="8818" extrusionOk="0">
                  <a:moveTo>
                    <a:pt x="9211" y="0"/>
                  </a:moveTo>
                  <a:lnTo>
                    <a:pt x="9211" y="0"/>
                  </a:lnTo>
                  <a:cubicBezTo>
                    <a:pt x="8640" y="127"/>
                    <a:pt x="8006" y="359"/>
                    <a:pt x="7288" y="719"/>
                  </a:cubicBezTo>
                  <a:cubicBezTo>
                    <a:pt x="7288" y="719"/>
                    <a:pt x="7499" y="1880"/>
                    <a:pt x="7373" y="2197"/>
                  </a:cubicBezTo>
                  <a:cubicBezTo>
                    <a:pt x="6992" y="3063"/>
                    <a:pt x="3570" y="3169"/>
                    <a:pt x="1775" y="3803"/>
                  </a:cubicBezTo>
                  <a:cubicBezTo>
                    <a:pt x="0" y="4415"/>
                    <a:pt x="1564" y="5345"/>
                    <a:pt x="3169" y="5345"/>
                  </a:cubicBezTo>
                  <a:lnTo>
                    <a:pt x="3423" y="5345"/>
                  </a:lnTo>
                  <a:cubicBezTo>
                    <a:pt x="3021" y="5429"/>
                    <a:pt x="2662" y="5514"/>
                    <a:pt x="2345" y="5619"/>
                  </a:cubicBezTo>
                  <a:cubicBezTo>
                    <a:pt x="824" y="6126"/>
                    <a:pt x="1733" y="6823"/>
                    <a:pt x="3021" y="7035"/>
                  </a:cubicBezTo>
                  <a:cubicBezTo>
                    <a:pt x="2620" y="7182"/>
                    <a:pt x="2387" y="7373"/>
                    <a:pt x="2387" y="7605"/>
                  </a:cubicBezTo>
                  <a:cubicBezTo>
                    <a:pt x="2417" y="8115"/>
                    <a:pt x="3781" y="8818"/>
                    <a:pt x="5901" y="8818"/>
                  </a:cubicBezTo>
                  <a:cubicBezTo>
                    <a:pt x="6765" y="8818"/>
                    <a:pt x="7754" y="8701"/>
                    <a:pt x="8830" y="8408"/>
                  </a:cubicBezTo>
                  <a:cubicBezTo>
                    <a:pt x="8197" y="8260"/>
                    <a:pt x="7521" y="8154"/>
                    <a:pt x="7035" y="7732"/>
                  </a:cubicBezTo>
                  <a:cubicBezTo>
                    <a:pt x="6760" y="7499"/>
                    <a:pt x="6570" y="7182"/>
                    <a:pt x="6464" y="6845"/>
                  </a:cubicBezTo>
                  <a:cubicBezTo>
                    <a:pt x="6422" y="6676"/>
                    <a:pt x="6380" y="6507"/>
                    <a:pt x="6359" y="6338"/>
                  </a:cubicBezTo>
                  <a:cubicBezTo>
                    <a:pt x="6317" y="5915"/>
                    <a:pt x="6338" y="5450"/>
                    <a:pt x="6401" y="5007"/>
                  </a:cubicBezTo>
                  <a:cubicBezTo>
                    <a:pt x="6401" y="4943"/>
                    <a:pt x="6401" y="4880"/>
                    <a:pt x="6422" y="4795"/>
                  </a:cubicBezTo>
                  <a:cubicBezTo>
                    <a:pt x="6422" y="4711"/>
                    <a:pt x="6443" y="4648"/>
                    <a:pt x="6443" y="4563"/>
                  </a:cubicBezTo>
                  <a:cubicBezTo>
                    <a:pt x="6528" y="4098"/>
                    <a:pt x="6612" y="3613"/>
                    <a:pt x="6950" y="3296"/>
                  </a:cubicBezTo>
                  <a:cubicBezTo>
                    <a:pt x="7183" y="3063"/>
                    <a:pt x="7499" y="2958"/>
                    <a:pt x="7774" y="2810"/>
                  </a:cubicBezTo>
                  <a:cubicBezTo>
                    <a:pt x="7816" y="2789"/>
                    <a:pt x="7837" y="2768"/>
                    <a:pt x="7880" y="2746"/>
                  </a:cubicBezTo>
                  <a:cubicBezTo>
                    <a:pt x="7985" y="2683"/>
                    <a:pt x="8112" y="2620"/>
                    <a:pt x="8197" y="2535"/>
                  </a:cubicBezTo>
                  <a:cubicBezTo>
                    <a:pt x="9063" y="1901"/>
                    <a:pt x="9189" y="972"/>
                    <a:pt x="9211" y="0"/>
                  </a:cubicBezTo>
                  <a:close/>
                </a:path>
              </a:pathLst>
            </a:custGeom>
            <a:solidFill>
              <a:srgbClr val="18301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9"/>
            <p:cNvSpPr/>
            <p:nvPr/>
          </p:nvSpPr>
          <p:spPr>
            <a:xfrm flipH="1">
              <a:off x="9749486" y="2917949"/>
              <a:ext cx="101434" cy="85080"/>
            </a:xfrm>
            <a:custGeom>
              <a:avLst/>
              <a:gdLst/>
              <a:ahLst/>
              <a:cxnLst/>
              <a:rect l="l" t="t" r="r" b="b"/>
              <a:pathLst>
                <a:path w="3064" h="2570" extrusionOk="0">
                  <a:moveTo>
                    <a:pt x="2360" y="1"/>
                  </a:moveTo>
                  <a:cubicBezTo>
                    <a:pt x="2334" y="1"/>
                    <a:pt x="2308" y="2"/>
                    <a:pt x="2282" y="6"/>
                  </a:cubicBezTo>
                  <a:lnTo>
                    <a:pt x="676" y="133"/>
                  </a:lnTo>
                  <a:cubicBezTo>
                    <a:pt x="296" y="154"/>
                    <a:pt x="0" y="471"/>
                    <a:pt x="21" y="851"/>
                  </a:cubicBezTo>
                  <a:cubicBezTo>
                    <a:pt x="41" y="1576"/>
                    <a:pt x="349" y="2570"/>
                    <a:pt x="1567" y="2570"/>
                  </a:cubicBezTo>
                  <a:cubicBezTo>
                    <a:pt x="1627" y="2570"/>
                    <a:pt x="1689" y="2567"/>
                    <a:pt x="1753" y="2562"/>
                  </a:cubicBezTo>
                  <a:cubicBezTo>
                    <a:pt x="1922" y="2541"/>
                    <a:pt x="2049" y="2520"/>
                    <a:pt x="2176" y="2478"/>
                  </a:cubicBezTo>
                  <a:cubicBezTo>
                    <a:pt x="2831" y="2245"/>
                    <a:pt x="3021" y="1675"/>
                    <a:pt x="3063" y="1126"/>
                  </a:cubicBezTo>
                  <a:cubicBezTo>
                    <a:pt x="3063" y="957"/>
                    <a:pt x="3063" y="788"/>
                    <a:pt x="3042" y="640"/>
                  </a:cubicBezTo>
                  <a:cubicBezTo>
                    <a:pt x="3042" y="619"/>
                    <a:pt x="3042" y="598"/>
                    <a:pt x="3042" y="577"/>
                  </a:cubicBezTo>
                  <a:cubicBezTo>
                    <a:pt x="3000" y="365"/>
                    <a:pt x="2873" y="196"/>
                    <a:pt x="2704" y="91"/>
                  </a:cubicBezTo>
                  <a:cubicBezTo>
                    <a:pt x="2600" y="39"/>
                    <a:pt x="2481" y="1"/>
                    <a:pt x="2360"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9"/>
            <p:cNvSpPr/>
            <p:nvPr/>
          </p:nvSpPr>
          <p:spPr>
            <a:xfrm flipH="1">
              <a:off x="9498450" y="2526315"/>
              <a:ext cx="497270" cy="433973"/>
            </a:xfrm>
            <a:custGeom>
              <a:avLst/>
              <a:gdLst/>
              <a:ahLst/>
              <a:cxnLst/>
              <a:rect l="l" t="t" r="r" b="b"/>
              <a:pathLst>
                <a:path w="15021" h="13109" extrusionOk="0">
                  <a:moveTo>
                    <a:pt x="583" y="0"/>
                  </a:moveTo>
                  <a:cubicBezTo>
                    <a:pt x="423" y="0"/>
                    <a:pt x="328" y="61"/>
                    <a:pt x="297" y="197"/>
                  </a:cubicBezTo>
                  <a:cubicBezTo>
                    <a:pt x="0" y="1365"/>
                    <a:pt x="2041" y="2644"/>
                    <a:pt x="4523" y="2644"/>
                  </a:cubicBezTo>
                  <a:cubicBezTo>
                    <a:pt x="4690" y="2644"/>
                    <a:pt x="4859" y="2638"/>
                    <a:pt x="5029" y="2626"/>
                  </a:cubicBezTo>
                  <a:cubicBezTo>
                    <a:pt x="7113" y="2481"/>
                    <a:pt x="8629" y="2002"/>
                    <a:pt x="9718" y="2002"/>
                  </a:cubicBezTo>
                  <a:cubicBezTo>
                    <a:pt x="10053" y="2002"/>
                    <a:pt x="10347" y="2047"/>
                    <a:pt x="10606" y="2161"/>
                  </a:cubicBezTo>
                  <a:cubicBezTo>
                    <a:pt x="11683" y="2626"/>
                    <a:pt x="12655" y="6112"/>
                    <a:pt x="11894" y="8858"/>
                  </a:cubicBezTo>
                  <a:cubicBezTo>
                    <a:pt x="11324" y="10991"/>
                    <a:pt x="8388" y="11709"/>
                    <a:pt x="7078" y="11921"/>
                  </a:cubicBezTo>
                  <a:cubicBezTo>
                    <a:pt x="6698" y="11984"/>
                    <a:pt x="6444" y="12005"/>
                    <a:pt x="6444" y="12005"/>
                  </a:cubicBezTo>
                  <a:lnTo>
                    <a:pt x="6444" y="13104"/>
                  </a:lnTo>
                  <a:cubicBezTo>
                    <a:pt x="6444" y="13104"/>
                    <a:pt x="6471" y="13109"/>
                    <a:pt x="6529" y="13109"/>
                  </a:cubicBezTo>
                  <a:cubicBezTo>
                    <a:pt x="6587" y="13109"/>
                    <a:pt x="6677" y="13104"/>
                    <a:pt x="6803" y="13083"/>
                  </a:cubicBezTo>
                  <a:cubicBezTo>
                    <a:pt x="6951" y="13040"/>
                    <a:pt x="7163" y="13019"/>
                    <a:pt x="7437" y="12956"/>
                  </a:cubicBezTo>
                  <a:cubicBezTo>
                    <a:pt x="8155" y="12787"/>
                    <a:pt x="9338" y="12470"/>
                    <a:pt x="11218" y="11836"/>
                  </a:cubicBezTo>
                  <a:cubicBezTo>
                    <a:pt x="15021" y="10527"/>
                    <a:pt x="15021" y="6006"/>
                    <a:pt x="13795" y="3006"/>
                  </a:cubicBezTo>
                  <a:cubicBezTo>
                    <a:pt x="12956" y="985"/>
                    <a:pt x="11368" y="546"/>
                    <a:pt x="9309" y="546"/>
                  </a:cubicBezTo>
                  <a:cubicBezTo>
                    <a:pt x="8313" y="546"/>
                    <a:pt x="7207" y="649"/>
                    <a:pt x="6022" y="725"/>
                  </a:cubicBezTo>
                  <a:cubicBezTo>
                    <a:pt x="5760" y="742"/>
                    <a:pt x="5506" y="749"/>
                    <a:pt x="5261" y="749"/>
                  </a:cubicBezTo>
                  <a:cubicBezTo>
                    <a:pt x="3042" y="749"/>
                    <a:pt x="1546" y="123"/>
                    <a:pt x="804" y="28"/>
                  </a:cubicBezTo>
                  <a:cubicBezTo>
                    <a:pt x="720" y="10"/>
                    <a:pt x="647" y="0"/>
                    <a:pt x="583"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49"/>
            <p:cNvSpPr/>
            <p:nvPr/>
          </p:nvSpPr>
          <p:spPr>
            <a:xfrm flipH="1">
              <a:off x="9498450" y="2527209"/>
              <a:ext cx="470654" cy="472773"/>
            </a:xfrm>
            <a:custGeom>
              <a:avLst/>
              <a:gdLst/>
              <a:ahLst/>
              <a:cxnLst/>
              <a:rect l="l" t="t" r="r" b="b"/>
              <a:pathLst>
                <a:path w="14217" h="14281" extrusionOk="0">
                  <a:moveTo>
                    <a:pt x="0" y="1"/>
                  </a:moveTo>
                  <a:lnTo>
                    <a:pt x="0" y="1"/>
                  </a:lnTo>
                  <a:cubicBezTo>
                    <a:pt x="349" y="616"/>
                    <a:pt x="1235" y="1291"/>
                    <a:pt x="3394" y="1291"/>
                  </a:cubicBezTo>
                  <a:cubicBezTo>
                    <a:pt x="3459" y="1291"/>
                    <a:pt x="3524" y="1291"/>
                    <a:pt x="3591" y="1289"/>
                  </a:cubicBezTo>
                  <a:cubicBezTo>
                    <a:pt x="5774" y="1268"/>
                    <a:pt x="7202" y="1094"/>
                    <a:pt x="8331" y="1094"/>
                  </a:cubicBezTo>
                  <a:cubicBezTo>
                    <a:pt x="9387" y="1094"/>
                    <a:pt x="10182" y="1246"/>
                    <a:pt x="11090" y="1818"/>
                  </a:cubicBezTo>
                  <a:cubicBezTo>
                    <a:pt x="12991" y="2979"/>
                    <a:pt x="13308" y="7458"/>
                    <a:pt x="12485" y="9021"/>
                  </a:cubicBezTo>
                  <a:cubicBezTo>
                    <a:pt x="11682" y="10521"/>
                    <a:pt x="10626" y="11387"/>
                    <a:pt x="6612" y="12380"/>
                  </a:cubicBezTo>
                  <a:cubicBezTo>
                    <a:pt x="6401" y="12443"/>
                    <a:pt x="6211" y="12485"/>
                    <a:pt x="5999" y="12527"/>
                  </a:cubicBezTo>
                  <a:cubicBezTo>
                    <a:pt x="5999" y="12527"/>
                    <a:pt x="6021" y="12739"/>
                    <a:pt x="5999" y="13056"/>
                  </a:cubicBezTo>
                  <a:cubicBezTo>
                    <a:pt x="5978" y="13372"/>
                    <a:pt x="5915" y="13837"/>
                    <a:pt x="5746" y="14281"/>
                  </a:cubicBezTo>
                  <a:cubicBezTo>
                    <a:pt x="6401" y="14048"/>
                    <a:pt x="6591" y="13478"/>
                    <a:pt x="6633" y="12929"/>
                  </a:cubicBezTo>
                  <a:cubicBezTo>
                    <a:pt x="7351" y="12760"/>
                    <a:pt x="8534" y="12443"/>
                    <a:pt x="10414" y="11809"/>
                  </a:cubicBezTo>
                  <a:cubicBezTo>
                    <a:pt x="14217" y="10500"/>
                    <a:pt x="14217" y="5979"/>
                    <a:pt x="12991" y="2979"/>
                  </a:cubicBezTo>
                  <a:cubicBezTo>
                    <a:pt x="12152" y="958"/>
                    <a:pt x="10564" y="519"/>
                    <a:pt x="8505" y="519"/>
                  </a:cubicBezTo>
                  <a:cubicBezTo>
                    <a:pt x="7509" y="519"/>
                    <a:pt x="6403" y="622"/>
                    <a:pt x="5218" y="698"/>
                  </a:cubicBezTo>
                  <a:cubicBezTo>
                    <a:pt x="4956" y="715"/>
                    <a:pt x="4702" y="722"/>
                    <a:pt x="4457" y="722"/>
                  </a:cubicBezTo>
                  <a:cubicBezTo>
                    <a:pt x="2238" y="722"/>
                    <a:pt x="742" y="96"/>
                    <a:pt x="0" y="1"/>
                  </a:cubicBezTo>
                  <a:close/>
                </a:path>
              </a:pathLst>
            </a:custGeom>
            <a:solidFill>
              <a:srgbClr val="A16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49"/>
            <p:cNvSpPr/>
            <p:nvPr/>
          </p:nvSpPr>
          <p:spPr>
            <a:xfrm flipH="1">
              <a:off x="10128534" y="1349925"/>
              <a:ext cx="667165" cy="557753"/>
            </a:xfrm>
            <a:custGeom>
              <a:avLst/>
              <a:gdLst/>
              <a:ahLst/>
              <a:cxnLst/>
              <a:rect l="l" t="t" r="r" b="b"/>
              <a:pathLst>
                <a:path w="20153" h="16848" extrusionOk="0">
                  <a:moveTo>
                    <a:pt x="13369" y="1"/>
                  </a:moveTo>
                  <a:cubicBezTo>
                    <a:pt x="12987" y="1"/>
                    <a:pt x="12593" y="39"/>
                    <a:pt x="12189" y="117"/>
                  </a:cubicBezTo>
                  <a:cubicBezTo>
                    <a:pt x="11492" y="265"/>
                    <a:pt x="10753" y="518"/>
                    <a:pt x="10014" y="898"/>
                  </a:cubicBezTo>
                  <a:cubicBezTo>
                    <a:pt x="6824" y="2567"/>
                    <a:pt x="5218" y="5503"/>
                    <a:pt x="5641" y="6412"/>
                  </a:cubicBezTo>
                  <a:cubicBezTo>
                    <a:pt x="6063" y="7341"/>
                    <a:pt x="6824" y="8968"/>
                    <a:pt x="5113" y="10130"/>
                  </a:cubicBezTo>
                  <a:cubicBezTo>
                    <a:pt x="3402" y="11291"/>
                    <a:pt x="466" y="11989"/>
                    <a:pt x="64" y="13087"/>
                  </a:cubicBezTo>
                  <a:cubicBezTo>
                    <a:pt x="1" y="13319"/>
                    <a:pt x="43" y="13573"/>
                    <a:pt x="149" y="13847"/>
                  </a:cubicBezTo>
                  <a:cubicBezTo>
                    <a:pt x="613" y="14883"/>
                    <a:pt x="2324" y="16192"/>
                    <a:pt x="3254" y="16847"/>
                  </a:cubicBezTo>
                  <a:cubicBezTo>
                    <a:pt x="3254" y="16847"/>
                    <a:pt x="5218" y="13383"/>
                    <a:pt x="9929" y="12136"/>
                  </a:cubicBezTo>
                  <a:cubicBezTo>
                    <a:pt x="10098" y="12094"/>
                    <a:pt x="10267" y="12052"/>
                    <a:pt x="10436" y="12010"/>
                  </a:cubicBezTo>
                  <a:cubicBezTo>
                    <a:pt x="11381" y="11803"/>
                    <a:pt x="12265" y="11721"/>
                    <a:pt x="13072" y="11721"/>
                  </a:cubicBezTo>
                  <a:cubicBezTo>
                    <a:pt x="16054" y="11721"/>
                    <a:pt x="17977" y="12834"/>
                    <a:pt x="17977" y="12834"/>
                  </a:cubicBezTo>
                  <a:cubicBezTo>
                    <a:pt x="18780" y="12369"/>
                    <a:pt x="20153" y="9580"/>
                    <a:pt x="20153" y="8419"/>
                  </a:cubicBezTo>
                  <a:cubicBezTo>
                    <a:pt x="20153" y="8228"/>
                    <a:pt x="20132" y="8017"/>
                    <a:pt x="20090" y="7764"/>
                  </a:cubicBezTo>
                  <a:cubicBezTo>
                    <a:pt x="20090" y="7743"/>
                    <a:pt x="20090" y="7743"/>
                    <a:pt x="20090" y="7743"/>
                  </a:cubicBezTo>
                  <a:cubicBezTo>
                    <a:pt x="20090" y="7721"/>
                    <a:pt x="20090" y="7721"/>
                    <a:pt x="20090" y="7700"/>
                  </a:cubicBezTo>
                  <a:cubicBezTo>
                    <a:pt x="19836" y="6412"/>
                    <a:pt x="19055" y="4384"/>
                    <a:pt x="17724" y="2377"/>
                  </a:cubicBezTo>
                  <a:cubicBezTo>
                    <a:pt x="16696" y="844"/>
                    <a:pt x="15166" y="1"/>
                    <a:pt x="1336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3" name="Google Shape;2383;p49"/>
            <p:cNvSpPr/>
            <p:nvPr/>
          </p:nvSpPr>
          <p:spPr>
            <a:xfrm flipH="1">
              <a:off x="10392149" y="1353765"/>
              <a:ext cx="403550" cy="553913"/>
            </a:xfrm>
            <a:custGeom>
              <a:avLst/>
              <a:gdLst/>
              <a:ahLst/>
              <a:cxnLst/>
              <a:rect l="l" t="t" r="r" b="b"/>
              <a:pathLst>
                <a:path w="12190" h="16732" extrusionOk="0">
                  <a:moveTo>
                    <a:pt x="12189" y="1"/>
                  </a:moveTo>
                  <a:lnTo>
                    <a:pt x="12189" y="1"/>
                  </a:lnTo>
                  <a:cubicBezTo>
                    <a:pt x="11492" y="149"/>
                    <a:pt x="10753" y="402"/>
                    <a:pt x="10014" y="782"/>
                  </a:cubicBezTo>
                  <a:cubicBezTo>
                    <a:pt x="6824" y="2451"/>
                    <a:pt x="5218" y="5387"/>
                    <a:pt x="5641" y="6296"/>
                  </a:cubicBezTo>
                  <a:cubicBezTo>
                    <a:pt x="6063" y="7225"/>
                    <a:pt x="6824" y="8852"/>
                    <a:pt x="5113" y="10014"/>
                  </a:cubicBezTo>
                  <a:cubicBezTo>
                    <a:pt x="3402" y="11175"/>
                    <a:pt x="466" y="11873"/>
                    <a:pt x="64" y="12971"/>
                  </a:cubicBezTo>
                  <a:cubicBezTo>
                    <a:pt x="1" y="13203"/>
                    <a:pt x="43" y="13457"/>
                    <a:pt x="149" y="13731"/>
                  </a:cubicBezTo>
                  <a:cubicBezTo>
                    <a:pt x="613" y="14767"/>
                    <a:pt x="2324" y="16076"/>
                    <a:pt x="3254" y="16731"/>
                  </a:cubicBezTo>
                  <a:cubicBezTo>
                    <a:pt x="3254" y="16731"/>
                    <a:pt x="5218" y="13267"/>
                    <a:pt x="9929" y="12020"/>
                  </a:cubicBezTo>
                  <a:cubicBezTo>
                    <a:pt x="10098" y="11978"/>
                    <a:pt x="10267" y="11936"/>
                    <a:pt x="10436" y="11894"/>
                  </a:cubicBezTo>
                  <a:cubicBezTo>
                    <a:pt x="10373" y="11598"/>
                    <a:pt x="10309" y="11302"/>
                    <a:pt x="10204" y="11006"/>
                  </a:cubicBezTo>
                  <a:cubicBezTo>
                    <a:pt x="9781" y="9676"/>
                    <a:pt x="9063" y="8450"/>
                    <a:pt x="8556" y="7141"/>
                  </a:cubicBezTo>
                  <a:cubicBezTo>
                    <a:pt x="8049" y="5810"/>
                    <a:pt x="7796" y="4331"/>
                    <a:pt x="8324" y="3022"/>
                  </a:cubicBezTo>
                  <a:cubicBezTo>
                    <a:pt x="8345" y="2979"/>
                    <a:pt x="8366" y="2916"/>
                    <a:pt x="8387" y="2874"/>
                  </a:cubicBezTo>
                  <a:cubicBezTo>
                    <a:pt x="9105" y="1332"/>
                    <a:pt x="10626" y="550"/>
                    <a:pt x="12189" y="1"/>
                  </a:cubicBezTo>
                  <a:close/>
                </a:path>
              </a:pathLst>
            </a:custGeom>
            <a:solidFill>
              <a:srgbClr val="0C0E19">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49"/>
            <p:cNvSpPr/>
            <p:nvPr/>
          </p:nvSpPr>
          <p:spPr>
            <a:xfrm flipH="1">
              <a:off x="10130619" y="1349925"/>
              <a:ext cx="665079" cy="458438"/>
            </a:xfrm>
            <a:custGeom>
              <a:avLst/>
              <a:gdLst/>
              <a:ahLst/>
              <a:cxnLst/>
              <a:rect l="l" t="t" r="r" b="b"/>
              <a:pathLst>
                <a:path w="20090" h="13848" extrusionOk="0">
                  <a:moveTo>
                    <a:pt x="13369" y="1"/>
                  </a:moveTo>
                  <a:cubicBezTo>
                    <a:pt x="12987" y="1"/>
                    <a:pt x="12593" y="39"/>
                    <a:pt x="12189" y="117"/>
                  </a:cubicBezTo>
                  <a:cubicBezTo>
                    <a:pt x="11492" y="265"/>
                    <a:pt x="10753" y="518"/>
                    <a:pt x="10014" y="898"/>
                  </a:cubicBezTo>
                  <a:cubicBezTo>
                    <a:pt x="6824" y="2567"/>
                    <a:pt x="5218" y="5503"/>
                    <a:pt x="5641" y="6412"/>
                  </a:cubicBezTo>
                  <a:cubicBezTo>
                    <a:pt x="6063" y="7341"/>
                    <a:pt x="6824" y="8968"/>
                    <a:pt x="5113" y="10130"/>
                  </a:cubicBezTo>
                  <a:cubicBezTo>
                    <a:pt x="3402" y="11270"/>
                    <a:pt x="466" y="11989"/>
                    <a:pt x="64" y="13087"/>
                  </a:cubicBezTo>
                  <a:cubicBezTo>
                    <a:pt x="1" y="13319"/>
                    <a:pt x="43" y="13573"/>
                    <a:pt x="149" y="13847"/>
                  </a:cubicBezTo>
                  <a:cubicBezTo>
                    <a:pt x="275" y="13383"/>
                    <a:pt x="803" y="12707"/>
                    <a:pt x="2599" y="12094"/>
                  </a:cubicBezTo>
                  <a:cubicBezTo>
                    <a:pt x="5789" y="10996"/>
                    <a:pt x="7120" y="10087"/>
                    <a:pt x="6929" y="8609"/>
                  </a:cubicBezTo>
                  <a:cubicBezTo>
                    <a:pt x="6739" y="7151"/>
                    <a:pt x="5789" y="6771"/>
                    <a:pt x="6507" y="5292"/>
                  </a:cubicBezTo>
                  <a:cubicBezTo>
                    <a:pt x="6782" y="4701"/>
                    <a:pt x="7458" y="3835"/>
                    <a:pt x="8387" y="2990"/>
                  </a:cubicBezTo>
                  <a:cubicBezTo>
                    <a:pt x="9735" y="1766"/>
                    <a:pt x="11592" y="665"/>
                    <a:pt x="13438" y="665"/>
                  </a:cubicBezTo>
                  <a:cubicBezTo>
                    <a:pt x="13472" y="665"/>
                    <a:pt x="13507" y="665"/>
                    <a:pt x="13541" y="666"/>
                  </a:cubicBezTo>
                  <a:cubicBezTo>
                    <a:pt x="16668" y="772"/>
                    <a:pt x="19160" y="4405"/>
                    <a:pt x="20090" y="7743"/>
                  </a:cubicBezTo>
                  <a:cubicBezTo>
                    <a:pt x="20090" y="7721"/>
                    <a:pt x="20090" y="7721"/>
                    <a:pt x="20090" y="7700"/>
                  </a:cubicBezTo>
                  <a:cubicBezTo>
                    <a:pt x="19836" y="6412"/>
                    <a:pt x="19055" y="4384"/>
                    <a:pt x="17724" y="2377"/>
                  </a:cubicBezTo>
                  <a:cubicBezTo>
                    <a:pt x="16696" y="844"/>
                    <a:pt x="15166" y="1"/>
                    <a:pt x="13369" y="1"/>
                  </a:cubicBezTo>
                  <a:close/>
                </a:path>
              </a:pathLst>
            </a:custGeom>
            <a:solidFill>
              <a:srgbClr val="F9B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9"/>
            <p:cNvSpPr/>
            <p:nvPr/>
          </p:nvSpPr>
          <p:spPr>
            <a:xfrm flipH="1">
              <a:off x="10392149" y="1353765"/>
              <a:ext cx="403550" cy="454598"/>
            </a:xfrm>
            <a:custGeom>
              <a:avLst/>
              <a:gdLst/>
              <a:ahLst/>
              <a:cxnLst/>
              <a:rect l="l" t="t" r="r" b="b"/>
              <a:pathLst>
                <a:path w="12190" h="13732" extrusionOk="0">
                  <a:moveTo>
                    <a:pt x="12189" y="1"/>
                  </a:moveTo>
                  <a:lnTo>
                    <a:pt x="12189" y="1"/>
                  </a:lnTo>
                  <a:cubicBezTo>
                    <a:pt x="11492" y="149"/>
                    <a:pt x="10753" y="402"/>
                    <a:pt x="10014" y="782"/>
                  </a:cubicBezTo>
                  <a:cubicBezTo>
                    <a:pt x="6824" y="2451"/>
                    <a:pt x="5218" y="5387"/>
                    <a:pt x="5641" y="6296"/>
                  </a:cubicBezTo>
                  <a:cubicBezTo>
                    <a:pt x="6063" y="7225"/>
                    <a:pt x="6824" y="8852"/>
                    <a:pt x="5113" y="10014"/>
                  </a:cubicBezTo>
                  <a:cubicBezTo>
                    <a:pt x="3402" y="11154"/>
                    <a:pt x="466" y="11873"/>
                    <a:pt x="64" y="12971"/>
                  </a:cubicBezTo>
                  <a:cubicBezTo>
                    <a:pt x="1" y="13203"/>
                    <a:pt x="43" y="13457"/>
                    <a:pt x="149" y="13731"/>
                  </a:cubicBezTo>
                  <a:cubicBezTo>
                    <a:pt x="275" y="13267"/>
                    <a:pt x="803" y="12591"/>
                    <a:pt x="2599" y="11978"/>
                  </a:cubicBezTo>
                  <a:cubicBezTo>
                    <a:pt x="5789" y="10880"/>
                    <a:pt x="7120" y="9971"/>
                    <a:pt x="6929" y="8493"/>
                  </a:cubicBezTo>
                  <a:cubicBezTo>
                    <a:pt x="6739" y="7035"/>
                    <a:pt x="5789" y="6655"/>
                    <a:pt x="6507" y="5176"/>
                  </a:cubicBezTo>
                  <a:cubicBezTo>
                    <a:pt x="6782" y="4585"/>
                    <a:pt x="7458" y="3719"/>
                    <a:pt x="8387" y="2874"/>
                  </a:cubicBezTo>
                  <a:cubicBezTo>
                    <a:pt x="9105" y="1353"/>
                    <a:pt x="10626" y="550"/>
                    <a:pt x="12189" y="1"/>
                  </a:cubicBezTo>
                  <a:close/>
                </a:path>
              </a:pathLst>
            </a:custGeom>
            <a:solidFill>
              <a:srgbClr val="43120E">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9"/>
            <p:cNvSpPr/>
            <p:nvPr/>
          </p:nvSpPr>
          <p:spPr>
            <a:xfrm flipH="1">
              <a:off x="10344546" y="1478373"/>
              <a:ext cx="56941" cy="47572"/>
            </a:xfrm>
            <a:custGeom>
              <a:avLst/>
              <a:gdLst/>
              <a:ahLst/>
              <a:cxnLst/>
              <a:rect l="l" t="t" r="r" b="b"/>
              <a:pathLst>
                <a:path w="1720" h="1437" extrusionOk="0">
                  <a:moveTo>
                    <a:pt x="752" y="1"/>
                  </a:moveTo>
                  <a:cubicBezTo>
                    <a:pt x="678" y="1"/>
                    <a:pt x="605" y="25"/>
                    <a:pt x="535" y="81"/>
                  </a:cubicBezTo>
                  <a:cubicBezTo>
                    <a:pt x="1" y="486"/>
                    <a:pt x="638" y="1437"/>
                    <a:pt x="1118" y="1437"/>
                  </a:cubicBezTo>
                  <a:cubicBezTo>
                    <a:pt x="1189" y="1437"/>
                    <a:pt x="1257" y="1416"/>
                    <a:pt x="1316" y="1370"/>
                  </a:cubicBezTo>
                  <a:cubicBezTo>
                    <a:pt x="1719" y="1059"/>
                    <a:pt x="1233" y="1"/>
                    <a:pt x="752"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9"/>
            <p:cNvSpPr/>
            <p:nvPr/>
          </p:nvSpPr>
          <p:spPr>
            <a:xfrm flipH="1">
              <a:off x="10267478" y="1478373"/>
              <a:ext cx="56245" cy="47572"/>
            </a:xfrm>
            <a:custGeom>
              <a:avLst/>
              <a:gdLst/>
              <a:ahLst/>
              <a:cxnLst/>
              <a:rect l="l" t="t" r="r" b="b"/>
              <a:pathLst>
                <a:path w="1699" h="1437" extrusionOk="0">
                  <a:moveTo>
                    <a:pt x="948" y="1"/>
                  </a:moveTo>
                  <a:cubicBezTo>
                    <a:pt x="471" y="1"/>
                    <a:pt x="1" y="1059"/>
                    <a:pt x="404" y="1370"/>
                  </a:cubicBezTo>
                  <a:cubicBezTo>
                    <a:pt x="464" y="1416"/>
                    <a:pt x="531" y="1437"/>
                    <a:pt x="601" y="1437"/>
                  </a:cubicBezTo>
                  <a:cubicBezTo>
                    <a:pt x="1077" y="1437"/>
                    <a:pt x="1698" y="486"/>
                    <a:pt x="1164" y="81"/>
                  </a:cubicBezTo>
                  <a:cubicBezTo>
                    <a:pt x="1094" y="25"/>
                    <a:pt x="1021" y="1"/>
                    <a:pt x="948"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9"/>
            <p:cNvSpPr/>
            <p:nvPr/>
          </p:nvSpPr>
          <p:spPr>
            <a:xfrm flipH="1">
              <a:off x="10285155" y="3511855"/>
              <a:ext cx="174165" cy="117523"/>
            </a:xfrm>
            <a:custGeom>
              <a:avLst/>
              <a:gdLst/>
              <a:ahLst/>
              <a:cxnLst/>
              <a:rect l="l" t="t" r="r" b="b"/>
              <a:pathLst>
                <a:path w="5261" h="3550" extrusionOk="0">
                  <a:moveTo>
                    <a:pt x="5260" y="1"/>
                  </a:moveTo>
                  <a:lnTo>
                    <a:pt x="5260" y="1"/>
                  </a:lnTo>
                  <a:cubicBezTo>
                    <a:pt x="5260" y="1"/>
                    <a:pt x="4236" y="694"/>
                    <a:pt x="1268" y="694"/>
                  </a:cubicBezTo>
                  <a:cubicBezTo>
                    <a:pt x="880" y="694"/>
                    <a:pt x="458" y="682"/>
                    <a:pt x="0" y="655"/>
                  </a:cubicBezTo>
                  <a:lnTo>
                    <a:pt x="0" y="655"/>
                  </a:lnTo>
                  <a:cubicBezTo>
                    <a:pt x="0" y="655"/>
                    <a:pt x="381" y="2240"/>
                    <a:pt x="1859" y="3338"/>
                  </a:cubicBezTo>
                  <a:cubicBezTo>
                    <a:pt x="1902" y="3380"/>
                    <a:pt x="1965" y="3401"/>
                    <a:pt x="2007" y="3444"/>
                  </a:cubicBezTo>
                  <a:cubicBezTo>
                    <a:pt x="2007" y="3444"/>
                    <a:pt x="2387" y="3549"/>
                    <a:pt x="2915" y="3549"/>
                  </a:cubicBezTo>
                  <a:cubicBezTo>
                    <a:pt x="3232" y="3549"/>
                    <a:pt x="3613" y="3486"/>
                    <a:pt x="3972" y="3338"/>
                  </a:cubicBezTo>
                  <a:cubicBezTo>
                    <a:pt x="3972" y="3338"/>
                    <a:pt x="3993" y="3296"/>
                    <a:pt x="4056" y="3232"/>
                  </a:cubicBezTo>
                  <a:cubicBezTo>
                    <a:pt x="4246" y="2958"/>
                    <a:pt x="4796" y="2071"/>
                    <a:pt x="5112" y="824"/>
                  </a:cubicBezTo>
                  <a:cubicBezTo>
                    <a:pt x="5176" y="550"/>
                    <a:pt x="5218" y="296"/>
                    <a:pt x="5260" y="1"/>
                  </a:cubicBezTo>
                  <a:close/>
                </a:path>
              </a:pathLst>
            </a:custGeom>
            <a:solidFill>
              <a:srgbClr val="8C3A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9"/>
            <p:cNvSpPr/>
            <p:nvPr/>
          </p:nvSpPr>
          <p:spPr>
            <a:xfrm flipH="1">
              <a:off x="10331304" y="3644010"/>
              <a:ext cx="52505" cy="177774"/>
            </a:xfrm>
            <a:custGeom>
              <a:avLst/>
              <a:gdLst/>
              <a:ahLst/>
              <a:cxnLst/>
              <a:rect l="l" t="t" r="r" b="b"/>
              <a:pathLst>
                <a:path w="1586" h="5370" extrusionOk="0">
                  <a:moveTo>
                    <a:pt x="1" y="1"/>
                  </a:moveTo>
                  <a:cubicBezTo>
                    <a:pt x="1" y="22"/>
                    <a:pt x="1" y="107"/>
                    <a:pt x="22" y="276"/>
                  </a:cubicBezTo>
                  <a:cubicBezTo>
                    <a:pt x="106" y="1163"/>
                    <a:pt x="381" y="4036"/>
                    <a:pt x="465" y="4986"/>
                  </a:cubicBezTo>
                  <a:cubicBezTo>
                    <a:pt x="487" y="5155"/>
                    <a:pt x="571" y="5303"/>
                    <a:pt x="719" y="5345"/>
                  </a:cubicBezTo>
                  <a:cubicBezTo>
                    <a:pt x="780" y="5358"/>
                    <a:pt x="848" y="5370"/>
                    <a:pt x="919" y="5370"/>
                  </a:cubicBezTo>
                  <a:cubicBezTo>
                    <a:pt x="971" y="5370"/>
                    <a:pt x="1025" y="5363"/>
                    <a:pt x="1078" y="5345"/>
                  </a:cubicBezTo>
                  <a:lnTo>
                    <a:pt x="1099" y="5345"/>
                  </a:lnTo>
                  <a:cubicBezTo>
                    <a:pt x="1247" y="5303"/>
                    <a:pt x="1374" y="5155"/>
                    <a:pt x="1374" y="4965"/>
                  </a:cubicBezTo>
                  <a:lnTo>
                    <a:pt x="1585" y="233"/>
                  </a:lnTo>
                  <a:lnTo>
                    <a:pt x="1585" y="22"/>
                  </a:lnTo>
                  <a:lnTo>
                    <a:pt x="656" y="22"/>
                  </a:lnTo>
                  <a:lnTo>
                    <a:pt x="1" y="1"/>
                  </a:lnTo>
                  <a:close/>
                </a:path>
              </a:pathLst>
            </a:custGeom>
            <a:solidFill>
              <a:srgbClr val="8C3A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9"/>
            <p:cNvSpPr/>
            <p:nvPr/>
          </p:nvSpPr>
          <p:spPr>
            <a:xfrm flipH="1">
              <a:off x="10310348" y="3617460"/>
              <a:ext cx="98620" cy="36382"/>
            </a:xfrm>
            <a:custGeom>
              <a:avLst/>
              <a:gdLst/>
              <a:ahLst/>
              <a:cxnLst/>
              <a:rect l="l" t="t" r="r" b="b"/>
              <a:pathLst>
                <a:path w="2979" h="1099" extrusionOk="0">
                  <a:moveTo>
                    <a:pt x="1373" y="0"/>
                  </a:moveTo>
                  <a:cubicBezTo>
                    <a:pt x="888" y="21"/>
                    <a:pt x="423" y="64"/>
                    <a:pt x="338" y="148"/>
                  </a:cubicBezTo>
                  <a:cubicBezTo>
                    <a:pt x="169" y="296"/>
                    <a:pt x="0" y="845"/>
                    <a:pt x="465" y="1014"/>
                  </a:cubicBezTo>
                  <a:cubicBezTo>
                    <a:pt x="528" y="1035"/>
                    <a:pt x="655" y="1056"/>
                    <a:pt x="782" y="1078"/>
                  </a:cubicBezTo>
                  <a:cubicBezTo>
                    <a:pt x="972" y="1099"/>
                    <a:pt x="1183" y="1099"/>
                    <a:pt x="1416" y="1099"/>
                  </a:cubicBezTo>
                  <a:cubicBezTo>
                    <a:pt x="1754" y="1099"/>
                    <a:pt x="2092" y="1056"/>
                    <a:pt x="2345" y="1035"/>
                  </a:cubicBezTo>
                  <a:cubicBezTo>
                    <a:pt x="2535" y="1014"/>
                    <a:pt x="2683" y="972"/>
                    <a:pt x="2746" y="930"/>
                  </a:cubicBezTo>
                  <a:cubicBezTo>
                    <a:pt x="2979" y="782"/>
                    <a:pt x="2873" y="148"/>
                    <a:pt x="2535" y="42"/>
                  </a:cubicBezTo>
                  <a:cubicBezTo>
                    <a:pt x="2345" y="0"/>
                    <a:pt x="1859" y="0"/>
                    <a:pt x="1373" y="0"/>
                  </a:cubicBezTo>
                  <a:close/>
                </a:path>
              </a:pathLst>
            </a:custGeom>
            <a:solidFill>
              <a:srgbClr val="682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9"/>
            <p:cNvSpPr/>
            <p:nvPr/>
          </p:nvSpPr>
          <p:spPr>
            <a:xfrm flipH="1">
              <a:off x="10285155" y="3511855"/>
              <a:ext cx="174165" cy="309929"/>
            </a:xfrm>
            <a:custGeom>
              <a:avLst/>
              <a:gdLst/>
              <a:ahLst/>
              <a:cxnLst/>
              <a:rect l="l" t="t" r="r" b="b"/>
              <a:pathLst>
                <a:path w="5261" h="9362" extrusionOk="0">
                  <a:moveTo>
                    <a:pt x="5260" y="1"/>
                  </a:moveTo>
                  <a:lnTo>
                    <a:pt x="5260" y="1"/>
                  </a:lnTo>
                  <a:cubicBezTo>
                    <a:pt x="5260" y="1"/>
                    <a:pt x="4236" y="694"/>
                    <a:pt x="1268" y="694"/>
                  </a:cubicBezTo>
                  <a:cubicBezTo>
                    <a:pt x="880" y="694"/>
                    <a:pt x="458" y="682"/>
                    <a:pt x="0" y="655"/>
                  </a:cubicBezTo>
                  <a:lnTo>
                    <a:pt x="0" y="655"/>
                  </a:lnTo>
                  <a:cubicBezTo>
                    <a:pt x="0" y="655"/>
                    <a:pt x="381" y="2240"/>
                    <a:pt x="1859" y="3338"/>
                  </a:cubicBezTo>
                  <a:cubicBezTo>
                    <a:pt x="1690" y="3486"/>
                    <a:pt x="1521" y="4035"/>
                    <a:pt x="1986" y="4204"/>
                  </a:cubicBezTo>
                  <a:cubicBezTo>
                    <a:pt x="2049" y="4225"/>
                    <a:pt x="2176" y="4246"/>
                    <a:pt x="2303" y="4268"/>
                  </a:cubicBezTo>
                  <a:cubicBezTo>
                    <a:pt x="2387" y="5155"/>
                    <a:pt x="2662" y="8028"/>
                    <a:pt x="2746" y="8978"/>
                  </a:cubicBezTo>
                  <a:cubicBezTo>
                    <a:pt x="2768" y="9147"/>
                    <a:pt x="2852" y="9295"/>
                    <a:pt x="3000" y="9337"/>
                  </a:cubicBezTo>
                  <a:cubicBezTo>
                    <a:pt x="3061" y="9350"/>
                    <a:pt x="3129" y="9362"/>
                    <a:pt x="3200" y="9362"/>
                  </a:cubicBezTo>
                  <a:cubicBezTo>
                    <a:pt x="3252" y="9362"/>
                    <a:pt x="3306" y="9355"/>
                    <a:pt x="3359" y="9337"/>
                  </a:cubicBezTo>
                  <a:cubicBezTo>
                    <a:pt x="3253" y="8387"/>
                    <a:pt x="3127" y="7500"/>
                    <a:pt x="3106" y="7119"/>
                  </a:cubicBezTo>
                  <a:cubicBezTo>
                    <a:pt x="3063" y="6190"/>
                    <a:pt x="3000" y="5239"/>
                    <a:pt x="2937" y="4289"/>
                  </a:cubicBezTo>
                  <a:cubicBezTo>
                    <a:pt x="2937" y="4183"/>
                    <a:pt x="2937" y="4099"/>
                    <a:pt x="2937" y="4014"/>
                  </a:cubicBezTo>
                  <a:cubicBezTo>
                    <a:pt x="2915" y="3845"/>
                    <a:pt x="2915" y="3697"/>
                    <a:pt x="2915" y="3549"/>
                  </a:cubicBezTo>
                  <a:cubicBezTo>
                    <a:pt x="2894" y="3423"/>
                    <a:pt x="2894" y="3317"/>
                    <a:pt x="2894" y="3190"/>
                  </a:cubicBezTo>
                  <a:cubicBezTo>
                    <a:pt x="2873" y="2620"/>
                    <a:pt x="2894" y="2050"/>
                    <a:pt x="2915" y="1500"/>
                  </a:cubicBezTo>
                  <a:cubicBezTo>
                    <a:pt x="3718" y="1226"/>
                    <a:pt x="4436" y="1057"/>
                    <a:pt x="5112" y="824"/>
                  </a:cubicBezTo>
                  <a:cubicBezTo>
                    <a:pt x="5176" y="550"/>
                    <a:pt x="5218" y="296"/>
                    <a:pt x="5260" y="1"/>
                  </a:cubicBezTo>
                  <a:close/>
                </a:path>
              </a:pathLst>
            </a:custGeom>
            <a:solidFill>
              <a:srgbClr val="4312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9"/>
            <p:cNvSpPr/>
            <p:nvPr/>
          </p:nvSpPr>
          <p:spPr>
            <a:xfrm flipH="1">
              <a:off x="10967676" y="3554527"/>
              <a:ext cx="614727" cy="351840"/>
            </a:xfrm>
            <a:custGeom>
              <a:avLst/>
              <a:gdLst/>
              <a:ahLst/>
              <a:cxnLst/>
              <a:rect l="l" t="t" r="r" b="b"/>
              <a:pathLst>
                <a:path w="18569" h="10628" extrusionOk="0">
                  <a:moveTo>
                    <a:pt x="18568" y="0"/>
                  </a:moveTo>
                  <a:lnTo>
                    <a:pt x="15062" y="1035"/>
                  </a:lnTo>
                  <a:cubicBezTo>
                    <a:pt x="13351" y="2091"/>
                    <a:pt x="7795" y="4542"/>
                    <a:pt x="3951" y="6844"/>
                  </a:cubicBezTo>
                  <a:cubicBezTo>
                    <a:pt x="64" y="9126"/>
                    <a:pt x="0" y="9569"/>
                    <a:pt x="275" y="10330"/>
                  </a:cubicBezTo>
                  <a:cubicBezTo>
                    <a:pt x="344" y="10521"/>
                    <a:pt x="617" y="10628"/>
                    <a:pt x="1069" y="10628"/>
                  </a:cubicBezTo>
                  <a:cubicBezTo>
                    <a:pt x="2270" y="10628"/>
                    <a:pt x="4741" y="9875"/>
                    <a:pt x="8070" y="7943"/>
                  </a:cubicBezTo>
                  <a:cubicBezTo>
                    <a:pt x="8323" y="7795"/>
                    <a:pt x="8577" y="7647"/>
                    <a:pt x="8830" y="7499"/>
                  </a:cubicBezTo>
                  <a:cubicBezTo>
                    <a:pt x="9443" y="7119"/>
                    <a:pt x="10076" y="6717"/>
                    <a:pt x="10689" y="6295"/>
                  </a:cubicBezTo>
                  <a:cubicBezTo>
                    <a:pt x="10731" y="6274"/>
                    <a:pt x="10752" y="6253"/>
                    <a:pt x="10795" y="6232"/>
                  </a:cubicBezTo>
                  <a:cubicBezTo>
                    <a:pt x="10816" y="6211"/>
                    <a:pt x="10816" y="6211"/>
                    <a:pt x="10816" y="6211"/>
                  </a:cubicBezTo>
                  <a:cubicBezTo>
                    <a:pt x="12611" y="4985"/>
                    <a:pt x="14259" y="3697"/>
                    <a:pt x="15569" y="2619"/>
                  </a:cubicBezTo>
                  <a:cubicBezTo>
                    <a:pt x="15632" y="2556"/>
                    <a:pt x="15674" y="2514"/>
                    <a:pt x="15738" y="2472"/>
                  </a:cubicBezTo>
                  <a:cubicBezTo>
                    <a:pt x="15864" y="2366"/>
                    <a:pt x="16012" y="2260"/>
                    <a:pt x="16139" y="2134"/>
                  </a:cubicBezTo>
                  <a:cubicBezTo>
                    <a:pt x="16371" y="1943"/>
                    <a:pt x="16604" y="1753"/>
                    <a:pt x="16794" y="1584"/>
                  </a:cubicBezTo>
                  <a:lnTo>
                    <a:pt x="16815" y="1584"/>
                  </a:lnTo>
                  <a:cubicBezTo>
                    <a:pt x="17892" y="634"/>
                    <a:pt x="18568" y="0"/>
                    <a:pt x="18568"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9"/>
            <p:cNvSpPr/>
            <p:nvPr/>
          </p:nvSpPr>
          <p:spPr>
            <a:xfrm flipH="1">
              <a:off x="10911728" y="3553799"/>
              <a:ext cx="623135" cy="464827"/>
            </a:xfrm>
            <a:custGeom>
              <a:avLst/>
              <a:gdLst/>
              <a:ahLst/>
              <a:cxnLst/>
              <a:rect l="l" t="t" r="r" b="b"/>
              <a:pathLst>
                <a:path w="18823" h="14041" extrusionOk="0">
                  <a:moveTo>
                    <a:pt x="17259" y="1"/>
                  </a:moveTo>
                  <a:cubicBezTo>
                    <a:pt x="17259" y="22"/>
                    <a:pt x="17238" y="22"/>
                    <a:pt x="17217" y="43"/>
                  </a:cubicBezTo>
                  <a:cubicBezTo>
                    <a:pt x="17069" y="191"/>
                    <a:pt x="16435" y="719"/>
                    <a:pt x="15527" y="1480"/>
                  </a:cubicBezTo>
                  <a:cubicBezTo>
                    <a:pt x="15273" y="1691"/>
                    <a:pt x="15020" y="1902"/>
                    <a:pt x="14745" y="2134"/>
                  </a:cubicBezTo>
                  <a:cubicBezTo>
                    <a:pt x="14597" y="2261"/>
                    <a:pt x="14450" y="2388"/>
                    <a:pt x="14302" y="2494"/>
                  </a:cubicBezTo>
                  <a:cubicBezTo>
                    <a:pt x="14238" y="2536"/>
                    <a:pt x="14196" y="2578"/>
                    <a:pt x="14133" y="2641"/>
                  </a:cubicBezTo>
                  <a:cubicBezTo>
                    <a:pt x="12802" y="3719"/>
                    <a:pt x="11133" y="5007"/>
                    <a:pt x="9380" y="6233"/>
                  </a:cubicBezTo>
                  <a:cubicBezTo>
                    <a:pt x="9380" y="6233"/>
                    <a:pt x="9380" y="6233"/>
                    <a:pt x="9359" y="6254"/>
                  </a:cubicBezTo>
                  <a:cubicBezTo>
                    <a:pt x="9316" y="6275"/>
                    <a:pt x="9295" y="6296"/>
                    <a:pt x="9253" y="6317"/>
                  </a:cubicBezTo>
                  <a:cubicBezTo>
                    <a:pt x="8366" y="6951"/>
                    <a:pt x="7436" y="7542"/>
                    <a:pt x="6528" y="8113"/>
                  </a:cubicBezTo>
                  <a:cubicBezTo>
                    <a:pt x="3148" y="10204"/>
                    <a:pt x="1" y="11957"/>
                    <a:pt x="297" y="13203"/>
                  </a:cubicBezTo>
                  <a:cubicBezTo>
                    <a:pt x="426" y="13733"/>
                    <a:pt x="986" y="14041"/>
                    <a:pt x="1873" y="14041"/>
                  </a:cubicBezTo>
                  <a:cubicBezTo>
                    <a:pt x="2720" y="14041"/>
                    <a:pt x="3866" y="13759"/>
                    <a:pt x="5218" y="13119"/>
                  </a:cubicBezTo>
                  <a:cubicBezTo>
                    <a:pt x="6507" y="12506"/>
                    <a:pt x="7986" y="11577"/>
                    <a:pt x="9549" y="10246"/>
                  </a:cubicBezTo>
                  <a:cubicBezTo>
                    <a:pt x="9591" y="10225"/>
                    <a:pt x="9612" y="10204"/>
                    <a:pt x="9654" y="10162"/>
                  </a:cubicBezTo>
                  <a:cubicBezTo>
                    <a:pt x="9866" y="9993"/>
                    <a:pt x="10077" y="9781"/>
                    <a:pt x="10309" y="9591"/>
                  </a:cubicBezTo>
                  <a:cubicBezTo>
                    <a:pt x="14112" y="6190"/>
                    <a:pt x="16351" y="3613"/>
                    <a:pt x="17660" y="1987"/>
                  </a:cubicBezTo>
                  <a:cubicBezTo>
                    <a:pt x="17724" y="1902"/>
                    <a:pt x="17787" y="1818"/>
                    <a:pt x="17851" y="1754"/>
                  </a:cubicBezTo>
                  <a:cubicBezTo>
                    <a:pt x="17851" y="1733"/>
                    <a:pt x="17872" y="1712"/>
                    <a:pt x="17893" y="1691"/>
                  </a:cubicBezTo>
                  <a:cubicBezTo>
                    <a:pt x="18273" y="1226"/>
                    <a:pt x="18548" y="846"/>
                    <a:pt x="18759" y="571"/>
                  </a:cubicBezTo>
                  <a:cubicBezTo>
                    <a:pt x="18801" y="529"/>
                    <a:pt x="18822" y="508"/>
                    <a:pt x="18822" y="508"/>
                  </a:cubicBezTo>
                  <a:lnTo>
                    <a:pt x="18717" y="466"/>
                  </a:lnTo>
                  <a:lnTo>
                    <a:pt x="17386" y="43"/>
                  </a:lnTo>
                  <a:lnTo>
                    <a:pt x="17322" y="22"/>
                  </a:lnTo>
                  <a:lnTo>
                    <a:pt x="17259" y="1"/>
                  </a:ln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9"/>
            <p:cNvSpPr/>
            <p:nvPr/>
          </p:nvSpPr>
          <p:spPr>
            <a:xfrm flipH="1">
              <a:off x="10876075" y="3570583"/>
              <a:ext cx="551794" cy="546365"/>
            </a:xfrm>
            <a:custGeom>
              <a:avLst/>
              <a:gdLst/>
              <a:ahLst/>
              <a:cxnLst/>
              <a:rect l="l" t="t" r="r" b="b"/>
              <a:pathLst>
                <a:path w="16668" h="16504" extrusionOk="0">
                  <a:moveTo>
                    <a:pt x="15590" y="1"/>
                  </a:moveTo>
                  <a:cubicBezTo>
                    <a:pt x="15590" y="1"/>
                    <a:pt x="15569" y="22"/>
                    <a:pt x="15527" y="64"/>
                  </a:cubicBezTo>
                  <a:cubicBezTo>
                    <a:pt x="15421" y="191"/>
                    <a:pt x="15189" y="487"/>
                    <a:pt x="14851" y="867"/>
                  </a:cubicBezTo>
                  <a:cubicBezTo>
                    <a:pt x="14534" y="1247"/>
                    <a:pt x="14133" y="1691"/>
                    <a:pt x="13668" y="2219"/>
                  </a:cubicBezTo>
                  <a:cubicBezTo>
                    <a:pt x="13668" y="2219"/>
                    <a:pt x="13647" y="2219"/>
                    <a:pt x="13647" y="2240"/>
                  </a:cubicBezTo>
                  <a:cubicBezTo>
                    <a:pt x="11746" y="4374"/>
                    <a:pt x="8767" y="7606"/>
                    <a:pt x="6422" y="9655"/>
                  </a:cubicBezTo>
                  <a:cubicBezTo>
                    <a:pt x="6380" y="9697"/>
                    <a:pt x="6359" y="9718"/>
                    <a:pt x="6317" y="9739"/>
                  </a:cubicBezTo>
                  <a:cubicBezTo>
                    <a:pt x="4648" y="11176"/>
                    <a:pt x="3190" y="12295"/>
                    <a:pt x="2113" y="13225"/>
                  </a:cubicBezTo>
                  <a:cubicBezTo>
                    <a:pt x="719" y="14386"/>
                    <a:pt x="1" y="15210"/>
                    <a:pt x="318" y="15950"/>
                  </a:cubicBezTo>
                  <a:cubicBezTo>
                    <a:pt x="483" y="16307"/>
                    <a:pt x="908" y="16504"/>
                    <a:pt x="1535" y="16504"/>
                  </a:cubicBezTo>
                  <a:cubicBezTo>
                    <a:pt x="1870" y="16504"/>
                    <a:pt x="2263" y="16448"/>
                    <a:pt x="2705" y="16330"/>
                  </a:cubicBezTo>
                  <a:cubicBezTo>
                    <a:pt x="4373" y="15865"/>
                    <a:pt x="6739" y="14513"/>
                    <a:pt x="9211" y="11936"/>
                  </a:cubicBezTo>
                  <a:cubicBezTo>
                    <a:pt x="12717" y="8303"/>
                    <a:pt x="14830" y="3993"/>
                    <a:pt x="16013" y="1775"/>
                  </a:cubicBezTo>
                  <a:cubicBezTo>
                    <a:pt x="16013" y="1775"/>
                    <a:pt x="16013" y="1775"/>
                    <a:pt x="16034" y="1754"/>
                  </a:cubicBezTo>
                  <a:cubicBezTo>
                    <a:pt x="16287" y="1268"/>
                    <a:pt x="16499" y="888"/>
                    <a:pt x="16668" y="656"/>
                  </a:cubicBezTo>
                  <a:cubicBezTo>
                    <a:pt x="16668" y="635"/>
                    <a:pt x="16668" y="635"/>
                    <a:pt x="16668" y="635"/>
                  </a:cubicBezTo>
                  <a:lnTo>
                    <a:pt x="15590" y="1"/>
                  </a:ln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9"/>
            <p:cNvSpPr/>
            <p:nvPr/>
          </p:nvSpPr>
          <p:spPr>
            <a:xfrm flipH="1">
              <a:off x="11312431" y="3809072"/>
              <a:ext cx="223823" cy="203894"/>
            </a:xfrm>
            <a:custGeom>
              <a:avLst/>
              <a:gdLst/>
              <a:ahLst/>
              <a:cxnLst/>
              <a:rect l="l" t="t" r="r" b="b"/>
              <a:pathLst>
                <a:path w="6761" h="6159" extrusionOk="0">
                  <a:moveTo>
                    <a:pt x="6760" y="0"/>
                  </a:moveTo>
                  <a:lnTo>
                    <a:pt x="6760" y="0"/>
                  </a:lnTo>
                  <a:cubicBezTo>
                    <a:pt x="3275" y="2176"/>
                    <a:pt x="1" y="3993"/>
                    <a:pt x="296" y="5281"/>
                  </a:cubicBezTo>
                  <a:cubicBezTo>
                    <a:pt x="426" y="5834"/>
                    <a:pt x="1012" y="6158"/>
                    <a:pt x="1939" y="6158"/>
                  </a:cubicBezTo>
                  <a:cubicBezTo>
                    <a:pt x="2820" y="6158"/>
                    <a:pt x="4009" y="5866"/>
                    <a:pt x="5408" y="5197"/>
                  </a:cubicBezTo>
                  <a:cubicBezTo>
                    <a:pt x="5324" y="5007"/>
                    <a:pt x="5218" y="4816"/>
                    <a:pt x="5134" y="4626"/>
                  </a:cubicBezTo>
                  <a:cubicBezTo>
                    <a:pt x="4753" y="3697"/>
                    <a:pt x="5070" y="2641"/>
                    <a:pt x="5535" y="1775"/>
                  </a:cubicBezTo>
                  <a:cubicBezTo>
                    <a:pt x="5873" y="1120"/>
                    <a:pt x="6295" y="528"/>
                    <a:pt x="6760" y="0"/>
                  </a:cubicBezTo>
                  <a:close/>
                </a:path>
              </a:pathLst>
            </a:custGeom>
            <a:solidFill>
              <a:srgbClr val="18301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9"/>
            <p:cNvSpPr/>
            <p:nvPr/>
          </p:nvSpPr>
          <p:spPr>
            <a:xfrm flipH="1">
              <a:off x="11335506" y="3995090"/>
              <a:ext cx="93058" cy="112756"/>
            </a:xfrm>
            <a:custGeom>
              <a:avLst/>
              <a:gdLst/>
              <a:ahLst/>
              <a:cxnLst/>
              <a:rect l="l" t="t" r="r" b="b"/>
              <a:pathLst>
                <a:path w="2811" h="3406" extrusionOk="0">
                  <a:moveTo>
                    <a:pt x="2198" y="0"/>
                  </a:moveTo>
                  <a:lnTo>
                    <a:pt x="2198" y="0"/>
                  </a:lnTo>
                  <a:cubicBezTo>
                    <a:pt x="761" y="1204"/>
                    <a:pt x="1" y="2070"/>
                    <a:pt x="339" y="2831"/>
                  </a:cubicBezTo>
                  <a:cubicBezTo>
                    <a:pt x="518" y="3204"/>
                    <a:pt x="969" y="3405"/>
                    <a:pt x="1620" y="3405"/>
                  </a:cubicBezTo>
                  <a:cubicBezTo>
                    <a:pt x="1964" y="3405"/>
                    <a:pt x="2365" y="3349"/>
                    <a:pt x="2810" y="3232"/>
                  </a:cubicBezTo>
                  <a:cubicBezTo>
                    <a:pt x="2451" y="2831"/>
                    <a:pt x="2155" y="2387"/>
                    <a:pt x="2071" y="1859"/>
                  </a:cubicBezTo>
                  <a:cubicBezTo>
                    <a:pt x="1986" y="1246"/>
                    <a:pt x="2219" y="613"/>
                    <a:pt x="2198" y="0"/>
                  </a:cubicBezTo>
                  <a:close/>
                </a:path>
              </a:pathLst>
            </a:custGeom>
            <a:solidFill>
              <a:srgbClr val="18301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9"/>
            <p:cNvSpPr/>
            <p:nvPr/>
          </p:nvSpPr>
          <p:spPr>
            <a:xfrm flipH="1">
              <a:off x="10827114" y="3344707"/>
              <a:ext cx="274176" cy="286193"/>
            </a:xfrm>
            <a:custGeom>
              <a:avLst/>
              <a:gdLst/>
              <a:ahLst/>
              <a:cxnLst/>
              <a:rect l="l" t="t" r="r" b="b"/>
              <a:pathLst>
                <a:path w="8282" h="8645" extrusionOk="0">
                  <a:moveTo>
                    <a:pt x="7690" y="1"/>
                  </a:moveTo>
                  <a:cubicBezTo>
                    <a:pt x="7626" y="106"/>
                    <a:pt x="6232" y="2895"/>
                    <a:pt x="3549" y="5050"/>
                  </a:cubicBezTo>
                  <a:cubicBezTo>
                    <a:pt x="2050" y="6275"/>
                    <a:pt x="1057" y="6908"/>
                    <a:pt x="529" y="7373"/>
                  </a:cubicBezTo>
                  <a:cubicBezTo>
                    <a:pt x="106" y="7753"/>
                    <a:pt x="1" y="8028"/>
                    <a:pt x="191" y="8408"/>
                  </a:cubicBezTo>
                  <a:cubicBezTo>
                    <a:pt x="271" y="8569"/>
                    <a:pt x="423" y="8644"/>
                    <a:pt x="629" y="8644"/>
                  </a:cubicBezTo>
                  <a:cubicBezTo>
                    <a:pt x="1017" y="8644"/>
                    <a:pt x="1598" y="8378"/>
                    <a:pt x="2261" y="7922"/>
                  </a:cubicBezTo>
                  <a:lnTo>
                    <a:pt x="2282" y="7922"/>
                  </a:lnTo>
                  <a:cubicBezTo>
                    <a:pt x="2324" y="7880"/>
                    <a:pt x="2366" y="7838"/>
                    <a:pt x="2430" y="7796"/>
                  </a:cubicBezTo>
                  <a:cubicBezTo>
                    <a:pt x="2958" y="7415"/>
                    <a:pt x="3549" y="6930"/>
                    <a:pt x="4120" y="6359"/>
                  </a:cubicBezTo>
                  <a:cubicBezTo>
                    <a:pt x="4141" y="6338"/>
                    <a:pt x="4162" y="6338"/>
                    <a:pt x="4162" y="6317"/>
                  </a:cubicBezTo>
                  <a:cubicBezTo>
                    <a:pt x="4563" y="5916"/>
                    <a:pt x="4944" y="5514"/>
                    <a:pt x="5324" y="5050"/>
                  </a:cubicBezTo>
                  <a:cubicBezTo>
                    <a:pt x="7352" y="2620"/>
                    <a:pt x="8239" y="149"/>
                    <a:pt x="8281" y="1"/>
                  </a:cubicBezTo>
                  <a:close/>
                </a:path>
              </a:pathLst>
            </a:custGeom>
            <a:solidFill>
              <a:srgbClr val="C39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9"/>
            <p:cNvSpPr/>
            <p:nvPr/>
          </p:nvSpPr>
          <p:spPr>
            <a:xfrm flipH="1">
              <a:off x="10807549" y="3344707"/>
              <a:ext cx="248288" cy="327210"/>
            </a:xfrm>
            <a:custGeom>
              <a:avLst/>
              <a:gdLst/>
              <a:ahLst/>
              <a:cxnLst/>
              <a:rect l="l" t="t" r="r" b="b"/>
              <a:pathLst>
                <a:path w="7500" h="9884" extrusionOk="0">
                  <a:moveTo>
                    <a:pt x="6908" y="1"/>
                  </a:moveTo>
                  <a:cubicBezTo>
                    <a:pt x="6824" y="191"/>
                    <a:pt x="5451" y="3064"/>
                    <a:pt x="3951" y="5050"/>
                  </a:cubicBezTo>
                  <a:cubicBezTo>
                    <a:pt x="3613" y="5493"/>
                    <a:pt x="3233" y="5916"/>
                    <a:pt x="2852" y="6338"/>
                  </a:cubicBezTo>
                  <a:cubicBezTo>
                    <a:pt x="2683" y="6528"/>
                    <a:pt x="2493" y="6718"/>
                    <a:pt x="2324" y="6908"/>
                  </a:cubicBezTo>
                  <a:cubicBezTo>
                    <a:pt x="1078" y="8176"/>
                    <a:pt x="1" y="9211"/>
                    <a:pt x="487" y="9718"/>
                  </a:cubicBezTo>
                  <a:cubicBezTo>
                    <a:pt x="605" y="9831"/>
                    <a:pt x="750" y="9884"/>
                    <a:pt x="917" y="9884"/>
                  </a:cubicBezTo>
                  <a:cubicBezTo>
                    <a:pt x="1312" y="9884"/>
                    <a:pt x="1829" y="9583"/>
                    <a:pt x="2409" y="9063"/>
                  </a:cubicBezTo>
                  <a:cubicBezTo>
                    <a:pt x="2409" y="9042"/>
                    <a:pt x="2430" y="9042"/>
                    <a:pt x="2430" y="9042"/>
                  </a:cubicBezTo>
                  <a:cubicBezTo>
                    <a:pt x="2705" y="8788"/>
                    <a:pt x="2979" y="8514"/>
                    <a:pt x="3275" y="8176"/>
                  </a:cubicBezTo>
                  <a:cubicBezTo>
                    <a:pt x="3296" y="8134"/>
                    <a:pt x="3338" y="8091"/>
                    <a:pt x="3381" y="8070"/>
                  </a:cubicBezTo>
                  <a:cubicBezTo>
                    <a:pt x="3381" y="8049"/>
                    <a:pt x="3402" y="8028"/>
                    <a:pt x="3423" y="8007"/>
                  </a:cubicBezTo>
                  <a:cubicBezTo>
                    <a:pt x="3740" y="7648"/>
                    <a:pt x="4035" y="7246"/>
                    <a:pt x="4352" y="6824"/>
                  </a:cubicBezTo>
                  <a:cubicBezTo>
                    <a:pt x="4394" y="6761"/>
                    <a:pt x="4437" y="6718"/>
                    <a:pt x="4479" y="6655"/>
                  </a:cubicBezTo>
                  <a:cubicBezTo>
                    <a:pt x="5113" y="5789"/>
                    <a:pt x="5704" y="4606"/>
                    <a:pt x="6211" y="3486"/>
                  </a:cubicBezTo>
                  <a:cubicBezTo>
                    <a:pt x="6655" y="2472"/>
                    <a:pt x="7014" y="1501"/>
                    <a:pt x="7246" y="846"/>
                  </a:cubicBezTo>
                  <a:cubicBezTo>
                    <a:pt x="7310" y="656"/>
                    <a:pt x="7373" y="487"/>
                    <a:pt x="7415" y="360"/>
                  </a:cubicBezTo>
                  <a:cubicBezTo>
                    <a:pt x="7436" y="318"/>
                    <a:pt x="7457" y="275"/>
                    <a:pt x="7457" y="233"/>
                  </a:cubicBezTo>
                  <a:cubicBezTo>
                    <a:pt x="7500" y="149"/>
                    <a:pt x="7500" y="106"/>
                    <a:pt x="7500" y="106"/>
                  </a:cubicBezTo>
                  <a:lnTo>
                    <a:pt x="6929" y="1"/>
                  </a:lnTo>
                  <a:close/>
                </a:path>
              </a:pathLst>
            </a:custGeom>
            <a:solidFill>
              <a:srgbClr val="C39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9"/>
            <p:cNvSpPr/>
            <p:nvPr/>
          </p:nvSpPr>
          <p:spPr>
            <a:xfrm flipH="1">
              <a:off x="10790765" y="3348216"/>
              <a:ext cx="200716" cy="354919"/>
            </a:xfrm>
            <a:custGeom>
              <a:avLst/>
              <a:gdLst/>
              <a:ahLst/>
              <a:cxnLst/>
              <a:rect l="l" t="t" r="r" b="b"/>
              <a:pathLst>
                <a:path w="6063" h="10721" extrusionOk="0">
                  <a:moveTo>
                    <a:pt x="5556" y="0"/>
                  </a:moveTo>
                  <a:cubicBezTo>
                    <a:pt x="5556" y="0"/>
                    <a:pt x="5556" y="43"/>
                    <a:pt x="5513" y="127"/>
                  </a:cubicBezTo>
                  <a:cubicBezTo>
                    <a:pt x="5513" y="169"/>
                    <a:pt x="5492" y="212"/>
                    <a:pt x="5471" y="254"/>
                  </a:cubicBezTo>
                  <a:cubicBezTo>
                    <a:pt x="5429" y="381"/>
                    <a:pt x="5366" y="550"/>
                    <a:pt x="5302" y="740"/>
                  </a:cubicBezTo>
                  <a:cubicBezTo>
                    <a:pt x="5070" y="1374"/>
                    <a:pt x="4711" y="2324"/>
                    <a:pt x="4204" y="3359"/>
                  </a:cubicBezTo>
                  <a:cubicBezTo>
                    <a:pt x="3887" y="4035"/>
                    <a:pt x="3507" y="4775"/>
                    <a:pt x="3084" y="5450"/>
                  </a:cubicBezTo>
                  <a:cubicBezTo>
                    <a:pt x="2831" y="5873"/>
                    <a:pt x="2556" y="6295"/>
                    <a:pt x="2303" y="6676"/>
                  </a:cubicBezTo>
                  <a:cubicBezTo>
                    <a:pt x="2070" y="6993"/>
                    <a:pt x="1859" y="7309"/>
                    <a:pt x="1669" y="7584"/>
                  </a:cubicBezTo>
                  <a:cubicBezTo>
                    <a:pt x="1542" y="7753"/>
                    <a:pt x="1437" y="7922"/>
                    <a:pt x="1331" y="8070"/>
                  </a:cubicBezTo>
                  <a:cubicBezTo>
                    <a:pt x="1310" y="8112"/>
                    <a:pt x="1268" y="8154"/>
                    <a:pt x="1246" y="8197"/>
                  </a:cubicBezTo>
                  <a:cubicBezTo>
                    <a:pt x="465" y="9316"/>
                    <a:pt x="0" y="10140"/>
                    <a:pt x="380" y="10541"/>
                  </a:cubicBezTo>
                  <a:cubicBezTo>
                    <a:pt x="491" y="10661"/>
                    <a:pt x="616" y="10721"/>
                    <a:pt x="756" y="10721"/>
                  </a:cubicBezTo>
                  <a:cubicBezTo>
                    <a:pt x="1254" y="10721"/>
                    <a:pt x="1939" y="9961"/>
                    <a:pt x="2831" y="8492"/>
                  </a:cubicBezTo>
                  <a:cubicBezTo>
                    <a:pt x="2831" y="8492"/>
                    <a:pt x="2831" y="8492"/>
                    <a:pt x="2852" y="8471"/>
                  </a:cubicBezTo>
                  <a:cubicBezTo>
                    <a:pt x="3042" y="8133"/>
                    <a:pt x="3253" y="7774"/>
                    <a:pt x="3486" y="7373"/>
                  </a:cubicBezTo>
                  <a:cubicBezTo>
                    <a:pt x="3486" y="7352"/>
                    <a:pt x="3486" y="7352"/>
                    <a:pt x="3486" y="7352"/>
                  </a:cubicBezTo>
                  <a:cubicBezTo>
                    <a:pt x="3591" y="7162"/>
                    <a:pt x="3697" y="6971"/>
                    <a:pt x="3802" y="6781"/>
                  </a:cubicBezTo>
                  <a:cubicBezTo>
                    <a:pt x="4309" y="5831"/>
                    <a:pt x="4711" y="4817"/>
                    <a:pt x="5049" y="3887"/>
                  </a:cubicBezTo>
                  <a:cubicBezTo>
                    <a:pt x="5767" y="1754"/>
                    <a:pt x="6063" y="0"/>
                    <a:pt x="6063" y="0"/>
                  </a:cubicBezTo>
                  <a:close/>
                </a:path>
              </a:pathLst>
            </a:custGeom>
            <a:solidFill>
              <a:srgbClr val="C39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9"/>
            <p:cNvSpPr/>
            <p:nvPr/>
          </p:nvSpPr>
          <p:spPr>
            <a:xfrm flipH="1">
              <a:off x="10790762" y="3344707"/>
              <a:ext cx="791640" cy="561395"/>
            </a:xfrm>
            <a:custGeom>
              <a:avLst/>
              <a:gdLst/>
              <a:ahLst/>
              <a:cxnLst/>
              <a:rect l="l" t="t" r="r" b="b"/>
              <a:pathLst>
                <a:path w="23913" h="16958" extrusionOk="0">
                  <a:moveTo>
                    <a:pt x="22223" y="1"/>
                  </a:moveTo>
                  <a:cubicBezTo>
                    <a:pt x="22159" y="106"/>
                    <a:pt x="20765" y="2895"/>
                    <a:pt x="18082" y="5050"/>
                  </a:cubicBezTo>
                  <a:cubicBezTo>
                    <a:pt x="16583" y="6275"/>
                    <a:pt x="15590" y="6908"/>
                    <a:pt x="15062" y="7373"/>
                  </a:cubicBezTo>
                  <a:cubicBezTo>
                    <a:pt x="13351" y="8429"/>
                    <a:pt x="7795" y="10880"/>
                    <a:pt x="3951" y="13182"/>
                  </a:cubicBezTo>
                  <a:cubicBezTo>
                    <a:pt x="64" y="15464"/>
                    <a:pt x="0" y="15907"/>
                    <a:pt x="275" y="16647"/>
                  </a:cubicBezTo>
                  <a:cubicBezTo>
                    <a:pt x="345" y="16846"/>
                    <a:pt x="624" y="16957"/>
                    <a:pt x="1089" y="16957"/>
                  </a:cubicBezTo>
                  <a:cubicBezTo>
                    <a:pt x="2296" y="16957"/>
                    <a:pt x="4759" y="16203"/>
                    <a:pt x="8070" y="14281"/>
                  </a:cubicBezTo>
                  <a:cubicBezTo>
                    <a:pt x="8999" y="13224"/>
                    <a:pt x="10119" y="12358"/>
                    <a:pt x="11281" y="11577"/>
                  </a:cubicBezTo>
                  <a:cubicBezTo>
                    <a:pt x="12907" y="10499"/>
                    <a:pt x="14576" y="9549"/>
                    <a:pt x="16139" y="8472"/>
                  </a:cubicBezTo>
                  <a:cubicBezTo>
                    <a:pt x="16160" y="8472"/>
                    <a:pt x="16160" y="8472"/>
                    <a:pt x="16181" y="8450"/>
                  </a:cubicBezTo>
                  <a:cubicBezTo>
                    <a:pt x="16878" y="7965"/>
                    <a:pt x="17575" y="7458"/>
                    <a:pt x="18230" y="6908"/>
                  </a:cubicBezTo>
                  <a:cubicBezTo>
                    <a:pt x="18420" y="6718"/>
                    <a:pt x="18632" y="6549"/>
                    <a:pt x="18822" y="6359"/>
                  </a:cubicBezTo>
                  <a:cubicBezTo>
                    <a:pt x="19434" y="5768"/>
                    <a:pt x="20026" y="5113"/>
                    <a:pt x="20533" y="4395"/>
                  </a:cubicBezTo>
                  <a:cubicBezTo>
                    <a:pt x="21079" y="3646"/>
                    <a:pt x="21406" y="3370"/>
                    <a:pt x="21718" y="3370"/>
                  </a:cubicBezTo>
                  <a:cubicBezTo>
                    <a:pt x="21829" y="3370"/>
                    <a:pt x="21938" y="3404"/>
                    <a:pt x="22054" y="3465"/>
                  </a:cubicBezTo>
                  <a:cubicBezTo>
                    <a:pt x="22075" y="3465"/>
                    <a:pt x="22096" y="3486"/>
                    <a:pt x="22117" y="3486"/>
                  </a:cubicBezTo>
                  <a:cubicBezTo>
                    <a:pt x="22328" y="3613"/>
                    <a:pt x="22561" y="3803"/>
                    <a:pt x="22899" y="3993"/>
                  </a:cubicBezTo>
                  <a:cubicBezTo>
                    <a:pt x="23617" y="1860"/>
                    <a:pt x="23913" y="106"/>
                    <a:pt x="23913" y="106"/>
                  </a:cubicBezTo>
                  <a:lnTo>
                    <a:pt x="23406" y="106"/>
                  </a:lnTo>
                  <a:lnTo>
                    <a:pt x="22835" y="1"/>
                  </a:lnTo>
                  <a:close/>
                </a:path>
              </a:pathLst>
            </a:custGeom>
            <a:solidFill>
              <a:srgbClr val="18301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9"/>
            <p:cNvSpPr/>
            <p:nvPr/>
          </p:nvSpPr>
          <p:spPr>
            <a:xfrm flipH="1">
              <a:off x="10865583" y="3802782"/>
              <a:ext cx="32211" cy="34992"/>
            </a:xfrm>
            <a:custGeom>
              <a:avLst/>
              <a:gdLst/>
              <a:ahLst/>
              <a:cxnLst/>
              <a:rect l="l" t="t" r="r" b="b"/>
              <a:pathLst>
                <a:path w="973" h="1057" extrusionOk="0">
                  <a:moveTo>
                    <a:pt x="381" y="0"/>
                  </a:moveTo>
                  <a:cubicBezTo>
                    <a:pt x="381" y="0"/>
                    <a:pt x="1" y="444"/>
                    <a:pt x="43" y="1056"/>
                  </a:cubicBezTo>
                  <a:cubicBezTo>
                    <a:pt x="43" y="1056"/>
                    <a:pt x="381" y="613"/>
                    <a:pt x="972" y="528"/>
                  </a:cubicBezTo>
                  <a:lnTo>
                    <a:pt x="381" y="0"/>
                  </a:lnTo>
                  <a:close/>
                </a:path>
              </a:pathLst>
            </a:custGeom>
            <a:solidFill>
              <a:srgbClr val="F79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9"/>
            <p:cNvSpPr/>
            <p:nvPr/>
          </p:nvSpPr>
          <p:spPr>
            <a:xfrm flipH="1">
              <a:off x="10608259" y="3732467"/>
              <a:ext cx="43699" cy="24001"/>
            </a:xfrm>
            <a:custGeom>
              <a:avLst/>
              <a:gdLst/>
              <a:ahLst/>
              <a:cxnLst/>
              <a:rect l="l" t="t" r="r" b="b"/>
              <a:pathLst>
                <a:path w="1320" h="725" extrusionOk="0">
                  <a:moveTo>
                    <a:pt x="400" y="0"/>
                  </a:moveTo>
                  <a:cubicBezTo>
                    <a:pt x="221" y="0"/>
                    <a:pt x="95" y="33"/>
                    <a:pt x="95" y="33"/>
                  </a:cubicBezTo>
                  <a:cubicBezTo>
                    <a:pt x="95" y="33"/>
                    <a:pt x="0" y="725"/>
                    <a:pt x="246" y="725"/>
                  </a:cubicBezTo>
                  <a:cubicBezTo>
                    <a:pt x="285" y="725"/>
                    <a:pt x="333" y="707"/>
                    <a:pt x="391" y="667"/>
                  </a:cubicBezTo>
                  <a:cubicBezTo>
                    <a:pt x="665" y="497"/>
                    <a:pt x="956" y="464"/>
                    <a:pt x="1138" y="464"/>
                  </a:cubicBezTo>
                  <a:cubicBezTo>
                    <a:pt x="1249" y="464"/>
                    <a:pt x="1320" y="476"/>
                    <a:pt x="1320" y="476"/>
                  </a:cubicBezTo>
                  <a:cubicBezTo>
                    <a:pt x="1076" y="78"/>
                    <a:pt x="676" y="0"/>
                    <a:pt x="400" y="0"/>
                  </a:cubicBezTo>
                  <a:close/>
                </a:path>
              </a:pathLst>
            </a:custGeom>
            <a:solidFill>
              <a:srgbClr val="F79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9"/>
            <p:cNvSpPr/>
            <p:nvPr/>
          </p:nvSpPr>
          <p:spPr>
            <a:xfrm flipH="1">
              <a:off x="10600546" y="3781099"/>
              <a:ext cx="32211" cy="32178"/>
            </a:xfrm>
            <a:custGeom>
              <a:avLst/>
              <a:gdLst/>
              <a:ahLst/>
              <a:cxnLst/>
              <a:rect l="l" t="t" r="r" b="b"/>
              <a:pathLst>
                <a:path w="973" h="972" extrusionOk="0">
                  <a:moveTo>
                    <a:pt x="170" y="0"/>
                  </a:moveTo>
                  <a:lnTo>
                    <a:pt x="1" y="655"/>
                  </a:lnTo>
                  <a:cubicBezTo>
                    <a:pt x="1" y="655"/>
                    <a:pt x="43" y="651"/>
                    <a:pt x="111" y="651"/>
                  </a:cubicBezTo>
                  <a:cubicBezTo>
                    <a:pt x="315" y="651"/>
                    <a:pt x="751" y="687"/>
                    <a:pt x="972" y="972"/>
                  </a:cubicBezTo>
                  <a:cubicBezTo>
                    <a:pt x="972" y="972"/>
                    <a:pt x="867" y="42"/>
                    <a:pt x="170" y="0"/>
                  </a:cubicBezTo>
                  <a:close/>
                </a:path>
              </a:pathLst>
            </a:custGeom>
            <a:solidFill>
              <a:srgbClr val="F79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9"/>
            <p:cNvSpPr/>
            <p:nvPr/>
          </p:nvSpPr>
          <p:spPr>
            <a:xfrm flipH="1">
              <a:off x="10615243" y="3588493"/>
              <a:ext cx="276063" cy="236006"/>
            </a:xfrm>
            <a:custGeom>
              <a:avLst/>
              <a:gdLst/>
              <a:ahLst/>
              <a:cxnLst/>
              <a:rect l="l" t="t" r="r" b="b"/>
              <a:pathLst>
                <a:path w="8339" h="7129" extrusionOk="0">
                  <a:moveTo>
                    <a:pt x="4572" y="0"/>
                  </a:moveTo>
                  <a:cubicBezTo>
                    <a:pt x="4253" y="0"/>
                    <a:pt x="3839" y="389"/>
                    <a:pt x="3839" y="389"/>
                  </a:cubicBezTo>
                  <a:cubicBezTo>
                    <a:pt x="3839" y="389"/>
                    <a:pt x="3163" y="4382"/>
                    <a:pt x="3058" y="4910"/>
                  </a:cubicBezTo>
                  <a:cubicBezTo>
                    <a:pt x="2952" y="5438"/>
                    <a:pt x="2551" y="5523"/>
                    <a:pt x="1706" y="5628"/>
                  </a:cubicBezTo>
                  <a:cubicBezTo>
                    <a:pt x="840" y="5713"/>
                    <a:pt x="143" y="5734"/>
                    <a:pt x="58" y="6452"/>
                  </a:cubicBezTo>
                  <a:cubicBezTo>
                    <a:pt x="0" y="6943"/>
                    <a:pt x="388" y="7128"/>
                    <a:pt x="828" y="7128"/>
                  </a:cubicBezTo>
                  <a:cubicBezTo>
                    <a:pt x="1030" y="7128"/>
                    <a:pt x="1245" y="7089"/>
                    <a:pt x="1431" y="7022"/>
                  </a:cubicBezTo>
                  <a:cubicBezTo>
                    <a:pt x="1958" y="6841"/>
                    <a:pt x="2500" y="6253"/>
                    <a:pt x="3528" y="6253"/>
                  </a:cubicBezTo>
                  <a:cubicBezTo>
                    <a:pt x="3696" y="6253"/>
                    <a:pt x="3876" y="6269"/>
                    <a:pt x="4072" y="6304"/>
                  </a:cubicBezTo>
                  <a:cubicBezTo>
                    <a:pt x="5223" y="6527"/>
                    <a:pt x="6094" y="6974"/>
                    <a:pt x="6880" y="6974"/>
                  </a:cubicBezTo>
                  <a:cubicBezTo>
                    <a:pt x="7060" y="6974"/>
                    <a:pt x="7236" y="6951"/>
                    <a:pt x="7409" y="6896"/>
                  </a:cubicBezTo>
                  <a:cubicBezTo>
                    <a:pt x="7642" y="6832"/>
                    <a:pt x="7811" y="6727"/>
                    <a:pt x="7937" y="6600"/>
                  </a:cubicBezTo>
                  <a:cubicBezTo>
                    <a:pt x="8339" y="6177"/>
                    <a:pt x="8254" y="5565"/>
                    <a:pt x="7663" y="5438"/>
                  </a:cubicBezTo>
                  <a:cubicBezTo>
                    <a:pt x="7663" y="5438"/>
                    <a:pt x="8064" y="4783"/>
                    <a:pt x="7599" y="4403"/>
                  </a:cubicBezTo>
                  <a:cubicBezTo>
                    <a:pt x="7439" y="4265"/>
                    <a:pt x="7258" y="4208"/>
                    <a:pt x="7066" y="4208"/>
                  </a:cubicBezTo>
                  <a:cubicBezTo>
                    <a:pt x="6727" y="4208"/>
                    <a:pt x="6350" y="4385"/>
                    <a:pt x="5973" y="4614"/>
                  </a:cubicBezTo>
                  <a:cubicBezTo>
                    <a:pt x="5551" y="4890"/>
                    <a:pt x="5166" y="5128"/>
                    <a:pt x="4781" y="5128"/>
                  </a:cubicBezTo>
                  <a:cubicBezTo>
                    <a:pt x="4665" y="5128"/>
                    <a:pt x="4548" y="5107"/>
                    <a:pt x="4431" y="5058"/>
                  </a:cubicBezTo>
                  <a:cubicBezTo>
                    <a:pt x="4135" y="4931"/>
                    <a:pt x="4367" y="3833"/>
                    <a:pt x="4621" y="2713"/>
                  </a:cubicBezTo>
                  <a:cubicBezTo>
                    <a:pt x="4769" y="1931"/>
                    <a:pt x="4938" y="1129"/>
                    <a:pt x="4938" y="622"/>
                  </a:cubicBezTo>
                  <a:cubicBezTo>
                    <a:pt x="4930" y="147"/>
                    <a:pt x="4769" y="0"/>
                    <a:pt x="4572" y="0"/>
                  </a:cubicBezTo>
                  <a:close/>
                </a:path>
              </a:pathLst>
            </a:custGeom>
            <a:solidFill>
              <a:srgbClr val="FFC7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9"/>
            <p:cNvSpPr/>
            <p:nvPr/>
          </p:nvSpPr>
          <p:spPr>
            <a:xfrm flipH="1">
              <a:off x="10628518" y="3588493"/>
              <a:ext cx="262787" cy="236006"/>
            </a:xfrm>
            <a:custGeom>
              <a:avLst/>
              <a:gdLst/>
              <a:ahLst/>
              <a:cxnLst/>
              <a:rect l="l" t="t" r="r" b="b"/>
              <a:pathLst>
                <a:path w="7938" h="7129" extrusionOk="0">
                  <a:moveTo>
                    <a:pt x="4572" y="0"/>
                  </a:moveTo>
                  <a:cubicBezTo>
                    <a:pt x="4253" y="0"/>
                    <a:pt x="3839" y="389"/>
                    <a:pt x="3839" y="389"/>
                  </a:cubicBezTo>
                  <a:cubicBezTo>
                    <a:pt x="3839" y="389"/>
                    <a:pt x="3163" y="4382"/>
                    <a:pt x="3058" y="4910"/>
                  </a:cubicBezTo>
                  <a:cubicBezTo>
                    <a:pt x="2952" y="5438"/>
                    <a:pt x="2551" y="5523"/>
                    <a:pt x="1706" y="5628"/>
                  </a:cubicBezTo>
                  <a:cubicBezTo>
                    <a:pt x="840" y="5713"/>
                    <a:pt x="143" y="5734"/>
                    <a:pt x="58" y="6452"/>
                  </a:cubicBezTo>
                  <a:cubicBezTo>
                    <a:pt x="0" y="6943"/>
                    <a:pt x="388" y="7128"/>
                    <a:pt x="828" y="7128"/>
                  </a:cubicBezTo>
                  <a:cubicBezTo>
                    <a:pt x="1030" y="7128"/>
                    <a:pt x="1245" y="7089"/>
                    <a:pt x="1431" y="7022"/>
                  </a:cubicBezTo>
                  <a:cubicBezTo>
                    <a:pt x="1958" y="6841"/>
                    <a:pt x="2500" y="6253"/>
                    <a:pt x="3528" y="6253"/>
                  </a:cubicBezTo>
                  <a:cubicBezTo>
                    <a:pt x="3696" y="6253"/>
                    <a:pt x="3876" y="6269"/>
                    <a:pt x="4072" y="6304"/>
                  </a:cubicBezTo>
                  <a:cubicBezTo>
                    <a:pt x="5223" y="6527"/>
                    <a:pt x="6094" y="6974"/>
                    <a:pt x="6880" y="6974"/>
                  </a:cubicBezTo>
                  <a:cubicBezTo>
                    <a:pt x="7060" y="6974"/>
                    <a:pt x="7236" y="6951"/>
                    <a:pt x="7409" y="6896"/>
                  </a:cubicBezTo>
                  <a:cubicBezTo>
                    <a:pt x="7642" y="6832"/>
                    <a:pt x="7811" y="6727"/>
                    <a:pt x="7937" y="6600"/>
                  </a:cubicBezTo>
                  <a:cubicBezTo>
                    <a:pt x="7811" y="6558"/>
                    <a:pt x="7663" y="6536"/>
                    <a:pt x="7536" y="6515"/>
                  </a:cubicBezTo>
                  <a:cubicBezTo>
                    <a:pt x="6416" y="6304"/>
                    <a:pt x="5276" y="6093"/>
                    <a:pt x="4135" y="5882"/>
                  </a:cubicBezTo>
                  <a:cubicBezTo>
                    <a:pt x="3945" y="5860"/>
                    <a:pt x="3734" y="5818"/>
                    <a:pt x="3607" y="5670"/>
                  </a:cubicBezTo>
                  <a:cubicBezTo>
                    <a:pt x="3501" y="5544"/>
                    <a:pt x="3480" y="5375"/>
                    <a:pt x="3480" y="5227"/>
                  </a:cubicBezTo>
                  <a:cubicBezTo>
                    <a:pt x="3396" y="4128"/>
                    <a:pt x="3924" y="3368"/>
                    <a:pt x="4621" y="2713"/>
                  </a:cubicBezTo>
                  <a:cubicBezTo>
                    <a:pt x="4769" y="1931"/>
                    <a:pt x="4938" y="1129"/>
                    <a:pt x="4938" y="622"/>
                  </a:cubicBezTo>
                  <a:cubicBezTo>
                    <a:pt x="4930" y="147"/>
                    <a:pt x="4769" y="0"/>
                    <a:pt x="4572" y="0"/>
                  </a:cubicBezTo>
                  <a:close/>
                </a:path>
              </a:pathLst>
            </a:custGeom>
            <a:solidFill>
              <a:srgbClr val="991B1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9"/>
            <p:cNvSpPr/>
            <p:nvPr/>
          </p:nvSpPr>
          <p:spPr>
            <a:xfrm flipH="1">
              <a:off x="9983765" y="1729541"/>
              <a:ext cx="936408" cy="1936411"/>
            </a:xfrm>
            <a:custGeom>
              <a:avLst/>
              <a:gdLst/>
              <a:ahLst/>
              <a:cxnLst/>
              <a:rect l="l" t="t" r="r" b="b"/>
              <a:pathLst>
                <a:path w="28286" h="58493" extrusionOk="0">
                  <a:moveTo>
                    <a:pt x="16780" y="1"/>
                  </a:moveTo>
                  <a:cubicBezTo>
                    <a:pt x="16211" y="1"/>
                    <a:pt x="15601" y="49"/>
                    <a:pt x="14956" y="162"/>
                  </a:cubicBezTo>
                  <a:cubicBezTo>
                    <a:pt x="14365" y="247"/>
                    <a:pt x="13774" y="416"/>
                    <a:pt x="13140" y="627"/>
                  </a:cubicBezTo>
                  <a:cubicBezTo>
                    <a:pt x="9675" y="1810"/>
                    <a:pt x="7436" y="3901"/>
                    <a:pt x="6422" y="6542"/>
                  </a:cubicBezTo>
                  <a:cubicBezTo>
                    <a:pt x="6275" y="6901"/>
                    <a:pt x="6169" y="7260"/>
                    <a:pt x="6063" y="7640"/>
                  </a:cubicBezTo>
                  <a:cubicBezTo>
                    <a:pt x="5915" y="8274"/>
                    <a:pt x="5810" y="8929"/>
                    <a:pt x="5768" y="9626"/>
                  </a:cubicBezTo>
                  <a:cubicBezTo>
                    <a:pt x="5556" y="13724"/>
                    <a:pt x="6591" y="11929"/>
                    <a:pt x="6781" y="18266"/>
                  </a:cubicBezTo>
                  <a:cubicBezTo>
                    <a:pt x="6950" y="24582"/>
                    <a:pt x="2282" y="27666"/>
                    <a:pt x="1141" y="38270"/>
                  </a:cubicBezTo>
                  <a:cubicBezTo>
                    <a:pt x="1" y="48874"/>
                    <a:pt x="4035" y="53310"/>
                    <a:pt x="4035" y="53310"/>
                  </a:cubicBezTo>
                  <a:cubicBezTo>
                    <a:pt x="3233" y="55972"/>
                    <a:pt x="4627" y="56732"/>
                    <a:pt x="4479" y="56838"/>
                  </a:cubicBezTo>
                  <a:cubicBezTo>
                    <a:pt x="4352" y="56944"/>
                    <a:pt x="3000" y="57662"/>
                    <a:pt x="3592" y="57937"/>
                  </a:cubicBezTo>
                  <a:cubicBezTo>
                    <a:pt x="3668" y="57973"/>
                    <a:pt x="3746" y="57989"/>
                    <a:pt x="3824" y="57989"/>
                  </a:cubicBezTo>
                  <a:cubicBezTo>
                    <a:pt x="4331" y="57989"/>
                    <a:pt x="4847" y="57313"/>
                    <a:pt x="4901" y="57239"/>
                  </a:cubicBezTo>
                  <a:lnTo>
                    <a:pt x="4901" y="57239"/>
                  </a:lnTo>
                  <a:cubicBezTo>
                    <a:pt x="4859" y="57345"/>
                    <a:pt x="4373" y="58380"/>
                    <a:pt x="5070" y="58401"/>
                  </a:cubicBezTo>
                  <a:cubicBezTo>
                    <a:pt x="5084" y="58402"/>
                    <a:pt x="5098" y="58403"/>
                    <a:pt x="5112" y="58403"/>
                  </a:cubicBezTo>
                  <a:cubicBezTo>
                    <a:pt x="5773" y="58403"/>
                    <a:pt x="5915" y="57408"/>
                    <a:pt x="5915" y="57408"/>
                  </a:cubicBezTo>
                  <a:cubicBezTo>
                    <a:pt x="5915" y="57408"/>
                    <a:pt x="6214" y="58493"/>
                    <a:pt x="6703" y="58493"/>
                  </a:cubicBezTo>
                  <a:cubicBezTo>
                    <a:pt x="6781" y="58493"/>
                    <a:pt x="6863" y="58465"/>
                    <a:pt x="6950" y="58401"/>
                  </a:cubicBezTo>
                  <a:cubicBezTo>
                    <a:pt x="7584" y="57937"/>
                    <a:pt x="6634" y="56901"/>
                    <a:pt x="6634" y="56901"/>
                  </a:cubicBezTo>
                  <a:cubicBezTo>
                    <a:pt x="7922" y="56226"/>
                    <a:pt x="8704" y="54367"/>
                    <a:pt x="8704" y="54367"/>
                  </a:cubicBezTo>
                  <a:cubicBezTo>
                    <a:pt x="8704" y="54367"/>
                    <a:pt x="10457" y="54514"/>
                    <a:pt x="12506" y="54620"/>
                  </a:cubicBezTo>
                  <a:cubicBezTo>
                    <a:pt x="13486" y="54671"/>
                    <a:pt x="14535" y="54707"/>
                    <a:pt x="15479" y="54707"/>
                  </a:cubicBezTo>
                  <a:cubicBezTo>
                    <a:pt x="16488" y="54707"/>
                    <a:pt x="17378" y="54666"/>
                    <a:pt x="17935" y="54557"/>
                  </a:cubicBezTo>
                  <a:cubicBezTo>
                    <a:pt x="20132" y="54113"/>
                    <a:pt x="20871" y="52339"/>
                    <a:pt x="24589" y="46741"/>
                  </a:cubicBezTo>
                  <a:cubicBezTo>
                    <a:pt x="28286" y="41122"/>
                    <a:pt x="28032" y="37742"/>
                    <a:pt x="26617" y="33306"/>
                  </a:cubicBezTo>
                  <a:cubicBezTo>
                    <a:pt x="25180" y="28891"/>
                    <a:pt x="22624" y="25469"/>
                    <a:pt x="21399" y="22617"/>
                  </a:cubicBezTo>
                  <a:cubicBezTo>
                    <a:pt x="20195" y="19744"/>
                    <a:pt x="19519" y="16027"/>
                    <a:pt x="19878" y="12562"/>
                  </a:cubicBezTo>
                  <a:cubicBezTo>
                    <a:pt x="20111" y="10281"/>
                    <a:pt x="21822" y="7809"/>
                    <a:pt x="22329" y="5443"/>
                  </a:cubicBezTo>
                  <a:cubicBezTo>
                    <a:pt x="22498" y="4662"/>
                    <a:pt x="22413" y="3606"/>
                    <a:pt x="22181" y="2740"/>
                  </a:cubicBezTo>
                  <a:cubicBezTo>
                    <a:pt x="22117" y="2465"/>
                    <a:pt x="22012" y="2190"/>
                    <a:pt x="21927" y="1979"/>
                  </a:cubicBezTo>
                  <a:cubicBezTo>
                    <a:pt x="21822" y="1726"/>
                    <a:pt x="21695" y="1535"/>
                    <a:pt x="21589" y="1409"/>
                  </a:cubicBezTo>
                  <a:cubicBezTo>
                    <a:pt x="21293" y="1094"/>
                    <a:pt x="19495" y="1"/>
                    <a:pt x="16780"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9"/>
            <p:cNvSpPr/>
            <p:nvPr/>
          </p:nvSpPr>
          <p:spPr>
            <a:xfrm flipH="1">
              <a:off x="10368379" y="1734904"/>
              <a:ext cx="551794" cy="1931048"/>
            </a:xfrm>
            <a:custGeom>
              <a:avLst/>
              <a:gdLst/>
              <a:ahLst/>
              <a:cxnLst/>
              <a:rect l="l" t="t" r="r" b="b"/>
              <a:pathLst>
                <a:path w="16668" h="58331" extrusionOk="0">
                  <a:moveTo>
                    <a:pt x="14956" y="0"/>
                  </a:moveTo>
                  <a:cubicBezTo>
                    <a:pt x="14365" y="85"/>
                    <a:pt x="13774" y="254"/>
                    <a:pt x="13140" y="465"/>
                  </a:cubicBezTo>
                  <a:cubicBezTo>
                    <a:pt x="9675" y="1648"/>
                    <a:pt x="7436" y="3739"/>
                    <a:pt x="6422" y="6380"/>
                  </a:cubicBezTo>
                  <a:cubicBezTo>
                    <a:pt x="6275" y="6739"/>
                    <a:pt x="6169" y="7098"/>
                    <a:pt x="6063" y="7478"/>
                  </a:cubicBezTo>
                  <a:cubicBezTo>
                    <a:pt x="5915" y="8112"/>
                    <a:pt x="5810" y="8767"/>
                    <a:pt x="5768" y="9464"/>
                  </a:cubicBezTo>
                  <a:cubicBezTo>
                    <a:pt x="5556" y="13562"/>
                    <a:pt x="6591" y="11767"/>
                    <a:pt x="6781" y="18104"/>
                  </a:cubicBezTo>
                  <a:cubicBezTo>
                    <a:pt x="6950" y="24420"/>
                    <a:pt x="2282" y="27504"/>
                    <a:pt x="1141" y="38108"/>
                  </a:cubicBezTo>
                  <a:cubicBezTo>
                    <a:pt x="1" y="48712"/>
                    <a:pt x="4035" y="53148"/>
                    <a:pt x="4035" y="53148"/>
                  </a:cubicBezTo>
                  <a:cubicBezTo>
                    <a:pt x="3233" y="55810"/>
                    <a:pt x="4627" y="56570"/>
                    <a:pt x="4479" y="56676"/>
                  </a:cubicBezTo>
                  <a:cubicBezTo>
                    <a:pt x="4352" y="56782"/>
                    <a:pt x="2979" y="57500"/>
                    <a:pt x="3592" y="57775"/>
                  </a:cubicBezTo>
                  <a:cubicBezTo>
                    <a:pt x="3668" y="57811"/>
                    <a:pt x="3746" y="57827"/>
                    <a:pt x="3824" y="57827"/>
                  </a:cubicBezTo>
                  <a:cubicBezTo>
                    <a:pt x="4331" y="57827"/>
                    <a:pt x="4847" y="57151"/>
                    <a:pt x="4901" y="57077"/>
                  </a:cubicBezTo>
                  <a:lnTo>
                    <a:pt x="4901" y="57077"/>
                  </a:lnTo>
                  <a:cubicBezTo>
                    <a:pt x="4859" y="57183"/>
                    <a:pt x="4373" y="58218"/>
                    <a:pt x="5070" y="58239"/>
                  </a:cubicBezTo>
                  <a:cubicBezTo>
                    <a:pt x="5084" y="58240"/>
                    <a:pt x="5098" y="58241"/>
                    <a:pt x="5112" y="58241"/>
                  </a:cubicBezTo>
                  <a:cubicBezTo>
                    <a:pt x="5773" y="58241"/>
                    <a:pt x="5915" y="57246"/>
                    <a:pt x="5915" y="57246"/>
                  </a:cubicBezTo>
                  <a:cubicBezTo>
                    <a:pt x="5915" y="57246"/>
                    <a:pt x="6214" y="58331"/>
                    <a:pt x="6703" y="58331"/>
                  </a:cubicBezTo>
                  <a:cubicBezTo>
                    <a:pt x="6781" y="58331"/>
                    <a:pt x="6863" y="58303"/>
                    <a:pt x="6950" y="58239"/>
                  </a:cubicBezTo>
                  <a:cubicBezTo>
                    <a:pt x="7584" y="57775"/>
                    <a:pt x="6634" y="56739"/>
                    <a:pt x="6634" y="56739"/>
                  </a:cubicBezTo>
                  <a:cubicBezTo>
                    <a:pt x="7922" y="56064"/>
                    <a:pt x="8704" y="54205"/>
                    <a:pt x="8704" y="54205"/>
                  </a:cubicBezTo>
                  <a:cubicBezTo>
                    <a:pt x="8704" y="54205"/>
                    <a:pt x="10457" y="54352"/>
                    <a:pt x="12506" y="54458"/>
                  </a:cubicBezTo>
                  <a:cubicBezTo>
                    <a:pt x="11957" y="52029"/>
                    <a:pt x="12041" y="49452"/>
                    <a:pt x="12738" y="47044"/>
                  </a:cubicBezTo>
                  <a:cubicBezTo>
                    <a:pt x="13457" y="44551"/>
                    <a:pt x="14809" y="42291"/>
                    <a:pt x="15611" y="39840"/>
                  </a:cubicBezTo>
                  <a:cubicBezTo>
                    <a:pt x="16499" y="37115"/>
                    <a:pt x="16667" y="34158"/>
                    <a:pt x="16139" y="31348"/>
                  </a:cubicBezTo>
                  <a:cubicBezTo>
                    <a:pt x="15421" y="27588"/>
                    <a:pt x="13457" y="24166"/>
                    <a:pt x="12696" y="20406"/>
                  </a:cubicBezTo>
                  <a:cubicBezTo>
                    <a:pt x="12189" y="17956"/>
                    <a:pt x="12210" y="15442"/>
                    <a:pt x="12231" y="12949"/>
                  </a:cubicBezTo>
                  <a:cubicBezTo>
                    <a:pt x="12253" y="10246"/>
                    <a:pt x="12274" y="7542"/>
                    <a:pt x="12886" y="4901"/>
                  </a:cubicBezTo>
                  <a:cubicBezTo>
                    <a:pt x="13267" y="3169"/>
                    <a:pt x="13943" y="1458"/>
                    <a:pt x="14956"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9"/>
            <p:cNvSpPr/>
            <p:nvPr/>
          </p:nvSpPr>
          <p:spPr>
            <a:xfrm flipH="1">
              <a:off x="10371889" y="1827201"/>
              <a:ext cx="258749" cy="218394"/>
            </a:xfrm>
            <a:custGeom>
              <a:avLst/>
              <a:gdLst/>
              <a:ahLst/>
              <a:cxnLst/>
              <a:rect l="l" t="t" r="r" b="b"/>
              <a:pathLst>
                <a:path w="7816" h="6597" extrusionOk="0">
                  <a:moveTo>
                    <a:pt x="6506" y="1"/>
                  </a:moveTo>
                  <a:lnTo>
                    <a:pt x="6506" y="1"/>
                  </a:lnTo>
                  <a:cubicBezTo>
                    <a:pt x="6506" y="1"/>
                    <a:pt x="3126" y="677"/>
                    <a:pt x="0" y="2472"/>
                  </a:cubicBezTo>
                  <a:cubicBezTo>
                    <a:pt x="0" y="2472"/>
                    <a:pt x="249" y="6597"/>
                    <a:pt x="3154" y="6597"/>
                  </a:cubicBezTo>
                  <a:cubicBezTo>
                    <a:pt x="3523" y="6597"/>
                    <a:pt x="3934" y="6530"/>
                    <a:pt x="4394" y="6380"/>
                  </a:cubicBezTo>
                  <a:cubicBezTo>
                    <a:pt x="7816" y="5261"/>
                    <a:pt x="6506" y="1"/>
                    <a:pt x="6506"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9"/>
            <p:cNvSpPr/>
            <p:nvPr/>
          </p:nvSpPr>
          <p:spPr>
            <a:xfrm flipH="1">
              <a:off x="10185872" y="1794792"/>
              <a:ext cx="533586" cy="187705"/>
            </a:xfrm>
            <a:custGeom>
              <a:avLst/>
              <a:gdLst/>
              <a:ahLst/>
              <a:cxnLst/>
              <a:rect l="l" t="t" r="r" b="b"/>
              <a:pathLst>
                <a:path w="16118" h="5670" extrusionOk="0">
                  <a:moveTo>
                    <a:pt x="15322" y="0"/>
                  </a:moveTo>
                  <a:cubicBezTo>
                    <a:pt x="12792" y="0"/>
                    <a:pt x="6612" y="487"/>
                    <a:pt x="359" y="4571"/>
                  </a:cubicBezTo>
                  <a:cubicBezTo>
                    <a:pt x="212" y="4930"/>
                    <a:pt x="106" y="5289"/>
                    <a:pt x="0" y="5669"/>
                  </a:cubicBezTo>
                  <a:cubicBezTo>
                    <a:pt x="1742" y="4596"/>
                    <a:pt x="8453" y="747"/>
                    <a:pt x="15240" y="747"/>
                  </a:cubicBezTo>
                  <a:cubicBezTo>
                    <a:pt x="15533" y="747"/>
                    <a:pt x="15825" y="754"/>
                    <a:pt x="16118" y="769"/>
                  </a:cubicBezTo>
                  <a:cubicBezTo>
                    <a:pt x="16054" y="494"/>
                    <a:pt x="15949" y="219"/>
                    <a:pt x="15864" y="8"/>
                  </a:cubicBezTo>
                  <a:cubicBezTo>
                    <a:pt x="15709" y="3"/>
                    <a:pt x="15528" y="0"/>
                    <a:pt x="1532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9"/>
            <p:cNvSpPr/>
            <p:nvPr/>
          </p:nvSpPr>
          <p:spPr>
            <a:xfrm flipH="1">
              <a:off x="10190772" y="1724278"/>
              <a:ext cx="509122" cy="189692"/>
            </a:xfrm>
            <a:custGeom>
              <a:avLst/>
              <a:gdLst/>
              <a:ahLst/>
              <a:cxnLst/>
              <a:rect l="l" t="t" r="r" b="b"/>
              <a:pathLst>
                <a:path w="15379" h="5730" extrusionOk="0">
                  <a:moveTo>
                    <a:pt x="10336" y="0"/>
                  </a:moveTo>
                  <a:cubicBezTo>
                    <a:pt x="9762" y="0"/>
                    <a:pt x="9129" y="40"/>
                    <a:pt x="8429" y="131"/>
                  </a:cubicBezTo>
                  <a:cubicBezTo>
                    <a:pt x="7943" y="195"/>
                    <a:pt x="7436" y="279"/>
                    <a:pt x="6887" y="406"/>
                  </a:cubicBezTo>
                  <a:cubicBezTo>
                    <a:pt x="2029" y="1441"/>
                    <a:pt x="64" y="5581"/>
                    <a:pt x="1" y="5729"/>
                  </a:cubicBezTo>
                  <a:cubicBezTo>
                    <a:pt x="127" y="5645"/>
                    <a:pt x="3127" y="4018"/>
                    <a:pt x="6951" y="2877"/>
                  </a:cubicBezTo>
                  <a:cubicBezTo>
                    <a:pt x="9019" y="2260"/>
                    <a:pt x="11351" y="1775"/>
                    <a:pt x="13603" y="1775"/>
                  </a:cubicBezTo>
                  <a:cubicBezTo>
                    <a:pt x="14203" y="1775"/>
                    <a:pt x="14797" y="1809"/>
                    <a:pt x="15379" y="1885"/>
                  </a:cubicBezTo>
                  <a:cubicBezTo>
                    <a:pt x="15379" y="1885"/>
                    <a:pt x="14284" y="0"/>
                    <a:pt x="10336"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9"/>
            <p:cNvSpPr/>
            <p:nvPr/>
          </p:nvSpPr>
          <p:spPr>
            <a:xfrm flipH="1">
              <a:off x="10420818" y="1728614"/>
              <a:ext cx="279075" cy="185355"/>
            </a:xfrm>
            <a:custGeom>
              <a:avLst/>
              <a:gdLst/>
              <a:ahLst/>
              <a:cxnLst/>
              <a:rect l="l" t="t" r="r" b="b"/>
              <a:pathLst>
                <a:path w="8430" h="5599" extrusionOk="0">
                  <a:moveTo>
                    <a:pt x="8429" y="0"/>
                  </a:moveTo>
                  <a:lnTo>
                    <a:pt x="8429" y="0"/>
                  </a:lnTo>
                  <a:cubicBezTo>
                    <a:pt x="7943" y="64"/>
                    <a:pt x="7436" y="148"/>
                    <a:pt x="6887" y="275"/>
                  </a:cubicBezTo>
                  <a:cubicBezTo>
                    <a:pt x="2029" y="1310"/>
                    <a:pt x="64" y="5450"/>
                    <a:pt x="1" y="5598"/>
                  </a:cubicBezTo>
                  <a:cubicBezTo>
                    <a:pt x="127" y="5514"/>
                    <a:pt x="3127" y="3887"/>
                    <a:pt x="6951" y="2746"/>
                  </a:cubicBezTo>
                  <a:cubicBezTo>
                    <a:pt x="7331" y="1775"/>
                    <a:pt x="7817" y="845"/>
                    <a:pt x="8429" y="0"/>
                  </a:cubicBezTo>
                  <a:close/>
                </a:path>
              </a:pathLst>
            </a:custGeom>
            <a:solidFill>
              <a:srgbClr val="18301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9"/>
            <p:cNvSpPr/>
            <p:nvPr/>
          </p:nvSpPr>
          <p:spPr>
            <a:xfrm flipH="1">
              <a:off x="10687975" y="1904403"/>
              <a:ext cx="163671" cy="48896"/>
            </a:xfrm>
            <a:custGeom>
              <a:avLst/>
              <a:gdLst/>
              <a:ahLst/>
              <a:cxnLst/>
              <a:rect l="l" t="t" r="r" b="b"/>
              <a:pathLst>
                <a:path w="4944" h="1477" extrusionOk="0">
                  <a:moveTo>
                    <a:pt x="4083" y="0"/>
                  </a:moveTo>
                  <a:cubicBezTo>
                    <a:pt x="2245" y="0"/>
                    <a:pt x="1" y="1091"/>
                    <a:pt x="1" y="1091"/>
                  </a:cubicBezTo>
                  <a:cubicBezTo>
                    <a:pt x="644" y="1368"/>
                    <a:pt x="1242" y="1477"/>
                    <a:pt x="1785" y="1477"/>
                  </a:cubicBezTo>
                  <a:cubicBezTo>
                    <a:pt x="3720" y="1477"/>
                    <a:pt x="4944" y="98"/>
                    <a:pt x="4944" y="98"/>
                  </a:cubicBezTo>
                  <a:cubicBezTo>
                    <a:pt x="4676" y="30"/>
                    <a:pt x="4385" y="0"/>
                    <a:pt x="4083"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9"/>
            <p:cNvSpPr/>
            <p:nvPr/>
          </p:nvSpPr>
          <p:spPr>
            <a:xfrm flipH="1">
              <a:off x="10687975" y="1848256"/>
              <a:ext cx="201411" cy="61443"/>
            </a:xfrm>
            <a:custGeom>
              <a:avLst/>
              <a:gdLst/>
              <a:ahLst/>
              <a:cxnLst/>
              <a:rect l="l" t="t" r="r" b="b"/>
              <a:pathLst>
                <a:path w="6084" h="1856" extrusionOk="0">
                  <a:moveTo>
                    <a:pt x="940" y="0"/>
                  </a:moveTo>
                  <a:cubicBezTo>
                    <a:pt x="370" y="0"/>
                    <a:pt x="0" y="41"/>
                    <a:pt x="0" y="41"/>
                  </a:cubicBezTo>
                  <a:cubicBezTo>
                    <a:pt x="2196" y="1599"/>
                    <a:pt x="4183" y="1856"/>
                    <a:pt x="5254" y="1856"/>
                  </a:cubicBezTo>
                  <a:cubicBezTo>
                    <a:pt x="5779" y="1856"/>
                    <a:pt x="6084" y="1794"/>
                    <a:pt x="6084" y="1794"/>
                  </a:cubicBezTo>
                  <a:cubicBezTo>
                    <a:pt x="4789" y="231"/>
                    <a:pt x="2298" y="0"/>
                    <a:pt x="940"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9"/>
            <p:cNvSpPr/>
            <p:nvPr/>
          </p:nvSpPr>
          <p:spPr>
            <a:xfrm flipH="1">
              <a:off x="10191468" y="2029308"/>
              <a:ext cx="300726" cy="234251"/>
            </a:xfrm>
            <a:custGeom>
              <a:avLst/>
              <a:gdLst/>
              <a:ahLst/>
              <a:cxnLst/>
              <a:rect l="l" t="t" r="r" b="b"/>
              <a:pathLst>
                <a:path w="9084" h="7076" extrusionOk="0">
                  <a:moveTo>
                    <a:pt x="233" y="1"/>
                  </a:moveTo>
                  <a:cubicBezTo>
                    <a:pt x="1" y="2388"/>
                    <a:pt x="1162" y="4247"/>
                    <a:pt x="3613" y="6063"/>
                  </a:cubicBezTo>
                  <a:cubicBezTo>
                    <a:pt x="4686" y="6852"/>
                    <a:pt x="5859" y="7075"/>
                    <a:pt x="6843" y="7075"/>
                  </a:cubicBezTo>
                  <a:cubicBezTo>
                    <a:pt x="8124" y="7075"/>
                    <a:pt x="9084" y="6697"/>
                    <a:pt x="9084" y="6697"/>
                  </a:cubicBezTo>
                  <a:lnTo>
                    <a:pt x="9084" y="6697"/>
                  </a:lnTo>
                  <a:cubicBezTo>
                    <a:pt x="9045" y="6700"/>
                    <a:pt x="9008" y="6702"/>
                    <a:pt x="8971" y="6702"/>
                  </a:cubicBezTo>
                  <a:cubicBezTo>
                    <a:pt x="7276" y="6702"/>
                    <a:pt x="7478" y="3423"/>
                    <a:pt x="7478" y="3423"/>
                  </a:cubicBezTo>
                  <a:lnTo>
                    <a:pt x="7478" y="3423"/>
                  </a:lnTo>
                  <a:cubicBezTo>
                    <a:pt x="7125" y="3496"/>
                    <a:pt x="6778" y="3529"/>
                    <a:pt x="6438" y="3529"/>
                  </a:cubicBezTo>
                  <a:cubicBezTo>
                    <a:pt x="2936" y="3529"/>
                    <a:pt x="233" y="1"/>
                    <a:pt x="2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9"/>
            <p:cNvSpPr/>
            <p:nvPr/>
          </p:nvSpPr>
          <p:spPr>
            <a:xfrm flipH="1">
              <a:off x="10046004" y="1885996"/>
              <a:ext cx="446884" cy="351674"/>
            </a:xfrm>
            <a:custGeom>
              <a:avLst/>
              <a:gdLst/>
              <a:ahLst/>
              <a:cxnLst/>
              <a:rect l="l" t="t" r="r" b="b"/>
              <a:pathLst>
                <a:path w="13499" h="10623" extrusionOk="0">
                  <a:moveTo>
                    <a:pt x="7609" y="0"/>
                  </a:moveTo>
                  <a:cubicBezTo>
                    <a:pt x="4510" y="0"/>
                    <a:pt x="3178" y="2770"/>
                    <a:pt x="2261" y="3780"/>
                  </a:cubicBezTo>
                  <a:cubicBezTo>
                    <a:pt x="1841" y="4243"/>
                    <a:pt x="1446" y="4375"/>
                    <a:pt x="1119" y="4375"/>
                  </a:cubicBezTo>
                  <a:cubicBezTo>
                    <a:pt x="677" y="4375"/>
                    <a:pt x="359" y="4134"/>
                    <a:pt x="272" y="4134"/>
                  </a:cubicBezTo>
                  <a:cubicBezTo>
                    <a:pt x="264" y="4134"/>
                    <a:pt x="258" y="4135"/>
                    <a:pt x="254" y="4140"/>
                  </a:cubicBezTo>
                  <a:cubicBezTo>
                    <a:pt x="64" y="4351"/>
                    <a:pt x="0" y="5132"/>
                    <a:pt x="2789" y="6928"/>
                  </a:cubicBezTo>
                  <a:cubicBezTo>
                    <a:pt x="4433" y="7974"/>
                    <a:pt x="5989" y="8110"/>
                    <a:pt x="7323" y="8110"/>
                  </a:cubicBezTo>
                  <a:cubicBezTo>
                    <a:pt x="7789" y="8110"/>
                    <a:pt x="8228" y="8093"/>
                    <a:pt x="8634" y="8093"/>
                  </a:cubicBezTo>
                  <a:cubicBezTo>
                    <a:pt x="9036" y="8093"/>
                    <a:pt x="9406" y="8109"/>
                    <a:pt x="9739" y="8174"/>
                  </a:cubicBezTo>
                  <a:cubicBezTo>
                    <a:pt x="11303" y="8475"/>
                    <a:pt x="10640" y="10622"/>
                    <a:pt x="10948" y="10622"/>
                  </a:cubicBezTo>
                  <a:cubicBezTo>
                    <a:pt x="10964" y="10622"/>
                    <a:pt x="10984" y="10616"/>
                    <a:pt x="11006" y="10603"/>
                  </a:cubicBezTo>
                  <a:cubicBezTo>
                    <a:pt x="11133" y="10519"/>
                    <a:pt x="11407" y="10181"/>
                    <a:pt x="11724" y="9695"/>
                  </a:cubicBezTo>
                  <a:cubicBezTo>
                    <a:pt x="12062" y="9146"/>
                    <a:pt x="12442" y="8385"/>
                    <a:pt x="12759" y="7562"/>
                  </a:cubicBezTo>
                  <a:cubicBezTo>
                    <a:pt x="12971" y="6970"/>
                    <a:pt x="13161" y="6315"/>
                    <a:pt x="13245" y="5682"/>
                  </a:cubicBezTo>
                  <a:cubicBezTo>
                    <a:pt x="13499" y="3886"/>
                    <a:pt x="13161" y="2069"/>
                    <a:pt x="11112" y="950"/>
                  </a:cubicBezTo>
                  <a:cubicBezTo>
                    <a:pt x="10626" y="675"/>
                    <a:pt x="10013" y="422"/>
                    <a:pt x="9295" y="253"/>
                  </a:cubicBezTo>
                  <a:cubicBezTo>
                    <a:pt x="9168" y="210"/>
                    <a:pt x="9041" y="168"/>
                    <a:pt x="8894" y="147"/>
                  </a:cubicBezTo>
                  <a:cubicBezTo>
                    <a:pt x="8434" y="46"/>
                    <a:pt x="8007" y="0"/>
                    <a:pt x="7609" y="0"/>
                  </a:cubicBezTo>
                  <a:close/>
                </a:path>
              </a:pathLst>
            </a:custGeom>
            <a:solidFill>
              <a:srgbClr val="F9B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9"/>
            <p:cNvSpPr/>
            <p:nvPr/>
          </p:nvSpPr>
          <p:spPr>
            <a:xfrm flipH="1">
              <a:off x="10189448" y="2023018"/>
              <a:ext cx="309035" cy="304632"/>
            </a:xfrm>
            <a:custGeom>
              <a:avLst/>
              <a:gdLst/>
              <a:ahLst/>
              <a:cxnLst/>
              <a:rect l="l" t="t" r="r" b="b"/>
              <a:pathLst>
                <a:path w="9335" h="9202" extrusionOk="0">
                  <a:moveTo>
                    <a:pt x="423" y="1"/>
                  </a:moveTo>
                  <a:cubicBezTo>
                    <a:pt x="0" y="719"/>
                    <a:pt x="254" y="5852"/>
                    <a:pt x="1775" y="7647"/>
                  </a:cubicBezTo>
                  <a:cubicBezTo>
                    <a:pt x="2743" y="8762"/>
                    <a:pt x="4045" y="9201"/>
                    <a:pt x="5314" y="9201"/>
                  </a:cubicBezTo>
                  <a:cubicBezTo>
                    <a:pt x="6065" y="9201"/>
                    <a:pt x="6805" y="9047"/>
                    <a:pt x="7457" y="8788"/>
                  </a:cubicBezTo>
                  <a:cubicBezTo>
                    <a:pt x="7499" y="8767"/>
                    <a:pt x="7542" y="8746"/>
                    <a:pt x="7584" y="8725"/>
                  </a:cubicBezTo>
                  <a:cubicBezTo>
                    <a:pt x="9196" y="8013"/>
                    <a:pt x="9335" y="6887"/>
                    <a:pt x="9276" y="6887"/>
                  </a:cubicBezTo>
                  <a:cubicBezTo>
                    <a:pt x="9275" y="6887"/>
                    <a:pt x="9274" y="6887"/>
                    <a:pt x="9274" y="6887"/>
                  </a:cubicBezTo>
                  <a:cubicBezTo>
                    <a:pt x="9242" y="6908"/>
                    <a:pt x="8519" y="7051"/>
                    <a:pt x="7550" y="7051"/>
                  </a:cubicBezTo>
                  <a:cubicBezTo>
                    <a:pt x="6581" y="7051"/>
                    <a:pt x="5366" y="6908"/>
                    <a:pt x="4352" y="6359"/>
                  </a:cubicBezTo>
                  <a:cubicBezTo>
                    <a:pt x="2958" y="5598"/>
                    <a:pt x="1902" y="4437"/>
                    <a:pt x="1289" y="3423"/>
                  </a:cubicBezTo>
                  <a:cubicBezTo>
                    <a:pt x="993" y="2958"/>
                    <a:pt x="803" y="2535"/>
                    <a:pt x="698" y="2176"/>
                  </a:cubicBezTo>
                  <a:cubicBezTo>
                    <a:pt x="423" y="1078"/>
                    <a:pt x="423" y="1"/>
                    <a:pt x="423" y="1"/>
                  </a:cubicBezTo>
                  <a:close/>
                </a:path>
              </a:pathLst>
            </a:custGeom>
            <a:solidFill>
              <a:srgbClr val="F9B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9"/>
            <p:cNvSpPr/>
            <p:nvPr/>
          </p:nvSpPr>
          <p:spPr>
            <a:xfrm flipH="1">
              <a:off x="10104037" y="1885996"/>
              <a:ext cx="388851" cy="351674"/>
            </a:xfrm>
            <a:custGeom>
              <a:avLst/>
              <a:gdLst/>
              <a:ahLst/>
              <a:cxnLst/>
              <a:rect l="l" t="t" r="r" b="b"/>
              <a:pathLst>
                <a:path w="11746" h="10623" extrusionOk="0">
                  <a:moveTo>
                    <a:pt x="7609" y="0"/>
                  </a:moveTo>
                  <a:cubicBezTo>
                    <a:pt x="4510" y="0"/>
                    <a:pt x="3178" y="2770"/>
                    <a:pt x="2261" y="3780"/>
                  </a:cubicBezTo>
                  <a:cubicBezTo>
                    <a:pt x="1841" y="4243"/>
                    <a:pt x="1446" y="4375"/>
                    <a:pt x="1119" y="4375"/>
                  </a:cubicBezTo>
                  <a:cubicBezTo>
                    <a:pt x="677" y="4375"/>
                    <a:pt x="359" y="4134"/>
                    <a:pt x="272" y="4134"/>
                  </a:cubicBezTo>
                  <a:cubicBezTo>
                    <a:pt x="264" y="4134"/>
                    <a:pt x="258" y="4135"/>
                    <a:pt x="254" y="4140"/>
                  </a:cubicBezTo>
                  <a:cubicBezTo>
                    <a:pt x="64" y="4351"/>
                    <a:pt x="0" y="5132"/>
                    <a:pt x="2789" y="6928"/>
                  </a:cubicBezTo>
                  <a:cubicBezTo>
                    <a:pt x="4433" y="7974"/>
                    <a:pt x="5989" y="8110"/>
                    <a:pt x="7323" y="8110"/>
                  </a:cubicBezTo>
                  <a:cubicBezTo>
                    <a:pt x="7789" y="8110"/>
                    <a:pt x="8228" y="8093"/>
                    <a:pt x="8634" y="8093"/>
                  </a:cubicBezTo>
                  <a:cubicBezTo>
                    <a:pt x="9036" y="8093"/>
                    <a:pt x="9406" y="8109"/>
                    <a:pt x="9739" y="8174"/>
                  </a:cubicBezTo>
                  <a:cubicBezTo>
                    <a:pt x="11303" y="8475"/>
                    <a:pt x="10640" y="10622"/>
                    <a:pt x="10948" y="10622"/>
                  </a:cubicBezTo>
                  <a:cubicBezTo>
                    <a:pt x="10964" y="10622"/>
                    <a:pt x="10984" y="10616"/>
                    <a:pt x="11006" y="10603"/>
                  </a:cubicBezTo>
                  <a:cubicBezTo>
                    <a:pt x="11133" y="10519"/>
                    <a:pt x="11407" y="10181"/>
                    <a:pt x="11724" y="9695"/>
                  </a:cubicBezTo>
                  <a:cubicBezTo>
                    <a:pt x="11006" y="8723"/>
                    <a:pt x="11745" y="7076"/>
                    <a:pt x="10964" y="6104"/>
                  </a:cubicBezTo>
                  <a:cubicBezTo>
                    <a:pt x="10499" y="5525"/>
                    <a:pt x="9771" y="5462"/>
                    <a:pt x="8996" y="5462"/>
                  </a:cubicBezTo>
                  <a:cubicBezTo>
                    <a:pt x="8779" y="5462"/>
                    <a:pt x="8559" y="5467"/>
                    <a:pt x="8340" y="5467"/>
                  </a:cubicBezTo>
                  <a:cubicBezTo>
                    <a:pt x="7739" y="5467"/>
                    <a:pt x="7145" y="5430"/>
                    <a:pt x="6654" y="5153"/>
                  </a:cubicBezTo>
                  <a:cubicBezTo>
                    <a:pt x="5746" y="4646"/>
                    <a:pt x="5450" y="3358"/>
                    <a:pt x="5873" y="2386"/>
                  </a:cubicBezTo>
                  <a:cubicBezTo>
                    <a:pt x="6274" y="1436"/>
                    <a:pt x="7225" y="781"/>
                    <a:pt x="8239" y="485"/>
                  </a:cubicBezTo>
                  <a:cubicBezTo>
                    <a:pt x="8556" y="379"/>
                    <a:pt x="8936" y="295"/>
                    <a:pt x="9295" y="253"/>
                  </a:cubicBezTo>
                  <a:cubicBezTo>
                    <a:pt x="9168" y="210"/>
                    <a:pt x="9041" y="168"/>
                    <a:pt x="8894" y="147"/>
                  </a:cubicBezTo>
                  <a:cubicBezTo>
                    <a:pt x="8434" y="46"/>
                    <a:pt x="8007" y="0"/>
                    <a:pt x="7609" y="0"/>
                  </a:cubicBezTo>
                  <a:close/>
                </a:path>
              </a:pathLst>
            </a:custGeom>
            <a:solidFill>
              <a:srgbClr val="C82027">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9"/>
            <p:cNvSpPr/>
            <p:nvPr/>
          </p:nvSpPr>
          <p:spPr>
            <a:xfrm flipH="1">
              <a:off x="10247415" y="2023018"/>
              <a:ext cx="251068" cy="304632"/>
            </a:xfrm>
            <a:custGeom>
              <a:avLst/>
              <a:gdLst/>
              <a:ahLst/>
              <a:cxnLst/>
              <a:rect l="l" t="t" r="r" b="b"/>
              <a:pathLst>
                <a:path w="7584" h="9202" extrusionOk="0">
                  <a:moveTo>
                    <a:pt x="423" y="1"/>
                  </a:moveTo>
                  <a:cubicBezTo>
                    <a:pt x="0" y="719"/>
                    <a:pt x="254" y="5852"/>
                    <a:pt x="1775" y="7647"/>
                  </a:cubicBezTo>
                  <a:cubicBezTo>
                    <a:pt x="2743" y="8762"/>
                    <a:pt x="4045" y="9201"/>
                    <a:pt x="5314" y="9201"/>
                  </a:cubicBezTo>
                  <a:cubicBezTo>
                    <a:pt x="6065" y="9201"/>
                    <a:pt x="6805" y="9047"/>
                    <a:pt x="7457" y="8788"/>
                  </a:cubicBezTo>
                  <a:cubicBezTo>
                    <a:pt x="7499" y="8767"/>
                    <a:pt x="7542" y="8746"/>
                    <a:pt x="7584" y="8725"/>
                  </a:cubicBezTo>
                  <a:cubicBezTo>
                    <a:pt x="7304" y="8581"/>
                    <a:pt x="6975" y="8540"/>
                    <a:pt x="6623" y="8540"/>
                  </a:cubicBezTo>
                  <a:cubicBezTo>
                    <a:pt x="6152" y="8540"/>
                    <a:pt x="5639" y="8614"/>
                    <a:pt x="5146" y="8614"/>
                  </a:cubicBezTo>
                  <a:cubicBezTo>
                    <a:pt x="4925" y="8614"/>
                    <a:pt x="4707" y="8599"/>
                    <a:pt x="4500" y="8556"/>
                  </a:cubicBezTo>
                  <a:cubicBezTo>
                    <a:pt x="3275" y="8302"/>
                    <a:pt x="2514" y="7077"/>
                    <a:pt x="2028" y="5894"/>
                  </a:cubicBezTo>
                  <a:cubicBezTo>
                    <a:pt x="1669" y="5049"/>
                    <a:pt x="1416" y="4246"/>
                    <a:pt x="1289" y="3423"/>
                  </a:cubicBezTo>
                  <a:cubicBezTo>
                    <a:pt x="993" y="2958"/>
                    <a:pt x="803" y="2535"/>
                    <a:pt x="698" y="2176"/>
                  </a:cubicBezTo>
                  <a:cubicBezTo>
                    <a:pt x="423" y="1078"/>
                    <a:pt x="423" y="1"/>
                    <a:pt x="423" y="1"/>
                  </a:cubicBezTo>
                  <a:close/>
                </a:path>
              </a:pathLst>
            </a:custGeom>
            <a:solidFill>
              <a:srgbClr val="C82027">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9"/>
            <p:cNvSpPr/>
            <p:nvPr/>
          </p:nvSpPr>
          <p:spPr>
            <a:xfrm flipH="1">
              <a:off x="10046006" y="1917413"/>
              <a:ext cx="144801" cy="218923"/>
            </a:xfrm>
            <a:custGeom>
              <a:avLst/>
              <a:gdLst/>
              <a:ahLst/>
              <a:cxnLst/>
              <a:rect l="l" t="t" r="r" b="b"/>
              <a:pathLst>
                <a:path w="4374" h="6613" extrusionOk="0">
                  <a:moveTo>
                    <a:pt x="1987" y="1"/>
                  </a:moveTo>
                  <a:cubicBezTo>
                    <a:pt x="1" y="466"/>
                    <a:pt x="3064" y="2430"/>
                    <a:pt x="3233" y="3930"/>
                  </a:cubicBezTo>
                  <a:cubicBezTo>
                    <a:pt x="3296" y="4479"/>
                    <a:pt x="3191" y="5007"/>
                    <a:pt x="3212" y="5535"/>
                  </a:cubicBezTo>
                  <a:cubicBezTo>
                    <a:pt x="3233" y="5916"/>
                    <a:pt x="3360" y="6338"/>
                    <a:pt x="3634" y="6613"/>
                  </a:cubicBezTo>
                  <a:cubicBezTo>
                    <a:pt x="3846" y="6021"/>
                    <a:pt x="4036" y="5366"/>
                    <a:pt x="4120" y="4733"/>
                  </a:cubicBezTo>
                  <a:cubicBezTo>
                    <a:pt x="4374" y="2937"/>
                    <a:pt x="4036" y="1120"/>
                    <a:pt x="1987" y="1"/>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9"/>
            <p:cNvSpPr/>
            <p:nvPr/>
          </p:nvSpPr>
          <p:spPr>
            <a:xfrm flipH="1">
              <a:off x="10826420" y="2973003"/>
              <a:ext cx="123813" cy="410237"/>
            </a:xfrm>
            <a:custGeom>
              <a:avLst/>
              <a:gdLst/>
              <a:ahLst/>
              <a:cxnLst/>
              <a:rect l="l" t="t" r="r" b="b"/>
              <a:pathLst>
                <a:path w="3740" h="12392" extrusionOk="0">
                  <a:moveTo>
                    <a:pt x="2867" y="0"/>
                  </a:moveTo>
                  <a:cubicBezTo>
                    <a:pt x="1894" y="0"/>
                    <a:pt x="1579" y="1981"/>
                    <a:pt x="1458" y="2568"/>
                  </a:cubicBezTo>
                  <a:cubicBezTo>
                    <a:pt x="1458" y="2568"/>
                    <a:pt x="1120" y="4089"/>
                    <a:pt x="803" y="5927"/>
                  </a:cubicBezTo>
                  <a:cubicBezTo>
                    <a:pt x="359" y="8609"/>
                    <a:pt x="0" y="11989"/>
                    <a:pt x="930" y="12370"/>
                  </a:cubicBezTo>
                  <a:cubicBezTo>
                    <a:pt x="968" y="12384"/>
                    <a:pt x="1007" y="12391"/>
                    <a:pt x="1046" y="12391"/>
                  </a:cubicBezTo>
                  <a:cubicBezTo>
                    <a:pt x="1349" y="12391"/>
                    <a:pt x="1665" y="11966"/>
                    <a:pt x="1965" y="11292"/>
                  </a:cubicBezTo>
                  <a:cubicBezTo>
                    <a:pt x="2430" y="10257"/>
                    <a:pt x="2873" y="8588"/>
                    <a:pt x="3190" y="6856"/>
                  </a:cubicBezTo>
                  <a:cubicBezTo>
                    <a:pt x="3275" y="6476"/>
                    <a:pt x="3338" y="6096"/>
                    <a:pt x="3380" y="5716"/>
                  </a:cubicBezTo>
                  <a:cubicBezTo>
                    <a:pt x="3613" y="4279"/>
                    <a:pt x="3739" y="2864"/>
                    <a:pt x="3718" y="1829"/>
                  </a:cubicBezTo>
                  <a:cubicBezTo>
                    <a:pt x="3718" y="1617"/>
                    <a:pt x="3718" y="1427"/>
                    <a:pt x="3697" y="1258"/>
                  </a:cubicBezTo>
                  <a:cubicBezTo>
                    <a:pt x="3655" y="772"/>
                    <a:pt x="3570" y="413"/>
                    <a:pt x="3444" y="244"/>
                  </a:cubicBezTo>
                  <a:cubicBezTo>
                    <a:pt x="3401" y="202"/>
                    <a:pt x="3359" y="160"/>
                    <a:pt x="3317" y="139"/>
                  </a:cubicBezTo>
                  <a:cubicBezTo>
                    <a:pt x="3211" y="75"/>
                    <a:pt x="3106" y="33"/>
                    <a:pt x="3000" y="12"/>
                  </a:cubicBezTo>
                  <a:cubicBezTo>
                    <a:pt x="2954" y="4"/>
                    <a:pt x="2910" y="0"/>
                    <a:pt x="2867" y="0"/>
                  </a:cubicBezTo>
                  <a:close/>
                </a:path>
              </a:pathLst>
            </a:custGeom>
            <a:solidFill>
              <a:srgbClr val="A16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9"/>
            <p:cNvSpPr/>
            <p:nvPr/>
          </p:nvSpPr>
          <p:spPr>
            <a:xfrm flipH="1">
              <a:off x="10732733" y="2947512"/>
              <a:ext cx="155196" cy="456750"/>
            </a:xfrm>
            <a:custGeom>
              <a:avLst/>
              <a:gdLst/>
              <a:ahLst/>
              <a:cxnLst/>
              <a:rect l="l" t="t" r="r" b="b"/>
              <a:pathLst>
                <a:path w="4688" h="13797" extrusionOk="0">
                  <a:moveTo>
                    <a:pt x="3463" y="0"/>
                  </a:moveTo>
                  <a:cubicBezTo>
                    <a:pt x="2808" y="0"/>
                    <a:pt x="2280" y="993"/>
                    <a:pt x="1836" y="2599"/>
                  </a:cubicBezTo>
                  <a:cubicBezTo>
                    <a:pt x="1625" y="3401"/>
                    <a:pt x="1435" y="4331"/>
                    <a:pt x="1245" y="5387"/>
                  </a:cubicBezTo>
                  <a:cubicBezTo>
                    <a:pt x="1224" y="5535"/>
                    <a:pt x="1181" y="5704"/>
                    <a:pt x="1160" y="5852"/>
                  </a:cubicBezTo>
                  <a:cubicBezTo>
                    <a:pt x="1076" y="6359"/>
                    <a:pt x="970" y="6887"/>
                    <a:pt x="864" y="7436"/>
                  </a:cubicBezTo>
                  <a:cubicBezTo>
                    <a:pt x="548" y="9105"/>
                    <a:pt x="167" y="10816"/>
                    <a:pt x="83" y="12062"/>
                  </a:cubicBezTo>
                  <a:cubicBezTo>
                    <a:pt x="1" y="13109"/>
                    <a:pt x="118" y="13796"/>
                    <a:pt x="628" y="13796"/>
                  </a:cubicBezTo>
                  <a:cubicBezTo>
                    <a:pt x="643" y="13796"/>
                    <a:pt x="659" y="13796"/>
                    <a:pt x="674" y="13794"/>
                  </a:cubicBezTo>
                  <a:cubicBezTo>
                    <a:pt x="886" y="13794"/>
                    <a:pt x="1160" y="13562"/>
                    <a:pt x="1435" y="13203"/>
                  </a:cubicBezTo>
                  <a:cubicBezTo>
                    <a:pt x="1477" y="13118"/>
                    <a:pt x="1540" y="13055"/>
                    <a:pt x="1604" y="12949"/>
                  </a:cubicBezTo>
                  <a:cubicBezTo>
                    <a:pt x="2385" y="11788"/>
                    <a:pt x="3252" y="9527"/>
                    <a:pt x="3864" y="7225"/>
                  </a:cubicBezTo>
                  <a:cubicBezTo>
                    <a:pt x="4118" y="6190"/>
                    <a:pt x="4329" y="5155"/>
                    <a:pt x="4456" y="4204"/>
                  </a:cubicBezTo>
                  <a:cubicBezTo>
                    <a:pt x="4477" y="4141"/>
                    <a:pt x="4477" y="4098"/>
                    <a:pt x="4477" y="4035"/>
                  </a:cubicBezTo>
                  <a:cubicBezTo>
                    <a:pt x="4582" y="3232"/>
                    <a:pt x="4625" y="2578"/>
                    <a:pt x="4646" y="2071"/>
                  </a:cubicBezTo>
                  <a:cubicBezTo>
                    <a:pt x="4688" y="1479"/>
                    <a:pt x="4667" y="1057"/>
                    <a:pt x="4603" y="761"/>
                  </a:cubicBezTo>
                  <a:cubicBezTo>
                    <a:pt x="4456" y="0"/>
                    <a:pt x="4054" y="0"/>
                    <a:pt x="3463" y="0"/>
                  </a:cubicBezTo>
                  <a:close/>
                </a:path>
              </a:pathLst>
            </a:custGeom>
            <a:solidFill>
              <a:srgbClr val="A16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9"/>
            <p:cNvSpPr/>
            <p:nvPr/>
          </p:nvSpPr>
          <p:spPr>
            <a:xfrm flipH="1">
              <a:off x="10623619" y="2960688"/>
              <a:ext cx="220314" cy="447050"/>
            </a:xfrm>
            <a:custGeom>
              <a:avLst/>
              <a:gdLst/>
              <a:ahLst/>
              <a:cxnLst/>
              <a:rect l="l" t="t" r="r" b="b"/>
              <a:pathLst>
                <a:path w="6655" h="13504" extrusionOk="0">
                  <a:moveTo>
                    <a:pt x="5629" y="1"/>
                  </a:moveTo>
                  <a:cubicBezTo>
                    <a:pt x="5150" y="1"/>
                    <a:pt x="4138" y="1782"/>
                    <a:pt x="3127" y="3806"/>
                  </a:cubicBezTo>
                  <a:cubicBezTo>
                    <a:pt x="2831" y="4398"/>
                    <a:pt x="2556" y="4989"/>
                    <a:pt x="2282" y="5581"/>
                  </a:cubicBezTo>
                  <a:cubicBezTo>
                    <a:pt x="1732" y="6742"/>
                    <a:pt x="1225" y="7862"/>
                    <a:pt x="909" y="8580"/>
                  </a:cubicBezTo>
                  <a:cubicBezTo>
                    <a:pt x="317" y="9911"/>
                    <a:pt x="0" y="11495"/>
                    <a:pt x="64" y="12488"/>
                  </a:cubicBezTo>
                  <a:cubicBezTo>
                    <a:pt x="64" y="12594"/>
                    <a:pt x="85" y="12699"/>
                    <a:pt x="106" y="12805"/>
                  </a:cubicBezTo>
                  <a:cubicBezTo>
                    <a:pt x="183" y="13240"/>
                    <a:pt x="364" y="13503"/>
                    <a:pt x="664" y="13503"/>
                  </a:cubicBezTo>
                  <a:cubicBezTo>
                    <a:pt x="772" y="13503"/>
                    <a:pt x="895" y="13469"/>
                    <a:pt x="1035" y="13396"/>
                  </a:cubicBezTo>
                  <a:cubicBezTo>
                    <a:pt x="1183" y="13333"/>
                    <a:pt x="1394" y="13101"/>
                    <a:pt x="1648" y="12784"/>
                  </a:cubicBezTo>
                  <a:cubicBezTo>
                    <a:pt x="2451" y="11749"/>
                    <a:pt x="3697" y="9615"/>
                    <a:pt x="4732" y="7376"/>
                  </a:cubicBezTo>
                  <a:cubicBezTo>
                    <a:pt x="5154" y="6489"/>
                    <a:pt x="5556" y="5581"/>
                    <a:pt x="5852" y="4714"/>
                  </a:cubicBezTo>
                  <a:cubicBezTo>
                    <a:pt x="6443" y="3109"/>
                    <a:pt x="6654" y="2032"/>
                    <a:pt x="6612" y="1335"/>
                  </a:cubicBezTo>
                  <a:cubicBezTo>
                    <a:pt x="6591" y="595"/>
                    <a:pt x="6295" y="257"/>
                    <a:pt x="5936" y="88"/>
                  </a:cubicBezTo>
                  <a:cubicBezTo>
                    <a:pt x="5852" y="67"/>
                    <a:pt x="5767" y="25"/>
                    <a:pt x="5661" y="4"/>
                  </a:cubicBezTo>
                  <a:cubicBezTo>
                    <a:pt x="5651" y="2"/>
                    <a:pt x="5640" y="1"/>
                    <a:pt x="5629" y="1"/>
                  </a:cubicBezTo>
                  <a:close/>
                </a:path>
              </a:pathLst>
            </a:custGeom>
            <a:solidFill>
              <a:srgbClr val="A16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9"/>
            <p:cNvSpPr/>
            <p:nvPr/>
          </p:nvSpPr>
          <p:spPr>
            <a:xfrm flipH="1">
              <a:off x="10785171" y="2712366"/>
              <a:ext cx="191943" cy="463338"/>
            </a:xfrm>
            <a:custGeom>
              <a:avLst/>
              <a:gdLst/>
              <a:ahLst/>
              <a:cxnLst/>
              <a:rect l="l" t="t" r="r" b="b"/>
              <a:pathLst>
                <a:path w="5798" h="13996" extrusionOk="0">
                  <a:moveTo>
                    <a:pt x="4750" y="0"/>
                  </a:moveTo>
                  <a:cubicBezTo>
                    <a:pt x="4211" y="0"/>
                    <a:pt x="3552" y="599"/>
                    <a:pt x="2988" y="2055"/>
                  </a:cubicBezTo>
                  <a:cubicBezTo>
                    <a:pt x="2650" y="2963"/>
                    <a:pt x="2249" y="4209"/>
                    <a:pt x="1869" y="5561"/>
                  </a:cubicBezTo>
                  <a:cubicBezTo>
                    <a:pt x="833" y="9372"/>
                    <a:pt x="1" y="13995"/>
                    <a:pt x="1203" y="13995"/>
                  </a:cubicBezTo>
                  <a:cubicBezTo>
                    <a:pt x="1227" y="13995"/>
                    <a:pt x="1252" y="13994"/>
                    <a:pt x="1277" y="13990"/>
                  </a:cubicBezTo>
                  <a:cubicBezTo>
                    <a:pt x="1383" y="13969"/>
                    <a:pt x="1488" y="13905"/>
                    <a:pt x="1615" y="13800"/>
                  </a:cubicBezTo>
                  <a:cubicBezTo>
                    <a:pt x="2122" y="13335"/>
                    <a:pt x="2714" y="12173"/>
                    <a:pt x="3305" y="10737"/>
                  </a:cubicBezTo>
                  <a:cubicBezTo>
                    <a:pt x="3622" y="9913"/>
                    <a:pt x="3939" y="9026"/>
                    <a:pt x="4256" y="8117"/>
                  </a:cubicBezTo>
                  <a:cubicBezTo>
                    <a:pt x="4425" y="7568"/>
                    <a:pt x="4594" y="7019"/>
                    <a:pt x="4763" y="6491"/>
                  </a:cubicBezTo>
                  <a:cubicBezTo>
                    <a:pt x="4932" y="5899"/>
                    <a:pt x="5101" y="5350"/>
                    <a:pt x="5227" y="4822"/>
                  </a:cubicBezTo>
                  <a:cubicBezTo>
                    <a:pt x="5439" y="4019"/>
                    <a:pt x="5608" y="3343"/>
                    <a:pt x="5692" y="2815"/>
                  </a:cubicBezTo>
                  <a:cubicBezTo>
                    <a:pt x="5755" y="2477"/>
                    <a:pt x="5798" y="2182"/>
                    <a:pt x="5798" y="1886"/>
                  </a:cubicBezTo>
                  <a:lnTo>
                    <a:pt x="5798" y="1822"/>
                  </a:lnTo>
                  <a:cubicBezTo>
                    <a:pt x="5798" y="1759"/>
                    <a:pt x="5777" y="1696"/>
                    <a:pt x="5777" y="1632"/>
                  </a:cubicBezTo>
                  <a:cubicBezTo>
                    <a:pt x="5755" y="1041"/>
                    <a:pt x="5586" y="597"/>
                    <a:pt x="5354" y="302"/>
                  </a:cubicBezTo>
                  <a:cubicBezTo>
                    <a:pt x="5185" y="107"/>
                    <a:pt x="4978" y="0"/>
                    <a:pt x="4750"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9"/>
            <p:cNvSpPr/>
            <p:nvPr/>
          </p:nvSpPr>
          <p:spPr>
            <a:xfrm flipH="1">
              <a:off x="10654406" y="2684293"/>
              <a:ext cx="242494" cy="515379"/>
            </a:xfrm>
            <a:custGeom>
              <a:avLst/>
              <a:gdLst/>
              <a:ahLst/>
              <a:cxnLst/>
              <a:rect l="l" t="t" r="r" b="b"/>
              <a:pathLst>
                <a:path w="7325" h="15568" extrusionOk="0">
                  <a:moveTo>
                    <a:pt x="5459" y="1"/>
                  </a:moveTo>
                  <a:cubicBezTo>
                    <a:pt x="4390" y="1"/>
                    <a:pt x="2965" y="3151"/>
                    <a:pt x="1938" y="6621"/>
                  </a:cubicBezTo>
                  <a:cubicBezTo>
                    <a:pt x="929" y="10100"/>
                    <a:pt x="1" y="15567"/>
                    <a:pt x="1578" y="15567"/>
                  </a:cubicBezTo>
                  <a:cubicBezTo>
                    <a:pt x="1619" y="15567"/>
                    <a:pt x="1662" y="15564"/>
                    <a:pt x="1706" y="15556"/>
                  </a:cubicBezTo>
                  <a:cubicBezTo>
                    <a:pt x="2910" y="15366"/>
                    <a:pt x="4853" y="11036"/>
                    <a:pt x="6078" y="6198"/>
                  </a:cubicBezTo>
                  <a:cubicBezTo>
                    <a:pt x="7325" y="1340"/>
                    <a:pt x="6649" y="199"/>
                    <a:pt x="5550" y="9"/>
                  </a:cubicBezTo>
                  <a:cubicBezTo>
                    <a:pt x="5520" y="3"/>
                    <a:pt x="5489" y="1"/>
                    <a:pt x="5459"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9"/>
            <p:cNvSpPr/>
            <p:nvPr/>
          </p:nvSpPr>
          <p:spPr>
            <a:xfrm flipH="1">
              <a:off x="10559991" y="2693629"/>
              <a:ext cx="234284" cy="500117"/>
            </a:xfrm>
            <a:custGeom>
              <a:avLst/>
              <a:gdLst/>
              <a:ahLst/>
              <a:cxnLst/>
              <a:rect l="l" t="t" r="r" b="b"/>
              <a:pathLst>
                <a:path w="7077" h="15107" extrusionOk="0">
                  <a:moveTo>
                    <a:pt x="5273" y="1"/>
                  </a:moveTo>
                  <a:cubicBezTo>
                    <a:pt x="3825" y="1"/>
                    <a:pt x="2404" y="6142"/>
                    <a:pt x="1817" y="8282"/>
                  </a:cubicBezTo>
                  <a:cubicBezTo>
                    <a:pt x="1230" y="10418"/>
                    <a:pt x="1" y="15106"/>
                    <a:pt x="1460" y="15106"/>
                  </a:cubicBezTo>
                  <a:cubicBezTo>
                    <a:pt x="1473" y="15106"/>
                    <a:pt x="1486" y="15106"/>
                    <a:pt x="1500" y="15105"/>
                  </a:cubicBezTo>
                  <a:cubicBezTo>
                    <a:pt x="2556" y="15063"/>
                    <a:pt x="5366" y="9866"/>
                    <a:pt x="6210" y="5958"/>
                  </a:cubicBezTo>
                  <a:cubicBezTo>
                    <a:pt x="7077" y="2050"/>
                    <a:pt x="6760" y="107"/>
                    <a:pt x="5302" y="1"/>
                  </a:cubicBezTo>
                  <a:cubicBezTo>
                    <a:pt x="5292" y="1"/>
                    <a:pt x="5282" y="1"/>
                    <a:pt x="5273"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9"/>
            <p:cNvSpPr/>
            <p:nvPr/>
          </p:nvSpPr>
          <p:spPr>
            <a:xfrm flipH="1">
              <a:off x="10511029" y="2716935"/>
              <a:ext cx="225213" cy="488133"/>
            </a:xfrm>
            <a:custGeom>
              <a:avLst/>
              <a:gdLst/>
              <a:ahLst/>
              <a:cxnLst/>
              <a:rect l="l" t="t" r="r" b="b"/>
              <a:pathLst>
                <a:path w="6803" h="14745" extrusionOk="0">
                  <a:moveTo>
                    <a:pt x="5455" y="0"/>
                  </a:moveTo>
                  <a:cubicBezTo>
                    <a:pt x="4263" y="0"/>
                    <a:pt x="3060" y="6434"/>
                    <a:pt x="2176" y="9331"/>
                  </a:cubicBezTo>
                  <a:cubicBezTo>
                    <a:pt x="1268" y="12289"/>
                    <a:pt x="0" y="14528"/>
                    <a:pt x="1521" y="14739"/>
                  </a:cubicBezTo>
                  <a:cubicBezTo>
                    <a:pt x="1543" y="14742"/>
                    <a:pt x="1566" y="14744"/>
                    <a:pt x="1589" y="14744"/>
                  </a:cubicBezTo>
                  <a:cubicBezTo>
                    <a:pt x="2857" y="14744"/>
                    <a:pt x="5295" y="9668"/>
                    <a:pt x="6042" y="6099"/>
                  </a:cubicBezTo>
                  <a:cubicBezTo>
                    <a:pt x="6802" y="2487"/>
                    <a:pt x="6781" y="396"/>
                    <a:pt x="5556" y="16"/>
                  </a:cubicBezTo>
                  <a:cubicBezTo>
                    <a:pt x="5522" y="5"/>
                    <a:pt x="5489" y="0"/>
                    <a:pt x="5455"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9"/>
            <p:cNvSpPr/>
            <p:nvPr/>
          </p:nvSpPr>
          <p:spPr>
            <a:xfrm flipH="1">
              <a:off x="10616634" y="2484040"/>
              <a:ext cx="233589" cy="443508"/>
            </a:xfrm>
            <a:custGeom>
              <a:avLst/>
              <a:gdLst/>
              <a:ahLst/>
              <a:cxnLst/>
              <a:rect l="l" t="t" r="r" b="b"/>
              <a:pathLst>
                <a:path w="7056" h="13397" extrusionOk="0">
                  <a:moveTo>
                    <a:pt x="5954" y="0"/>
                  </a:moveTo>
                  <a:cubicBezTo>
                    <a:pt x="5626" y="0"/>
                    <a:pt x="5316" y="163"/>
                    <a:pt x="5006" y="460"/>
                  </a:cubicBezTo>
                  <a:cubicBezTo>
                    <a:pt x="4014" y="1453"/>
                    <a:pt x="3042" y="3945"/>
                    <a:pt x="1521" y="7199"/>
                  </a:cubicBezTo>
                  <a:cubicBezTo>
                    <a:pt x="1289" y="7705"/>
                    <a:pt x="1035" y="8234"/>
                    <a:pt x="761" y="8762"/>
                  </a:cubicBezTo>
                  <a:cubicBezTo>
                    <a:pt x="296" y="9733"/>
                    <a:pt x="63" y="10663"/>
                    <a:pt x="42" y="11423"/>
                  </a:cubicBezTo>
                  <a:cubicBezTo>
                    <a:pt x="0" y="12142"/>
                    <a:pt x="127" y="12733"/>
                    <a:pt x="423" y="13071"/>
                  </a:cubicBezTo>
                  <a:cubicBezTo>
                    <a:pt x="549" y="13240"/>
                    <a:pt x="718" y="13346"/>
                    <a:pt x="930" y="13388"/>
                  </a:cubicBezTo>
                  <a:cubicBezTo>
                    <a:pt x="968" y="13394"/>
                    <a:pt x="1008" y="13397"/>
                    <a:pt x="1049" y="13397"/>
                  </a:cubicBezTo>
                  <a:cubicBezTo>
                    <a:pt x="1300" y="13397"/>
                    <a:pt x="1598" y="13283"/>
                    <a:pt x="1944" y="13029"/>
                  </a:cubicBezTo>
                  <a:cubicBezTo>
                    <a:pt x="2155" y="12860"/>
                    <a:pt x="2387" y="12627"/>
                    <a:pt x="2619" y="12332"/>
                  </a:cubicBezTo>
                  <a:cubicBezTo>
                    <a:pt x="3190" y="11635"/>
                    <a:pt x="3739" y="10768"/>
                    <a:pt x="4246" y="9839"/>
                  </a:cubicBezTo>
                  <a:cubicBezTo>
                    <a:pt x="4626" y="9142"/>
                    <a:pt x="4985" y="8381"/>
                    <a:pt x="5302" y="7621"/>
                  </a:cubicBezTo>
                  <a:cubicBezTo>
                    <a:pt x="6168" y="5614"/>
                    <a:pt x="6760" y="3565"/>
                    <a:pt x="6929" y="2108"/>
                  </a:cubicBezTo>
                  <a:cubicBezTo>
                    <a:pt x="7056" y="1136"/>
                    <a:pt x="6971" y="439"/>
                    <a:pt x="6654" y="228"/>
                  </a:cubicBezTo>
                  <a:cubicBezTo>
                    <a:pt x="6633" y="206"/>
                    <a:pt x="6633" y="206"/>
                    <a:pt x="6612" y="206"/>
                  </a:cubicBezTo>
                  <a:cubicBezTo>
                    <a:pt x="6382" y="67"/>
                    <a:pt x="6164" y="0"/>
                    <a:pt x="5954" y="0"/>
                  </a:cubicBezTo>
                  <a:close/>
                </a:path>
              </a:pathLst>
            </a:custGeom>
            <a:solidFill>
              <a:srgbClr val="C39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9"/>
            <p:cNvSpPr/>
            <p:nvPr/>
          </p:nvSpPr>
          <p:spPr>
            <a:xfrm flipH="1">
              <a:off x="10675361" y="2493243"/>
              <a:ext cx="290298" cy="410204"/>
            </a:xfrm>
            <a:custGeom>
              <a:avLst/>
              <a:gdLst/>
              <a:ahLst/>
              <a:cxnLst/>
              <a:rect l="l" t="t" r="r" b="b"/>
              <a:pathLst>
                <a:path w="8769" h="12391" extrusionOk="0">
                  <a:moveTo>
                    <a:pt x="8013" y="0"/>
                  </a:moveTo>
                  <a:cubicBezTo>
                    <a:pt x="5559" y="0"/>
                    <a:pt x="1" y="10418"/>
                    <a:pt x="1523" y="12180"/>
                  </a:cubicBezTo>
                  <a:cubicBezTo>
                    <a:pt x="1586" y="12244"/>
                    <a:pt x="1649" y="12307"/>
                    <a:pt x="1734" y="12349"/>
                  </a:cubicBezTo>
                  <a:cubicBezTo>
                    <a:pt x="1792" y="12377"/>
                    <a:pt x="1855" y="12390"/>
                    <a:pt x="1923" y="12390"/>
                  </a:cubicBezTo>
                  <a:cubicBezTo>
                    <a:pt x="2326" y="12390"/>
                    <a:pt x="2894" y="11922"/>
                    <a:pt x="3508" y="11145"/>
                  </a:cubicBezTo>
                  <a:cubicBezTo>
                    <a:pt x="4121" y="10406"/>
                    <a:pt x="4797" y="9371"/>
                    <a:pt x="5431" y="8251"/>
                  </a:cubicBezTo>
                  <a:cubicBezTo>
                    <a:pt x="5557" y="8040"/>
                    <a:pt x="5663" y="7829"/>
                    <a:pt x="5790" y="7618"/>
                  </a:cubicBezTo>
                  <a:cubicBezTo>
                    <a:pt x="5790" y="7618"/>
                    <a:pt x="5790" y="7618"/>
                    <a:pt x="5790" y="7596"/>
                  </a:cubicBezTo>
                  <a:cubicBezTo>
                    <a:pt x="6402" y="6519"/>
                    <a:pt x="6951" y="5378"/>
                    <a:pt x="7416" y="4301"/>
                  </a:cubicBezTo>
                  <a:cubicBezTo>
                    <a:pt x="8282" y="2337"/>
                    <a:pt x="8768" y="668"/>
                    <a:pt x="8493" y="182"/>
                  </a:cubicBezTo>
                  <a:cubicBezTo>
                    <a:pt x="8472" y="140"/>
                    <a:pt x="8430" y="119"/>
                    <a:pt x="8388" y="97"/>
                  </a:cubicBezTo>
                  <a:cubicBezTo>
                    <a:pt x="8274" y="31"/>
                    <a:pt x="8148" y="0"/>
                    <a:pt x="8013" y="0"/>
                  </a:cubicBezTo>
                  <a:close/>
                </a:path>
              </a:pathLst>
            </a:custGeom>
            <a:solidFill>
              <a:srgbClr val="C39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9"/>
            <p:cNvSpPr/>
            <p:nvPr/>
          </p:nvSpPr>
          <p:spPr>
            <a:xfrm flipH="1">
              <a:off x="10517319" y="2496157"/>
              <a:ext cx="225213" cy="451387"/>
            </a:xfrm>
            <a:custGeom>
              <a:avLst/>
              <a:gdLst/>
              <a:ahLst/>
              <a:cxnLst/>
              <a:rect l="l" t="t" r="r" b="b"/>
              <a:pathLst>
                <a:path w="6803" h="13635" extrusionOk="0">
                  <a:moveTo>
                    <a:pt x="5260" y="0"/>
                  </a:moveTo>
                  <a:cubicBezTo>
                    <a:pt x="4300" y="0"/>
                    <a:pt x="3310" y="2203"/>
                    <a:pt x="1986" y="6114"/>
                  </a:cubicBezTo>
                  <a:cubicBezTo>
                    <a:pt x="613" y="10149"/>
                    <a:pt x="0" y="13592"/>
                    <a:pt x="1415" y="13634"/>
                  </a:cubicBezTo>
                  <a:cubicBezTo>
                    <a:pt x="1421" y="13635"/>
                    <a:pt x="1427" y="13635"/>
                    <a:pt x="1433" y="13635"/>
                  </a:cubicBezTo>
                  <a:cubicBezTo>
                    <a:pt x="2497" y="13635"/>
                    <a:pt x="4717" y="9892"/>
                    <a:pt x="5746" y="5438"/>
                  </a:cubicBezTo>
                  <a:cubicBezTo>
                    <a:pt x="6802" y="981"/>
                    <a:pt x="6358" y="200"/>
                    <a:pt x="5366" y="9"/>
                  </a:cubicBezTo>
                  <a:cubicBezTo>
                    <a:pt x="5330" y="3"/>
                    <a:pt x="5295" y="0"/>
                    <a:pt x="5260" y="0"/>
                  </a:cubicBezTo>
                  <a:close/>
                </a:path>
              </a:pathLst>
            </a:custGeom>
            <a:solidFill>
              <a:srgbClr val="C39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9"/>
            <p:cNvSpPr/>
            <p:nvPr/>
          </p:nvSpPr>
          <p:spPr>
            <a:xfrm flipH="1">
              <a:off x="10468390" y="2529858"/>
              <a:ext cx="179032" cy="411032"/>
            </a:xfrm>
            <a:custGeom>
              <a:avLst/>
              <a:gdLst/>
              <a:ahLst/>
              <a:cxnLst/>
              <a:rect l="l" t="t" r="r" b="b"/>
              <a:pathLst>
                <a:path w="5408" h="12416" extrusionOk="0">
                  <a:moveTo>
                    <a:pt x="4072" y="0"/>
                  </a:moveTo>
                  <a:cubicBezTo>
                    <a:pt x="2763" y="0"/>
                    <a:pt x="0" y="11821"/>
                    <a:pt x="1732" y="12384"/>
                  </a:cubicBezTo>
                  <a:cubicBezTo>
                    <a:pt x="1798" y="12405"/>
                    <a:pt x="1863" y="12416"/>
                    <a:pt x="1928" y="12416"/>
                  </a:cubicBezTo>
                  <a:cubicBezTo>
                    <a:pt x="3091" y="12416"/>
                    <a:pt x="4092" y="9108"/>
                    <a:pt x="4732" y="6047"/>
                  </a:cubicBezTo>
                  <a:cubicBezTo>
                    <a:pt x="5408" y="2815"/>
                    <a:pt x="5408" y="280"/>
                    <a:pt x="4119" y="5"/>
                  </a:cubicBezTo>
                  <a:cubicBezTo>
                    <a:pt x="4104" y="2"/>
                    <a:pt x="4088" y="0"/>
                    <a:pt x="4072" y="0"/>
                  </a:cubicBezTo>
                  <a:close/>
                </a:path>
              </a:pathLst>
            </a:custGeom>
            <a:solidFill>
              <a:srgbClr val="C391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9"/>
            <p:cNvSpPr/>
            <p:nvPr/>
          </p:nvSpPr>
          <p:spPr>
            <a:xfrm flipH="1">
              <a:off x="10629908" y="2484040"/>
              <a:ext cx="347205" cy="920220"/>
            </a:xfrm>
            <a:custGeom>
              <a:avLst/>
              <a:gdLst/>
              <a:ahLst/>
              <a:cxnLst/>
              <a:rect l="l" t="t" r="r" b="b"/>
              <a:pathLst>
                <a:path w="10488" h="27797" extrusionOk="0">
                  <a:moveTo>
                    <a:pt x="4129" y="27203"/>
                  </a:moveTo>
                  <a:cubicBezTo>
                    <a:pt x="4100" y="27241"/>
                    <a:pt x="4071" y="27278"/>
                    <a:pt x="4041" y="27313"/>
                  </a:cubicBezTo>
                  <a:lnTo>
                    <a:pt x="4041" y="27313"/>
                  </a:lnTo>
                  <a:cubicBezTo>
                    <a:pt x="4075" y="27356"/>
                    <a:pt x="4103" y="27382"/>
                    <a:pt x="4121" y="27382"/>
                  </a:cubicBezTo>
                  <a:cubicBezTo>
                    <a:pt x="4146" y="27382"/>
                    <a:pt x="4152" y="27331"/>
                    <a:pt x="4129" y="27203"/>
                  </a:cubicBezTo>
                  <a:close/>
                  <a:moveTo>
                    <a:pt x="9787" y="0"/>
                  </a:moveTo>
                  <a:cubicBezTo>
                    <a:pt x="9459" y="0"/>
                    <a:pt x="9149" y="163"/>
                    <a:pt x="8839" y="460"/>
                  </a:cubicBezTo>
                  <a:cubicBezTo>
                    <a:pt x="8818" y="418"/>
                    <a:pt x="8776" y="397"/>
                    <a:pt x="8734" y="375"/>
                  </a:cubicBezTo>
                  <a:cubicBezTo>
                    <a:pt x="8620" y="309"/>
                    <a:pt x="8494" y="278"/>
                    <a:pt x="8359" y="278"/>
                  </a:cubicBezTo>
                  <a:cubicBezTo>
                    <a:pt x="5905" y="278"/>
                    <a:pt x="347" y="10696"/>
                    <a:pt x="1869" y="12458"/>
                  </a:cubicBezTo>
                  <a:cubicBezTo>
                    <a:pt x="833" y="16269"/>
                    <a:pt x="1" y="20892"/>
                    <a:pt x="1203" y="20892"/>
                  </a:cubicBezTo>
                  <a:cubicBezTo>
                    <a:pt x="1227" y="20892"/>
                    <a:pt x="1252" y="20891"/>
                    <a:pt x="1277" y="20887"/>
                  </a:cubicBezTo>
                  <a:cubicBezTo>
                    <a:pt x="1383" y="20866"/>
                    <a:pt x="1509" y="20802"/>
                    <a:pt x="1615" y="20697"/>
                  </a:cubicBezTo>
                  <a:lnTo>
                    <a:pt x="1615" y="20697"/>
                  </a:lnTo>
                  <a:cubicBezTo>
                    <a:pt x="1171" y="23379"/>
                    <a:pt x="812" y="26759"/>
                    <a:pt x="1742" y="27140"/>
                  </a:cubicBezTo>
                  <a:cubicBezTo>
                    <a:pt x="1780" y="27154"/>
                    <a:pt x="1819" y="27161"/>
                    <a:pt x="1858" y="27161"/>
                  </a:cubicBezTo>
                  <a:cubicBezTo>
                    <a:pt x="2161" y="27161"/>
                    <a:pt x="2477" y="26736"/>
                    <a:pt x="2777" y="26062"/>
                  </a:cubicBezTo>
                  <a:lnTo>
                    <a:pt x="2777" y="26062"/>
                  </a:lnTo>
                  <a:cubicBezTo>
                    <a:pt x="2695" y="27109"/>
                    <a:pt x="2812" y="27796"/>
                    <a:pt x="3322" y="27796"/>
                  </a:cubicBezTo>
                  <a:cubicBezTo>
                    <a:pt x="3337" y="27796"/>
                    <a:pt x="3353" y="27796"/>
                    <a:pt x="3368" y="27794"/>
                  </a:cubicBezTo>
                  <a:cubicBezTo>
                    <a:pt x="3557" y="27794"/>
                    <a:pt x="3797" y="27609"/>
                    <a:pt x="4041" y="27313"/>
                  </a:cubicBezTo>
                  <a:lnTo>
                    <a:pt x="4041" y="27313"/>
                  </a:lnTo>
                  <a:cubicBezTo>
                    <a:pt x="3904" y="27140"/>
                    <a:pt x="3665" y="26699"/>
                    <a:pt x="3558" y="26633"/>
                  </a:cubicBezTo>
                  <a:cubicBezTo>
                    <a:pt x="3368" y="24520"/>
                    <a:pt x="4108" y="22366"/>
                    <a:pt x="5523" y="20802"/>
                  </a:cubicBezTo>
                  <a:lnTo>
                    <a:pt x="5523" y="20802"/>
                  </a:lnTo>
                  <a:cubicBezTo>
                    <a:pt x="5399" y="20909"/>
                    <a:pt x="5246" y="20955"/>
                    <a:pt x="5075" y="20955"/>
                  </a:cubicBezTo>
                  <a:cubicBezTo>
                    <a:pt x="5042" y="20955"/>
                    <a:pt x="5008" y="20954"/>
                    <a:pt x="4974" y="20950"/>
                  </a:cubicBezTo>
                  <a:cubicBezTo>
                    <a:pt x="4678" y="20929"/>
                    <a:pt x="4361" y="20739"/>
                    <a:pt x="4192" y="20486"/>
                  </a:cubicBezTo>
                  <a:cubicBezTo>
                    <a:pt x="4192" y="20464"/>
                    <a:pt x="4192" y="20464"/>
                    <a:pt x="4171" y="20443"/>
                  </a:cubicBezTo>
                  <a:cubicBezTo>
                    <a:pt x="3981" y="20148"/>
                    <a:pt x="3939" y="19767"/>
                    <a:pt x="3939" y="19387"/>
                  </a:cubicBezTo>
                  <a:cubicBezTo>
                    <a:pt x="3939" y="19239"/>
                    <a:pt x="3939" y="19070"/>
                    <a:pt x="3960" y="18922"/>
                  </a:cubicBezTo>
                  <a:cubicBezTo>
                    <a:pt x="4044" y="17930"/>
                    <a:pt x="4234" y="16958"/>
                    <a:pt x="4509" y="16028"/>
                  </a:cubicBezTo>
                  <a:cubicBezTo>
                    <a:pt x="4826" y="14972"/>
                    <a:pt x="5248" y="13979"/>
                    <a:pt x="5777" y="13029"/>
                  </a:cubicBezTo>
                  <a:cubicBezTo>
                    <a:pt x="5840" y="12881"/>
                    <a:pt x="5946" y="12733"/>
                    <a:pt x="6030" y="12585"/>
                  </a:cubicBezTo>
                  <a:lnTo>
                    <a:pt x="6030" y="12585"/>
                  </a:lnTo>
                  <a:cubicBezTo>
                    <a:pt x="5973" y="12611"/>
                    <a:pt x="5918" y="12623"/>
                    <a:pt x="5865" y="12623"/>
                  </a:cubicBezTo>
                  <a:cubicBezTo>
                    <a:pt x="5527" y="12623"/>
                    <a:pt x="5282" y="12139"/>
                    <a:pt x="5227" y="11719"/>
                  </a:cubicBezTo>
                  <a:cubicBezTo>
                    <a:pt x="5227" y="11656"/>
                    <a:pt x="5227" y="11592"/>
                    <a:pt x="5227" y="11550"/>
                  </a:cubicBezTo>
                  <a:cubicBezTo>
                    <a:pt x="5248" y="10599"/>
                    <a:pt x="5460" y="9670"/>
                    <a:pt x="5798" y="8783"/>
                  </a:cubicBezTo>
                  <a:cubicBezTo>
                    <a:pt x="5840" y="8656"/>
                    <a:pt x="5882" y="8508"/>
                    <a:pt x="5946" y="8381"/>
                  </a:cubicBezTo>
                  <a:cubicBezTo>
                    <a:pt x="6009" y="8234"/>
                    <a:pt x="6072" y="8065"/>
                    <a:pt x="6136" y="7896"/>
                  </a:cubicBezTo>
                  <a:cubicBezTo>
                    <a:pt x="6136" y="7896"/>
                    <a:pt x="6136" y="7896"/>
                    <a:pt x="6136" y="7874"/>
                  </a:cubicBezTo>
                  <a:cubicBezTo>
                    <a:pt x="6452" y="7177"/>
                    <a:pt x="6790" y="6480"/>
                    <a:pt x="7128" y="5804"/>
                  </a:cubicBezTo>
                  <a:cubicBezTo>
                    <a:pt x="7340" y="5382"/>
                    <a:pt x="7551" y="4980"/>
                    <a:pt x="7762" y="4579"/>
                  </a:cubicBezTo>
                  <a:cubicBezTo>
                    <a:pt x="8586" y="3016"/>
                    <a:pt x="9410" y="1601"/>
                    <a:pt x="10487" y="228"/>
                  </a:cubicBezTo>
                  <a:cubicBezTo>
                    <a:pt x="10466" y="206"/>
                    <a:pt x="10466" y="206"/>
                    <a:pt x="10445" y="206"/>
                  </a:cubicBezTo>
                  <a:cubicBezTo>
                    <a:pt x="10215" y="67"/>
                    <a:pt x="9997" y="0"/>
                    <a:pt x="9787" y="0"/>
                  </a:cubicBezTo>
                  <a:close/>
                </a:path>
              </a:pathLst>
            </a:custGeom>
            <a:solidFill>
              <a:srgbClr val="183018">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792;p29">
            <a:extLst>
              <a:ext uri="{FF2B5EF4-FFF2-40B4-BE49-F238E27FC236}">
                <a16:creationId xmlns:a16="http://schemas.microsoft.com/office/drawing/2014/main" id="{792D3E4B-B010-41C8-AC62-D0127D158389}"/>
              </a:ext>
            </a:extLst>
          </p:cNvPr>
          <p:cNvSpPr txBox="1">
            <a:spLocks/>
          </p:cNvSpPr>
          <p:nvPr/>
        </p:nvSpPr>
        <p:spPr>
          <a:xfrm>
            <a:off x="2202894" y="463105"/>
            <a:ext cx="540796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3200" dirty="0">
                <a:solidFill>
                  <a:schemeClr val="tx1"/>
                </a:solidFill>
              </a:rPr>
              <a:t>القيمة المستفادة :</a:t>
            </a:r>
          </a:p>
        </p:txBody>
      </p:sp>
      <p:sp>
        <p:nvSpPr>
          <p:cNvPr id="105" name="Google Shape;792;p29">
            <a:extLst>
              <a:ext uri="{FF2B5EF4-FFF2-40B4-BE49-F238E27FC236}">
                <a16:creationId xmlns:a16="http://schemas.microsoft.com/office/drawing/2014/main" id="{F658859E-69D3-414D-B911-72EB010786BF}"/>
              </a:ext>
            </a:extLst>
          </p:cNvPr>
          <p:cNvSpPr txBox="1">
            <a:spLocks/>
          </p:cNvSpPr>
          <p:nvPr/>
        </p:nvSpPr>
        <p:spPr>
          <a:xfrm>
            <a:off x="2538295" y="1358830"/>
            <a:ext cx="4676024"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3600" dirty="0">
                <a:solidFill>
                  <a:schemeClr val="bg2"/>
                </a:solidFill>
              </a:rPr>
              <a:t>الحرية</a:t>
            </a:r>
          </a:p>
        </p:txBody>
      </p:sp>
      <p:sp>
        <p:nvSpPr>
          <p:cNvPr id="106" name="Google Shape;792;p29">
            <a:extLst>
              <a:ext uri="{FF2B5EF4-FFF2-40B4-BE49-F238E27FC236}">
                <a16:creationId xmlns:a16="http://schemas.microsoft.com/office/drawing/2014/main" id="{9F48E89C-B926-49CA-BE6F-061F7506E842}"/>
              </a:ext>
            </a:extLst>
          </p:cNvPr>
          <p:cNvSpPr txBox="1">
            <a:spLocks/>
          </p:cNvSpPr>
          <p:nvPr/>
        </p:nvSpPr>
        <p:spPr>
          <a:xfrm>
            <a:off x="678943" y="2970680"/>
            <a:ext cx="5990951"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lgn="r"/>
            <a:r>
              <a:rPr lang="ar-KW" dirty="0">
                <a:solidFill>
                  <a:srgbClr val="E75955"/>
                </a:solidFill>
              </a:rPr>
              <a:t>1- ألتزم بأحكام الشريعة الإسلامية.</a:t>
            </a:r>
          </a:p>
        </p:txBody>
      </p:sp>
      <p:sp>
        <p:nvSpPr>
          <p:cNvPr id="107" name="Google Shape;792;p29">
            <a:extLst>
              <a:ext uri="{FF2B5EF4-FFF2-40B4-BE49-F238E27FC236}">
                <a16:creationId xmlns:a16="http://schemas.microsoft.com/office/drawing/2014/main" id="{39ADB98E-4448-49CE-A6E9-4A63095438F0}"/>
              </a:ext>
            </a:extLst>
          </p:cNvPr>
          <p:cNvSpPr txBox="1">
            <a:spLocks/>
          </p:cNvSpPr>
          <p:nvPr/>
        </p:nvSpPr>
        <p:spPr>
          <a:xfrm>
            <a:off x="239254" y="3489377"/>
            <a:ext cx="6480659"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lgn="r"/>
            <a:r>
              <a:rPr lang="ar-KW" dirty="0">
                <a:solidFill>
                  <a:srgbClr val="E75955"/>
                </a:solidFill>
              </a:rPr>
              <a:t>2- اتجنب التعدي على حريات الآخرين.</a:t>
            </a:r>
          </a:p>
        </p:txBody>
      </p:sp>
      <p:sp>
        <p:nvSpPr>
          <p:cNvPr id="112" name="Google Shape;792;p29">
            <a:extLst>
              <a:ext uri="{FF2B5EF4-FFF2-40B4-BE49-F238E27FC236}">
                <a16:creationId xmlns:a16="http://schemas.microsoft.com/office/drawing/2014/main" id="{D704C825-61C7-42A4-A692-50D0F7D930B1}"/>
              </a:ext>
            </a:extLst>
          </p:cNvPr>
          <p:cNvSpPr txBox="1">
            <a:spLocks/>
          </p:cNvSpPr>
          <p:nvPr/>
        </p:nvSpPr>
        <p:spPr>
          <a:xfrm>
            <a:off x="2718265" y="4017344"/>
            <a:ext cx="4088762" cy="62502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lgn="r"/>
            <a:r>
              <a:rPr lang="ar-KW" dirty="0">
                <a:solidFill>
                  <a:srgbClr val="E75955"/>
                </a:solidFill>
              </a:rPr>
              <a:t>3- أمارس حرياتي التي كفلها الإسلام وفق الضوابط.</a:t>
            </a:r>
          </a:p>
        </p:txBody>
      </p:sp>
      <p:sp>
        <p:nvSpPr>
          <p:cNvPr id="82" name="Google Shape;792;p29">
            <a:extLst>
              <a:ext uri="{FF2B5EF4-FFF2-40B4-BE49-F238E27FC236}">
                <a16:creationId xmlns:a16="http://schemas.microsoft.com/office/drawing/2014/main" id="{7C927660-91DE-4DDA-A3AD-59485F9795D7}"/>
              </a:ext>
            </a:extLst>
          </p:cNvPr>
          <p:cNvSpPr txBox="1">
            <a:spLocks/>
          </p:cNvSpPr>
          <p:nvPr/>
        </p:nvSpPr>
        <p:spPr>
          <a:xfrm>
            <a:off x="2262311" y="2113637"/>
            <a:ext cx="5407964" cy="9160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3200" dirty="0">
                <a:solidFill>
                  <a:schemeClr val="tx1"/>
                </a:solidFill>
              </a:rPr>
              <a:t>المظاهر السلوكية</a:t>
            </a:r>
          </a:p>
        </p:txBody>
      </p:sp>
    </p:spTree>
    <p:extLst>
      <p:ext uri="{BB962C8B-B14F-4D97-AF65-F5344CB8AC3E}">
        <p14:creationId xmlns:p14="http://schemas.microsoft.com/office/powerpoint/2010/main" val="168560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anim calcmode="lin" valueType="num">
                                      <p:cBhvr>
                                        <p:cTn id="8" dur="1000" fill="hold"/>
                                        <p:tgtEl>
                                          <p:spTgt spid="104"/>
                                        </p:tgtEl>
                                        <p:attrNameLst>
                                          <p:attrName>ppt_x</p:attrName>
                                        </p:attrNameLst>
                                      </p:cBhvr>
                                      <p:tavLst>
                                        <p:tav tm="0">
                                          <p:val>
                                            <p:strVal val="#ppt_x"/>
                                          </p:val>
                                        </p:tav>
                                        <p:tav tm="100000">
                                          <p:val>
                                            <p:strVal val="#ppt_x"/>
                                          </p:val>
                                        </p:tav>
                                      </p:tavLst>
                                    </p:anim>
                                    <p:anim calcmode="lin" valueType="num">
                                      <p:cBhvr>
                                        <p:cTn id="9" dur="1000" fill="hold"/>
                                        <p:tgtEl>
                                          <p:spTgt spid="10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5"/>
                                        </p:tgtEl>
                                        <p:attrNameLst>
                                          <p:attrName>style.visibility</p:attrName>
                                        </p:attrNameLst>
                                      </p:cBhvr>
                                      <p:to>
                                        <p:strVal val="visible"/>
                                      </p:to>
                                    </p:set>
                                    <p:anim calcmode="lin" valueType="num">
                                      <p:cBhvr>
                                        <p:cTn id="13" dur="1000" fill="hold"/>
                                        <p:tgtEl>
                                          <p:spTgt spid="105"/>
                                        </p:tgtEl>
                                        <p:attrNameLst>
                                          <p:attrName>ppt_w</p:attrName>
                                        </p:attrNameLst>
                                      </p:cBhvr>
                                      <p:tavLst>
                                        <p:tav tm="0">
                                          <p:val>
                                            <p:strVal val="#ppt_w+.3"/>
                                          </p:val>
                                        </p:tav>
                                        <p:tav tm="100000">
                                          <p:val>
                                            <p:strVal val="#ppt_w"/>
                                          </p:val>
                                        </p:tav>
                                      </p:tavLst>
                                    </p:anim>
                                    <p:anim calcmode="lin" valueType="num">
                                      <p:cBhvr>
                                        <p:cTn id="14" dur="1000" fill="hold"/>
                                        <p:tgtEl>
                                          <p:spTgt spid="105"/>
                                        </p:tgtEl>
                                        <p:attrNameLst>
                                          <p:attrName>ppt_h</p:attrName>
                                        </p:attrNameLst>
                                      </p:cBhvr>
                                      <p:tavLst>
                                        <p:tav tm="0">
                                          <p:val>
                                            <p:strVal val="#ppt_h"/>
                                          </p:val>
                                        </p:tav>
                                        <p:tav tm="100000">
                                          <p:val>
                                            <p:strVal val="#ppt_h"/>
                                          </p:val>
                                        </p:tav>
                                      </p:tavLst>
                                    </p:anim>
                                    <p:animEffect transition="in" filter="fade">
                                      <p:cBhvr>
                                        <p:cTn id="15" dur="1000"/>
                                        <p:tgtEl>
                                          <p:spTgt spid="105"/>
                                        </p:tgtEl>
                                      </p:cBhvr>
                                    </p:animEffect>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1000"/>
                                        <p:tgtEl>
                                          <p:spTgt spid="82"/>
                                        </p:tgtEl>
                                      </p:cBhvr>
                                    </p:animEffect>
                                    <p:anim calcmode="lin" valueType="num">
                                      <p:cBhvr>
                                        <p:cTn id="20" dur="1000" fill="hold"/>
                                        <p:tgtEl>
                                          <p:spTgt spid="82"/>
                                        </p:tgtEl>
                                        <p:attrNameLst>
                                          <p:attrName>ppt_x</p:attrName>
                                        </p:attrNameLst>
                                      </p:cBhvr>
                                      <p:tavLst>
                                        <p:tav tm="0">
                                          <p:val>
                                            <p:strVal val="#ppt_x"/>
                                          </p:val>
                                        </p:tav>
                                        <p:tav tm="100000">
                                          <p:val>
                                            <p:strVal val="#ppt_x"/>
                                          </p:val>
                                        </p:tav>
                                      </p:tavLst>
                                    </p:anim>
                                    <p:anim calcmode="lin" valueType="num">
                                      <p:cBhvr>
                                        <p:cTn id="21" dur="1000" fill="hold"/>
                                        <p:tgtEl>
                                          <p:spTgt spid="8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 calcmode="lin" valueType="num">
                                      <p:cBhvr>
                                        <p:cTn id="25" dur="1000" fill="hold"/>
                                        <p:tgtEl>
                                          <p:spTgt spid="106"/>
                                        </p:tgtEl>
                                        <p:attrNameLst>
                                          <p:attrName>ppt_w</p:attrName>
                                        </p:attrNameLst>
                                      </p:cBhvr>
                                      <p:tavLst>
                                        <p:tav tm="0">
                                          <p:val>
                                            <p:strVal val="#ppt_w+.3"/>
                                          </p:val>
                                        </p:tav>
                                        <p:tav tm="100000">
                                          <p:val>
                                            <p:strVal val="#ppt_w"/>
                                          </p:val>
                                        </p:tav>
                                      </p:tavLst>
                                    </p:anim>
                                    <p:anim calcmode="lin" valueType="num">
                                      <p:cBhvr>
                                        <p:cTn id="26" dur="1000" fill="hold"/>
                                        <p:tgtEl>
                                          <p:spTgt spid="106"/>
                                        </p:tgtEl>
                                        <p:attrNameLst>
                                          <p:attrName>ppt_h</p:attrName>
                                        </p:attrNameLst>
                                      </p:cBhvr>
                                      <p:tavLst>
                                        <p:tav tm="0">
                                          <p:val>
                                            <p:strVal val="#ppt_h"/>
                                          </p:val>
                                        </p:tav>
                                        <p:tav tm="100000">
                                          <p:val>
                                            <p:strVal val="#ppt_h"/>
                                          </p:val>
                                        </p:tav>
                                      </p:tavLst>
                                    </p:anim>
                                    <p:animEffect transition="in" filter="fade">
                                      <p:cBhvr>
                                        <p:cTn id="27" dur="1000"/>
                                        <p:tgtEl>
                                          <p:spTgt spid="106"/>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107"/>
                                        </p:tgtEl>
                                        <p:attrNameLst>
                                          <p:attrName>style.visibility</p:attrName>
                                        </p:attrNameLst>
                                      </p:cBhvr>
                                      <p:to>
                                        <p:strVal val="visible"/>
                                      </p:to>
                                    </p:set>
                                    <p:anim calcmode="lin" valueType="num">
                                      <p:cBhvr>
                                        <p:cTn id="31" dur="1000" fill="hold"/>
                                        <p:tgtEl>
                                          <p:spTgt spid="107"/>
                                        </p:tgtEl>
                                        <p:attrNameLst>
                                          <p:attrName>ppt_w</p:attrName>
                                        </p:attrNameLst>
                                      </p:cBhvr>
                                      <p:tavLst>
                                        <p:tav tm="0">
                                          <p:val>
                                            <p:strVal val="#ppt_w+.3"/>
                                          </p:val>
                                        </p:tav>
                                        <p:tav tm="100000">
                                          <p:val>
                                            <p:strVal val="#ppt_w"/>
                                          </p:val>
                                        </p:tav>
                                      </p:tavLst>
                                    </p:anim>
                                    <p:anim calcmode="lin" valueType="num">
                                      <p:cBhvr>
                                        <p:cTn id="32" dur="1000" fill="hold"/>
                                        <p:tgtEl>
                                          <p:spTgt spid="107"/>
                                        </p:tgtEl>
                                        <p:attrNameLst>
                                          <p:attrName>ppt_h</p:attrName>
                                        </p:attrNameLst>
                                      </p:cBhvr>
                                      <p:tavLst>
                                        <p:tav tm="0">
                                          <p:val>
                                            <p:strVal val="#ppt_h"/>
                                          </p:val>
                                        </p:tav>
                                        <p:tav tm="100000">
                                          <p:val>
                                            <p:strVal val="#ppt_h"/>
                                          </p:val>
                                        </p:tav>
                                      </p:tavLst>
                                    </p:anim>
                                    <p:animEffect transition="in" filter="fade">
                                      <p:cBhvr>
                                        <p:cTn id="33" dur="1000"/>
                                        <p:tgtEl>
                                          <p:spTgt spid="107"/>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 calcmode="lin" valueType="num">
                                      <p:cBhvr>
                                        <p:cTn id="37" dur="1000" fill="hold"/>
                                        <p:tgtEl>
                                          <p:spTgt spid="112"/>
                                        </p:tgtEl>
                                        <p:attrNameLst>
                                          <p:attrName>ppt_w</p:attrName>
                                        </p:attrNameLst>
                                      </p:cBhvr>
                                      <p:tavLst>
                                        <p:tav tm="0">
                                          <p:val>
                                            <p:strVal val="#ppt_w+.3"/>
                                          </p:val>
                                        </p:tav>
                                        <p:tav tm="100000">
                                          <p:val>
                                            <p:strVal val="#ppt_w"/>
                                          </p:val>
                                        </p:tav>
                                      </p:tavLst>
                                    </p:anim>
                                    <p:anim calcmode="lin" valueType="num">
                                      <p:cBhvr>
                                        <p:cTn id="38" dur="1000" fill="hold"/>
                                        <p:tgtEl>
                                          <p:spTgt spid="112"/>
                                        </p:tgtEl>
                                        <p:attrNameLst>
                                          <p:attrName>ppt_h</p:attrName>
                                        </p:attrNameLst>
                                      </p:cBhvr>
                                      <p:tavLst>
                                        <p:tav tm="0">
                                          <p:val>
                                            <p:strVal val="#ppt_h"/>
                                          </p:val>
                                        </p:tav>
                                        <p:tav tm="100000">
                                          <p:val>
                                            <p:strVal val="#ppt_h"/>
                                          </p:val>
                                        </p:tav>
                                      </p:tavLst>
                                    </p:anim>
                                    <p:animEffect transition="in" filter="fade">
                                      <p:cBhvr>
                                        <p:cTn id="39"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P spid="112" grpId="0"/>
      <p:bldP spid="8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5" name="Google Shape;1365;p38"/>
          <p:cNvSpPr/>
          <p:nvPr/>
        </p:nvSpPr>
        <p:spPr>
          <a:xfrm>
            <a:off x="4131750" y="1409324"/>
            <a:ext cx="880511" cy="649603"/>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366" name="Google Shape;1366;p38"/>
          <p:cNvGrpSpPr/>
          <p:nvPr/>
        </p:nvGrpSpPr>
        <p:grpSpPr>
          <a:xfrm>
            <a:off x="885637" y="3924258"/>
            <a:ext cx="691552" cy="759744"/>
            <a:chOff x="6943641" y="462327"/>
            <a:chExt cx="691552" cy="759744"/>
          </a:xfrm>
        </p:grpSpPr>
        <p:sp>
          <p:nvSpPr>
            <p:cNvPr id="1367" name="Google Shape;1367;p38"/>
            <p:cNvSpPr/>
            <p:nvPr/>
          </p:nvSpPr>
          <p:spPr>
            <a:xfrm>
              <a:off x="7035475" y="588200"/>
              <a:ext cx="507900" cy="50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a:off x="7090375" y="643150"/>
              <a:ext cx="398100" cy="3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9" name="Google Shape;1369;p38"/>
            <p:cNvGrpSpPr/>
            <p:nvPr/>
          </p:nvGrpSpPr>
          <p:grpSpPr>
            <a:xfrm>
              <a:off x="6943641" y="462327"/>
              <a:ext cx="691552" cy="759744"/>
              <a:chOff x="7216391" y="426902"/>
              <a:chExt cx="691552" cy="759744"/>
            </a:xfrm>
          </p:grpSpPr>
          <p:sp>
            <p:nvSpPr>
              <p:cNvPr id="1370" name="Google Shape;1370;p38"/>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8"/>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8"/>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74" name="Google Shape;1374;p38"/>
          <p:cNvGrpSpPr/>
          <p:nvPr/>
        </p:nvGrpSpPr>
        <p:grpSpPr>
          <a:xfrm>
            <a:off x="8184734" y="4128451"/>
            <a:ext cx="635357" cy="635357"/>
            <a:chOff x="3922789" y="109320"/>
            <a:chExt cx="683400" cy="683400"/>
          </a:xfrm>
        </p:grpSpPr>
        <p:sp>
          <p:nvSpPr>
            <p:cNvPr id="1375" name="Google Shape;1375;p38"/>
            <p:cNvSpPr/>
            <p:nvPr/>
          </p:nvSpPr>
          <p:spPr>
            <a:xfrm rot="1625691">
              <a:off x="4010573" y="197103"/>
              <a:ext cx="507833" cy="507833"/>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p:nvPr/>
          </p:nvSpPr>
          <p:spPr>
            <a:xfrm rot="1625197">
              <a:off x="4065546" y="251973"/>
              <a:ext cx="397947" cy="39794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7" name="Google Shape;1377;p38"/>
            <p:cNvGrpSpPr/>
            <p:nvPr/>
          </p:nvGrpSpPr>
          <p:grpSpPr>
            <a:xfrm rot="1625114">
              <a:off x="4079249" y="423580"/>
              <a:ext cx="368338" cy="58798"/>
              <a:chOff x="4083986" y="424038"/>
              <a:chExt cx="368350" cy="58800"/>
            </a:xfrm>
          </p:grpSpPr>
          <p:sp>
            <p:nvSpPr>
              <p:cNvPr id="1378" name="Google Shape;1378;p38"/>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0" name="Google Shape;1380;p38"/>
            <p:cNvSpPr/>
            <p:nvPr/>
          </p:nvSpPr>
          <p:spPr>
            <a:xfrm rot="1623036">
              <a:off x="4217071" y="403468"/>
              <a:ext cx="94992" cy="9499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38"/>
          <p:cNvGrpSpPr/>
          <p:nvPr/>
        </p:nvGrpSpPr>
        <p:grpSpPr>
          <a:xfrm>
            <a:off x="3644143" y="1848016"/>
            <a:ext cx="1986831" cy="2826533"/>
            <a:chOff x="3644143" y="1848016"/>
            <a:chExt cx="1986831" cy="2826533"/>
          </a:xfrm>
        </p:grpSpPr>
        <p:sp>
          <p:nvSpPr>
            <p:cNvPr id="1414" name="Google Shape;1414;p38"/>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1" name="Google Shape;1451;p38"/>
            <p:cNvGrpSpPr/>
            <p:nvPr/>
          </p:nvGrpSpPr>
          <p:grpSpPr>
            <a:xfrm rot="-1425915" flipH="1">
              <a:off x="3942799" y="2086057"/>
              <a:ext cx="1472133" cy="1382077"/>
              <a:chOff x="553027" y="2008603"/>
              <a:chExt cx="1417915" cy="1331058"/>
            </a:xfrm>
          </p:grpSpPr>
          <p:sp>
            <p:nvSpPr>
              <p:cNvPr id="1452" name="Google Shape;1452;p38"/>
              <p:cNvSpPr/>
              <p:nvPr/>
            </p:nvSpPr>
            <p:spPr>
              <a:xfrm>
                <a:off x="1095423"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8"/>
              <p:cNvSpPr/>
              <p:nvPr/>
            </p:nvSpPr>
            <p:spPr>
              <a:xfrm>
                <a:off x="1193252"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8"/>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8"/>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8"/>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8"/>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8"/>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8"/>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8"/>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8"/>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8"/>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8"/>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4" name="Google Shape;1464;p38"/>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8"/>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8"/>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7" name="Google Shape;1467;p38"/>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8"/>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8"/>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792;p29">
            <a:extLst>
              <a:ext uri="{FF2B5EF4-FFF2-40B4-BE49-F238E27FC236}">
                <a16:creationId xmlns:a16="http://schemas.microsoft.com/office/drawing/2014/main" id="{0B2C67E6-246E-44A0-9010-B5E1091E008B}"/>
              </a:ext>
            </a:extLst>
          </p:cNvPr>
          <p:cNvSpPr txBox="1">
            <a:spLocks/>
          </p:cNvSpPr>
          <p:nvPr/>
        </p:nvSpPr>
        <p:spPr>
          <a:xfrm>
            <a:off x="3521525" y="603575"/>
            <a:ext cx="2339277"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6000" dirty="0">
                <a:solidFill>
                  <a:schemeClr val="tx1"/>
                </a:solidFill>
              </a:rPr>
              <a:t>أحسنت</a:t>
            </a:r>
          </a:p>
        </p:txBody>
      </p:sp>
      <p:sp>
        <p:nvSpPr>
          <p:cNvPr id="110" name="Google Shape;792;p29">
            <a:extLst>
              <a:ext uri="{FF2B5EF4-FFF2-40B4-BE49-F238E27FC236}">
                <a16:creationId xmlns:a16="http://schemas.microsoft.com/office/drawing/2014/main" id="{A6C3E88E-FD06-4EC7-B9CB-14A92A80C0C2}"/>
              </a:ext>
            </a:extLst>
          </p:cNvPr>
          <p:cNvSpPr txBox="1">
            <a:spLocks/>
          </p:cNvSpPr>
          <p:nvPr/>
        </p:nvSpPr>
        <p:spPr>
          <a:xfrm>
            <a:off x="6412966" y="3029576"/>
            <a:ext cx="1528047"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4800" dirty="0">
                <a:solidFill>
                  <a:schemeClr val="tx1"/>
                </a:solidFill>
              </a:rPr>
              <a:t>اضغط هنا</a:t>
            </a:r>
          </a:p>
        </p:txBody>
      </p:sp>
      <mc:AlternateContent xmlns:mc="http://schemas.openxmlformats.org/markup-compatibility/2006" xmlns:pslz="http://schemas.microsoft.com/office/powerpoint/2016/slidezoom">
        <mc:Choice Requires="pslz">
          <p:graphicFrame>
            <p:nvGraphicFramePr>
              <p:cNvPr id="8" name="صورة الشريحة 7">
                <a:extLst>
                  <a:ext uri="{FF2B5EF4-FFF2-40B4-BE49-F238E27FC236}">
                    <a16:creationId xmlns:a16="http://schemas.microsoft.com/office/drawing/2014/main" id="{EB93F569-0DCF-4CB7-A8BC-DF795B1506F5}"/>
                  </a:ext>
                </a:extLst>
              </p:cNvPr>
              <p:cNvGraphicFramePr>
                <a:graphicFrameLocks noChangeAspect="1"/>
              </p:cNvGraphicFramePr>
              <p:nvPr>
                <p:extLst>
                  <p:ext uri="{D42A27DB-BD31-4B8C-83A1-F6EECF244321}">
                    <p14:modId xmlns:p14="http://schemas.microsoft.com/office/powerpoint/2010/main" val="4061959542"/>
                  </p:ext>
                </p:extLst>
              </p:nvPr>
            </p:nvGraphicFramePr>
            <p:xfrm>
              <a:off x="6421101" y="2595896"/>
              <a:ext cx="1421663" cy="1285875"/>
            </p:xfrm>
            <a:graphic>
              <a:graphicData uri="http://schemas.microsoft.com/office/powerpoint/2016/slidezoom">
                <pslz:sldZm>
                  <pslz:sldZmObj sldId="321" cId="2027709403">
                    <pslz:zmPr id="{DE4B08C1-11D6-4C7F-8F67-8AEB4571CC8A}" returnToParent="0" imageType="cover" transitionDur="1000">
                      <p166:blipFill xmlns:p166="http://schemas.microsoft.com/office/powerpoint/2016/6/main">
                        <a:blip r:embed="rId3"/>
                        <a:stretch>
                          <a:fillRect/>
                        </a:stretch>
                      </p166:blipFill>
                      <p166:spPr xmlns:p166="http://schemas.microsoft.com/office/powerpoint/2016/6/main">
                        <a:xfrm>
                          <a:off x="0" y="0"/>
                          <a:ext cx="1421663" cy="1285875"/>
                        </a:xfrm>
                        <a:prstGeom prst="rect">
                          <a:avLst/>
                        </a:prstGeom>
                        <a:ln w="3175">
                          <a:solidFill>
                            <a:prstClr val="ltGray"/>
                          </a:solidFill>
                        </a:ln>
                      </p166:spPr>
                    </pslz:zmPr>
                  </pslz:sldZmObj>
                </pslz:sldZm>
              </a:graphicData>
            </a:graphic>
          </p:graphicFrame>
        </mc:Choice>
        <mc:Fallback xmlns="">
          <p:pic>
            <p:nvPicPr>
              <p:cNvPr id="8" name="صورة الشريحة 7">
                <a:extLst>
                  <a:ext uri="{FF2B5EF4-FFF2-40B4-BE49-F238E27FC236}">
                    <a16:creationId xmlns:a16="http://schemas.microsoft.com/office/drawing/2014/main" id="{EB93F569-0DCF-4CB7-A8BC-DF795B1506F5}"/>
                  </a:ext>
                </a:extLst>
              </p:cNvPr>
              <p:cNvPicPr>
                <a:picLocks noGrp="1" noRot="1" noChangeAspect="1" noMove="1" noResize="1" noEditPoints="1" noAdjustHandles="1" noChangeArrowheads="1" noChangeShapeType="1"/>
              </p:cNvPicPr>
              <p:nvPr/>
            </p:nvPicPr>
            <p:blipFill>
              <a:blip r:embed="rId4"/>
              <a:stretch>
                <a:fillRect/>
              </a:stretch>
            </p:blipFill>
            <p:spPr>
              <a:xfrm>
                <a:off x="6421101" y="2595896"/>
                <a:ext cx="1421663" cy="1285875"/>
              </a:xfrm>
              <a:prstGeom prst="rect">
                <a:avLst/>
              </a:prstGeom>
              <a:ln w="3175">
                <a:solidFill>
                  <a:prstClr val="ltGray"/>
                </a:solidFill>
              </a:ln>
            </p:spPr>
          </p:pic>
        </mc:Fallback>
      </mc:AlternateContent>
      <p:grpSp>
        <p:nvGrpSpPr>
          <p:cNvPr id="106" name="Google Shape;973;p32">
            <a:extLst>
              <a:ext uri="{FF2B5EF4-FFF2-40B4-BE49-F238E27FC236}">
                <a16:creationId xmlns:a16="http://schemas.microsoft.com/office/drawing/2014/main" id="{06B5E3BC-0C1D-4756-AD8F-560B98AE1011}"/>
              </a:ext>
            </a:extLst>
          </p:cNvPr>
          <p:cNvGrpSpPr/>
          <p:nvPr/>
        </p:nvGrpSpPr>
        <p:grpSpPr>
          <a:xfrm rot="-1039541">
            <a:off x="798382" y="985103"/>
            <a:ext cx="509818" cy="508826"/>
            <a:chOff x="-1158200" y="1575175"/>
            <a:chExt cx="491503" cy="490546"/>
          </a:xfrm>
        </p:grpSpPr>
        <p:sp>
          <p:nvSpPr>
            <p:cNvPr id="107" name="Google Shape;974;p32">
              <a:extLst>
                <a:ext uri="{FF2B5EF4-FFF2-40B4-BE49-F238E27FC236}">
                  <a16:creationId xmlns:a16="http://schemas.microsoft.com/office/drawing/2014/main" id="{B257644A-0A79-4CDB-856B-669472920B8B}"/>
                </a:ext>
              </a:extLst>
            </p:cNvPr>
            <p:cNvSpPr/>
            <p:nvPr/>
          </p:nvSpPr>
          <p:spPr>
            <a:xfrm>
              <a:off x="-1158200" y="1575175"/>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75;p32">
              <a:extLst>
                <a:ext uri="{FF2B5EF4-FFF2-40B4-BE49-F238E27FC236}">
                  <a16:creationId xmlns:a16="http://schemas.microsoft.com/office/drawing/2014/main" id="{CB8317AC-9467-4CCA-A828-C65FC5190D53}"/>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976;p32">
              <a:extLst>
                <a:ext uri="{FF2B5EF4-FFF2-40B4-BE49-F238E27FC236}">
                  <a16:creationId xmlns:a16="http://schemas.microsoft.com/office/drawing/2014/main" id="{7F42088F-592A-4A73-935A-DDE661DCA148}"/>
                </a:ext>
              </a:extLst>
            </p:cNvPr>
            <p:cNvGrpSpPr/>
            <p:nvPr/>
          </p:nvGrpSpPr>
          <p:grpSpPr>
            <a:xfrm>
              <a:off x="-983111" y="1726279"/>
              <a:ext cx="137883" cy="49495"/>
              <a:chOff x="-983107" y="1726290"/>
              <a:chExt cx="137883" cy="49495"/>
            </a:xfrm>
          </p:grpSpPr>
          <p:sp>
            <p:nvSpPr>
              <p:cNvPr id="112" name="Google Shape;978;p32">
                <a:extLst>
                  <a:ext uri="{FF2B5EF4-FFF2-40B4-BE49-F238E27FC236}">
                    <a16:creationId xmlns:a16="http://schemas.microsoft.com/office/drawing/2014/main" id="{55E9DA3D-74AB-4AC9-AE29-F86F73B0F64C}"/>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79;p32">
                <a:extLst>
                  <a:ext uri="{FF2B5EF4-FFF2-40B4-BE49-F238E27FC236}">
                    <a16:creationId xmlns:a16="http://schemas.microsoft.com/office/drawing/2014/main" id="{BF0F4FE6-D563-4888-8A2D-518C02AE0482}"/>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 name="Google Shape;982;p32">
            <a:extLst>
              <a:ext uri="{FF2B5EF4-FFF2-40B4-BE49-F238E27FC236}">
                <a16:creationId xmlns:a16="http://schemas.microsoft.com/office/drawing/2014/main" id="{384071C2-8271-4716-8E45-C4223578F9EB}"/>
              </a:ext>
            </a:extLst>
          </p:cNvPr>
          <p:cNvGrpSpPr/>
          <p:nvPr/>
        </p:nvGrpSpPr>
        <p:grpSpPr>
          <a:xfrm rot="1557888">
            <a:off x="240547" y="953724"/>
            <a:ext cx="358788" cy="358156"/>
            <a:chOff x="-1158200" y="1575176"/>
            <a:chExt cx="491503" cy="490546"/>
          </a:xfrm>
        </p:grpSpPr>
        <p:sp>
          <p:nvSpPr>
            <p:cNvPr id="115" name="Google Shape;983;p32">
              <a:extLst>
                <a:ext uri="{FF2B5EF4-FFF2-40B4-BE49-F238E27FC236}">
                  <a16:creationId xmlns:a16="http://schemas.microsoft.com/office/drawing/2014/main" id="{CFEFAA4A-5711-40E1-8E64-B2FD6D689F7F}"/>
                </a:ext>
              </a:extLst>
            </p:cNvPr>
            <p:cNvSpPr/>
            <p:nvPr/>
          </p:nvSpPr>
          <p:spPr>
            <a:xfrm>
              <a:off x="-1158200" y="1575176"/>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984;p32">
              <a:extLst>
                <a:ext uri="{FF2B5EF4-FFF2-40B4-BE49-F238E27FC236}">
                  <a16:creationId xmlns:a16="http://schemas.microsoft.com/office/drawing/2014/main" id="{E188B869-E834-4718-AAE1-6D8EF0C7E79F}"/>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985;p32">
              <a:extLst>
                <a:ext uri="{FF2B5EF4-FFF2-40B4-BE49-F238E27FC236}">
                  <a16:creationId xmlns:a16="http://schemas.microsoft.com/office/drawing/2014/main" id="{5C5E8763-389D-4CDA-AC8C-8E3A3C0D2373}"/>
                </a:ext>
              </a:extLst>
            </p:cNvPr>
            <p:cNvGrpSpPr/>
            <p:nvPr/>
          </p:nvGrpSpPr>
          <p:grpSpPr>
            <a:xfrm>
              <a:off x="-983111" y="1726279"/>
              <a:ext cx="137883" cy="49495"/>
              <a:chOff x="-983107" y="1726290"/>
              <a:chExt cx="137883" cy="49495"/>
            </a:xfrm>
          </p:grpSpPr>
          <p:sp>
            <p:nvSpPr>
              <p:cNvPr id="118" name="Google Shape;987;p32">
                <a:extLst>
                  <a:ext uri="{FF2B5EF4-FFF2-40B4-BE49-F238E27FC236}">
                    <a16:creationId xmlns:a16="http://schemas.microsoft.com/office/drawing/2014/main" id="{9A0436E5-C01F-4996-9BE5-95F5E0B3A8BC}"/>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88;p32">
                <a:extLst>
                  <a:ext uri="{FF2B5EF4-FFF2-40B4-BE49-F238E27FC236}">
                    <a16:creationId xmlns:a16="http://schemas.microsoft.com/office/drawing/2014/main" id="{DDD59246-F459-45B6-9BAF-E87D9E8D5FBD}"/>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0" name="صورة 89">
            <a:extLst>
              <a:ext uri="{FF2B5EF4-FFF2-40B4-BE49-F238E27FC236}">
                <a16:creationId xmlns:a16="http://schemas.microsoft.com/office/drawing/2014/main" id="{BBF655EE-62B9-4EAC-ACBE-2E80A9C42242}"/>
              </a:ext>
            </a:extLst>
          </p:cNvPr>
          <p:cNvPicPr>
            <a:picLocks noChangeAspect="1"/>
          </p:cNvPicPr>
          <p:nvPr/>
        </p:nvPicPr>
        <p:blipFill>
          <a:blip r:embed="rId5"/>
          <a:stretch>
            <a:fillRect/>
          </a:stretch>
        </p:blipFill>
        <p:spPr>
          <a:xfrm>
            <a:off x="5816362" y="3542117"/>
            <a:ext cx="867507" cy="13542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grpSp>
        <p:nvGrpSpPr>
          <p:cNvPr id="1475" name="Google Shape;1475;p39"/>
          <p:cNvGrpSpPr/>
          <p:nvPr/>
        </p:nvGrpSpPr>
        <p:grpSpPr>
          <a:xfrm>
            <a:off x="881041" y="3923377"/>
            <a:ext cx="691552" cy="759744"/>
            <a:chOff x="6943641" y="462327"/>
            <a:chExt cx="691552" cy="759744"/>
          </a:xfrm>
        </p:grpSpPr>
        <p:sp>
          <p:nvSpPr>
            <p:cNvPr id="1476" name="Google Shape;1476;p39"/>
            <p:cNvSpPr/>
            <p:nvPr/>
          </p:nvSpPr>
          <p:spPr>
            <a:xfrm>
              <a:off x="7035475" y="588200"/>
              <a:ext cx="507900" cy="50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9"/>
            <p:cNvSpPr/>
            <p:nvPr/>
          </p:nvSpPr>
          <p:spPr>
            <a:xfrm>
              <a:off x="7090375" y="643150"/>
              <a:ext cx="398100" cy="3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8" name="Google Shape;1478;p39"/>
            <p:cNvGrpSpPr/>
            <p:nvPr/>
          </p:nvGrpSpPr>
          <p:grpSpPr>
            <a:xfrm>
              <a:off x="6943641" y="462327"/>
              <a:ext cx="691552" cy="759744"/>
              <a:chOff x="7216391" y="426902"/>
              <a:chExt cx="691552" cy="759744"/>
            </a:xfrm>
          </p:grpSpPr>
          <p:sp>
            <p:nvSpPr>
              <p:cNvPr id="1479" name="Google Shape;1479;p39"/>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9"/>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9"/>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9"/>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3" name="Google Shape;1483;p39"/>
          <p:cNvGrpSpPr/>
          <p:nvPr/>
        </p:nvGrpSpPr>
        <p:grpSpPr>
          <a:xfrm>
            <a:off x="8184734" y="4128451"/>
            <a:ext cx="635357" cy="635357"/>
            <a:chOff x="3922789" y="109320"/>
            <a:chExt cx="683400" cy="683400"/>
          </a:xfrm>
        </p:grpSpPr>
        <p:sp>
          <p:nvSpPr>
            <p:cNvPr id="1484" name="Google Shape;1484;p39"/>
            <p:cNvSpPr/>
            <p:nvPr/>
          </p:nvSpPr>
          <p:spPr>
            <a:xfrm rot="1625691">
              <a:off x="4010573" y="197103"/>
              <a:ext cx="507833" cy="507833"/>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rot="1625197">
              <a:off x="4065546" y="251973"/>
              <a:ext cx="397947" cy="39794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6" name="Google Shape;1486;p39"/>
            <p:cNvGrpSpPr/>
            <p:nvPr/>
          </p:nvGrpSpPr>
          <p:grpSpPr>
            <a:xfrm rot="1625114">
              <a:off x="4079249" y="423580"/>
              <a:ext cx="368338" cy="58798"/>
              <a:chOff x="4083986" y="424038"/>
              <a:chExt cx="368350" cy="58800"/>
            </a:xfrm>
          </p:grpSpPr>
          <p:sp>
            <p:nvSpPr>
              <p:cNvPr id="1487" name="Google Shape;1487;p39"/>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39"/>
            <p:cNvSpPr/>
            <p:nvPr/>
          </p:nvSpPr>
          <p:spPr>
            <a:xfrm rot="1623036">
              <a:off x="4217071" y="403468"/>
              <a:ext cx="94992" cy="9499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39"/>
          <p:cNvGrpSpPr/>
          <p:nvPr/>
        </p:nvGrpSpPr>
        <p:grpSpPr>
          <a:xfrm>
            <a:off x="3644143" y="2272876"/>
            <a:ext cx="1855714" cy="2401674"/>
            <a:chOff x="3644143" y="2272876"/>
            <a:chExt cx="1855714" cy="2401674"/>
          </a:xfrm>
        </p:grpSpPr>
        <p:sp>
          <p:nvSpPr>
            <p:cNvPr id="1523" name="Google Shape;1523;p39"/>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9"/>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9"/>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9"/>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9"/>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9"/>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9"/>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9"/>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39"/>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39"/>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9"/>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9"/>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9"/>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9"/>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9"/>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39"/>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9"/>
            <p:cNvSpPr/>
            <p:nvPr/>
          </p:nvSpPr>
          <p:spPr>
            <a:xfrm rot="900060">
              <a:off x="4624009" y="3434514"/>
              <a:ext cx="451999" cy="436232"/>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9"/>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9"/>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9"/>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9"/>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9"/>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39"/>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39"/>
            <p:cNvSpPr/>
            <p:nvPr/>
          </p:nvSpPr>
          <p:spPr>
            <a:xfrm>
              <a:off x="4176588" y="3411656"/>
              <a:ext cx="445650" cy="436413"/>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39"/>
            <p:cNvSpPr/>
            <p:nvPr/>
          </p:nvSpPr>
          <p:spPr>
            <a:xfrm rot="10800000" flipH="1">
              <a:off x="4393512" y="3955275"/>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9"/>
            <p:cNvSpPr/>
            <p:nvPr/>
          </p:nvSpPr>
          <p:spPr>
            <a:xfrm rot="10800000" flipH="1">
              <a:off x="4378088" y="4045971"/>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39"/>
            <p:cNvGrpSpPr/>
            <p:nvPr/>
          </p:nvGrpSpPr>
          <p:grpSpPr>
            <a:xfrm>
              <a:off x="3767108" y="2272876"/>
              <a:ext cx="1631932" cy="1518627"/>
              <a:chOff x="3809970" y="2282401"/>
              <a:chExt cx="1631932" cy="1518627"/>
            </a:xfrm>
          </p:grpSpPr>
          <p:sp>
            <p:nvSpPr>
              <p:cNvPr id="1561" name="Google Shape;1561;p39"/>
              <p:cNvSpPr/>
              <p:nvPr/>
            </p:nvSpPr>
            <p:spPr>
              <a:xfrm rot="965732">
                <a:off x="4017013" y="2444730"/>
                <a:ext cx="1312201" cy="998546"/>
              </a:xfrm>
              <a:custGeom>
                <a:avLst/>
                <a:gdLst/>
                <a:ahLst/>
                <a:cxnLst/>
                <a:rect l="l" t="t" r="r" b="b"/>
                <a:pathLst>
                  <a:path w="44899" h="34164" extrusionOk="0">
                    <a:moveTo>
                      <a:pt x="21789" y="1"/>
                    </a:moveTo>
                    <a:cubicBezTo>
                      <a:pt x="14669" y="1"/>
                      <a:pt x="8311" y="2513"/>
                      <a:pt x="4060" y="6466"/>
                    </a:cubicBezTo>
                    <a:cubicBezTo>
                      <a:pt x="691" y="9609"/>
                      <a:pt x="0" y="13859"/>
                      <a:pt x="0" y="18289"/>
                    </a:cubicBezTo>
                    <a:cubicBezTo>
                      <a:pt x="0" y="25313"/>
                      <a:pt x="4548" y="29576"/>
                      <a:pt x="12014" y="32576"/>
                    </a:cubicBezTo>
                    <a:cubicBezTo>
                      <a:pt x="14402" y="33533"/>
                      <a:pt x="19430" y="34164"/>
                      <a:pt x="23907" y="34164"/>
                    </a:cubicBezTo>
                    <a:cubicBezTo>
                      <a:pt x="26839" y="34164"/>
                      <a:pt x="29535" y="33893"/>
                      <a:pt x="31099" y="33267"/>
                    </a:cubicBezTo>
                    <a:cubicBezTo>
                      <a:pt x="37624" y="30647"/>
                      <a:pt x="43589" y="26587"/>
                      <a:pt x="44673" y="20682"/>
                    </a:cubicBezTo>
                    <a:cubicBezTo>
                      <a:pt x="44827" y="19836"/>
                      <a:pt x="44899" y="18967"/>
                      <a:pt x="44899" y="18098"/>
                    </a:cubicBezTo>
                    <a:cubicBezTo>
                      <a:pt x="44899" y="8097"/>
                      <a:pt x="34552" y="1"/>
                      <a:pt x="21789" y="1"/>
                    </a:cubicBezTo>
                    <a:close/>
                  </a:path>
                </a:pathLst>
              </a:custGeom>
              <a:solidFill>
                <a:srgbClr val="BC3F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9"/>
              <p:cNvSpPr/>
              <p:nvPr/>
            </p:nvSpPr>
            <p:spPr>
              <a:xfrm rot="965732">
                <a:off x="3924075" y="2621058"/>
                <a:ext cx="1344934" cy="1013394"/>
              </a:xfrm>
              <a:custGeom>
                <a:avLst/>
                <a:gdLst/>
                <a:ahLst/>
                <a:cxnLst/>
                <a:rect l="l" t="t" r="r" b="b"/>
                <a:pathLst>
                  <a:path w="46019" h="34672" extrusionOk="0">
                    <a:moveTo>
                      <a:pt x="5347" y="0"/>
                    </a:moveTo>
                    <a:lnTo>
                      <a:pt x="5347" y="0"/>
                    </a:lnTo>
                    <a:cubicBezTo>
                      <a:pt x="2013" y="3144"/>
                      <a:pt x="1" y="7180"/>
                      <a:pt x="1" y="11585"/>
                    </a:cubicBezTo>
                    <a:cubicBezTo>
                      <a:pt x="1" y="18598"/>
                      <a:pt x="5109" y="24682"/>
                      <a:pt x="12574" y="27682"/>
                    </a:cubicBezTo>
                    <a:cubicBezTo>
                      <a:pt x="16527" y="29278"/>
                      <a:pt x="23123" y="34671"/>
                      <a:pt x="23123" y="34671"/>
                    </a:cubicBezTo>
                    <a:cubicBezTo>
                      <a:pt x="23123" y="34671"/>
                      <a:pt x="29814" y="29242"/>
                      <a:pt x="33719" y="27659"/>
                    </a:cubicBezTo>
                    <a:cubicBezTo>
                      <a:pt x="40256" y="25015"/>
                      <a:pt x="44971" y="20015"/>
                      <a:pt x="46018" y="14085"/>
                    </a:cubicBezTo>
                    <a:lnTo>
                      <a:pt x="46018" y="14085"/>
                    </a:lnTo>
                    <a:cubicBezTo>
                      <a:pt x="44030" y="15943"/>
                      <a:pt x="41577" y="17491"/>
                      <a:pt x="38791" y="18610"/>
                    </a:cubicBezTo>
                    <a:cubicBezTo>
                      <a:pt x="38756" y="18634"/>
                      <a:pt x="38708" y="18645"/>
                      <a:pt x="38672" y="18669"/>
                    </a:cubicBezTo>
                    <a:cubicBezTo>
                      <a:pt x="35348" y="20049"/>
                      <a:pt x="31819" y="20734"/>
                      <a:pt x="28288" y="20734"/>
                    </a:cubicBezTo>
                    <a:cubicBezTo>
                      <a:pt x="24750" y="20734"/>
                      <a:pt x="21209" y="20046"/>
                      <a:pt x="17872" y="18681"/>
                    </a:cubicBezTo>
                    <a:cubicBezTo>
                      <a:pt x="17813" y="18657"/>
                      <a:pt x="17753" y="18634"/>
                      <a:pt x="17705" y="18610"/>
                    </a:cubicBezTo>
                    <a:cubicBezTo>
                      <a:pt x="10240" y="15609"/>
                      <a:pt x="5132" y="9525"/>
                      <a:pt x="5132" y="2513"/>
                    </a:cubicBezTo>
                    <a:cubicBezTo>
                      <a:pt x="5132" y="1655"/>
                      <a:pt x="5204" y="822"/>
                      <a:pt x="5347" y="0"/>
                    </a:cubicBezTo>
                    <a:close/>
                  </a:path>
                </a:pathLst>
              </a:custGeom>
              <a:solidFill>
                <a:srgbClr val="91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9"/>
              <p:cNvSpPr/>
              <p:nvPr/>
            </p:nvSpPr>
            <p:spPr>
              <a:xfrm rot="965732">
                <a:off x="4327831" y="2460072"/>
                <a:ext cx="941620" cy="318439"/>
              </a:xfrm>
              <a:custGeom>
                <a:avLst/>
                <a:gdLst/>
                <a:ahLst/>
                <a:cxnLst/>
                <a:rect l="l" t="t" r="r" b="b"/>
                <a:pathLst>
                  <a:path w="32219" h="10895" extrusionOk="0">
                    <a:moveTo>
                      <a:pt x="14336" y="1"/>
                    </a:moveTo>
                    <a:cubicBezTo>
                      <a:pt x="10776" y="1"/>
                      <a:pt x="7406" y="632"/>
                      <a:pt x="4394" y="1751"/>
                    </a:cubicBezTo>
                    <a:cubicBezTo>
                      <a:pt x="4370" y="1763"/>
                      <a:pt x="4334" y="1775"/>
                      <a:pt x="4299" y="1787"/>
                    </a:cubicBezTo>
                    <a:cubicBezTo>
                      <a:pt x="1" y="3406"/>
                      <a:pt x="703" y="9740"/>
                      <a:pt x="5263" y="10383"/>
                    </a:cubicBezTo>
                    <a:cubicBezTo>
                      <a:pt x="8109" y="10788"/>
                      <a:pt x="11395" y="10895"/>
                      <a:pt x="14836" y="10895"/>
                    </a:cubicBezTo>
                    <a:cubicBezTo>
                      <a:pt x="22956" y="10895"/>
                      <a:pt x="29504" y="10359"/>
                      <a:pt x="32219" y="6632"/>
                    </a:cubicBezTo>
                    <a:cubicBezTo>
                      <a:pt x="27980" y="2584"/>
                      <a:pt x="21539" y="1"/>
                      <a:pt x="14336" y="1"/>
                    </a:cubicBezTo>
                    <a:close/>
                  </a:path>
                </a:pathLst>
              </a:custGeom>
              <a:solidFill>
                <a:srgbClr val="FFE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9"/>
              <p:cNvSpPr/>
              <p:nvPr/>
            </p:nvSpPr>
            <p:spPr>
              <a:xfrm rot="965732">
                <a:off x="4215516" y="2493580"/>
                <a:ext cx="1032775" cy="329926"/>
              </a:xfrm>
              <a:custGeom>
                <a:avLst/>
                <a:gdLst/>
                <a:ahLst/>
                <a:cxnLst/>
                <a:rect l="l" t="t" r="r" b="b"/>
                <a:pathLst>
                  <a:path w="35338" h="11288" extrusionOk="0">
                    <a:moveTo>
                      <a:pt x="7846" y="0"/>
                    </a:moveTo>
                    <a:lnTo>
                      <a:pt x="7846" y="0"/>
                    </a:lnTo>
                    <a:cubicBezTo>
                      <a:pt x="4810" y="1119"/>
                      <a:pt x="2131" y="2750"/>
                      <a:pt x="0" y="4739"/>
                    </a:cubicBezTo>
                    <a:cubicBezTo>
                      <a:pt x="2620" y="8561"/>
                      <a:pt x="9620" y="11287"/>
                      <a:pt x="17848" y="11287"/>
                    </a:cubicBezTo>
                    <a:cubicBezTo>
                      <a:pt x="25718" y="11287"/>
                      <a:pt x="32469" y="8787"/>
                      <a:pt x="35338" y="5227"/>
                    </a:cubicBezTo>
                    <a:lnTo>
                      <a:pt x="35338" y="5227"/>
                    </a:lnTo>
                    <a:cubicBezTo>
                      <a:pt x="32492" y="6120"/>
                      <a:pt x="29159" y="6632"/>
                      <a:pt x="25599" y="6632"/>
                    </a:cubicBezTo>
                    <a:cubicBezTo>
                      <a:pt x="17371" y="6632"/>
                      <a:pt x="10371" y="3905"/>
                      <a:pt x="7739" y="83"/>
                    </a:cubicBezTo>
                    <a:cubicBezTo>
                      <a:pt x="7775" y="60"/>
                      <a:pt x="7811" y="24"/>
                      <a:pt x="7846" y="0"/>
                    </a:cubicBezTo>
                    <a:close/>
                  </a:path>
                </a:pathLst>
              </a:custGeom>
              <a:solidFill>
                <a:srgbClr val="FFC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5" name="Google Shape;1565;p39"/>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9"/>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7" name="Google Shape;1567;p39"/>
          <p:cNvSpPr/>
          <p:nvPr/>
        </p:nvSpPr>
        <p:spPr>
          <a:xfrm>
            <a:off x="4225453" y="1440742"/>
            <a:ext cx="693090" cy="686195"/>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2;p29">
            <a:extLst>
              <a:ext uri="{FF2B5EF4-FFF2-40B4-BE49-F238E27FC236}">
                <a16:creationId xmlns:a16="http://schemas.microsoft.com/office/drawing/2014/main" id="{B975FAFE-DCBD-4D89-9DEB-8CB11CEC714F}"/>
              </a:ext>
            </a:extLst>
          </p:cNvPr>
          <p:cNvSpPr txBox="1">
            <a:spLocks/>
          </p:cNvSpPr>
          <p:nvPr/>
        </p:nvSpPr>
        <p:spPr>
          <a:xfrm>
            <a:off x="3402361" y="657512"/>
            <a:ext cx="2339277"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6000" dirty="0">
                <a:solidFill>
                  <a:schemeClr val="tx1"/>
                </a:solidFill>
              </a:rPr>
              <a:t>خطأ</a:t>
            </a:r>
          </a:p>
        </p:txBody>
      </p:sp>
      <p:sp>
        <p:nvSpPr>
          <p:cNvPr id="96" name="Google Shape;792;p29">
            <a:extLst>
              <a:ext uri="{FF2B5EF4-FFF2-40B4-BE49-F238E27FC236}">
                <a16:creationId xmlns:a16="http://schemas.microsoft.com/office/drawing/2014/main" id="{D4B83C74-C2CA-4E16-87C1-FFE08B96E9E4}"/>
              </a:ext>
            </a:extLst>
          </p:cNvPr>
          <p:cNvSpPr txBox="1">
            <a:spLocks/>
          </p:cNvSpPr>
          <p:nvPr/>
        </p:nvSpPr>
        <p:spPr>
          <a:xfrm>
            <a:off x="6412966" y="3029576"/>
            <a:ext cx="1528047"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4800" dirty="0">
                <a:solidFill>
                  <a:schemeClr val="tx1"/>
                </a:solidFill>
              </a:rPr>
              <a:t>اضغط هنا</a:t>
            </a:r>
          </a:p>
        </p:txBody>
      </p:sp>
      <mc:AlternateContent xmlns:mc="http://schemas.openxmlformats.org/markup-compatibility/2006" xmlns:pslz="http://schemas.microsoft.com/office/powerpoint/2016/slidezoom">
        <mc:Choice Requires="pslz">
          <p:graphicFrame>
            <p:nvGraphicFramePr>
              <p:cNvPr id="98" name="صورة الشريحة 97">
                <a:extLst>
                  <a:ext uri="{FF2B5EF4-FFF2-40B4-BE49-F238E27FC236}">
                    <a16:creationId xmlns:a16="http://schemas.microsoft.com/office/drawing/2014/main" id="{F48922F9-CD45-4648-BC0F-24B95ECFC4C4}"/>
                  </a:ext>
                </a:extLst>
              </p:cNvPr>
              <p:cNvGraphicFramePr>
                <a:graphicFrameLocks noChangeAspect="1"/>
              </p:cNvGraphicFramePr>
              <p:nvPr>
                <p:extLst>
                  <p:ext uri="{D42A27DB-BD31-4B8C-83A1-F6EECF244321}">
                    <p14:modId xmlns:p14="http://schemas.microsoft.com/office/powerpoint/2010/main" val="3777587507"/>
                  </p:ext>
                </p:extLst>
              </p:nvPr>
            </p:nvGraphicFramePr>
            <p:xfrm>
              <a:off x="6606573" y="2579652"/>
              <a:ext cx="1251122" cy="1285875"/>
            </p:xfrm>
            <a:graphic>
              <a:graphicData uri="http://schemas.microsoft.com/office/powerpoint/2016/slidezoom">
                <pslz:sldZm>
                  <pslz:sldZmObj sldId="262" cId="0">
                    <pslz:zmPr id="{9DA55ED6-AA26-419E-950D-7170F4B2786C}" returnToParent="0" imageType="cover" transitionDur="1000">
                      <p166:blipFill xmlns:p166="http://schemas.microsoft.com/office/powerpoint/2016/6/main">
                        <a:blip r:embed="rId3"/>
                        <a:stretch>
                          <a:fillRect/>
                        </a:stretch>
                      </p166:blipFill>
                      <p166:spPr xmlns:p166="http://schemas.microsoft.com/office/powerpoint/2016/6/main">
                        <a:xfrm>
                          <a:off x="0" y="0"/>
                          <a:ext cx="1251122" cy="1285875"/>
                        </a:xfrm>
                        <a:prstGeom prst="rect">
                          <a:avLst/>
                        </a:prstGeom>
                        <a:ln w="3175">
                          <a:solidFill>
                            <a:prstClr val="ltGray"/>
                          </a:solidFill>
                        </a:ln>
                      </p166:spPr>
                    </pslz:zmPr>
                  </pslz:sldZmObj>
                </pslz:sldZm>
              </a:graphicData>
            </a:graphic>
          </p:graphicFrame>
        </mc:Choice>
        <mc:Fallback xmlns="">
          <p:pic>
            <p:nvPicPr>
              <p:cNvPr id="98" name="صورة الشريحة 97">
                <a:extLst>
                  <a:ext uri="{FF2B5EF4-FFF2-40B4-BE49-F238E27FC236}">
                    <a16:creationId xmlns:a16="http://schemas.microsoft.com/office/drawing/2014/main" id="{F48922F9-CD45-4648-BC0F-24B95ECFC4C4}"/>
                  </a:ext>
                </a:extLst>
              </p:cNvPr>
              <p:cNvPicPr>
                <a:picLocks noGrp="1" noRot="1" noChangeAspect="1" noMove="1" noResize="1" noEditPoints="1" noAdjustHandles="1" noChangeArrowheads="1" noChangeShapeType="1"/>
              </p:cNvPicPr>
              <p:nvPr/>
            </p:nvPicPr>
            <p:blipFill>
              <a:blip r:embed="rId4"/>
              <a:stretch>
                <a:fillRect/>
              </a:stretch>
            </p:blipFill>
            <p:spPr>
              <a:xfrm>
                <a:off x="6606573" y="2579652"/>
                <a:ext cx="1251122" cy="1285875"/>
              </a:xfrm>
              <a:prstGeom prst="rect">
                <a:avLst/>
              </a:prstGeom>
              <a:ln w="3175">
                <a:solidFill>
                  <a:prstClr val="ltGray"/>
                </a:solidFill>
              </a:ln>
            </p:spPr>
          </p:pic>
        </mc:Fallback>
      </mc:AlternateContent>
      <p:grpSp>
        <p:nvGrpSpPr>
          <p:cNvPr id="99" name="Google Shape;973;p32">
            <a:extLst>
              <a:ext uri="{FF2B5EF4-FFF2-40B4-BE49-F238E27FC236}">
                <a16:creationId xmlns:a16="http://schemas.microsoft.com/office/drawing/2014/main" id="{FDAD58D0-C119-4118-942E-8A34F6E6B217}"/>
              </a:ext>
            </a:extLst>
          </p:cNvPr>
          <p:cNvGrpSpPr/>
          <p:nvPr/>
        </p:nvGrpSpPr>
        <p:grpSpPr>
          <a:xfrm rot="-1039541">
            <a:off x="798382" y="985103"/>
            <a:ext cx="509818" cy="508826"/>
            <a:chOff x="-1158200" y="1575175"/>
            <a:chExt cx="491503" cy="490546"/>
          </a:xfrm>
        </p:grpSpPr>
        <p:sp>
          <p:nvSpPr>
            <p:cNvPr id="100" name="Google Shape;974;p32">
              <a:extLst>
                <a:ext uri="{FF2B5EF4-FFF2-40B4-BE49-F238E27FC236}">
                  <a16:creationId xmlns:a16="http://schemas.microsoft.com/office/drawing/2014/main" id="{30E3679E-EA4F-433D-A7CF-C9BDE73B75C1}"/>
                </a:ext>
              </a:extLst>
            </p:cNvPr>
            <p:cNvSpPr/>
            <p:nvPr/>
          </p:nvSpPr>
          <p:spPr>
            <a:xfrm>
              <a:off x="-1158200" y="1575175"/>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75;p32">
              <a:extLst>
                <a:ext uri="{FF2B5EF4-FFF2-40B4-BE49-F238E27FC236}">
                  <a16:creationId xmlns:a16="http://schemas.microsoft.com/office/drawing/2014/main" id="{840486B1-D74A-4D98-95B5-176B75FF181E}"/>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976;p32">
              <a:extLst>
                <a:ext uri="{FF2B5EF4-FFF2-40B4-BE49-F238E27FC236}">
                  <a16:creationId xmlns:a16="http://schemas.microsoft.com/office/drawing/2014/main" id="{9BE4608D-442E-459D-A261-3E086767627E}"/>
                </a:ext>
              </a:extLst>
            </p:cNvPr>
            <p:cNvGrpSpPr/>
            <p:nvPr/>
          </p:nvGrpSpPr>
          <p:grpSpPr>
            <a:xfrm>
              <a:off x="-983111" y="1726279"/>
              <a:ext cx="137883" cy="49495"/>
              <a:chOff x="-983107" y="1726290"/>
              <a:chExt cx="137883" cy="49495"/>
            </a:xfrm>
          </p:grpSpPr>
          <p:sp>
            <p:nvSpPr>
              <p:cNvPr id="103" name="Google Shape;978;p32">
                <a:extLst>
                  <a:ext uri="{FF2B5EF4-FFF2-40B4-BE49-F238E27FC236}">
                    <a16:creationId xmlns:a16="http://schemas.microsoft.com/office/drawing/2014/main" id="{8F4C1B6F-CB1B-4124-A704-542A3E688302}"/>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79;p32">
                <a:extLst>
                  <a:ext uri="{FF2B5EF4-FFF2-40B4-BE49-F238E27FC236}">
                    <a16:creationId xmlns:a16="http://schemas.microsoft.com/office/drawing/2014/main" id="{10BE9B60-F814-44CF-884E-62F213DADDB2}"/>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5" name="Google Shape;982;p32">
            <a:extLst>
              <a:ext uri="{FF2B5EF4-FFF2-40B4-BE49-F238E27FC236}">
                <a16:creationId xmlns:a16="http://schemas.microsoft.com/office/drawing/2014/main" id="{A64EC367-2CC6-4629-9BF0-8E7C7A325322}"/>
              </a:ext>
            </a:extLst>
          </p:cNvPr>
          <p:cNvGrpSpPr/>
          <p:nvPr/>
        </p:nvGrpSpPr>
        <p:grpSpPr>
          <a:xfrm rot="1557888">
            <a:off x="240547" y="953724"/>
            <a:ext cx="358788" cy="358156"/>
            <a:chOff x="-1158200" y="1575176"/>
            <a:chExt cx="491503" cy="490546"/>
          </a:xfrm>
        </p:grpSpPr>
        <p:sp>
          <p:nvSpPr>
            <p:cNvPr id="106" name="Google Shape;983;p32">
              <a:extLst>
                <a:ext uri="{FF2B5EF4-FFF2-40B4-BE49-F238E27FC236}">
                  <a16:creationId xmlns:a16="http://schemas.microsoft.com/office/drawing/2014/main" id="{04CA1012-308A-45B7-9F5D-A679310BBFF4}"/>
                </a:ext>
              </a:extLst>
            </p:cNvPr>
            <p:cNvSpPr/>
            <p:nvPr/>
          </p:nvSpPr>
          <p:spPr>
            <a:xfrm>
              <a:off x="-1158200" y="1575176"/>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984;p32">
              <a:extLst>
                <a:ext uri="{FF2B5EF4-FFF2-40B4-BE49-F238E27FC236}">
                  <a16:creationId xmlns:a16="http://schemas.microsoft.com/office/drawing/2014/main" id="{CC8835E7-88AF-4F6A-A4C9-E7CD90BC82CC}"/>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985;p32">
              <a:extLst>
                <a:ext uri="{FF2B5EF4-FFF2-40B4-BE49-F238E27FC236}">
                  <a16:creationId xmlns:a16="http://schemas.microsoft.com/office/drawing/2014/main" id="{5BC492BA-B248-4035-8208-82E8E4EE2F10}"/>
                </a:ext>
              </a:extLst>
            </p:cNvPr>
            <p:cNvGrpSpPr/>
            <p:nvPr/>
          </p:nvGrpSpPr>
          <p:grpSpPr>
            <a:xfrm>
              <a:off x="-983111" y="1726279"/>
              <a:ext cx="137883" cy="49495"/>
              <a:chOff x="-983107" y="1726290"/>
              <a:chExt cx="137883" cy="49495"/>
            </a:xfrm>
          </p:grpSpPr>
          <p:sp>
            <p:nvSpPr>
              <p:cNvPr id="109" name="Google Shape;987;p32">
                <a:extLst>
                  <a:ext uri="{FF2B5EF4-FFF2-40B4-BE49-F238E27FC236}">
                    <a16:creationId xmlns:a16="http://schemas.microsoft.com/office/drawing/2014/main" id="{0DFE16C1-15AA-4A3E-8E61-BD111D20859A}"/>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88;p32">
                <a:extLst>
                  <a:ext uri="{FF2B5EF4-FFF2-40B4-BE49-F238E27FC236}">
                    <a16:creationId xmlns:a16="http://schemas.microsoft.com/office/drawing/2014/main" id="{C30C1A83-CD60-45DC-BB3E-7E89B225B3FD}"/>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8" name="صورة 77">
            <a:extLst>
              <a:ext uri="{FF2B5EF4-FFF2-40B4-BE49-F238E27FC236}">
                <a16:creationId xmlns:a16="http://schemas.microsoft.com/office/drawing/2014/main" id="{17510321-D582-481D-BA5D-EBED3F405386}"/>
              </a:ext>
            </a:extLst>
          </p:cNvPr>
          <p:cNvPicPr>
            <a:picLocks noChangeAspect="1"/>
          </p:cNvPicPr>
          <p:nvPr/>
        </p:nvPicPr>
        <p:blipFill>
          <a:blip r:embed="rId5"/>
          <a:stretch>
            <a:fillRect/>
          </a:stretch>
        </p:blipFill>
        <p:spPr>
          <a:xfrm>
            <a:off x="5816362" y="3542117"/>
            <a:ext cx="867507" cy="13542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0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5"/>
        <p:cNvGrpSpPr/>
        <p:nvPr/>
      </p:nvGrpSpPr>
      <p:grpSpPr>
        <a:xfrm>
          <a:off x="0" y="0"/>
          <a:ext cx="0" cy="0"/>
          <a:chOff x="0" y="0"/>
          <a:chExt cx="0" cy="0"/>
        </a:xfrm>
      </p:grpSpPr>
      <p:sp>
        <p:nvSpPr>
          <p:cNvPr id="2917" name="Google Shape;2917;p56"/>
          <p:cNvSpPr/>
          <p:nvPr/>
        </p:nvSpPr>
        <p:spPr>
          <a:xfrm>
            <a:off x="4206313" y="1692794"/>
            <a:ext cx="2391696" cy="176451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918" name="Google Shape;2918;p56"/>
          <p:cNvGrpSpPr/>
          <p:nvPr/>
        </p:nvGrpSpPr>
        <p:grpSpPr>
          <a:xfrm rot="-2700000">
            <a:off x="997681" y="4029826"/>
            <a:ext cx="703184" cy="772523"/>
            <a:chOff x="6943641" y="462327"/>
            <a:chExt cx="691552" cy="759744"/>
          </a:xfrm>
        </p:grpSpPr>
        <p:sp>
          <p:nvSpPr>
            <p:cNvPr id="2919" name="Google Shape;2919;p56"/>
            <p:cNvSpPr/>
            <p:nvPr/>
          </p:nvSpPr>
          <p:spPr>
            <a:xfrm>
              <a:off x="7035475" y="588200"/>
              <a:ext cx="507900" cy="50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6"/>
            <p:cNvSpPr/>
            <p:nvPr/>
          </p:nvSpPr>
          <p:spPr>
            <a:xfrm>
              <a:off x="7090375" y="643150"/>
              <a:ext cx="398100" cy="3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1" name="Google Shape;2921;p56"/>
            <p:cNvGrpSpPr/>
            <p:nvPr/>
          </p:nvGrpSpPr>
          <p:grpSpPr>
            <a:xfrm>
              <a:off x="6943641" y="462327"/>
              <a:ext cx="691552" cy="759744"/>
              <a:chOff x="7216391" y="426902"/>
              <a:chExt cx="691552" cy="759744"/>
            </a:xfrm>
          </p:grpSpPr>
          <p:sp>
            <p:nvSpPr>
              <p:cNvPr id="2922" name="Google Shape;2922;p56"/>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6"/>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6"/>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6"/>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26" name="Google Shape;2926;p56"/>
          <p:cNvGrpSpPr/>
          <p:nvPr/>
        </p:nvGrpSpPr>
        <p:grpSpPr>
          <a:xfrm>
            <a:off x="8184734" y="4128451"/>
            <a:ext cx="635357" cy="635357"/>
            <a:chOff x="3922789" y="109320"/>
            <a:chExt cx="683400" cy="683400"/>
          </a:xfrm>
        </p:grpSpPr>
        <p:sp>
          <p:nvSpPr>
            <p:cNvPr id="2927" name="Google Shape;2927;p56"/>
            <p:cNvSpPr/>
            <p:nvPr/>
          </p:nvSpPr>
          <p:spPr>
            <a:xfrm rot="1625691">
              <a:off x="4010573" y="197103"/>
              <a:ext cx="507833" cy="507833"/>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6"/>
            <p:cNvSpPr/>
            <p:nvPr/>
          </p:nvSpPr>
          <p:spPr>
            <a:xfrm rot="1625197">
              <a:off x="4065546" y="251973"/>
              <a:ext cx="397947" cy="39794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9" name="Google Shape;2929;p56"/>
            <p:cNvGrpSpPr/>
            <p:nvPr/>
          </p:nvGrpSpPr>
          <p:grpSpPr>
            <a:xfrm rot="1625114">
              <a:off x="4079249" y="423580"/>
              <a:ext cx="368338" cy="58798"/>
              <a:chOff x="4083986" y="424038"/>
              <a:chExt cx="368350" cy="58800"/>
            </a:xfrm>
          </p:grpSpPr>
          <p:sp>
            <p:nvSpPr>
              <p:cNvPr id="2930" name="Google Shape;2930;p56"/>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6"/>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32" name="Google Shape;2932;p56"/>
            <p:cNvSpPr/>
            <p:nvPr/>
          </p:nvSpPr>
          <p:spPr>
            <a:xfrm rot="1623036">
              <a:off x="4217071" y="403468"/>
              <a:ext cx="94992" cy="9499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5" name="Google Shape;2965;p56"/>
          <p:cNvGrpSpPr/>
          <p:nvPr/>
        </p:nvGrpSpPr>
        <p:grpSpPr>
          <a:xfrm>
            <a:off x="2545991" y="1937668"/>
            <a:ext cx="1291560" cy="1492110"/>
            <a:chOff x="2545991" y="1937668"/>
            <a:chExt cx="1291560" cy="1492110"/>
          </a:xfrm>
        </p:grpSpPr>
        <p:sp>
          <p:nvSpPr>
            <p:cNvPr id="2966" name="Google Shape;2966;p56"/>
            <p:cNvSpPr/>
            <p:nvPr/>
          </p:nvSpPr>
          <p:spPr>
            <a:xfrm>
              <a:off x="2545991" y="2138218"/>
              <a:ext cx="1291560" cy="1291560"/>
            </a:xfrm>
            <a:custGeom>
              <a:avLst/>
              <a:gdLst/>
              <a:ahLst/>
              <a:cxnLst/>
              <a:rect l="l" t="t" r="r" b="b"/>
              <a:pathLst>
                <a:path w="17253" h="17253" extrusionOk="0">
                  <a:moveTo>
                    <a:pt x="8633" y="0"/>
                  </a:moveTo>
                  <a:cubicBezTo>
                    <a:pt x="3870" y="0"/>
                    <a:pt x="1" y="3870"/>
                    <a:pt x="1" y="8632"/>
                  </a:cubicBezTo>
                  <a:cubicBezTo>
                    <a:pt x="1" y="13395"/>
                    <a:pt x="3870" y="17252"/>
                    <a:pt x="8633" y="17252"/>
                  </a:cubicBezTo>
                  <a:cubicBezTo>
                    <a:pt x="13395" y="17252"/>
                    <a:pt x="17253" y="13395"/>
                    <a:pt x="17253" y="8632"/>
                  </a:cubicBezTo>
                  <a:cubicBezTo>
                    <a:pt x="17253" y="3870"/>
                    <a:pt x="13395" y="0"/>
                    <a:pt x="8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6"/>
            <p:cNvSpPr/>
            <p:nvPr/>
          </p:nvSpPr>
          <p:spPr>
            <a:xfrm>
              <a:off x="2745643" y="2416922"/>
              <a:ext cx="976923" cy="818220"/>
            </a:xfrm>
            <a:custGeom>
              <a:avLst/>
              <a:gdLst/>
              <a:ahLst/>
              <a:cxnLst/>
              <a:rect l="l" t="t" r="r" b="b"/>
              <a:pathLst>
                <a:path w="13050" h="10930" extrusionOk="0">
                  <a:moveTo>
                    <a:pt x="7906" y="0"/>
                  </a:moveTo>
                  <a:cubicBezTo>
                    <a:pt x="7722" y="0"/>
                    <a:pt x="7539" y="6"/>
                    <a:pt x="7359" y="16"/>
                  </a:cubicBezTo>
                  <a:cubicBezTo>
                    <a:pt x="5668" y="87"/>
                    <a:pt x="3882" y="87"/>
                    <a:pt x="2370" y="849"/>
                  </a:cubicBezTo>
                  <a:cubicBezTo>
                    <a:pt x="1727" y="1171"/>
                    <a:pt x="1251" y="1790"/>
                    <a:pt x="941" y="2456"/>
                  </a:cubicBezTo>
                  <a:cubicBezTo>
                    <a:pt x="644" y="3123"/>
                    <a:pt x="501" y="3849"/>
                    <a:pt x="394" y="4576"/>
                  </a:cubicBezTo>
                  <a:cubicBezTo>
                    <a:pt x="132" y="6195"/>
                    <a:pt x="1" y="7838"/>
                    <a:pt x="84" y="9469"/>
                  </a:cubicBezTo>
                  <a:cubicBezTo>
                    <a:pt x="215" y="9481"/>
                    <a:pt x="346" y="9505"/>
                    <a:pt x="477" y="9517"/>
                  </a:cubicBezTo>
                  <a:cubicBezTo>
                    <a:pt x="513" y="9112"/>
                    <a:pt x="560" y="8719"/>
                    <a:pt x="620" y="8338"/>
                  </a:cubicBezTo>
                  <a:cubicBezTo>
                    <a:pt x="727" y="8957"/>
                    <a:pt x="834" y="9517"/>
                    <a:pt x="965" y="10124"/>
                  </a:cubicBezTo>
                  <a:cubicBezTo>
                    <a:pt x="1233" y="10290"/>
                    <a:pt x="1543" y="10370"/>
                    <a:pt x="1858" y="10370"/>
                  </a:cubicBezTo>
                  <a:cubicBezTo>
                    <a:pt x="1949" y="10370"/>
                    <a:pt x="2041" y="10364"/>
                    <a:pt x="2132" y="10350"/>
                  </a:cubicBezTo>
                  <a:cubicBezTo>
                    <a:pt x="2180" y="10017"/>
                    <a:pt x="2203" y="9695"/>
                    <a:pt x="2191" y="9362"/>
                  </a:cubicBezTo>
                  <a:lnTo>
                    <a:pt x="2191" y="9362"/>
                  </a:lnTo>
                  <a:cubicBezTo>
                    <a:pt x="2287" y="9791"/>
                    <a:pt x="2430" y="10219"/>
                    <a:pt x="2632" y="10612"/>
                  </a:cubicBezTo>
                  <a:cubicBezTo>
                    <a:pt x="3799" y="10786"/>
                    <a:pt x="4990" y="10929"/>
                    <a:pt x="6167" y="10929"/>
                  </a:cubicBezTo>
                  <a:cubicBezTo>
                    <a:pt x="7332" y="10929"/>
                    <a:pt x="8484" y="10789"/>
                    <a:pt x="9585" y="10398"/>
                  </a:cubicBezTo>
                  <a:cubicBezTo>
                    <a:pt x="9621" y="10160"/>
                    <a:pt x="9680" y="9993"/>
                    <a:pt x="9716" y="9767"/>
                  </a:cubicBezTo>
                  <a:cubicBezTo>
                    <a:pt x="9800" y="10041"/>
                    <a:pt x="9919" y="10303"/>
                    <a:pt x="10073" y="10553"/>
                  </a:cubicBezTo>
                  <a:cubicBezTo>
                    <a:pt x="10265" y="10577"/>
                    <a:pt x="10459" y="10589"/>
                    <a:pt x="10654" y="10589"/>
                  </a:cubicBezTo>
                  <a:cubicBezTo>
                    <a:pt x="10941" y="10589"/>
                    <a:pt x="11230" y="10562"/>
                    <a:pt x="11514" y="10505"/>
                  </a:cubicBezTo>
                  <a:cubicBezTo>
                    <a:pt x="11526" y="10469"/>
                    <a:pt x="11502" y="10434"/>
                    <a:pt x="11502" y="10398"/>
                  </a:cubicBezTo>
                  <a:cubicBezTo>
                    <a:pt x="11431" y="9945"/>
                    <a:pt x="11359" y="9493"/>
                    <a:pt x="11288" y="9041"/>
                  </a:cubicBezTo>
                  <a:lnTo>
                    <a:pt x="11288" y="9041"/>
                  </a:lnTo>
                  <a:cubicBezTo>
                    <a:pt x="11454" y="9553"/>
                    <a:pt x="11621" y="10076"/>
                    <a:pt x="11907" y="10529"/>
                  </a:cubicBezTo>
                  <a:cubicBezTo>
                    <a:pt x="12324" y="10457"/>
                    <a:pt x="12705" y="10326"/>
                    <a:pt x="13050" y="10076"/>
                  </a:cubicBezTo>
                  <a:cubicBezTo>
                    <a:pt x="12955" y="9326"/>
                    <a:pt x="12848" y="8576"/>
                    <a:pt x="12717" y="7826"/>
                  </a:cubicBezTo>
                  <a:cubicBezTo>
                    <a:pt x="12467" y="6326"/>
                    <a:pt x="12133" y="4826"/>
                    <a:pt x="11705" y="3373"/>
                  </a:cubicBezTo>
                  <a:cubicBezTo>
                    <a:pt x="11395" y="2290"/>
                    <a:pt x="10978" y="1147"/>
                    <a:pt x="10061" y="528"/>
                  </a:cubicBezTo>
                  <a:cubicBezTo>
                    <a:pt x="9438" y="105"/>
                    <a:pt x="8667" y="0"/>
                    <a:pt x="7906"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6"/>
            <p:cNvSpPr/>
            <p:nvPr/>
          </p:nvSpPr>
          <p:spPr>
            <a:xfrm>
              <a:off x="3244809" y="2418045"/>
              <a:ext cx="113263" cy="810285"/>
            </a:xfrm>
            <a:custGeom>
              <a:avLst/>
              <a:gdLst/>
              <a:ahLst/>
              <a:cxnLst/>
              <a:rect l="l" t="t" r="r" b="b"/>
              <a:pathLst>
                <a:path w="1513" h="10824" extrusionOk="0">
                  <a:moveTo>
                    <a:pt x="476" y="1"/>
                  </a:moveTo>
                  <a:cubicBezTo>
                    <a:pt x="310" y="13"/>
                    <a:pt x="155" y="13"/>
                    <a:pt x="0" y="24"/>
                  </a:cubicBezTo>
                  <a:cubicBezTo>
                    <a:pt x="107" y="394"/>
                    <a:pt x="179" y="775"/>
                    <a:pt x="238" y="1156"/>
                  </a:cubicBezTo>
                  <a:cubicBezTo>
                    <a:pt x="310" y="1560"/>
                    <a:pt x="381" y="1953"/>
                    <a:pt x="453" y="2358"/>
                  </a:cubicBezTo>
                  <a:cubicBezTo>
                    <a:pt x="917" y="5144"/>
                    <a:pt x="1322" y="8002"/>
                    <a:pt x="1000" y="10823"/>
                  </a:cubicBezTo>
                  <a:cubicBezTo>
                    <a:pt x="1167" y="10800"/>
                    <a:pt x="1346" y="10776"/>
                    <a:pt x="1512" y="10740"/>
                  </a:cubicBezTo>
                  <a:cubicBezTo>
                    <a:pt x="1488" y="10073"/>
                    <a:pt x="1477" y="9407"/>
                    <a:pt x="1453" y="8740"/>
                  </a:cubicBezTo>
                  <a:cubicBezTo>
                    <a:pt x="1417" y="7240"/>
                    <a:pt x="1405" y="5728"/>
                    <a:pt x="1310" y="4227"/>
                  </a:cubicBezTo>
                  <a:cubicBezTo>
                    <a:pt x="1262" y="3465"/>
                    <a:pt x="1167" y="2703"/>
                    <a:pt x="1024" y="1965"/>
                  </a:cubicBezTo>
                  <a:cubicBezTo>
                    <a:pt x="881" y="1298"/>
                    <a:pt x="691" y="644"/>
                    <a:pt x="476"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6"/>
            <p:cNvSpPr/>
            <p:nvPr/>
          </p:nvSpPr>
          <p:spPr>
            <a:xfrm>
              <a:off x="2990734" y="2450160"/>
              <a:ext cx="102633" cy="778170"/>
            </a:xfrm>
            <a:custGeom>
              <a:avLst/>
              <a:gdLst/>
              <a:ahLst/>
              <a:cxnLst/>
              <a:rect l="l" t="t" r="r" b="b"/>
              <a:pathLst>
                <a:path w="1371" h="10395" extrusionOk="0">
                  <a:moveTo>
                    <a:pt x="144" y="0"/>
                  </a:moveTo>
                  <a:cubicBezTo>
                    <a:pt x="96" y="12"/>
                    <a:pt x="49" y="24"/>
                    <a:pt x="1" y="48"/>
                  </a:cubicBezTo>
                  <a:cubicBezTo>
                    <a:pt x="203" y="667"/>
                    <a:pt x="358" y="1310"/>
                    <a:pt x="465" y="1953"/>
                  </a:cubicBezTo>
                  <a:cubicBezTo>
                    <a:pt x="703" y="3370"/>
                    <a:pt x="763" y="4810"/>
                    <a:pt x="799" y="6239"/>
                  </a:cubicBezTo>
                  <a:cubicBezTo>
                    <a:pt x="811" y="7001"/>
                    <a:pt x="834" y="7751"/>
                    <a:pt x="763" y="8501"/>
                  </a:cubicBezTo>
                  <a:cubicBezTo>
                    <a:pt x="691" y="9120"/>
                    <a:pt x="632" y="9728"/>
                    <a:pt x="608" y="10335"/>
                  </a:cubicBezTo>
                  <a:cubicBezTo>
                    <a:pt x="799" y="10359"/>
                    <a:pt x="977" y="10383"/>
                    <a:pt x="1168" y="10394"/>
                  </a:cubicBezTo>
                  <a:cubicBezTo>
                    <a:pt x="1180" y="10204"/>
                    <a:pt x="1192" y="10025"/>
                    <a:pt x="1203" y="9835"/>
                  </a:cubicBezTo>
                  <a:cubicBezTo>
                    <a:pt x="1227" y="9406"/>
                    <a:pt x="1251" y="8966"/>
                    <a:pt x="1263" y="8537"/>
                  </a:cubicBezTo>
                  <a:cubicBezTo>
                    <a:pt x="1334" y="7013"/>
                    <a:pt x="1370" y="5489"/>
                    <a:pt x="1192" y="3977"/>
                  </a:cubicBezTo>
                  <a:cubicBezTo>
                    <a:pt x="1096" y="3215"/>
                    <a:pt x="953" y="2465"/>
                    <a:pt x="739" y="1727"/>
                  </a:cubicBezTo>
                  <a:cubicBezTo>
                    <a:pt x="560" y="1143"/>
                    <a:pt x="322" y="584"/>
                    <a:pt x="144" y="0"/>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6"/>
            <p:cNvSpPr/>
            <p:nvPr/>
          </p:nvSpPr>
          <p:spPr>
            <a:xfrm>
              <a:off x="3484511" y="2447465"/>
              <a:ext cx="119551" cy="760353"/>
            </a:xfrm>
            <a:custGeom>
              <a:avLst/>
              <a:gdLst/>
              <a:ahLst/>
              <a:cxnLst/>
              <a:rect l="l" t="t" r="r" b="b"/>
              <a:pathLst>
                <a:path w="1597" h="10157" extrusionOk="0">
                  <a:moveTo>
                    <a:pt x="1" y="1"/>
                  </a:moveTo>
                  <a:lnTo>
                    <a:pt x="1" y="1"/>
                  </a:lnTo>
                  <a:cubicBezTo>
                    <a:pt x="156" y="298"/>
                    <a:pt x="275" y="620"/>
                    <a:pt x="382" y="929"/>
                  </a:cubicBezTo>
                  <a:cubicBezTo>
                    <a:pt x="513" y="1322"/>
                    <a:pt x="620" y="1715"/>
                    <a:pt x="715" y="2120"/>
                  </a:cubicBezTo>
                  <a:cubicBezTo>
                    <a:pt x="1037" y="3537"/>
                    <a:pt x="1168" y="4989"/>
                    <a:pt x="1203" y="6442"/>
                  </a:cubicBezTo>
                  <a:cubicBezTo>
                    <a:pt x="1227" y="7168"/>
                    <a:pt x="1227" y="7894"/>
                    <a:pt x="1215" y="8621"/>
                  </a:cubicBezTo>
                  <a:cubicBezTo>
                    <a:pt x="1215" y="9133"/>
                    <a:pt x="1215" y="9645"/>
                    <a:pt x="1192" y="10157"/>
                  </a:cubicBezTo>
                  <a:cubicBezTo>
                    <a:pt x="1334" y="10145"/>
                    <a:pt x="1465" y="10133"/>
                    <a:pt x="1596" y="10097"/>
                  </a:cubicBezTo>
                  <a:cubicBezTo>
                    <a:pt x="1584" y="9942"/>
                    <a:pt x="1584" y="9776"/>
                    <a:pt x="1573" y="9621"/>
                  </a:cubicBezTo>
                  <a:cubicBezTo>
                    <a:pt x="1525" y="9287"/>
                    <a:pt x="1477" y="8966"/>
                    <a:pt x="1418" y="8633"/>
                  </a:cubicBezTo>
                  <a:lnTo>
                    <a:pt x="1418" y="8633"/>
                  </a:lnTo>
                  <a:cubicBezTo>
                    <a:pt x="1465" y="8764"/>
                    <a:pt x="1501" y="8906"/>
                    <a:pt x="1549" y="9037"/>
                  </a:cubicBezTo>
                  <a:cubicBezTo>
                    <a:pt x="1537" y="8775"/>
                    <a:pt x="1537" y="8514"/>
                    <a:pt x="1525" y="8252"/>
                  </a:cubicBezTo>
                  <a:cubicBezTo>
                    <a:pt x="1477" y="6811"/>
                    <a:pt x="1430" y="5370"/>
                    <a:pt x="1251" y="3942"/>
                  </a:cubicBezTo>
                  <a:cubicBezTo>
                    <a:pt x="1096" y="2679"/>
                    <a:pt x="822" y="1441"/>
                    <a:pt x="382" y="263"/>
                  </a:cubicBezTo>
                  <a:cubicBezTo>
                    <a:pt x="322" y="215"/>
                    <a:pt x="263" y="167"/>
                    <a:pt x="191" y="120"/>
                  </a:cubicBezTo>
                  <a:cubicBezTo>
                    <a:pt x="132" y="84"/>
                    <a:pt x="60" y="36"/>
                    <a:pt x="1" y="1"/>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6"/>
            <p:cNvSpPr/>
            <p:nvPr/>
          </p:nvSpPr>
          <p:spPr>
            <a:xfrm>
              <a:off x="3610201" y="2629300"/>
              <a:ext cx="112365" cy="572305"/>
            </a:xfrm>
            <a:custGeom>
              <a:avLst/>
              <a:gdLst/>
              <a:ahLst/>
              <a:cxnLst/>
              <a:rect l="l" t="t" r="r" b="b"/>
              <a:pathLst>
                <a:path w="1501" h="7645" extrusionOk="0">
                  <a:moveTo>
                    <a:pt x="1" y="0"/>
                  </a:moveTo>
                  <a:cubicBezTo>
                    <a:pt x="72" y="536"/>
                    <a:pt x="120" y="1084"/>
                    <a:pt x="156" y="1620"/>
                  </a:cubicBezTo>
                  <a:cubicBezTo>
                    <a:pt x="227" y="2763"/>
                    <a:pt x="251" y="3918"/>
                    <a:pt x="310" y="5061"/>
                  </a:cubicBezTo>
                  <a:cubicBezTo>
                    <a:pt x="346" y="5930"/>
                    <a:pt x="429" y="6787"/>
                    <a:pt x="548" y="7644"/>
                  </a:cubicBezTo>
                  <a:cubicBezTo>
                    <a:pt x="894" y="7573"/>
                    <a:pt x="1203" y="7454"/>
                    <a:pt x="1501" y="7239"/>
                  </a:cubicBezTo>
                  <a:cubicBezTo>
                    <a:pt x="1406" y="6489"/>
                    <a:pt x="1299" y="5727"/>
                    <a:pt x="1168" y="4989"/>
                  </a:cubicBezTo>
                  <a:cubicBezTo>
                    <a:pt x="918" y="3489"/>
                    <a:pt x="584" y="1989"/>
                    <a:pt x="156" y="536"/>
                  </a:cubicBezTo>
                  <a:cubicBezTo>
                    <a:pt x="108" y="358"/>
                    <a:pt x="48" y="179"/>
                    <a:pt x="1" y="0"/>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6"/>
            <p:cNvSpPr/>
            <p:nvPr/>
          </p:nvSpPr>
          <p:spPr>
            <a:xfrm>
              <a:off x="3089699" y="2421638"/>
              <a:ext cx="194411" cy="813054"/>
            </a:xfrm>
            <a:custGeom>
              <a:avLst/>
              <a:gdLst/>
              <a:ahLst/>
              <a:cxnLst/>
              <a:rect l="l" t="t" r="r" b="b"/>
              <a:pathLst>
                <a:path w="2597" h="10861" extrusionOk="0">
                  <a:moveTo>
                    <a:pt x="1429" y="0"/>
                  </a:moveTo>
                  <a:cubicBezTo>
                    <a:pt x="953" y="36"/>
                    <a:pt x="465" y="72"/>
                    <a:pt x="0" y="143"/>
                  </a:cubicBezTo>
                  <a:cubicBezTo>
                    <a:pt x="262" y="762"/>
                    <a:pt x="429" y="1441"/>
                    <a:pt x="548" y="2108"/>
                  </a:cubicBezTo>
                  <a:cubicBezTo>
                    <a:pt x="810" y="3536"/>
                    <a:pt x="846" y="4989"/>
                    <a:pt x="834" y="6430"/>
                  </a:cubicBezTo>
                  <a:cubicBezTo>
                    <a:pt x="822" y="7894"/>
                    <a:pt x="786" y="9370"/>
                    <a:pt x="655" y="10835"/>
                  </a:cubicBezTo>
                  <a:cubicBezTo>
                    <a:pt x="954" y="10852"/>
                    <a:pt x="1252" y="10860"/>
                    <a:pt x="1550" y="10860"/>
                  </a:cubicBezTo>
                  <a:cubicBezTo>
                    <a:pt x="1895" y="10860"/>
                    <a:pt x="2240" y="10849"/>
                    <a:pt x="2584" y="10823"/>
                  </a:cubicBezTo>
                  <a:cubicBezTo>
                    <a:pt x="2596" y="10156"/>
                    <a:pt x="2584" y="9490"/>
                    <a:pt x="2560" y="8823"/>
                  </a:cubicBezTo>
                  <a:cubicBezTo>
                    <a:pt x="2525" y="8037"/>
                    <a:pt x="2477" y="7251"/>
                    <a:pt x="2429" y="6465"/>
                  </a:cubicBezTo>
                  <a:cubicBezTo>
                    <a:pt x="2370" y="5715"/>
                    <a:pt x="2322" y="4965"/>
                    <a:pt x="2251" y="4215"/>
                  </a:cubicBezTo>
                  <a:cubicBezTo>
                    <a:pt x="2167" y="3465"/>
                    <a:pt x="2072" y="2715"/>
                    <a:pt x="1929" y="1965"/>
                  </a:cubicBezTo>
                  <a:cubicBezTo>
                    <a:pt x="1798" y="1298"/>
                    <a:pt x="1632" y="655"/>
                    <a:pt x="1429"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56"/>
            <p:cNvSpPr/>
            <p:nvPr/>
          </p:nvSpPr>
          <p:spPr>
            <a:xfrm>
              <a:off x="3376712" y="2418045"/>
              <a:ext cx="145303" cy="790671"/>
            </a:xfrm>
            <a:custGeom>
              <a:avLst/>
              <a:gdLst/>
              <a:ahLst/>
              <a:cxnLst/>
              <a:rect l="l" t="t" r="r" b="b"/>
              <a:pathLst>
                <a:path w="1941" h="10562" extrusionOk="0">
                  <a:moveTo>
                    <a:pt x="0" y="1"/>
                  </a:moveTo>
                  <a:lnTo>
                    <a:pt x="0" y="1"/>
                  </a:lnTo>
                  <a:cubicBezTo>
                    <a:pt x="179" y="584"/>
                    <a:pt x="310" y="1191"/>
                    <a:pt x="405" y="1787"/>
                  </a:cubicBezTo>
                  <a:cubicBezTo>
                    <a:pt x="655" y="3239"/>
                    <a:pt x="703" y="4704"/>
                    <a:pt x="691" y="6168"/>
                  </a:cubicBezTo>
                  <a:cubicBezTo>
                    <a:pt x="667" y="7633"/>
                    <a:pt x="596" y="9097"/>
                    <a:pt x="560" y="10561"/>
                  </a:cubicBezTo>
                  <a:cubicBezTo>
                    <a:pt x="762" y="10514"/>
                    <a:pt x="965" y="10442"/>
                    <a:pt x="1155" y="10383"/>
                  </a:cubicBezTo>
                  <a:cubicBezTo>
                    <a:pt x="1191" y="10145"/>
                    <a:pt x="1250" y="9978"/>
                    <a:pt x="1286" y="9752"/>
                  </a:cubicBezTo>
                  <a:cubicBezTo>
                    <a:pt x="1370" y="10026"/>
                    <a:pt x="1489" y="10288"/>
                    <a:pt x="1643" y="10538"/>
                  </a:cubicBezTo>
                  <a:cubicBezTo>
                    <a:pt x="1739" y="10550"/>
                    <a:pt x="1834" y="10561"/>
                    <a:pt x="1929" y="10561"/>
                  </a:cubicBezTo>
                  <a:cubicBezTo>
                    <a:pt x="1941" y="9907"/>
                    <a:pt x="1941" y="9252"/>
                    <a:pt x="1929" y="8597"/>
                  </a:cubicBezTo>
                  <a:cubicBezTo>
                    <a:pt x="1870" y="7085"/>
                    <a:pt x="1810" y="5573"/>
                    <a:pt x="1655" y="4085"/>
                  </a:cubicBezTo>
                  <a:cubicBezTo>
                    <a:pt x="1512" y="2727"/>
                    <a:pt x="1239" y="1394"/>
                    <a:pt x="750" y="132"/>
                  </a:cubicBezTo>
                  <a:cubicBezTo>
                    <a:pt x="500" y="60"/>
                    <a:pt x="250" y="24"/>
                    <a:pt x="0" y="1"/>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6"/>
            <p:cNvSpPr/>
            <p:nvPr/>
          </p:nvSpPr>
          <p:spPr>
            <a:xfrm>
              <a:off x="2831208" y="2468875"/>
              <a:ext cx="155185" cy="746055"/>
            </a:xfrm>
            <a:custGeom>
              <a:avLst/>
              <a:gdLst/>
              <a:ahLst/>
              <a:cxnLst/>
              <a:rect l="l" t="t" r="r" b="b"/>
              <a:pathLst>
                <a:path w="2073" h="9966" extrusionOk="0">
                  <a:moveTo>
                    <a:pt x="1572" y="0"/>
                  </a:moveTo>
                  <a:cubicBezTo>
                    <a:pt x="1453" y="48"/>
                    <a:pt x="1334" y="96"/>
                    <a:pt x="1227" y="155"/>
                  </a:cubicBezTo>
                  <a:cubicBezTo>
                    <a:pt x="917" y="310"/>
                    <a:pt x="656" y="524"/>
                    <a:pt x="441" y="774"/>
                  </a:cubicBezTo>
                  <a:cubicBezTo>
                    <a:pt x="477" y="1346"/>
                    <a:pt x="489" y="1917"/>
                    <a:pt x="513" y="2489"/>
                  </a:cubicBezTo>
                  <a:cubicBezTo>
                    <a:pt x="560" y="3846"/>
                    <a:pt x="560" y="5203"/>
                    <a:pt x="441" y="6549"/>
                  </a:cubicBezTo>
                  <a:cubicBezTo>
                    <a:pt x="382" y="7204"/>
                    <a:pt x="286" y="7847"/>
                    <a:pt x="167" y="8501"/>
                  </a:cubicBezTo>
                  <a:cubicBezTo>
                    <a:pt x="108" y="8835"/>
                    <a:pt x="48" y="9180"/>
                    <a:pt x="1" y="9525"/>
                  </a:cubicBezTo>
                  <a:cubicBezTo>
                    <a:pt x="232" y="9623"/>
                    <a:pt x="482" y="9674"/>
                    <a:pt x="733" y="9674"/>
                  </a:cubicBezTo>
                  <a:cubicBezTo>
                    <a:pt x="819" y="9674"/>
                    <a:pt x="904" y="9668"/>
                    <a:pt x="989" y="9656"/>
                  </a:cubicBezTo>
                  <a:cubicBezTo>
                    <a:pt x="1037" y="9323"/>
                    <a:pt x="1060" y="9001"/>
                    <a:pt x="1048" y="8656"/>
                  </a:cubicBezTo>
                  <a:lnTo>
                    <a:pt x="1048" y="8656"/>
                  </a:lnTo>
                  <a:cubicBezTo>
                    <a:pt x="1144" y="9097"/>
                    <a:pt x="1287" y="9513"/>
                    <a:pt x="1489" y="9918"/>
                  </a:cubicBezTo>
                  <a:cubicBezTo>
                    <a:pt x="1596" y="9930"/>
                    <a:pt x="1715" y="9942"/>
                    <a:pt x="1822" y="9966"/>
                  </a:cubicBezTo>
                  <a:cubicBezTo>
                    <a:pt x="1834" y="9954"/>
                    <a:pt x="1834" y="9942"/>
                    <a:pt x="1834" y="9930"/>
                  </a:cubicBezTo>
                  <a:cubicBezTo>
                    <a:pt x="1894" y="9478"/>
                    <a:pt x="1941" y="9037"/>
                    <a:pt x="1965" y="8585"/>
                  </a:cubicBezTo>
                  <a:cubicBezTo>
                    <a:pt x="2072" y="7037"/>
                    <a:pt x="2049" y="5489"/>
                    <a:pt x="2037" y="3953"/>
                  </a:cubicBezTo>
                  <a:cubicBezTo>
                    <a:pt x="2025" y="3215"/>
                    <a:pt x="2001" y="2477"/>
                    <a:pt x="1918" y="1751"/>
                  </a:cubicBezTo>
                  <a:cubicBezTo>
                    <a:pt x="1858" y="1155"/>
                    <a:pt x="1739" y="572"/>
                    <a:pt x="1572" y="0"/>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6"/>
            <p:cNvSpPr/>
            <p:nvPr/>
          </p:nvSpPr>
          <p:spPr>
            <a:xfrm>
              <a:off x="2767052" y="2570460"/>
              <a:ext cx="64230" cy="558006"/>
            </a:xfrm>
            <a:custGeom>
              <a:avLst/>
              <a:gdLst/>
              <a:ahLst/>
              <a:cxnLst/>
              <a:rect l="l" t="t" r="r" b="b"/>
              <a:pathLst>
                <a:path w="858" h="7454" extrusionOk="0">
                  <a:moveTo>
                    <a:pt x="858" y="1"/>
                  </a:moveTo>
                  <a:cubicBezTo>
                    <a:pt x="786" y="132"/>
                    <a:pt x="715" y="263"/>
                    <a:pt x="655" y="394"/>
                  </a:cubicBezTo>
                  <a:cubicBezTo>
                    <a:pt x="631" y="453"/>
                    <a:pt x="608" y="513"/>
                    <a:pt x="584" y="572"/>
                  </a:cubicBezTo>
                  <a:cubicBezTo>
                    <a:pt x="584" y="608"/>
                    <a:pt x="584" y="632"/>
                    <a:pt x="584" y="655"/>
                  </a:cubicBezTo>
                  <a:cubicBezTo>
                    <a:pt x="500" y="1834"/>
                    <a:pt x="477" y="3013"/>
                    <a:pt x="381" y="4192"/>
                  </a:cubicBezTo>
                  <a:cubicBezTo>
                    <a:pt x="334" y="4763"/>
                    <a:pt x="274" y="5347"/>
                    <a:pt x="215" y="5930"/>
                  </a:cubicBezTo>
                  <a:cubicBezTo>
                    <a:pt x="155" y="6430"/>
                    <a:pt x="96" y="6942"/>
                    <a:pt x="0" y="7442"/>
                  </a:cubicBezTo>
                  <a:cubicBezTo>
                    <a:pt x="60" y="7454"/>
                    <a:pt x="131" y="7454"/>
                    <a:pt x="191" y="7454"/>
                  </a:cubicBezTo>
                  <a:cubicBezTo>
                    <a:pt x="227" y="7061"/>
                    <a:pt x="274" y="6668"/>
                    <a:pt x="334" y="6275"/>
                  </a:cubicBezTo>
                  <a:cubicBezTo>
                    <a:pt x="358" y="6382"/>
                    <a:pt x="370" y="6490"/>
                    <a:pt x="393" y="6597"/>
                  </a:cubicBezTo>
                  <a:cubicBezTo>
                    <a:pt x="405" y="6490"/>
                    <a:pt x="417" y="6382"/>
                    <a:pt x="441" y="6275"/>
                  </a:cubicBezTo>
                  <a:cubicBezTo>
                    <a:pt x="524" y="5668"/>
                    <a:pt x="608" y="5061"/>
                    <a:pt x="643" y="4454"/>
                  </a:cubicBezTo>
                  <a:cubicBezTo>
                    <a:pt x="691" y="3858"/>
                    <a:pt x="703" y="3263"/>
                    <a:pt x="715" y="2668"/>
                  </a:cubicBezTo>
                  <a:cubicBezTo>
                    <a:pt x="739" y="1775"/>
                    <a:pt x="762" y="882"/>
                    <a:pt x="858" y="1"/>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6"/>
            <p:cNvSpPr/>
            <p:nvPr/>
          </p:nvSpPr>
          <p:spPr>
            <a:xfrm>
              <a:off x="2881139" y="2265031"/>
              <a:ext cx="705106" cy="848538"/>
            </a:xfrm>
            <a:custGeom>
              <a:avLst/>
              <a:gdLst/>
              <a:ahLst/>
              <a:cxnLst/>
              <a:rect l="l" t="t" r="r" b="b"/>
              <a:pathLst>
                <a:path w="9419" h="11335" extrusionOk="0">
                  <a:moveTo>
                    <a:pt x="4655" y="1"/>
                  </a:moveTo>
                  <a:cubicBezTo>
                    <a:pt x="3828" y="1"/>
                    <a:pt x="2996" y="184"/>
                    <a:pt x="2286" y="533"/>
                  </a:cubicBezTo>
                  <a:cubicBezTo>
                    <a:pt x="417" y="1461"/>
                    <a:pt x="36" y="3569"/>
                    <a:pt x="12" y="5402"/>
                  </a:cubicBezTo>
                  <a:cubicBezTo>
                    <a:pt x="0" y="5688"/>
                    <a:pt x="12" y="5974"/>
                    <a:pt x="24" y="6259"/>
                  </a:cubicBezTo>
                  <a:cubicBezTo>
                    <a:pt x="36" y="6712"/>
                    <a:pt x="72" y="7164"/>
                    <a:pt x="108" y="7581"/>
                  </a:cubicBezTo>
                  <a:cubicBezTo>
                    <a:pt x="143" y="7998"/>
                    <a:pt x="227" y="8426"/>
                    <a:pt x="346" y="8843"/>
                  </a:cubicBezTo>
                  <a:cubicBezTo>
                    <a:pt x="786" y="10272"/>
                    <a:pt x="2132" y="11081"/>
                    <a:pt x="3632" y="11284"/>
                  </a:cubicBezTo>
                  <a:cubicBezTo>
                    <a:pt x="3904" y="11318"/>
                    <a:pt x="4180" y="11335"/>
                    <a:pt x="4458" y="11335"/>
                  </a:cubicBezTo>
                  <a:cubicBezTo>
                    <a:pt x="5443" y="11335"/>
                    <a:pt x="6443" y="11124"/>
                    <a:pt x="7335" y="10724"/>
                  </a:cubicBezTo>
                  <a:cubicBezTo>
                    <a:pt x="9133" y="9927"/>
                    <a:pt x="9275" y="7855"/>
                    <a:pt x="9347" y="6188"/>
                  </a:cubicBezTo>
                  <a:cubicBezTo>
                    <a:pt x="9418" y="4557"/>
                    <a:pt x="9204" y="2711"/>
                    <a:pt x="8049" y="1414"/>
                  </a:cubicBezTo>
                  <a:cubicBezTo>
                    <a:pt x="7692" y="1009"/>
                    <a:pt x="7239" y="675"/>
                    <a:pt x="6739" y="437"/>
                  </a:cubicBezTo>
                  <a:cubicBezTo>
                    <a:pt x="6105" y="142"/>
                    <a:pt x="5381" y="1"/>
                    <a:pt x="4655" y="1"/>
                  </a:cubicBezTo>
                  <a:close/>
                </a:path>
              </a:pathLst>
            </a:custGeom>
            <a:solidFill>
              <a:srgbClr val="FADB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6"/>
            <p:cNvSpPr/>
            <p:nvPr/>
          </p:nvSpPr>
          <p:spPr>
            <a:xfrm>
              <a:off x="2817882" y="2757535"/>
              <a:ext cx="101810" cy="154885"/>
            </a:xfrm>
            <a:custGeom>
              <a:avLst/>
              <a:gdLst/>
              <a:ahLst/>
              <a:cxnLst/>
              <a:rect l="l" t="t" r="r" b="b"/>
              <a:pathLst>
                <a:path w="1360" h="2069" extrusionOk="0">
                  <a:moveTo>
                    <a:pt x="706" y="0"/>
                  </a:moveTo>
                  <a:cubicBezTo>
                    <a:pt x="623" y="0"/>
                    <a:pt x="527" y="27"/>
                    <a:pt x="417" y="85"/>
                  </a:cubicBezTo>
                  <a:cubicBezTo>
                    <a:pt x="214" y="192"/>
                    <a:pt x="83" y="407"/>
                    <a:pt x="48" y="633"/>
                  </a:cubicBezTo>
                  <a:cubicBezTo>
                    <a:pt x="0" y="859"/>
                    <a:pt x="48" y="1097"/>
                    <a:pt x="107" y="1312"/>
                  </a:cubicBezTo>
                  <a:cubicBezTo>
                    <a:pt x="214" y="1621"/>
                    <a:pt x="393" y="1931"/>
                    <a:pt x="703" y="2026"/>
                  </a:cubicBezTo>
                  <a:cubicBezTo>
                    <a:pt x="806" y="2058"/>
                    <a:pt x="914" y="2068"/>
                    <a:pt x="1021" y="2068"/>
                  </a:cubicBezTo>
                  <a:cubicBezTo>
                    <a:pt x="1074" y="2068"/>
                    <a:pt x="1127" y="2066"/>
                    <a:pt x="1179" y="2062"/>
                  </a:cubicBezTo>
                  <a:cubicBezTo>
                    <a:pt x="1189" y="1660"/>
                    <a:pt x="1360" y="0"/>
                    <a:pt x="706" y="0"/>
                  </a:cubicBezTo>
                  <a:close/>
                </a:path>
              </a:pathLst>
            </a:custGeom>
            <a:solidFill>
              <a:srgbClr val="FADB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6"/>
            <p:cNvSpPr/>
            <p:nvPr/>
          </p:nvSpPr>
          <p:spPr>
            <a:xfrm>
              <a:off x="3545896" y="2757535"/>
              <a:ext cx="100911" cy="154885"/>
            </a:xfrm>
            <a:custGeom>
              <a:avLst/>
              <a:gdLst/>
              <a:ahLst/>
              <a:cxnLst/>
              <a:rect l="l" t="t" r="r" b="b"/>
              <a:pathLst>
                <a:path w="1348" h="2069" extrusionOk="0">
                  <a:moveTo>
                    <a:pt x="654" y="0"/>
                  </a:moveTo>
                  <a:cubicBezTo>
                    <a:pt x="0" y="0"/>
                    <a:pt x="170" y="1660"/>
                    <a:pt x="181" y="2062"/>
                  </a:cubicBezTo>
                  <a:cubicBezTo>
                    <a:pt x="233" y="2066"/>
                    <a:pt x="286" y="2068"/>
                    <a:pt x="339" y="2068"/>
                  </a:cubicBezTo>
                  <a:cubicBezTo>
                    <a:pt x="446" y="2068"/>
                    <a:pt x="554" y="2058"/>
                    <a:pt x="657" y="2026"/>
                  </a:cubicBezTo>
                  <a:cubicBezTo>
                    <a:pt x="955" y="1931"/>
                    <a:pt x="1145" y="1621"/>
                    <a:pt x="1241" y="1312"/>
                  </a:cubicBezTo>
                  <a:cubicBezTo>
                    <a:pt x="1312" y="1097"/>
                    <a:pt x="1348" y="859"/>
                    <a:pt x="1312" y="633"/>
                  </a:cubicBezTo>
                  <a:cubicBezTo>
                    <a:pt x="1265" y="407"/>
                    <a:pt x="1145" y="192"/>
                    <a:pt x="943" y="85"/>
                  </a:cubicBezTo>
                  <a:cubicBezTo>
                    <a:pt x="832" y="27"/>
                    <a:pt x="737" y="0"/>
                    <a:pt x="654" y="0"/>
                  </a:cubicBezTo>
                  <a:close/>
                </a:path>
              </a:pathLst>
            </a:custGeom>
            <a:solidFill>
              <a:srgbClr val="FADB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6"/>
            <p:cNvSpPr/>
            <p:nvPr/>
          </p:nvSpPr>
          <p:spPr>
            <a:xfrm>
              <a:off x="2942599" y="2839657"/>
              <a:ext cx="146276" cy="145378"/>
            </a:xfrm>
            <a:custGeom>
              <a:avLst/>
              <a:gdLst/>
              <a:ahLst/>
              <a:cxnLst/>
              <a:rect l="l" t="t" r="r" b="b"/>
              <a:pathLst>
                <a:path w="1954" h="1942" extrusionOk="0">
                  <a:moveTo>
                    <a:pt x="977" y="0"/>
                  </a:moveTo>
                  <a:cubicBezTo>
                    <a:pt x="441" y="0"/>
                    <a:pt x="1" y="429"/>
                    <a:pt x="1" y="977"/>
                  </a:cubicBezTo>
                  <a:cubicBezTo>
                    <a:pt x="1" y="1512"/>
                    <a:pt x="441" y="1941"/>
                    <a:pt x="977" y="1941"/>
                  </a:cubicBezTo>
                  <a:cubicBezTo>
                    <a:pt x="1513" y="1941"/>
                    <a:pt x="1954" y="1512"/>
                    <a:pt x="1954" y="977"/>
                  </a:cubicBezTo>
                  <a:cubicBezTo>
                    <a:pt x="1954" y="429"/>
                    <a:pt x="1513" y="0"/>
                    <a:pt x="977" y="0"/>
                  </a:cubicBezTo>
                  <a:close/>
                </a:path>
              </a:pathLst>
            </a:custGeom>
            <a:solidFill>
              <a:srgbClr val="E75955">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6"/>
            <p:cNvSpPr/>
            <p:nvPr/>
          </p:nvSpPr>
          <p:spPr>
            <a:xfrm>
              <a:off x="3371322" y="2826257"/>
              <a:ext cx="146276" cy="146276"/>
            </a:xfrm>
            <a:custGeom>
              <a:avLst/>
              <a:gdLst/>
              <a:ahLst/>
              <a:cxnLst/>
              <a:rect l="l" t="t" r="r" b="b"/>
              <a:pathLst>
                <a:path w="1954" h="1954" extrusionOk="0">
                  <a:moveTo>
                    <a:pt x="977" y="1"/>
                  </a:moveTo>
                  <a:cubicBezTo>
                    <a:pt x="441" y="1"/>
                    <a:pt x="1" y="441"/>
                    <a:pt x="1" y="977"/>
                  </a:cubicBezTo>
                  <a:cubicBezTo>
                    <a:pt x="1" y="1513"/>
                    <a:pt x="441" y="1953"/>
                    <a:pt x="977" y="1953"/>
                  </a:cubicBezTo>
                  <a:cubicBezTo>
                    <a:pt x="1513" y="1953"/>
                    <a:pt x="1953" y="1513"/>
                    <a:pt x="1953" y="977"/>
                  </a:cubicBezTo>
                  <a:cubicBezTo>
                    <a:pt x="1953" y="441"/>
                    <a:pt x="1513" y="1"/>
                    <a:pt x="977" y="1"/>
                  </a:cubicBezTo>
                  <a:close/>
                </a:path>
              </a:pathLst>
            </a:custGeom>
            <a:solidFill>
              <a:srgbClr val="E75955">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6"/>
            <p:cNvSpPr/>
            <p:nvPr/>
          </p:nvSpPr>
          <p:spPr>
            <a:xfrm>
              <a:off x="2845506" y="2788378"/>
              <a:ext cx="38403" cy="78603"/>
            </a:xfrm>
            <a:custGeom>
              <a:avLst/>
              <a:gdLst/>
              <a:ahLst/>
              <a:cxnLst/>
              <a:rect l="l" t="t" r="r" b="b"/>
              <a:pathLst>
                <a:path w="513" h="1050" extrusionOk="0">
                  <a:moveTo>
                    <a:pt x="438" y="0"/>
                  </a:moveTo>
                  <a:cubicBezTo>
                    <a:pt x="431" y="0"/>
                    <a:pt x="424" y="2"/>
                    <a:pt x="417" y="7"/>
                  </a:cubicBezTo>
                  <a:cubicBezTo>
                    <a:pt x="131" y="233"/>
                    <a:pt x="0" y="662"/>
                    <a:pt x="84" y="1019"/>
                  </a:cubicBezTo>
                  <a:cubicBezTo>
                    <a:pt x="88" y="1041"/>
                    <a:pt x="102" y="1050"/>
                    <a:pt x="118" y="1050"/>
                  </a:cubicBezTo>
                  <a:cubicBezTo>
                    <a:pt x="144" y="1050"/>
                    <a:pt x="174" y="1025"/>
                    <a:pt x="167" y="995"/>
                  </a:cubicBezTo>
                  <a:cubicBezTo>
                    <a:pt x="143" y="781"/>
                    <a:pt x="167" y="590"/>
                    <a:pt x="238" y="411"/>
                  </a:cubicBezTo>
                  <a:cubicBezTo>
                    <a:pt x="334" y="566"/>
                    <a:pt x="393" y="721"/>
                    <a:pt x="417" y="900"/>
                  </a:cubicBezTo>
                  <a:cubicBezTo>
                    <a:pt x="423" y="929"/>
                    <a:pt x="447" y="944"/>
                    <a:pt x="469" y="944"/>
                  </a:cubicBezTo>
                  <a:cubicBezTo>
                    <a:pt x="491" y="944"/>
                    <a:pt x="512" y="929"/>
                    <a:pt x="512" y="900"/>
                  </a:cubicBezTo>
                  <a:cubicBezTo>
                    <a:pt x="500" y="697"/>
                    <a:pt x="417" y="495"/>
                    <a:pt x="274" y="340"/>
                  </a:cubicBezTo>
                  <a:cubicBezTo>
                    <a:pt x="322" y="245"/>
                    <a:pt x="381" y="150"/>
                    <a:pt x="465" y="66"/>
                  </a:cubicBezTo>
                  <a:cubicBezTo>
                    <a:pt x="494" y="37"/>
                    <a:pt x="468" y="0"/>
                    <a:pt x="438" y="0"/>
                  </a:cubicBezTo>
                  <a:close/>
                </a:path>
              </a:pathLst>
            </a:custGeom>
            <a:solidFill>
              <a:srgbClr val="E7595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6"/>
            <p:cNvSpPr/>
            <p:nvPr/>
          </p:nvSpPr>
          <p:spPr>
            <a:xfrm>
              <a:off x="3586171" y="2789276"/>
              <a:ext cx="32115" cy="82945"/>
            </a:xfrm>
            <a:custGeom>
              <a:avLst/>
              <a:gdLst/>
              <a:ahLst/>
              <a:cxnLst/>
              <a:rect l="l" t="t" r="r" b="b"/>
              <a:pathLst>
                <a:path w="429" h="1108" extrusionOk="0">
                  <a:moveTo>
                    <a:pt x="233" y="1"/>
                  </a:moveTo>
                  <a:cubicBezTo>
                    <a:pt x="214" y="1"/>
                    <a:pt x="199" y="19"/>
                    <a:pt x="215" y="42"/>
                  </a:cubicBezTo>
                  <a:cubicBezTo>
                    <a:pt x="262" y="126"/>
                    <a:pt x="298" y="221"/>
                    <a:pt x="322" y="316"/>
                  </a:cubicBezTo>
                  <a:lnTo>
                    <a:pt x="310" y="316"/>
                  </a:lnTo>
                  <a:cubicBezTo>
                    <a:pt x="143" y="423"/>
                    <a:pt x="0" y="638"/>
                    <a:pt x="36" y="840"/>
                  </a:cubicBezTo>
                  <a:cubicBezTo>
                    <a:pt x="36" y="864"/>
                    <a:pt x="54" y="876"/>
                    <a:pt x="72" y="876"/>
                  </a:cubicBezTo>
                  <a:cubicBezTo>
                    <a:pt x="90" y="876"/>
                    <a:pt x="107" y="864"/>
                    <a:pt x="107" y="840"/>
                  </a:cubicBezTo>
                  <a:cubicBezTo>
                    <a:pt x="131" y="661"/>
                    <a:pt x="179" y="507"/>
                    <a:pt x="334" y="399"/>
                  </a:cubicBezTo>
                  <a:cubicBezTo>
                    <a:pt x="334" y="447"/>
                    <a:pt x="346" y="507"/>
                    <a:pt x="346" y="566"/>
                  </a:cubicBezTo>
                  <a:cubicBezTo>
                    <a:pt x="334" y="745"/>
                    <a:pt x="274" y="888"/>
                    <a:pt x="215" y="1054"/>
                  </a:cubicBezTo>
                  <a:cubicBezTo>
                    <a:pt x="207" y="1086"/>
                    <a:pt x="230" y="1107"/>
                    <a:pt x="254" y="1107"/>
                  </a:cubicBezTo>
                  <a:cubicBezTo>
                    <a:pt x="266" y="1107"/>
                    <a:pt x="278" y="1102"/>
                    <a:pt x="286" y="1090"/>
                  </a:cubicBezTo>
                  <a:cubicBezTo>
                    <a:pt x="393" y="947"/>
                    <a:pt x="429" y="721"/>
                    <a:pt x="417" y="542"/>
                  </a:cubicBezTo>
                  <a:cubicBezTo>
                    <a:pt x="405" y="352"/>
                    <a:pt x="357" y="173"/>
                    <a:pt x="262" y="18"/>
                  </a:cubicBezTo>
                  <a:cubicBezTo>
                    <a:pt x="254" y="6"/>
                    <a:pt x="243" y="1"/>
                    <a:pt x="233" y="1"/>
                  </a:cubicBezTo>
                  <a:close/>
                </a:path>
              </a:pathLst>
            </a:custGeom>
            <a:solidFill>
              <a:srgbClr val="E7595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6"/>
            <p:cNvSpPr/>
            <p:nvPr/>
          </p:nvSpPr>
          <p:spPr>
            <a:xfrm>
              <a:off x="3185670" y="2862938"/>
              <a:ext cx="163494" cy="99489"/>
            </a:xfrm>
            <a:custGeom>
              <a:avLst/>
              <a:gdLst/>
              <a:ahLst/>
              <a:cxnLst/>
              <a:rect l="l" t="t" r="r" b="b"/>
              <a:pathLst>
                <a:path w="2184" h="1329" extrusionOk="0">
                  <a:moveTo>
                    <a:pt x="2090" y="0"/>
                  </a:moveTo>
                  <a:cubicBezTo>
                    <a:pt x="2067" y="0"/>
                    <a:pt x="2046" y="12"/>
                    <a:pt x="2040" y="35"/>
                  </a:cubicBezTo>
                  <a:cubicBezTo>
                    <a:pt x="2005" y="273"/>
                    <a:pt x="1969" y="475"/>
                    <a:pt x="1838" y="678"/>
                  </a:cubicBezTo>
                  <a:cubicBezTo>
                    <a:pt x="1731" y="856"/>
                    <a:pt x="1564" y="1011"/>
                    <a:pt x="1362" y="1106"/>
                  </a:cubicBezTo>
                  <a:cubicBezTo>
                    <a:pt x="1211" y="1177"/>
                    <a:pt x="1056" y="1209"/>
                    <a:pt x="901" y="1209"/>
                  </a:cubicBezTo>
                  <a:cubicBezTo>
                    <a:pt x="616" y="1209"/>
                    <a:pt x="331" y="1102"/>
                    <a:pt x="76" y="939"/>
                  </a:cubicBezTo>
                  <a:cubicBezTo>
                    <a:pt x="70" y="934"/>
                    <a:pt x="63" y="932"/>
                    <a:pt x="56" y="932"/>
                  </a:cubicBezTo>
                  <a:cubicBezTo>
                    <a:pt x="30" y="932"/>
                    <a:pt x="0" y="959"/>
                    <a:pt x="28" y="987"/>
                  </a:cubicBezTo>
                  <a:cubicBezTo>
                    <a:pt x="237" y="1218"/>
                    <a:pt x="558" y="1328"/>
                    <a:pt x="874" y="1328"/>
                  </a:cubicBezTo>
                  <a:cubicBezTo>
                    <a:pt x="1062" y="1328"/>
                    <a:pt x="1249" y="1289"/>
                    <a:pt x="1409" y="1213"/>
                  </a:cubicBezTo>
                  <a:cubicBezTo>
                    <a:pt x="1814" y="1011"/>
                    <a:pt x="2183" y="523"/>
                    <a:pt x="2147" y="47"/>
                  </a:cubicBezTo>
                  <a:cubicBezTo>
                    <a:pt x="2141" y="15"/>
                    <a:pt x="2115" y="0"/>
                    <a:pt x="209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6"/>
            <p:cNvSpPr/>
            <p:nvPr/>
          </p:nvSpPr>
          <p:spPr>
            <a:xfrm>
              <a:off x="3335464" y="2670847"/>
              <a:ext cx="78753" cy="37804"/>
            </a:xfrm>
            <a:custGeom>
              <a:avLst/>
              <a:gdLst/>
              <a:ahLst/>
              <a:cxnLst/>
              <a:rect l="l" t="t" r="r" b="b"/>
              <a:pathLst>
                <a:path w="1052" h="505" extrusionOk="0">
                  <a:moveTo>
                    <a:pt x="884" y="0"/>
                  </a:moveTo>
                  <a:cubicBezTo>
                    <a:pt x="841" y="0"/>
                    <a:pt x="797" y="11"/>
                    <a:pt x="754" y="29"/>
                  </a:cubicBezTo>
                  <a:cubicBezTo>
                    <a:pt x="551" y="76"/>
                    <a:pt x="361" y="172"/>
                    <a:pt x="182" y="279"/>
                  </a:cubicBezTo>
                  <a:cubicBezTo>
                    <a:pt x="0" y="384"/>
                    <a:pt x="11" y="505"/>
                    <a:pt x="152" y="505"/>
                  </a:cubicBezTo>
                  <a:cubicBezTo>
                    <a:pt x="186" y="505"/>
                    <a:pt x="228" y="498"/>
                    <a:pt x="277" y="481"/>
                  </a:cubicBezTo>
                  <a:cubicBezTo>
                    <a:pt x="468" y="422"/>
                    <a:pt x="670" y="350"/>
                    <a:pt x="873" y="291"/>
                  </a:cubicBezTo>
                  <a:cubicBezTo>
                    <a:pt x="956" y="267"/>
                    <a:pt x="1051" y="219"/>
                    <a:pt x="1051" y="136"/>
                  </a:cubicBezTo>
                  <a:cubicBezTo>
                    <a:pt x="1051" y="76"/>
                    <a:pt x="992" y="17"/>
                    <a:pt x="932" y="5"/>
                  </a:cubicBezTo>
                  <a:cubicBezTo>
                    <a:pt x="916" y="2"/>
                    <a:pt x="900" y="0"/>
                    <a:pt x="884"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6"/>
            <p:cNvSpPr/>
            <p:nvPr/>
          </p:nvSpPr>
          <p:spPr>
            <a:xfrm>
              <a:off x="3336587" y="2266528"/>
              <a:ext cx="279078" cy="475136"/>
            </a:xfrm>
            <a:custGeom>
              <a:avLst/>
              <a:gdLst/>
              <a:ahLst/>
              <a:cxnLst/>
              <a:rect l="l" t="t" r="r" b="b"/>
              <a:pathLst>
                <a:path w="3728" h="6347" extrusionOk="0">
                  <a:moveTo>
                    <a:pt x="48" y="1"/>
                  </a:moveTo>
                  <a:cubicBezTo>
                    <a:pt x="1" y="1310"/>
                    <a:pt x="203" y="2656"/>
                    <a:pt x="810" y="3811"/>
                  </a:cubicBezTo>
                  <a:cubicBezTo>
                    <a:pt x="1417" y="4977"/>
                    <a:pt x="2441" y="5942"/>
                    <a:pt x="3680" y="6347"/>
                  </a:cubicBezTo>
                  <a:cubicBezTo>
                    <a:pt x="3727" y="5251"/>
                    <a:pt x="3644" y="4144"/>
                    <a:pt x="3394" y="3084"/>
                  </a:cubicBezTo>
                  <a:cubicBezTo>
                    <a:pt x="3299" y="2680"/>
                    <a:pt x="3191" y="2275"/>
                    <a:pt x="3001" y="1906"/>
                  </a:cubicBezTo>
                  <a:cubicBezTo>
                    <a:pt x="2453" y="798"/>
                    <a:pt x="1286" y="60"/>
                    <a:pt x="48"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6"/>
            <p:cNvSpPr/>
            <p:nvPr/>
          </p:nvSpPr>
          <p:spPr>
            <a:xfrm>
              <a:off x="3390037" y="2273640"/>
              <a:ext cx="222933" cy="384256"/>
            </a:xfrm>
            <a:custGeom>
              <a:avLst/>
              <a:gdLst/>
              <a:ahLst/>
              <a:cxnLst/>
              <a:rect l="l" t="t" r="r" b="b"/>
              <a:pathLst>
                <a:path w="2978" h="5133" extrusionOk="0">
                  <a:moveTo>
                    <a:pt x="1" y="1"/>
                  </a:moveTo>
                  <a:lnTo>
                    <a:pt x="1" y="1"/>
                  </a:lnTo>
                  <a:cubicBezTo>
                    <a:pt x="72" y="72"/>
                    <a:pt x="132" y="156"/>
                    <a:pt x="203" y="227"/>
                  </a:cubicBezTo>
                  <a:cubicBezTo>
                    <a:pt x="382" y="441"/>
                    <a:pt x="560" y="668"/>
                    <a:pt x="727" y="894"/>
                  </a:cubicBezTo>
                  <a:cubicBezTo>
                    <a:pt x="1358" y="1739"/>
                    <a:pt x="1882" y="2656"/>
                    <a:pt x="2323" y="3608"/>
                  </a:cubicBezTo>
                  <a:cubicBezTo>
                    <a:pt x="2549" y="4073"/>
                    <a:pt x="2751" y="4549"/>
                    <a:pt x="2942" y="5037"/>
                  </a:cubicBezTo>
                  <a:cubicBezTo>
                    <a:pt x="2954" y="5061"/>
                    <a:pt x="2966" y="5097"/>
                    <a:pt x="2977" y="5132"/>
                  </a:cubicBezTo>
                  <a:cubicBezTo>
                    <a:pt x="2966" y="4954"/>
                    <a:pt x="2954" y="4775"/>
                    <a:pt x="2942" y="4597"/>
                  </a:cubicBezTo>
                  <a:cubicBezTo>
                    <a:pt x="2608" y="3775"/>
                    <a:pt x="2263" y="2954"/>
                    <a:pt x="1834" y="2180"/>
                  </a:cubicBezTo>
                  <a:cubicBezTo>
                    <a:pt x="1620" y="1799"/>
                    <a:pt x="1382" y="1418"/>
                    <a:pt x="1132" y="1061"/>
                  </a:cubicBezTo>
                  <a:cubicBezTo>
                    <a:pt x="918" y="763"/>
                    <a:pt x="715" y="477"/>
                    <a:pt x="513" y="179"/>
                  </a:cubicBezTo>
                  <a:cubicBezTo>
                    <a:pt x="346" y="108"/>
                    <a:pt x="179" y="48"/>
                    <a:pt x="1"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6"/>
            <p:cNvSpPr/>
            <p:nvPr/>
          </p:nvSpPr>
          <p:spPr>
            <a:xfrm>
              <a:off x="3339282" y="2284345"/>
              <a:ext cx="273688" cy="457320"/>
            </a:xfrm>
            <a:custGeom>
              <a:avLst/>
              <a:gdLst/>
              <a:ahLst/>
              <a:cxnLst/>
              <a:rect l="l" t="t" r="r" b="b"/>
              <a:pathLst>
                <a:path w="3656" h="6109" extrusionOk="0">
                  <a:moveTo>
                    <a:pt x="12" y="1"/>
                  </a:moveTo>
                  <a:lnTo>
                    <a:pt x="12" y="1"/>
                  </a:lnTo>
                  <a:cubicBezTo>
                    <a:pt x="0" y="679"/>
                    <a:pt x="60" y="1358"/>
                    <a:pt x="215" y="2025"/>
                  </a:cubicBezTo>
                  <a:cubicBezTo>
                    <a:pt x="298" y="2108"/>
                    <a:pt x="369" y="2191"/>
                    <a:pt x="441" y="2275"/>
                  </a:cubicBezTo>
                  <a:cubicBezTo>
                    <a:pt x="977" y="2894"/>
                    <a:pt x="1441" y="3561"/>
                    <a:pt x="1846" y="4263"/>
                  </a:cubicBezTo>
                  <a:cubicBezTo>
                    <a:pt x="2060" y="4620"/>
                    <a:pt x="2239" y="4978"/>
                    <a:pt x="2417" y="5347"/>
                  </a:cubicBezTo>
                  <a:cubicBezTo>
                    <a:pt x="2441" y="5406"/>
                    <a:pt x="2465" y="5478"/>
                    <a:pt x="2501" y="5537"/>
                  </a:cubicBezTo>
                  <a:cubicBezTo>
                    <a:pt x="2858" y="5775"/>
                    <a:pt x="3239" y="5978"/>
                    <a:pt x="3655" y="6109"/>
                  </a:cubicBezTo>
                  <a:cubicBezTo>
                    <a:pt x="3655" y="6097"/>
                    <a:pt x="3655" y="6073"/>
                    <a:pt x="3655" y="6061"/>
                  </a:cubicBezTo>
                  <a:cubicBezTo>
                    <a:pt x="3382" y="5585"/>
                    <a:pt x="3143" y="5085"/>
                    <a:pt x="2905" y="4585"/>
                  </a:cubicBezTo>
                  <a:cubicBezTo>
                    <a:pt x="2477" y="3692"/>
                    <a:pt x="2060" y="2811"/>
                    <a:pt x="1548" y="1965"/>
                  </a:cubicBezTo>
                  <a:cubicBezTo>
                    <a:pt x="1108" y="1239"/>
                    <a:pt x="596" y="596"/>
                    <a:pt x="12" y="1"/>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6"/>
            <p:cNvSpPr/>
            <p:nvPr/>
          </p:nvSpPr>
          <p:spPr>
            <a:xfrm>
              <a:off x="3058482" y="2724672"/>
              <a:ext cx="40200" cy="47312"/>
            </a:xfrm>
            <a:custGeom>
              <a:avLst/>
              <a:gdLst/>
              <a:ahLst/>
              <a:cxnLst/>
              <a:rect l="l" t="t" r="r" b="b"/>
              <a:pathLst>
                <a:path w="537" h="632" extrusionOk="0">
                  <a:moveTo>
                    <a:pt x="346" y="0"/>
                  </a:moveTo>
                  <a:cubicBezTo>
                    <a:pt x="310" y="0"/>
                    <a:pt x="275" y="24"/>
                    <a:pt x="239" y="60"/>
                  </a:cubicBezTo>
                  <a:cubicBezTo>
                    <a:pt x="209" y="54"/>
                    <a:pt x="176" y="51"/>
                    <a:pt x="144" y="51"/>
                  </a:cubicBezTo>
                  <a:cubicBezTo>
                    <a:pt x="111" y="51"/>
                    <a:pt x="78" y="54"/>
                    <a:pt x="48" y="60"/>
                  </a:cubicBezTo>
                  <a:cubicBezTo>
                    <a:pt x="13" y="60"/>
                    <a:pt x="1" y="119"/>
                    <a:pt x="25" y="143"/>
                  </a:cubicBezTo>
                  <a:cubicBezTo>
                    <a:pt x="72" y="179"/>
                    <a:pt x="120" y="215"/>
                    <a:pt x="167" y="250"/>
                  </a:cubicBezTo>
                  <a:cubicBezTo>
                    <a:pt x="167" y="274"/>
                    <a:pt x="167" y="298"/>
                    <a:pt x="167" y="310"/>
                  </a:cubicBezTo>
                  <a:cubicBezTo>
                    <a:pt x="167" y="489"/>
                    <a:pt x="251" y="631"/>
                    <a:pt x="346" y="631"/>
                  </a:cubicBezTo>
                  <a:cubicBezTo>
                    <a:pt x="453" y="631"/>
                    <a:pt x="537" y="489"/>
                    <a:pt x="537" y="310"/>
                  </a:cubicBezTo>
                  <a:cubicBezTo>
                    <a:pt x="537" y="143"/>
                    <a:pt x="453" y="0"/>
                    <a:pt x="346"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6"/>
            <p:cNvSpPr/>
            <p:nvPr/>
          </p:nvSpPr>
          <p:spPr>
            <a:xfrm>
              <a:off x="2784869" y="2193465"/>
              <a:ext cx="596335" cy="511968"/>
            </a:xfrm>
            <a:custGeom>
              <a:avLst/>
              <a:gdLst/>
              <a:ahLst/>
              <a:cxnLst/>
              <a:rect l="l" t="t" r="r" b="b"/>
              <a:pathLst>
                <a:path w="7966" h="6839" extrusionOk="0">
                  <a:moveTo>
                    <a:pt x="5620" y="0"/>
                  </a:moveTo>
                  <a:lnTo>
                    <a:pt x="1" y="5370"/>
                  </a:lnTo>
                  <a:cubicBezTo>
                    <a:pt x="291" y="5486"/>
                    <a:pt x="604" y="5550"/>
                    <a:pt x="917" y="5550"/>
                  </a:cubicBezTo>
                  <a:cubicBezTo>
                    <a:pt x="1053" y="5550"/>
                    <a:pt x="1189" y="5538"/>
                    <a:pt x="1322" y="5513"/>
                  </a:cubicBezTo>
                  <a:lnTo>
                    <a:pt x="1322" y="5513"/>
                  </a:lnTo>
                  <a:cubicBezTo>
                    <a:pt x="1108" y="5858"/>
                    <a:pt x="798" y="6096"/>
                    <a:pt x="405" y="6203"/>
                  </a:cubicBezTo>
                  <a:cubicBezTo>
                    <a:pt x="962" y="6638"/>
                    <a:pt x="1666" y="6839"/>
                    <a:pt x="2375" y="6839"/>
                  </a:cubicBezTo>
                  <a:cubicBezTo>
                    <a:pt x="2773" y="6839"/>
                    <a:pt x="3172" y="6776"/>
                    <a:pt x="3549" y="6656"/>
                  </a:cubicBezTo>
                  <a:cubicBezTo>
                    <a:pt x="4584" y="6334"/>
                    <a:pt x="5466" y="5608"/>
                    <a:pt x="6156" y="4763"/>
                  </a:cubicBezTo>
                  <a:lnTo>
                    <a:pt x="6156" y="4763"/>
                  </a:lnTo>
                  <a:cubicBezTo>
                    <a:pt x="6239" y="5084"/>
                    <a:pt x="6156" y="5406"/>
                    <a:pt x="6049" y="5715"/>
                  </a:cubicBezTo>
                  <a:cubicBezTo>
                    <a:pt x="6442" y="5680"/>
                    <a:pt x="6787" y="5441"/>
                    <a:pt x="7037" y="5144"/>
                  </a:cubicBezTo>
                  <a:cubicBezTo>
                    <a:pt x="7287" y="4834"/>
                    <a:pt x="7442" y="4477"/>
                    <a:pt x="7573" y="4108"/>
                  </a:cubicBezTo>
                  <a:cubicBezTo>
                    <a:pt x="7823" y="3382"/>
                    <a:pt x="7966" y="2596"/>
                    <a:pt x="7811" y="1846"/>
                  </a:cubicBezTo>
                  <a:cubicBezTo>
                    <a:pt x="7656" y="1096"/>
                    <a:pt x="7144" y="512"/>
                    <a:pt x="6418" y="215"/>
                  </a:cubicBezTo>
                  <a:cubicBezTo>
                    <a:pt x="6168" y="119"/>
                    <a:pt x="5894" y="36"/>
                    <a:pt x="5620"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6"/>
            <p:cNvSpPr/>
            <p:nvPr/>
          </p:nvSpPr>
          <p:spPr>
            <a:xfrm>
              <a:off x="2830309" y="2367290"/>
              <a:ext cx="544681" cy="316134"/>
            </a:xfrm>
            <a:custGeom>
              <a:avLst/>
              <a:gdLst/>
              <a:ahLst/>
              <a:cxnLst/>
              <a:rect l="l" t="t" r="r" b="b"/>
              <a:pathLst>
                <a:path w="7276" h="4223" extrusionOk="0">
                  <a:moveTo>
                    <a:pt x="7240" y="0"/>
                  </a:moveTo>
                  <a:cubicBezTo>
                    <a:pt x="6597" y="179"/>
                    <a:pt x="6002" y="488"/>
                    <a:pt x="5490" y="917"/>
                  </a:cubicBezTo>
                  <a:cubicBezTo>
                    <a:pt x="4918" y="1393"/>
                    <a:pt x="4537" y="2048"/>
                    <a:pt x="3977" y="2536"/>
                  </a:cubicBezTo>
                  <a:cubicBezTo>
                    <a:pt x="3704" y="2774"/>
                    <a:pt x="3394" y="2988"/>
                    <a:pt x="3084" y="3203"/>
                  </a:cubicBezTo>
                  <a:cubicBezTo>
                    <a:pt x="2775" y="3405"/>
                    <a:pt x="2453" y="3584"/>
                    <a:pt x="2096" y="3703"/>
                  </a:cubicBezTo>
                  <a:cubicBezTo>
                    <a:pt x="1778" y="3813"/>
                    <a:pt x="1444" y="3870"/>
                    <a:pt x="1112" y="3870"/>
                  </a:cubicBezTo>
                  <a:cubicBezTo>
                    <a:pt x="799" y="3870"/>
                    <a:pt x="486" y="3819"/>
                    <a:pt x="191" y="3715"/>
                  </a:cubicBezTo>
                  <a:cubicBezTo>
                    <a:pt x="132" y="3750"/>
                    <a:pt x="60" y="3786"/>
                    <a:pt x="1" y="3810"/>
                  </a:cubicBezTo>
                  <a:cubicBezTo>
                    <a:pt x="349" y="4106"/>
                    <a:pt x="780" y="4223"/>
                    <a:pt x="1225" y="4223"/>
                  </a:cubicBezTo>
                  <a:cubicBezTo>
                    <a:pt x="1479" y="4223"/>
                    <a:pt x="1738" y="4184"/>
                    <a:pt x="1989" y="4120"/>
                  </a:cubicBezTo>
                  <a:cubicBezTo>
                    <a:pt x="2334" y="4024"/>
                    <a:pt x="2668" y="3893"/>
                    <a:pt x="2989" y="3762"/>
                  </a:cubicBezTo>
                  <a:cubicBezTo>
                    <a:pt x="3299" y="3631"/>
                    <a:pt x="3596" y="3477"/>
                    <a:pt x="3870" y="3298"/>
                  </a:cubicBezTo>
                  <a:cubicBezTo>
                    <a:pt x="4430" y="2905"/>
                    <a:pt x="4870" y="2405"/>
                    <a:pt x="5347" y="1941"/>
                  </a:cubicBezTo>
                  <a:cubicBezTo>
                    <a:pt x="5775" y="1536"/>
                    <a:pt x="6252" y="1155"/>
                    <a:pt x="6811" y="964"/>
                  </a:cubicBezTo>
                  <a:cubicBezTo>
                    <a:pt x="6942" y="917"/>
                    <a:pt x="7073" y="881"/>
                    <a:pt x="7204" y="869"/>
                  </a:cubicBezTo>
                  <a:cubicBezTo>
                    <a:pt x="7252" y="583"/>
                    <a:pt x="7275" y="286"/>
                    <a:pt x="7264" y="0"/>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6"/>
            <p:cNvSpPr/>
            <p:nvPr/>
          </p:nvSpPr>
          <p:spPr>
            <a:xfrm>
              <a:off x="2872231" y="2270122"/>
              <a:ext cx="488461" cy="352366"/>
            </a:xfrm>
            <a:custGeom>
              <a:avLst/>
              <a:gdLst/>
              <a:ahLst/>
              <a:cxnLst/>
              <a:rect l="l" t="t" r="r" b="b"/>
              <a:pathLst>
                <a:path w="6525" h="4707" extrusionOk="0">
                  <a:moveTo>
                    <a:pt x="6287" y="0"/>
                  </a:moveTo>
                  <a:cubicBezTo>
                    <a:pt x="5965" y="84"/>
                    <a:pt x="5656" y="203"/>
                    <a:pt x="5358" y="369"/>
                  </a:cubicBezTo>
                  <a:cubicBezTo>
                    <a:pt x="4310" y="941"/>
                    <a:pt x="3667" y="1965"/>
                    <a:pt x="2917" y="2834"/>
                  </a:cubicBezTo>
                  <a:cubicBezTo>
                    <a:pt x="2524" y="3286"/>
                    <a:pt x="2108" y="3715"/>
                    <a:pt x="1596" y="4025"/>
                  </a:cubicBezTo>
                  <a:cubicBezTo>
                    <a:pt x="1310" y="4203"/>
                    <a:pt x="1012" y="4346"/>
                    <a:pt x="691" y="4453"/>
                  </a:cubicBezTo>
                  <a:cubicBezTo>
                    <a:pt x="531" y="4506"/>
                    <a:pt x="352" y="4550"/>
                    <a:pt x="179" y="4550"/>
                  </a:cubicBezTo>
                  <a:cubicBezTo>
                    <a:pt x="159" y="4550"/>
                    <a:pt x="139" y="4550"/>
                    <a:pt x="119" y="4548"/>
                  </a:cubicBezTo>
                  <a:cubicBezTo>
                    <a:pt x="84" y="4596"/>
                    <a:pt x="48" y="4644"/>
                    <a:pt x="0" y="4691"/>
                  </a:cubicBezTo>
                  <a:cubicBezTo>
                    <a:pt x="62" y="4702"/>
                    <a:pt x="125" y="4707"/>
                    <a:pt x="189" y="4707"/>
                  </a:cubicBezTo>
                  <a:cubicBezTo>
                    <a:pt x="407" y="4707"/>
                    <a:pt x="634" y="4651"/>
                    <a:pt x="846" y="4596"/>
                  </a:cubicBezTo>
                  <a:cubicBezTo>
                    <a:pt x="1215" y="4501"/>
                    <a:pt x="1572" y="4358"/>
                    <a:pt x="1905" y="4144"/>
                  </a:cubicBezTo>
                  <a:cubicBezTo>
                    <a:pt x="2965" y="3465"/>
                    <a:pt x="3513" y="2286"/>
                    <a:pt x="4394" y="1417"/>
                  </a:cubicBezTo>
                  <a:cubicBezTo>
                    <a:pt x="4834" y="988"/>
                    <a:pt x="5358" y="655"/>
                    <a:pt x="5965" y="524"/>
                  </a:cubicBezTo>
                  <a:cubicBezTo>
                    <a:pt x="6144" y="476"/>
                    <a:pt x="6334" y="453"/>
                    <a:pt x="6525" y="441"/>
                  </a:cubicBezTo>
                  <a:cubicBezTo>
                    <a:pt x="6465" y="286"/>
                    <a:pt x="6382" y="131"/>
                    <a:pt x="6287"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6"/>
            <p:cNvSpPr/>
            <p:nvPr/>
          </p:nvSpPr>
          <p:spPr>
            <a:xfrm>
              <a:off x="3040666" y="2667254"/>
              <a:ext cx="85640" cy="22757"/>
            </a:xfrm>
            <a:custGeom>
              <a:avLst/>
              <a:gdLst/>
              <a:ahLst/>
              <a:cxnLst/>
              <a:rect l="l" t="t" r="r" b="b"/>
              <a:pathLst>
                <a:path w="1144" h="304" extrusionOk="0">
                  <a:moveTo>
                    <a:pt x="416" y="1"/>
                  </a:moveTo>
                  <a:cubicBezTo>
                    <a:pt x="365" y="1"/>
                    <a:pt x="313" y="2"/>
                    <a:pt x="263" y="5"/>
                  </a:cubicBezTo>
                  <a:cubicBezTo>
                    <a:pt x="203" y="17"/>
                    <a:pt x="132" y="29"/>
                    <a:pt x="84" y="53"/>
                  </a:cubicBezTo>
                  <a:cubicBezTo>
                    <a:pt x="36" y="89"/>
                    <a:pt x="1" y="160"/>
                    <a:pt x="24" y="220"/>
                  </a:cubicBezTo>
                  <a:cubicBezTo>
                    <a:pt x="60" y="291"/>
                    <a:pt x="155" y="303"/>
                    <a:pt x="251" y="303"/>
                  </a:cubicBezTo>
                  <a:cubicBezTo>
                    <a:pt x="453" y="291"/>
                    <a:pt x="667" y="279"/>
                    <a:pt x="870" y="267"/>
                  </a:cubicBezTo>
                  <a:cubicBezTo>
                    <a:pt x="1132" y="255"/>
                    <a:pt x="1144" y="89"/>
                    <a:pt x="894" y="41"/>
                  </a:cubicBezTo>
                  <a:cubicBezTo>
                    <a:pt x="733" y="14"/>
                    <a:pt x="572" y="1"/>
                    <a:pt x="416"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6"/>
            <p:cNvSpPr/>
            <p:nvPr/>
          </p:nvSpPr>
          <p:spPr>
            <a:xfrm>
              <a:off x="3356201" y="2716063"/>
              <a:ext cx="73138" cy="39376"/>
            </a:xfrm>
            <a:custGeom>
              <a:avLst/>
              <a:gdLst/>
              <a:ahLst/>
              <a:cxnLst/>
              <a:rect l="l" t="t" r="r" b="b"/>
              <a:pathLst>
                <a:path w="977" h="526" extrusionOk="0">
                  <a:moveTo>
                    <a:pt x="477" y="127"/>
                  </a:moveTo>
                  <a:cubicBezTo>
                    <a:pt x="477" y="127"/>
                    <a:pt x="477" y="127"/>
                    <a:pt x="477" y="139"/>
                  </a:cubicBezTo>
                  <a:lnTo>
                    <a:pt x="441" y="139"/>
                  </a:lnTo>
                  <a:cubicBezTo>
                    <a:pt x="453" y="139"/>
                    <a:pt x="465" y="127"/>
                    <a:pt x="477" y="127"/>
                  </a:cubicBezTo>
                  <a:close/>
                  <a:moveTo>
                    <a:pt x="629" y="1"/>
                  </a:moveTo>
                  <a:cubicBezTo>
                    <a:pt x="549" y="1"/>
                    <a:pt x="468" y="15"/>
                    <a:pt x="405" y="32"/>
                  </a:cubicBezTo>
                  <a:cubicBezTo>
                    <a:pt x="227" y="92"/>
                    <a:pt x="72" y="246"/>
                    <a:pt x="12" y="437"/>
                  </a:cubicBezTo>
                  <a:cubicBezTo>
                    <a:pt x="0" y="461"/>
                    <a:pt x="12" y="473"/>
                    <a:pt x="36" y="485"/>
                  </a:cubicBezTo>
                  <a:cubicBezTo>
                    <a:pt x="44" y="508"/>
                    <a:pt x="67" y="526"/>
                    <a:pt x="88" y="526"/>
                  </a:cubicBezTo>
                  <a:cubicBezTo>
                    <a:pt x="100" y="526"/>
                    <a:pt x="111" y="521"/>
                    <a:pt x="120" y="508"/>
                  </a:cubicBezTo>
                  <a:cubicBezTo>
                    <a:pt x="239" y="389"/>
                    <a:pt x="381" y="270"/>
                    <a:pt x="560" y="270"/>
                  </a:cubicBezTo>
                  <a:cubicBezTo>
                    <a:pt x="667" y="270"/>
                    <a:pt x="977" y="258"/>
                    <a:pt x="905" y="127"/>
                  </a:cubicBezTo>
                  <a:cubicBezTo>
                    <a:pt x="893" y="115"/>
                    <a:pt x="882" y="92"/>
                    <a:pt x="858" y="68"/>
                  </a:cubicBezTo>
                  <a:cubicBezTo>
                    <a:pt x="802" y="18"/>
                    <a:pt x="716" y="1"/>
                    <a:pt x="62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6"/>
            <p:cNvSpPr/>
            <p:nvPr/>
          </p:nvSpPr>
          <p:spPr>
            <a:xfrm>
              <a:off x="2905169" y="3234917"/>
              <a:ext cx="664981" cy="194861"/>
            </a:xfrm>
            <a:custGeom>
              <a:avLst/>
              <a:gdLst/>
              <a:ahLst/>
              <a:cxnLst/>
              <a:rect l="l" t="t" r="r" b="b"/>
              <a:pathLst>
                <a:path w="8883" h="2603" extrusionOk="0">
                  <a:moveTo>
                    <a:pt x="5149" y="0"/>
                  </a:moveTo>
                  <a:cubicBezTo>
                    <a:pt x="4452" y="0"/>
                    <a:pt x="3754" y="80"/>
                    <a:pt x="3073" y="233"/>
                  </a:cubicBezTo>
                  <a:cubicBezTo>
                    <a:pt x="2227" y="423"/>
                    <a:pt x="1394" y="721"/>
                    <a:pt x="656" y="1209"/>
                  </a:cubicBezTo>
                  <a:cubicBezTo>
                    <a:pt x="430" y="1352"/>
                    <a:pt x="203" y="1531"/>
                    <a:pt x="1" y="1709"/>
                  </a:cubicBezTo>
                  <a:cubicBezTo>
                    <a:pt x="1156" y="2281"/>
                    <a:pt x="2454" y="2602"/>
                    <a:pt x="3835" y="2602"/>
                  </a:cubicBezTo>
                  <a:cubicBezTo>
                    <a:pt x="5716" y="2602"/>
                    <a:pt x="7466" y="1995"/>
                    <a:pt x="8883" y="959"/>
                  </a:cubicBezTo>
                  <a:cubicBezTo>
                    <a:pt x="8478" y="697"/>
                    <a:pt x="8038" y="483"/>
                    <a:pt x="7597" y="352"/>
                  </a:cubicBezTo>
                  <a:cubicBezTo>
                    <a:pt x="6803" y="113"/>
                    <a:pt x="5977" y="0"/>
                    <a:pt x="5149"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6"/>
            <p:cNvSpPr/>
            <p:nvPr/>
          </p:nvSpPr>
          <p:spPr>
            <a:xfrm>
              <a:off x="3120916" y="3075316"/>
              <a:ext cx="291505" cy="267999"/>
            </a:xfrm>
            <a:custGeom>
              <a:avLst/>
              <a:gdLst/>
              <a:ahLst/>
              <a:cxnLst/>
              <a:rect l="l" t="t" r="r" b="b"/>
              <a:pathLst>
                <a:path w="3894" h="3580" extrusionOk="0">
                  <a:moveTo>
                    <a:pt x="2348" y="0"/>
                  </a:moveTo>
                  <a:cubicBezTo>
                    <a:pt x="1578" y="0"/>
                    <a:pt x="819" y="119"/>
                    <a:pt x="60" y="365"/>
                  </a:cubicBezTo>
                  <a:cubicBezTo>
                    <a:pt x="203" y="722"/>
                    <a:pt x="238" y="1127"/>
                    <a:pt x="215" y="1520"/>
                  </a:cubicBezTo>
                  <a:cubicBezTo>
                    <a:pt x="191" y="1901"/>
                    <a:pt x="107" y="2282"/>
                    <a:pt x="0" y="2663"/>
                  </a:cubicBezTo>
                  <a:cubicBezTo>
                    <a:pt x="226" y="3115"/>
                    <a:pt x="643" y="3341"/>
                    <a:pt x="1072" y="3460"/>
                  </a:cubicBezTo>
                  <a:cubicBezTo>
                    <a:pt x="1334" y="3538"/>
                    <a:pt x="1602" y="3579"/>
                    <a:pt x="1868" y="3579"/>
                  </a:cubicBezTo>
                  <a:cubicBezTo>
                    <a:pt x="2134" y="3579"/>
                    <a:pt x="2399" y="3538"/>
                    <a:pt x="2655" y="3448"/>
                  </a:cubicBezTo>
                  <a:cubicBezTo>
                    <a:pt x="3167" y="3258"/>
                    <a:pt x="3620" y="2865"/>
                    <a:pt x="3894" y="2317"/>
                  </a:cubicBezTo>
                  <a:cubicBezTo>
                    <a:pt x="3655" y="1758"/>
                    <a:pt x="3513" y="1091"/>
                    <a:pt x="3489" y="460"/>
                  </a:cubicBezTo>
                  <a:cubicBezTo>
                    <a:pt x="3489" y="329"/>
                    <a:pt x="3489" y="210"/>
                    <a:pt x="3524" y="91"/>
                  </a:cubicBezTo>
                  <a:cubicBezTo>
                    <a:pt x="3129" y="31"/>
                    <a:pt x="2737" y="0"/>
                    <a:pt x="2348" y="0"/>
                  </a:cubicBezTo>
                  <a:close/>
                </a:path>
              </a:pathLst>
            </a:custGeom>
            <a:solidFill>
              <a:srgbClr val="FADB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6"/>
            <p:cNvSpPr/>
            <p:nvPr/>
          </p:nvSpPr>
          <p:spPr>
            <a:xfrm>
              <a:off x="3169949" y="3088342"/>
              <a:ext cx="242472" cy="160500"/>
            </a:xfrm>
            <a:custGeom>
              <a:avLst/>
              <a:gdLst/>
              <a:ahLst/>
              <a:cxnLst/>
              <a:rect l="l" t="t" r="r" b="b"/>
              <a:pathLst>
                <a:path w="3239" h="2144" extrusionOk="0">
                  <a:moveTo>
                    <a:pt x="2846" y="0"/>
                  </a:moveTo>
                  <a:cubicBezTo>
                    <a:pt x="2105" y="371"/>
                    <a:pt x="1064" y="431"/>
                    <a:pt x="468" y="431"/>
                  </a:cubicBezTo>
                  <a:cubicBezTo>
                    <a:pt x="183" y="431"/>
                    <a:pt x="0" y="417"/>
                    <a:pt x="0" y="417"/>
                  </a:cubicBezTo>
                  <a:lnTo>
                    <a:pt x="0" y="417"/>
                  </a:lnTo>
                  <a:cubicBezTo>
                    <a:pt x="2227" y="762"/>
                    <a:pt x="3239" y="2143"/>
                    <a:pt x="3239" y="2143"/>
                  </a:cubicBezTo>
                  <a:cubicBezTo>
                    <a:pt x="2715" y="869"/>
                    <a:pt x="2846" y="0"/>
                    <a:pt x="2846" y="0"/>
                  </a:cubicBezTo>
                  <a:close/>
                </a:path>
              </a:pathLst>
            </a:custGeom>
            <a:solidFill>
              <a:srgbClr val="E7595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6"/>
            <p:cNvSpPr/>
            <p:nvPr/>
          </p:nvSpPr>
          <p:spPr>
            <a:xfrm>
              <a:off x="3090597" y="3246970"/>
              <a:ext cx="354836" cy="112814"/>
            </a:xfrm>
            <a:custGeom>
              <a:avLst/>
              <a:gdLst/>
              <a:ahLst/>
              <a:cxnLst/>
              <a:rect l="l" t="t" r="r" b="b"/>
              <a:pathLst>
                <a:path w="4740" h="1507" extrusionOk="0">
                  <a:moveTo>
                    <a:pt x="4310" y="0"/>
                  </a:moveTo>
                  <a:cubicBezTo>
                    <a:pt x="4310" y="0"/>
                    <a:pt x="3436" y="886"/>
                    <a:pt x="2251" y="886"/>
                  </a:cubicBezTo>
                  <a:cubicBezTo>
                    <a:pt x="1704" y="886"/>
                    <a:pt x="1090" y="697"/>
                    <a:pt x="465" y="143"/>
                  </a:cubicBezTo>
                  <a:lnTo>
                    <a:pt x="0" y="262"/>
                  </a:lnTo>
                  <a:cubicBezTo>
                    <a:pt x="0" y="262"/>
                    <a:pt x="938" y="1507"/>
                    <a:pt x="2305" y="1507"/>
                  </a:cubicBezTo>
                  <a:cubicBezTo>
                    <a:pt x="3022" y="1507"/>
                    <a:pt x="3858" y="1164"/>
                    <a:pt x="4739" y="120"/>
                  </a:cubicBezTo>
                  <a:lnTo>
                    <a:pt x="4310"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6"/>
            <p:cNvSpPr/>
            <p:nvPr/>
          </p:nvSpPr>
          <p:spPr>
            <a:xfrm>
              <a:off x="3118445" y="3279908"/>
              <a:ext cx="19464" cy="13625"/>
            </a:xfrm>
            <a:custGeom>
              <a:avLst/>
              <a:gdLst/>
              <a:ahLst/>
              <a:cxnLst/>
              <a:rect l="l" t="t" r="r" b="b"/>
              <a:pathLst>
                <a:path w="260" h="182" extrusionOk="0">
                  <a:moveTo>
                    <a:pt x="224" y="1"/>
                  </a:moveTo>
                  <a:cubicBezTo>
                    <a:pt x="188" y="13"/>
                    <a:pt x="164" y="25"/>
                    <a:pt x="128" y="49"/>
                  </a:cubicBezTo>
                  <a:cubicBezTo>
                    <a:pt x="93" y="72"/>
                    <a:pt x="57" y="96"/>
                    <a:pt x="21" y="132"/>
                  </a:cubicBezTo>
                  <a:cubicBezTo>
                    <a:pt x="0" y="143"/>
                    <a:pt x="17" y="181"/>
                    <a:pt x="46" y="181"/>
                  </a:cubicBezTo>
                  <a:cubicBezTo>
                    <a:pt x="49" y="181"/>
                    <a:pt x="53" y="181"/>
                    <a:pt x="57" y="180"/>
                  </a:cubicBezTo>
                  <a:cubicBezTo>
                    <a:pt x="117" y="132"/>
                    <a:pt x="200" y="96"/>
                    <a:pt x="248" y="37"/>
                  </a:cubicBezTo>
                  <a:cubicBezTo>
                    <a:pt x="259" y="13"/>
                    <a:pt x="236" y="1"/>
                    <a:pt x="224"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6"/>
            <p:cNvSpPr/>
            <p:nvPr/>
          </p:nvSpPr>
          <p:spPr>
            <a:xfrm>
              <a:off x="3150710" y="3299297"/>
              <a:ext cx="15721" cy="16993"/>
            </a:xfrm>
            <a:custGeom>
              <a:avLst/>
              <a:gdLst/>
              <a:ahLst/>
              <a:cxnLst/>
              <a:rect l="l" t="t" r="r" b="b"/>
              <a:pathLst>
                <a:path w="210" h="227" extrusionOk="0">
                  <a:moveTo>
                    <a:pt x="192" y="1"/>
                  </a:moveTo>
                  <a:cubicBezTo>
                    <a:pt x="190" y="1"/>
                    <a:pt x="188" y="2"/>
                    <a:pt x="186" y="4"/>
                  </a:cubicBezTo>
                  <a:cubicBezTo>
                    <a:pt x="114" y="52"/>
                    <a:pt x="67" y="123"/>
                    <a:pt x="19" y="194"/>
                  </a:cubicBezTo>
                  <a:cubicBezTo>
                    <a:pt x="1" y="203"/>
                    <a:pt x="17" y="226"/>
                    <a:pt x="31" y="226"/>
                  </a:cubicBezTo>
                  <a:cubicBezTo>
                    <a:pt x="36" y="226"/>
                    <a:pt x="40" y="224"/>
                    <a:pt x="43" y="218"/>
                  </a:cubicBezTo>
                  <a:cubicBezTo>
                    <a:pt x="67" y="183"/>
                    <a:pt x="102" y="159"/>
                    <a:pt x="126" y="123"/>
                  </a:cubicBezTo>
                  <a:cubicBezTo>
                    <a:pt x="150" y="99"/>
                    <a:pt x="186" y="63"/>
                    <a:pt x="209" y="28"/>
                  </a:cubicBezTo>
                  <a:cubicBezTo>
                    <a:pt x="209" y="18"/>
                    <a:pt x="202" y="1"/>
                    <a:pt x="192"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6"/>
            <p:cNvSpPr/>
            <p:nvPr/>
          </p:nvSpPr>
          <p:spPr>
            <a:xfrm>
              <a:off x="3189862" y="3315092"/>
              <a:ext cx="10406" cy="23805"/>
            </a:xfrm>
            <a:custGeom>
              <a:avLst/>
              <a:gdLst/>
              <a:ahLst/>
              <a:cxnLst/>
              <a:rect l="l" t="t" r="r" b="b"/>
              <a:pathLst>
                <a:path w="139" h="318" extrusionOk="0">
                  <a:moveTo>
                    <a:pt x="106" y="1"/>
                  </a:moveTo>
                  <a:cubicBezTo>
                    <a:pt x="98" y="1"/>
                    <a:pt x="91" y="6"/>
                    <a:pt x="91" y="19"/>
                  </a:cubicBezTo>
                  <a:cubicBezTo>
                    <a:pt x="56" y="102"/>
                    <a:pt x="20" y="198"/>
                    <a:pt x="8" y="281"/>
                  </a:cubicBezTo>
                  <a:cubicBezTo>
                    <a:pt x="0" y="304"/>
                    <a:pt x="12" y="317"/>
                    <a:pt x="25" y="317"/>
                  </a:cubicBezTo>
                  <a:cubicBezTo>
                    <a:pt x="32" y="317"/>
                    <a:pt x="39" y="313"/>
                    <a:pt x="44" y="305"/>
                  </a:cubicBezTo>
                  <a:cubicBezTo>
                    <a:pt x="91" y="222"/>
                    <a:pt x="103" y="126"/>
                    <a:pt x="139" y="31"/>
                  </a:cubicBezTo>
                  <a:cubicBezTo>
                    <a:pt x="139" y="16"/>
                    <a:pt x="120" y="1"/>
                    <a:pt x="106"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6"/>
            <p:cNvSpPr/>
            <p:nvPr/>
          </p:nvSpPr>
          <p:spPr>
            <a:xfrm>
              <a:off x="3238521" y="3324974"/>
              <a:ext cx="8983" cy="27099"/>
            </a:xfrm>
            <a:custGeom>
              <a:avLst/>
              <a:gdLst/>
              <a:ahLst/>
              <a:cxnLst/>
              <a:rect l="l" t="t" r="r" b="b"/>
              <a:pathLst>
                <a:path w="120" h="362" extrusionOk="0">
                  <a:moveTo>
                    <a:pt x="20" y="0"/>
                  </a:moveTo>
                  <a:cubicBezTo>
                    <a:pt x="10" y="0"/>
                    <a:pt x="1" y="6"/>
                    <a:pt x="1" y="18"/>
                  </a:cubicBezTo>
                  <a:cubicBezTo>
                    <a:pt x="13" y="125"/>
                    <a:pt x="13" y="244"/>
                    <a:pt x="72" y="351"/>
                  </a:cubicBezTo>
                  <a:cubicBezTo>
                    <a:pt x="76" y="358"/>
                    <a:pt x="81" y="361"/>
                    <a:pt x="87" y="361"/>
                  </a:cubicBezTo>
                  <a:cubicBezTo>
                    <a:pt x="102" y="361"/>
                    <a:pt x="120" y="345"/>
                    <a:pt x="120" y="328"/>
                  </a:cubicBezTo>
                  <a:cubicBezTo>
                    <a:pt x="96" y="221"/>
                    <a:pt x="60" y="125"/>
                    <a:pt x="48" y="18"/>
                  </a:cubicBezTo>
                  <a:cubicBezTo>
                    <a:pt x="42" y="6"/>
                    <a:pt x="31" y="0"/>
                    <a:pt x="20"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6"/>
            <p:cNvSpPr/>
            <p:nvPr/>
          </p:nvSpPr>
          <p:spPr>
            <a:xfrm>
              <a:off x="3277149" y="3321980"/>
              <a:ext cx="14074" cy="26500"/>
            </a:xfrm>
            <a:custGeom>
              <a:avLst/>
              <a:gdLst/>
              <a:ahLst/>
              <a:cxnLst/>
              <a:rect l="l" t="t" r="r" b="b"/>
              <a:pathLst>
                <a:path w="188" h="354" extrusionOk="0">
                  <a:moveTo>
                    <a:pt x="39" y="1"/>
                  </a:moveTo>
                  <a:cubicBezTo>
                    <a:pt x="22" y="1"/>
                    <a:pt x="0" y="17"/>
                    <a:pt x="9" y="34"/>
                  </a:cubicBezTo>
                  <a:cubicBezTo>
                    <a:pt x="44" y="130"/>
                    <a:pt x="80" y="249"/>
                    <a:pt x="140" y="344"/>
                  </a:cubicBezTo>
                  <a:cubicBezTo>
                    <a:pt x="143" y="351"/>
                    <a:pt x="149" y="354"/>
                    <a:pt x="155" y="354"/>
                  </a:cubicBezTo>
                  <a:cubicBezTo>
                    <a:pt x="169" y="354"/>
                    <a:pt x="187" y="337"/>
                    <a:pt x="187" y="320"/>
                  </a:cubicBezTo>
                  <a:cubicBezTo>
                    <a:pt x="152" y="213"/>
                    <a:pt x="92" y="118"/>
                    <a:pt x="56" y="10"/>
                  </a:cubicBezTo>
                  <a:cubicBezTo>
                    <a:pt x="53" y="4"/>
                    <a:pt x="46" y="1"/>
                    <a:pt x="39"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6"/>
            <p:cNvSpPr/>
            <p:nvPr/>
          </p:nvSpPr>
          <p:spPr>
            <a:xfrm>
              <a:off x="3319968" y="3308879"/>
              <a:ext cx="9582" cy="28597"/>
            </a:xfrm>
            <a:custGeom>
              <a:avLst/>
              <a:gdLst/>
              <a:ahLst/>
              <a:cxnLst/>
              <a:rect l="l" t="t" r="r" b="b"/>
              <a:pathLst>
                <a:path w="128" h="382" extrusionOk="0">
                  <a:moveTo>
                    <a:pt x="33" y="1"/>
                  </a:moveTo>
                  <a:cubicBezTo>
                    <a:pt x="17" y="1"/>
                    <a:pt x="1" y="16"/>
                    <a:pt x="8" y="31"/>
                  </a:cubicBezTo>
                  <a:cubicBezTo>
                    <a:pt x="20" y="90"/>
                    <a:pt x="32" y="150"/>
                    <a:pt x="44" y="197"/>
                  </a:cubicBezTo>
                  <a:cubicBezTo>
                    <a:pt x="56" y="257"/>
                    <a:pt x="56" y="316"/>
                    <a:pt x="80" y="364"/>
                  </a:cubicBezTo>
                  <a:cubicBezTo>
                    <a:pt x="86" y="376"/>
                    <a:pt x="97" y="382"/>
                    <a:pt x="108" y="382"/>
                  </a:cubicBezTo>
                  <a:cubicBezTo>
                    <a:pt x="118" y="382"/>
                    <a:pt x="127" y="376"/>
                    <a:pt x="127" y="364"/>
                  </a:cubicBezTo>
                  <a:cubicBezTo>
                    <a:pt x="127" y="245"/>
                    <a:pt x="92" y="126"/>
                    <a:pt x="56" y="19"/>
                  </a:cubicBezTo>
                  <a:cubicBezTo>
                    <a:pt x="51" y="6"/>
                    <a:pt x="42" y="1"/>
                    <a:pt x="33"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6"/>
            <p:cNvSpPr/>
            <p:nvPr/>
          </p:nvSpPr>
          <p:spPr>
            <a:xfrm>
              <a:off x="3351335" y="3298848"/>
              <a:ext cx="14523" cy="20212"/>
            </a:xfrm>
            <a:custGeom>
              <a:avLst/>
              <a:gdLst/>
              <a:ahLst/>
              <a:cxnLst/>
              <a:rect l="l" t="t" r="r" b="b"/>
              <a:pathLst>
                <a:path w="194" h="270" extrusionOk="0">
                  <a:moveTo>
                    <a:pt x="37" y="0"/>
                  </a:moveTo>
                  <a:cubicBezTo>
                    <a:pt x="20" y="0"/>
                    <a:pt x="1" y="17"/>
                    <a:pt x="18" y="34"/>
                  </a:cubicBezTo>
                  <a:cubicBezTo>
                    <a:pt x="54" y="105"/>
                    <a:pt x="89" y="189"/>
                    <a:pt x="137" y="260"/>
                  </a:cubicBezTo>
                  <a:cubicBezTo>
                    <a:pt x="144" y="267"/>
                    <a:pt x="151" y="270"/>
                    <a:pt x="158" y="270"/>
                  </a:cubicBezTo>
                  <a:cubicBezTo>
                    <a:pt x="177" y="270"/>
                    <a:pt x="193" y="250"/>
                    <a:pt x="185" y="224"/>
                  </a:cubicBezTo>
                  <a:cubicBezTo>
                    <a:pt x="149" y="153"/>
                    <a:pt x="101" y="81"/>
                    <a:pt x="54" y="10"/>
                  </a:cubicBezTo>
                  <a:cubicBezTo>
                    <a:pt x="50" y="3"/>
                    <a:pt x="43" y="0"/>
                    <a:pt x="37"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6"/>
            <p:cNvSpPr/>
            <p:nvPr/>
          </p:nvSpPr>
          <p:spPr>
            <a:xfrm>
              <a:off x="3382252" y="3280657"/>
              <a:ext cx="16769" cy="17742"/>
            </a:xfrm>
            <a:custGeom>
              <a:avLst/>
              <a:gdLst/>
              <a:ahLst/>
              <a:cxnLst/>
              <a:rect l="l" t="t" r="r" b="b"/>
              <a:pathLst>
                <a:path w="224" h="237" extrusionOk="0">
                  <a:moveTo>
                    <a:pt x="32" y="1"/>
                  </a:moveTo>
                  <a:cubicBezTo>
                    <a:pt x="7" y="1"/>
                    <a:pt x="1" y="30"/>
                    <a:pt x="22" y="51"/>
                  </a:cubicBezTo>
                  <a:cubicBezTo>
                    <a:pt x="45" y="74"/>
                    <a:pt x="81" y="98"/>
                    <a:pt x="105" y="134"/>
                  </a:cubicBezTo>
                  <a:cubicBezTo>
                    <a:pt x="141" y="158"/>
                    <a:pt x="153" y="205"/>
                    <a:pt x="188" y="229"/>
                  </a:cubicBezTo>
                  <a:cubicBezTo>
                    <a:pt x="193" y="234"/>
                    <a:pt x="200" y="237"/>
                    <a:pt x="207" y="237"/>
                  </a:cubicBezTo>
                  <a:cubicBezTo>
                    <a:pt x="216" y="237"/>
                    <a:pt x="224" y="231"/>
                    <a:pt x="224" y="217"/>
                  </a:cubicBezTo>
                  <a:cubicBezTo>
                    <a:pt x="212" y="134"/>
                    <a:pt x="105" y="51"/>
                    <a:pt x="45" y="3"/>
                  </a:cubicBezTo>
                  <a:cubicBezTo>
                    <a:pt x="40" y="1"/>
                    <a:pt x="36" y="1"/>
                    <a:pt x="32"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6"/>
            <p:cNvSpPr/>
            <p:nvPr/>
          </p:nvSpPr>
          <p:spPr>
            <a:xfrm>
              <a:off x="3403737" y="3263739"/>
              <a:ext cx="17368" cy="14223"/>
            </a:xfrm>
            <a:custGeom>
              <a:avLst/>
              <a:gdLst/>
              <a:ahLst/>
              <a:cxnLst/>
              <a:rect l="l" t="t" r="r" b="b"/>
              <a:pathLst>
                <a:path w="232" h="190" extrusionOk="0">
                  <a:moveTo>
                    <a:pt x="48" y="1"/>
                  </a:moveTo>
                  <a:cubicBezTo>
                    <a:pt x="25" y="1"/>
                    <a:pt x="0" y="40"/>
                    <a:pt x="32" y="50"/>
                  </a:cubicBezTo>
                  <a:cubicBezTo>
                    <a:pt x="92" y="86"/>
                    <a:pt x="127" y="134"/>
                    <a:pt x="175" y="181"/>
                  </a:cubicBezTo>
                  <a:cubicBezTo>
                    <a:pt x="181" y="187"/>
                    <a:pt x="187" y="189"/>
                    <a:pt x="193" y="189"/>
                  </a:cubicBezTo>
                  <a:cubicBezTo>
                    <a:pt x="213" y="189"/>
                    <a:pt x="232" y="164"/>
                    <a:pt x="223" y="146"/>
                  </a:cubicBezTo>
                  <a:cubicBezTo>
                    <a:pt x="187" y="86"/>
                    <a:pt x="116" y="38"/>
                    <a:pt x="56" y="3"/>
                  </a:cubicBezTo>
                  <a:cubicBezTo>
                    <a:pt x="53" y="1"/>
                    <a:pt x="51" y="1"/>
                    <a:pt x="48"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6"/>
            <p:cNvSpPr/>
            <p:nvPr/>
          </p:nvSpPr>
          <p:spPr>
            <a:xfrm>
              <a:off x="2617332" y="1937668"/>
              <a:ext cx="1189900" cy="734451"/>
            </a:xfrm>
            <a:custGeom>
              <a:avLst/>
              <a:gdLst/>
              <a:ahLst/>
              <a:cxnLst/>
              <a:rect l="l" t="t" r="r" b="b"/>
              <a:pathLst>
                <a:path w="15895" h="9811" extrusionOk="0">
                  <a:moveTo>
                    <a:pt x="7727" y="0"/>
                  </a:moveTo>
                  <a:cubicBezTo>
                    <a:pt x="7394" y="0"/>
                    <a:pt x="7025" y="24"/>
                    <a:pt x="6656" y="84"/>
                  </a:cubicBezTo>
                  <a:cubicBezTo>
                    <a:pt x="3060" y="619"/>
                    <a:pt x="2786" y="3691"/>
                    <a:pt x="2584" y="5941"/>
                  </a:cubicBezTo>
                  <a:cubicBezTo>
                    <a:pt x="2465" y="7263"/>
                    <a:pt x="2381" y="8299"/>
                    <a:pt x="1643" y="8299"/>
                  </a:cubicBezTo>
                  <a:cubicBezTo>
                    <a:pt x="1334" y="8299"/>
                    <a:pt x="905" y="8120"/>
                    <a:pt x="334" y="7763"/>
                  </a:cubicBezTo>
                  <a:cubicBezTo>
                    <a:pt x="320" y="7749"/>
                    <a:pt x="302" y="7743"/>
                    <a:pt x="282" y="7743"/>
                  </a:cubicBezTo>
                  <a:cubicBezTo>
                    <a:pt x="268" y="7743"/>
                    <a:pt x="253" y="7746"/>
                    <a:pt x="238" y="7751"/>
                  </a:cubicBezTo>
                  <a:cubicBezTo>
                    <a:pt x="214" y="7763"/>
                    <a:pt x="191" y="7787"/>
                    <a:pt x="179" y="7823"/>
                  </a:cubicBezTo>
                  <a:cubicBezTo>
                    <a:pt x="12" y="8454"/>
                    <a:pt x="0" y="9097"/>
                    <a:pt x="155" y="9728"/>
                  </a:cubicBezTo>
                  <a:cubicBezTo>
                    <a:pt x="167" y="9787"/>
                    <a:pt x="203" y="9811"/>
                    <a:pt x="262" y="9811"/>
                  </a:cubicBezTo>
                  <a:lnTo>
                    <a:pt x="274" y="9811"/>
                  </a:lnTo>
                  <a:cubicBezTo>
                    <a:pt x="1536" y="9644"/>
                    <a:pt x="2822" y="9442"/>
                    <a:pt x="4072" y="9239"/>
                  </a:cubicBezTo>
                  <a:cubicBezTo>
                    <a:pt x="5001" y="9085"/>
                    <a:pt x="5953" y="8930"/>
                    <a:pt x="6906" y="8799"/>
                  </a:cubicBezTo>
                  <a:lnTo>
                    <a:pt x="6930" y="8787"/>
                  </a:lnTo>
                  <a:lnTo>
                    <a:pt x="6953" y="8787"/>
                  </a:lnTo>
                  <a:lnTo>
                    <a:pt x="7061" y="8775"/>
                  </a:lnTo>
                  <a:cubicBezTo>
                    <a:pt x="7834" y="8656"/>
                    <a:pt x="8644" y="8525"/>
                    <a:pt x="9418" y="8382"/>
                  </a:cubicBezTo>
                  <a:cubicBezTo>
                    <a:pt x="11537" y="8025"/>
                    <a:pt x="13728" y="7656"/>
                    <a:pt x="15788" y="7620"/>
                  </a:cubicBezTo>
                  <a:cubicBezTo>
                    <a:pt x="15812" y="7620"/>
                    <a:pt x="15835" y="7608"/>
                    <a:pt x="15859" y="7584"/>
                  </a:cubicBezTo>
                  <a:cubicBezTo>
                    <a:pt x="15883" y="7573"/>
                    <a:pt x="15895" y="7537"/>
                    <a:pt x="15883" y="7501"/>
                  </a:cubicBezTo>
                  <a:cubicBezTo>
                    <a:pt x="15824" y="6906"/>
                    <a:pt x="15550" y="5882"/>
                    <a:pt x="15419" y="5382"/>
                  </a:cubicBezTo>
                  <a:lnTo>
                    <a:pt x="15419" y="5370"/>
                  </a:lnTo>
                  <a:cubicBezTo>
                    <a:pt x="15407" y="5322"/>
                    <a:pt x="15371" y="5298"/>
                    <a:pt x="15324" y="5287"/>
                  </a:cubicBezTo>
                  <a:cubicBezTo>
                    <a:pt x="15288" y="5287"/>
                    <a:pt x="15240" y="5298"/>
                    <a:pt x="15216" y="5334"/>
                  </a:cubicBezTo>
                  <a:cubicBezTo>
                    <a:pt x="14514" y="6465"/>
                    <a:pt x="14026" y="7013"/>
                    <a:pt x="13704" y="7013"/>
                  </a:cubicBezTo>
                  <a:cubicBezTo>
                    <a:pt x="13359" y="7013"/>
                    <a:pt x="13133" y="6215"/>
                    <a:pt x="12883" y="5298"/>
                  </a:cubicBezTo>
                  <a:cubicBezTo>
                    <a:pt x="12287" y="3191"/>
                    <a:pt x="11394" y="0"/>
                    <a:pt x="7727"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1" name="Google Shape;3011;p56"/>
            <p:cNvSpPr/>
            <p:nvPr/>
          </p:nvSpPr>
          <p:spPr>
            <a:xfrm>
              <a:off x="3208438" y="2718781"/>
              <a:ext cx="119551" cy="132204"/>
            </a:xfrm>
            <a:custGeom>
              <a:avLst/>
              <a:gdLst/>
              <a:ahLst/>
              <a:cxnLst/>
              <a:rect l="l" t="t" r="r" b="b"/>
              <a:pathLst>
                <a:path w="3137"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7595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6"/>
            <p:cNvSpPr/>
            <p:nvPr/>
          </p:nvSpPr>
          <p:spPr>
            <a:xfrm>
              <a:off x="3208438" y="2718781"/>
              <a:ext cx="110671" cy="132204"/>
            </a:xfrm>
            <a:custGeom>
              <a:avLst/>
              <a:gdLst/>
              <a:ahLst/>
              <a:cxnLst/>
              <a:rect l="l" t="t" r="r" b="b"/>
              <a:pathLst>
                <a:path w="2904"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rgbClr val="E7595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792;p29">
            <a:extLst>
              <a:ext uri="{FF2B5EF4-FFF2-40B4-BE49-F238E27FC236}">
                <a16:creationId xmlns:a16="http://schemas.microsoft.com/office/drawing/2014/main" id="{BD306302-0058-4381-8940-3D1A6BF739DB}"/>
              </a:ext>
            </a:extLst>
          </p:cNvPr>
          <p:cNvSpPr txBox="1">
            <a:spLocks/>
          </p:cNvSpPr>
          <p:nvPr/>
        </p:nvSpPr>
        <p:spPr>
          <a:xfrm>
            <a:off x="3521525" y="603575"/>
            <a:ext cx="2339277"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6000" dirty="0">
                <a:solidFill>
                  <a:schemeClr val="tx1"/>
                </a:solidFill>
              </a:rPr>
              <a:t>أحسنت</a:t>
            </a:r>
          </a:p>
        </p:txBody>
      </p:sp>
      <p:sp>
        <p:nvSpPr>
          <p:cNvPr id="99" name="Google Shape;792;p29">
            <a:extLst>
              <a:ext uri="{FF2B5EF4-FFF2-40B4-BE49-F238E27FC236}">
                <a16:creationId xmlns:a16="http://schemas.microsoft.com/office/drawing/2014/main" id="{F909C565-306E-4DC8-B87A-C43DD7A1E4E0}"/>
              </a:ext>
            </a:extLst>
          </p:cNvPr>
          <p:cNvSpPr txBox="1">
            <a:spLocks/>
          </p:cNvSpPr>
          <p:nvPr/>
        </p:nvSpPr>
        <p:spPr>
          <a:xfrm>
            <a:off x="6539090" y="3315092"/>
            <a:ext cx="1528047"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3600" dirty="0">
                <a:solidFill>
                  <a:schemeClr val="tx1"/>
                </a:solidFill>
              </a:rPr>
              <a:t>اضغط هنا</a:t>
            </a:r>
          </a:p>
        </p:txBody>
      </p:sp>
      <mc:AlternateContent xmlns:mc="http://schemas.openxmlformats.org/markup-compatibility/2006" xmlns:pslz="http://schemas.microsoft.com/office/powerpoint/2016/slidezoom">
        <mc:Choice Requires="pslz">
          <p:graphicFrame>
            <p:nvGraphicFramePr>
              <p:cNvPr id="100" name="صورة الشريحة 99">
                <a:extLst>
                  <a:ext uri="{FF2B5EF4-FFF2-40B4-BE49-F238E27FC236}">
                    <a16:creationId xmlns:a16="http://schemas.microsoft.com/office/drawing/2014/main" id="{039B651E-DC72-4CE3-A373-F72250F2B43D}"/>
                  </a:ext>
                </a:extLst>
              </p:cNvPr>
              <p:cNvGraphicFramePr>
                <a:graphicFrameLocks noChangeAspect="1"/>
              </p:cNvGraphicFramePr>
              <p:nvPr>
                <p:extLst>
                  <p:ext uri="{D42A27DB-BD31-4B8C-83A1-F6EECF244321}">
                    <p14:modId xmlns:p14="http://schemas.microsoft.com/office/powerpoint/2010/main" val="1727917008"/>
                  </p:ext>
                </p:extLst>
              </p:nvPr>
            </p:nvGraphicFramePr>
            <p:xfrm>
              <a:off x="6677552" y="2813380"/>
              <a:ext cx="1251122" cy="1285875"/>
            </p:xfrm>
            <a:graphic>
              <a:graphicData uri="http://schemas.microsoft.com/office/powerpoint/2016/slidezoom">
                <pslz:sldZm>
                  <pslz:sldZmObj sldId="319" cId="903910975">
                    <pslz:zmPr id="{0DA570AE-F8E9-4C90-B2B5-8136C1C78D4F}" returnToParent="0" imageType="cover" transitionDur="1000">
                      <p166:blipFill xmlns:p166="http://schemas.microsoft.com/office/powerpoint/2016/6/main">
                        <a:blip r:embed="rId3"/>
                        <a:stretch>
                          <a:fillRect/>
                        </a:stretch>
                      </p166:blipFill>
                      <p166:spPr xmlns:p166="http://schemas.microsoft.com/office/powerpoint/2016/6/main">
                        <a:xfrm>
                          <a:off x="0" y="0"/>
                          <a:ext cx="1251122" cy="1285875"/>
                        </a:xfrm>
                        <a:prstGeom prst="rect">
                          <a:avLst/>
                        </a:prstGeom>
                        <a:ln w="3175">
                          <a:solidFill>
                            <a:prstClr val="ltGray"/>
                          </a:solidFill>
                        </a:ln>
                      </p166:spPr>
                    </pslz:zmPr>
                  </pslz:sldZmObj>
                </pslz:sldZm>
              </a:graphicData>
            </a:graphic>
          </p:graphicFrame>
        </mc:Choice>
        <mc:Fallback xmlns="">
          <p:pic>
            <p:nvPicPr>
              <p:cNvPr id="100" name="صورة الشريحة 99">
                <a:extLst>
                  <a:ext uri="{FF2B5EF4-FFF2-40B4-BE49-F238E27FC236}">
                    <a16:creationId xmlns:a16="http://schemas.microsoft.com/office/drawing/2014/main" id="{039B651E-DC72-4CE3-A373-F72250F2B43D}"/>
                  </a:ext>
                </a:extLst>
              </p:cNvPr>
              <p:cNvPicPr>
                <a:picLocks noGrp="1" noRot="1" noChangeAspect="1" noMove="1" noResize="1" noEditPoints="1" noAdjustHandles="1" noChangeArrowheads="1" noChangeShapeType="1"/>
              </p:cNvPicPr>
              <p:nvPr/>
            </p:nvPicPr>
            <p:blipFill>
              <a:blip r:embed="rId4"/>
              <a:stretch>
                <a:fillRect/>
              </a:stretch>
            </p:blipFill>
            <p:spPr>
              <a:xfrm>
                <a:off x="6677552" y="2813380"/>
                <a:ext cx="1251122" cy="1285875"/>
              </a:xfrm>
              <a:prstGeom prst="rect">
                <a:avLst/>
              </a:prstGeom>
              <a:ln w="3175">
                <a:solidFill>
                  <a:prstClr val="ltGray"/>
                </a:solidFill>
              </a:ln>
            </p:spPr>
          </p:pic>
        </mc:Fallback>
      </mc:AlternateContent>
      <p:grpSp>
        <p:nvGrpSpPr>
          <p:cNvPr id="102" name="Google Shape;973;p32">
            <a:extLst>
              <a:ext uri="{FF2B5EF4-FFF2-40B4-BE49-F238E27FC236}">
                <a16:creationId xmlns:a16="http://schemas.microsoft.com/office/drawing/2014/main" id="{8DB77C96-0AD0-4A9B-A141-F2A16D0C636F}"/>
              </a:ext>
            </a:extLst>
          </p:cNvPr>
          <p:cNvGrpSpPr/>
          <p:nvPr/>
        </p:nvGrpSpPr>
        <p:grpSpPr>
          <a:xfrm rot="-1039541">
            <a:off x="798382" y="985103"/>
            <a:ext cx="509818" cy="508826"/>
            <a:chOff x="-1158200" y="1575175"/>
            <a:chExt cx="491503" cy="490546"/>
          </a:xfrm>
        </p:grpSpPr>
        <p:sp>
          <p:nvSpPr>
            <p:cNvPr id="103" name="Google Shape;974;p32">
              <a:extLst>
                <a:ext uri="{FF2B5EF4-FFF2-40B4-BE49-F238E27FC236}">
                  <a16:creationId xmlns:a16="http://schemas.microsoft.com/office/drawing/2014/main" id="{C578AB24-0936-447D-A2DA-0B5F8FD78D11}"/>
                </a:ext>
              </a:extLst>
            </p:cNvPr>
            <p:cNvSpPr/>
            <p:nvPr/>
          </p:nvSpPr>
          <p:spPr>
            <a:xfrm>
              <a:off x="-1158200" y="1575175"/>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75;p32">
              <a:extLst>
                <a:ext uri="{FF2B5EF4-FFF2-40B4-BE49-F238E27FC236}">
                  <a16:creationId xmlns:a16="http://schemas.microsoft.com/office/drawing/2014/main" id="{C3E6213F-5E8E-410C-A7F8-902033656AC0}"/>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976;p32">
              <a:extLst>
                <a:ext uri="{FF2B5EF4-FFF2-40B4-BE49-F238E27FC236}">
                  <a16:creationId xmlns:a16="http://schemas.microsoft.com/office/drawing/2014/main" id="{2FF54ADD-5FB0-40C1-A58C-D2B4BF31122E}"/>
                </a:ext>
              </a:extLst>
            </p:cNvPr>
            <p:cNvGrpSpPr/>
            <p:nvPr/>
          </p:nvGrpSpPr>
          <p:grpSpPr>
            <a:xfrm>
              <a:off x="-983111" y="1726279"/>
              <a:ext cx="137883" cy="49495"/>
              <a:chOff x="-983107" y="1726290"/>
              <a:chExt cx="137883" cy="49495"/>
            </a:xfrm>
          </p:grpSpPr>
          <p:sp>
            <p:nvSpPr>
              <p:cNvPr id="106" name="Google Shape;978;p32">
                <a:extLst>
                  <a:ext uri="{FF2B5EF4-FFF2-40B4-BE49-F238E27FC236}">
                    <a16:creationId xmlns:a16="http://schemas.microsoft.com/office/drawing/2014/main" id="{9CBB1307-D119-4F88-BAF8-BBFF8D6F4B6D}"/>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79;p32">
                <a:extLst>
                  <a:ext uri="{FF2B5EF4-FFF2-40B4-BE49-F238E27FC236}">
                    <a16:creationId xmlns:a16="http://schemas.microsoft.com/office/drawing/2014/main" id="{0356DBD2-F43E-44DE-9B46-6CD60B0FF3B9}"/>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8" name="Google Shape;982;p32">
            <a:extLst>
              <a:ext uri="{FF2B5EF4-FFF2-40B4-BE49-F238E27FC236}">
                <a16:creationId xmlns:a16="http://schemas.microsoft.com/office/drawing/2014/main" id="{F9849A24-5700-4843-BA3F-9E1204D1ACE7}"/>
              </a:ext>
            </a:extLst>
          </p:cNvPr>
          <p:cNvGrpSpPr/>
          <p:nvPr/>
        </p:nvGrpSpPr>
        <p:grpSpPr>
          <a:xfrm rot="1557888">
            <a:off x="240547" y="953724"/>
            <a:ext cx="358788" cy="358156"/>
            <a:chOff x="-1158200" y="1575176"/>
            <a:chExt cx="491503" cy="490546"/>
          </a:xfrm>
        </p:grpSpPr>
        <p:sp>
          <p:nvSpPr>
            <p:cNvPr id="109" name="Google Shape;983;p32">
              <a:extLst>
                <a:ext uri="{FF2B5EF4-FFF2-40B4-BE49-F238E27FC236}">
                  <a16:creationId xmlns:a16="http://schemas.microsoft.com/office/drawing/2014/main" id="{2DC9FB0A-EF59-4466-8E2A-C9F67D9FA0A0}"/>
                </a:ext>
              </a:extLst>
            </p:cNvPr>
            <p:cNvSpPr/>
            <p:nvPr/>
          </p:nvSpPr>
          <p:spPr>
            <a:xfrm>
              <a:off x="-1158200" y="1575176"/>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984;p32">
              <a:extLst>
                <a:ext uri="{FF2B5EF4-FFF2-40B4-BE49-F238E27FC236}">
                  <a16:creationId xmlns:a16="http://schemas.microsoft.com/office/drawing/2014/main" id="{32954F0F-2DDF-448C-A27B-AB8DA482088E}"/>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985;p32">
              <a:extLst>
                <a:ext uri="{FF2B5EF4-FFF2-40B4-BE49-F238E27FC236}">
                  <a16:creationId xmlns:a16="http://schemas.microsoft.com/office/drawing/2014/main" id="{E1CE831B-C466-4474-9392-0BDD040DA47A}"/>
                </a:ext>
              </a:extLst>
            </p:cNvPr>
            <p:cNvGrpSpPr/>
            <p:nvPr/>
          </p:nvGrpSpPr>
          <p:grpSpPr>
            <a:xfrm>
              <a:off x="-983111" y="1726279"/>
              <a:ext cx="137883" cy="49495"/>
              <a:chOff x="-983107" y="1726290"/>
              <a:chExt cx="137883" cy="49495"/>
            </a:xfrm>
          </p:grpSpPr>
          <p:sp>
            <p:nvSpPr>
              <p:cNvPr id="112" name="Google Shape;987;p32">
                <a:extLst>
                  <a:ext uri="{FF2B5EF4-FFF2-40B4-BE49-F238E27FC236}">
                    <a16:creationId xmlns:a16="http://schemas.microsoft.com/office/drawing/2014/main" id="{1F968E0B-518A-43A6-AEFA-0E74F0B07826}"/>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88;p32">
                <a:extLst>
                  <a:ext uri="{FF2B5EF4-FFF2-40B4-BE49-F238E27FC236}">
                    <a16:creationId xmlns:a16="http://schemas.microsoft.com/office/drawing/2014/main" id="{5CE50638-EB53-4949-97FA-94FBE1F8A181}"/>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8" name="صورة 77">
            <a:extLst>
              <a:ext uri="{FF2B5EF4-FFF2-40B4-BE49-F238E27FC236}">
                <a16:creationId xmlns:a16="http://schemas.microsoft.com/office/drawing/2014/main" id="{94639EA1-017A-4FD1-BAFF-92AA4C20694A}"/>
              </a:ext>
            </a:extLst>
          </p:cNvPr>
          <p:cNvPicPr>
            <a:picLocks noChangeAspect="1"/>
          </p:cNvPicPr>
          <p:nvPr/>
        </p:nvPicPr>
        <p:blipFill>
          <a:blip r:embed="rId5"/>
          <a:stretch>
            <a:fillRect/>
          </a:stretch>
        </p:blipFill>
        <p:spPr>
          <a:xfrm>
            <a:off x="5997126" y="3751178"/>
            <a:ext cx="867507" cy="13542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08"/>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6"/>
        <p:cNvGrpSpPr/>
        <p:nvPr/>
      </p:nvGrpSpPr>
      <p:grpSpPr>
        <a:xfrm>
          <a:off x="0" y="0"/>
          <a:ext cx="0" cy="0"/>
          <a:chOff x="0" y="0"/>
          <a:chExt cx="0" cy="0"/>
        </a:xfrm>
      </p:grpSpPr>
      <p:sp>
        <p:nvSpPr>
          <p:cNvPr id="3018" name="Google Shape;3018;p57"/>
          <p:cNvSpPr/>
          <p:nvPr/>
        </p:nvSpPr>
        <p:spPr>
          <a:xfrm>
            <a:off x="4586910" y="1643100"/>
            <a:ext cx="1882709" cy="1863904"/>
          </a:xfrm>
          <a:custGeom>
            <a:avLst/>
            <a:gdLst/>
            <a:ahLst/>
            <a:cxnLst/>
            <a:rect l="l" t="t" r="r" b="b"/>
            <a:pathLst>
              <a:path w="11113" h="11002" extrusionOk="0">
                <a:moveTo>
                  <a:pt x="2619" y="0"/>
                </a:moveTo>
                <a:cubicBezTo>
                  <a:pt x="2492" y="0"/>
                  <a:pt x="2366" y="49"/>
                  <a:pt x="2268" y="146"/>
                </a:cubicBezTo>
                <a:lnTo>
                  <a:pt x="201" y="2213"/>
                </a:lnTo>
                <a:cubicBezTo>
                  <a:pt x="7" y="2407"/>
                  <a:pt x="7" y="2719"/>
                  <a:pt x="201" y="2914"/>
                </a:cubicBezTo>
                <a:lnTo>
                  <a:pt x="2782" y="5501"/>
                </a:lnTo>
                <a:lnTo>
                  <a:pt x="195" y="8081"/>
                </a:lnTo>
                <a:cubicBezTo>
                  <a:pt x="0" y="8275"/>
                  <a:pt x="0" y="8587"/>
                  <a:pt x="195" y="8782"/>
                </a:cubicBezTo>
                <a:lnTo>
                  <a:pt x="2268" y="10856"/>
                </a:lnTo>
                <a:cubicBezTo>
                  <a:pt x="2366" y="10953"/>
                  <a:pt x="2492" y="11001"/>
                  <a:pt x="2619" y="11001"/>
                </a:cubicBezTo>
                <a:cubicBezTo>
                  <a:pt x="2745" y="11001"/>
                  <a:pt x="2872" y="10953"/>
                  <a:pt x="2969" y="10856"/>
                </a:cubicBezTo>
                <a:lnTo>
                  <a:pt x="5556" y="8268"/>
                </a:lnTo>
                <a:lnTo>
                  <a:pt x="8143" y="10856"/>
                </a:lnTo>
                <a:cubicBezTo>
                  <a:pt x="8241" y="10953"/>
                  <a:pt x="8367" y="11001"/>
                  <a:pt x="8494" y="11001"/>
                </a:cubicBezTo>
                <a:cubicBezTo>
                  <a:pt x="8620" y="11001"/>
                  <a:pt x="8747" y="10953"/>
                  <a:pt x="8844" y="10856"/>
                </a:cubicBezTo>
                <a:lnTo>
                  <a:pt x="10911" y="8789"/>
                </a:lnTo>
                <a:cubicBezTo>
                  <a:pt x="11105" y="8594"/>
                  <a:pt x="11105" y="8275"/>
                  <a:pt x="10911" y="8081"/>
                </a:cubicBezTo>
                <a:lnTo>
                  <a:pt x="8331" y="5501"/>
                </a:lnTo>
                <a:lnTo>
                  <a:pt x="10918" y="2914"/>
                </a:lnTo>
                <a:cubicBezTo>
                  <a:pt x="11112" y="2719"/>
                  <a:pt x="11112" y="2407"/>
                  <a:pt x="10918" y="2213"/>
                </a:cubicBezTo>
                <a:lnTo>
                  <a:pt x="8844" y="146"/>
                </a:lnTo>
                <a:cubicBezTo>
                  <a:pt x="8747" y="49"/>
                  <a:pt x="8620" y="0"/>
                  <a:pt x="8494" y="0"/>
                </a:cubicBezTo>
                <a:cubicBezTo>
                  <a:pt x="8367" y="0"/>
                  <a:pt x="8241" y="49"/>
                  <a:pt x="8143" y="146"/>
                </a:cubicBezTo>
                <a:lnTo>
                  <a:pt x="5556" y="2726"/>
                </a:lnTo>
                <a:lnTo>
                  <a:pt x="2969" y="146"/>
                </a:lnTo>
                <a:cubicBezTo>
                  <a:pt x="2872" y="49"/>
                  <a:pt x="2745" y="0"/>
                  <a:pt x="2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9" name="Google Shape;3019;p57"/>
          <p:cNvGrpSpPr/>
          <p:nvPr/>
        </p:nvGrpSpPr>
        <p:grpSpPr>
          <a:xfrm rot="-2700000">
            <a:off x="997681" y="4029826"/>
            <a:ext cx="703184" cy="772523"/>
            <a:chOff x="6943641" y="462327"/>
            <a:chExt cx="691552" cy="759744"/>
          </a:xfrm>
        </p:grpSpPr>
        <p:sp>
          <p:nvSpPr>
            <p:cNvPr id="3020" name="Google Shape;3020;p57"/>
            <p:cNvSpPr/>
            <p:nvPr/>
          </p:nvSpPr>
          <p:spPr>
            <a:xfrm>
              <a:off x="7035475" y="588200"/>
              <a:ext cx="507900" cy="50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7"/>
            <p:cNvSpPr/>
            <p:nvPr/>
          </p:nvSpPr>
          <p:spPr>
            <a:xfrm>
              <a:off x="7090375" y="643150"/>
              <a:ext cx="398100" cy="3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2" name="Google Shape;3022;p57"/>
            <p:cNvGrpSpPr/>
            <p:nvPr/>
          </p:nvGrpSpPr>
          <p:grpSpPr>
            <a:xfrm>
              <a:off x="6943641" y="462327"/>
              <a:ext cx="691552" cy="759744"/>
              <a:chOff x="7216391" y="426902"/>
              <a:chExt cx="691552" cy="759744"/>
            </a:xfrm>
          </p:grpSpPr>
          <p:sp>
            <p:nvSpPr>
              <p:cNvPr id="3023" name="Google Shape;3023;p57"/>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7"/>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7"/>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7"/>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27" name="Google Shape;3027;p57"/>
          <p:cNvGrpSpPr/>
          <p:nvPr/>
        </p:nvGrpSpPr>
        <p:grpSpPr>
          <a:xfrm>
            <a:off x="8184734" y="4128451"/>
            <a:ext cx="635357" cy="635357"/>
            <a:chOff x="3922789" y="109320"/>
            <a:chExt cx="683400" cy="683400"/>
          </a:xfrm>
        </p:grpSpPr>
        <p:sp>
          <p:nvSpPr>
            <p:cNvPr id="3028" name="Google Shape;3028;p57"/>
            <p:cNvSpPr/>
            <p:nvPr/>
          </p:nvSpPr>
          <p:spPr>
            <a:xfrm rot="1625691">
              <a:off x="4010573" y="197103"/>
              <a:ext cx="507833" cy="507833"/>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7"/>
            <p:cNvSpPr/>
            <p:nvPr/>
          </p:nvSpPr>
          <p:spPr>
            <a:xfrm rot="1625197">
              <a:off x="4065546" y="251973"/>
              <a:ext cx="397947" cy="39794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0" name="Google Shape;3030;p57"/>
            <p:cNvGrpSpPr/>
            <p:nvPr/>
          </p:nvGrpSpPr>
          <p:grpSpPr>
            <a:xfrm rot="1625114">
              <a:off x="4079249" y="423580"/>
              <a:ext cx="368338" cy="58798"/>
              <a:chOff x="4083986" y="424038"/>
              <a:chExt cx="368350" cy="58800"/>
            </a:xfrm>
          </p:grpSpPr>
          <p:sp>
            <p:nvSpPr>
              <p:cNvPr id="3031" name="Google Shape;3031;p57"/>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7"/>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3" name="Google Shape;3033;p57"/>
            <p:cNvSpPr/>
            <p:nvPr/>
          </p:nvSpPr>
          <p:spPr>
            <a:xfrm rot="1623036">
              <a:off x="4217071" y="403468"/>
              <a:ext cx="94992" cy="9499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6" name="Google Shape;3066;p57"/>
          <p:cNvGrpSpPr/>
          <p:nvPr/>
        </p:nvGrpSpPr>
        <p:grpSpPr>
          <a:xfrm>
            <a:off x="2545991" y="1937668"/>
            <a:ext cx="1291560" cy="1492110"/>
            <a:chOff x="2545991" y="1937668"/>
            <a:chExt cx="1291560" cy="1492110"/>
          </a:xfrm>
        </p:grpSpPr>
        <p:sp>
          <p:nvSpPr>
            <p:cNvPr id="3067" name="Google Shape;3067;p57"/>
            <p:cNvSpPr/>
            <p:nvPr/>
          </p:nvSpPr>
          <p:spPr>
            <a:xfrm>
              <a:off x="2545991" y="2138218"/>
              <a:ext cx="1291560" cy="1291560"/>
            </a:xfrm>
            <a:custGeom>
              <a:avLst/>
              <a:gdLst/>
              <a:ahLst/>
              <a:cxnLst/>
              <a:rect l="l" t="t" r="r" b="b"/>
              <a:pathLst>
                <a:path w="17253" h="17253" extrusionOk="0">
                  <a:moveTo>
                    <a:pt x="8633" y="0"/>
                  </a:moveTo>
                  <a:cubicBezTo>
                    <a:pt x="3870" y="0"/>
                    <a:pt x="1" y="3870"/>
                    <a:pt x="1" y="8632"/>
                  </a:cubicBezTo>
                  <a:cubicBezTo>
                    <a:pt x="1" y="13395"/>
                    <a:pt x="3870" y="17252"/>
                    <a:pt x="8633" y="17252"/>
                  </a:cubicBezTo>
                  <a:cubicBezTo>
                    <a:pt x="13395" y="17252"/>
                    <a:pt x="17253" y="13395"/>
                    <a:pt x="17253" y="8632"/>
                  </a:cubicBezTo>
                  <a:cubicBezTo>
                    <a:pt x="17253" y="3870"/>
                    <a:pt x="13395" y="0"/>
                    <a:pt x="8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7"/>
            <p:cNvSpPr/>
            <p:nvPr/>
          </p:nvSpPr>
          <p:spPr>
            <a:xfrm>
              <a:off x="2745643" y="2416922"/>
              <a:ext cx="976923" cy="818220"/>
            </a:xfrm>
            <a:custGeom>
              <a:avLst/>
              <a:gdLst/>
              <a:ahLst/>
              <a:cxnLst/>
              <a:rect l="l" t="t" r="r" b="b"/>
              <a:pathLst>
                <a:path w="13050" h="10930" extrusionOk="0">
                  <a:moveTo>
                    <a:pt x="7906" y="0"/>
                  </a:moveTo>
                  <a:cubicBezTo>
                    <a:pt x="7722" y="0"/>
                    <a:pt x="7539" y="6"/>
                    <a:pt x="7359" y="16"/>
                  </a:cubicBezTo>
                  <a:cubicBezTo>
                    <a:pt x="5668" y="87"/>
                    <a:pt x="3882" y="87"/>
                    <a:pt x="2370" y="849"/>
                  </a:cubicBezTo>
                  <a:cubicBezTo>
                    <a:pt x="1727" y="1171"/>
                    <a:pt x="1251" y="1790"/>
                    <a:pt x="941" y="2456"/>
                  </a:cubicBezTo>
                  <a:cubicBezTo>
                    <a:pt x="644" y="3123"/>
                    <a:pt x="501" y="3849"/>
                    <a:pt x="394" y="4576"/>
                  </a:cubicBezTo>
                  <a:cubicBezTo>
                    <a:pt x="132" y="6195"/>
                    <a:pt x="1" y="7838"/>
                    <a:pt x="84" y="9469"/>
                  </a:cubicBezTo>
                  <a:cubicBezTo>
                    <a:pt x="215" y="9481"/>
                    <a:pt x="346" y="9505"/>
                    <a:pt x="477" y="9517"/>
                  </a:cubicBezTo>
                  <a:cubicBezTo>
                    <a:pt x="513" y="9112"/>
                    <a:pt x="560" y="8719"/>
                    <a:pt x="620" y="8338"/>
                  </a:cubicBezTo>
                  <a:cubicBezTo>
                    <a:pt x="727" y="8957"/>
                    <a:pt x="834" y="9517"/>
                    <a:pt x="965" y="10124"/>
                  </a:cubicBezTo>
                  <a:cubicBezTo>
                    <a:pt x="1233" y="10290"/>
                    <a:pt x="1543" y="10370"/>
                    <a:pt x="1858" y="10370"/>
                  </a:cubicBezTo>
                  <a:cubicBezTo>
                    <a:pt x="1949" y="10370"/>
                    <a:pt x="2041" y="10364"/>
                    <a:pt x="2132" y="10350"/>
                  </a:cubicBezTo>
                  <a:cubicBezTo>
                    <a:pt x="2180" y="10017"/>
                    <a:pt x="2203" y="9695"/>
                    <a:pt x="2191" y="9362"/>
                  </a:cubicBezTo>
                  <a:lnTo>
                    <a:pt x="2191" y="9362"/>
                  </a:lnTo>
                  <a:cubicBezTo>
                    <a:pt x="2287" y="9791"/>
                    <a:pt x="2430" y="10219"/>
                    <a:pt x="2632" y="10612"/>
                  </a:cubicBezTo>
                  <a:cubicBezTo>
                    <a:pt x="3799" y="10786"/>
                    <a:pt x="4990" y="10929"/>
                    <a:pt x="6167" y="10929"/>
                  </a:cubicBezTo>
                  <a:cubicBezTo>
                    <a:pt x="7332" y="10929"/>
                    <a:pt x="8484" y="10789"/>
                    <a:pt x="9585" y="10398"/>
                  </a:cubicBezTo>
                  <a:cubicBezTo>
                    <a:pt x="9621" y="10160"/>
                    <a:pt x="9680" y="9993"/>
                    <a:pt x="9716" y="9767"/>
                  </a:cubicBezTo>
                  <a:cubicBezTo>
                    <a:pt x="9800" y="10041"/>
                    <a:pt x="9919" y="10303"/>
                    <a:pt x="10073" y="10553"/>
                  </a:cubicBezTo>
                  <a:cubicBezTo>
                    <a:pt x="10265" y="10577"/>
                    <a:pt x="10459" y="10589"/>
                    <a:pt x="10654" y="10589"/>
                  </a:cubicBezTo>
                  <a:cubicBezTo>
                    <a:pt x="10941" y="10589"/>
                    <a:pt x="11230" y="10562"/>
                    <a:pt x="11514" y="10505"/>
                  </a:cubicBezTo>
                  <a:cubicBezTo>
                    <a:pt x="11526" y="10469"/>
                    <a:pt x="11502" y="10434"/>
                    <a:pt x="11502" y="10398"/>
                  </a:cubicBezTo>
                  <a:cubicBezTo>
                    <a:pt x="11431" y="9945"/>
                    <a:pt x="11359" y="9493"/>
                    <a:pt x="11288" y="9041"/>
                  </a:cubicBezTo>
                  <a:lnTo>
                    <a:pt x="11288" y="9041"/>
                  </a:lnTo>
                  <a:cubicBezTo>
                    <a:pt x="11454" y="9553"/>
                    <a:pt x="11621" y="10076"/>
                    <a:pt x="11907" y="10529"/>
                  </a:cubicBezTo>
                  <a:cubicBezTo>
                    <a:pt x="12324" y="10457"/>
                    <a:pt x="12705" y="10326"/>
                    <a:pt x="13050" y="10076"/>
                  </a:cubicBezTo>
                  <a:cubicBezTo>
                    <a:pt x="12955" y="9326"/>
                    <a:pt x="12848" y="8576"/>
                    <a:pt x="12717" y="7826"/>
                  </a:cubicBezTo>
                  <a:cubicBezTo>
                    <a:pt x="12467" y="6326"/>
                    <a:pt x="12133" y="4826"/>
                    <a:pt x="11705" y="3373"/>
                  </a:cubicBezTo>
                  <a:cubicBezTo>
                    <a:pt x="11395" y="2290"/>
                    <a:pt x="10978" y="1147"/>
                    <a:pt x="10061" y="528"/>
                  </a:cubicBezTo>
                  <a:cubicBezTo>
                    <a:pt x="9438" y="105"/>
                    <a:pt x="8667" y="0"/>
                    <a:pt x="7906"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7"/>
            <p:cNvSpPr/>
            <p:nvPr/>
          </p:nvSpPr>
          <p:spPr>
            <a:xfrm>
              <a:off x="3244809" y="2418045"/>
              <a:ext cx="113263" cy="810285"/>
            </a:xfrm>
            <a:custGeom>
              <a:avLst/>
              <a:gdLst/>
              <a:ahLst/>
              <a:cxnLst/>
              <a:rect l="l" t="t" r="r" b="b"/>
              <a:pathLst>
                <a:path w="1513" h="10824" extrusionOk="0">
                  <a:moveTo>
                    <a:pt x="476" y="1"/>
                  </a:moveTo>
                  <a:cubicBezTo>
                    <a:pt x="310" y="13"/>
                    <a:pt x="155" y="13"/>
                    <a:pt x="0" y="24"/>
                  </a:cubicBezTo>
                  <a:cubicBezTo>
                    <a:pt x="107" y="394"/>
                    <a:pt x="179" y="775"/>
                    <a:pt x="238" y="1156"/>
                  </a:cubicBezTo>
                  <a:cubicBezTo>
                    <a:pt x="310" y="1560"/>
                    <a:pt x="381" y="1953"/>
                    <a:pt x="453" y="2358"/>
                  </a:cubicBezTo>
                  <a:cubicBezTo>
                    <a:pt x="917" y="5144"/>
                    <a:pt x="1322" y="8002"/>
                    <a:pt x="1000" y="10823"/>
                  </a:cubicBezTo>
                  <a:cubicBezTo>
                    <a:pt x="1167" y="10800"/>
                    <a:pt x="1346" y="10776"/>
                    <a:pt x="1512" y="10740"/>
                  </a:cubicBezTo>
                  <a:cubicBezTo>
                    <a:pt x="1488" y="10073"/>
                    <a:pt x="1477" y="9407"/>
                    <a:pt x="1453" y="8740"/>
                  </a:cubicBezTo>
                  <a:cubicBezTo>
                    <a:pt x="1417" y="7240"/>
                    <a:pt x="1405" y="5728"/>
                    <a:pt x="1310" y="4227"/>
                  </a:cubicBezTo>
                  <a:cubicBezTo>
                    <a:pt x="1262" y="3465"/>
                    <a:pt x="1167" y="2703"/>
                    <a:pt x="1024" y="1965"/>
                  </a:cubicBezTo>
                  <a:cubicBezTo>
                    <a:pt x="881" y="1298"/>
                    <a:pt x="691" y="644"/>
                    <a:pt x="476"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7"/>
            <p:cNvSpPr/>
            <p:nvPr/>
          </p:nvSpPr>
          <p:spPr>
            <a:xfrm>
              <a:off x="2990734" y="2450160"/>
              <a:ext cx="102633" cy="778170"/>
            </a:xfrm>
            <a:custGeom>
              <a:avLst/>
              <a:gdLst/>
              <a:ahLst/>
              <a:cxnLst/>
              <a:rect l="l" t="t" r="r" b="b"/>
              <a:pathLst>
                <a:path w="1371" h="10395" extrusionOk="0">
                  <a:moveTo>
                    <a:pt x="144" y="0"/>
                  </a:moveTo>
                  <a:cubicBezTo>
                    <a:pt x="96" y="12"/>
                    <a:pt x="49" y="24"/>
                    <a:pt x="1" y="48"/>
                  </a:cubicBezTo>
                  <a:cubicBezTo>
                    <a:pt x="203" y="667"/>
                    <a:pt x="358" y="1310"/>
                    <a:pt x="465" y="1953"/>
                  </a:cubicBezTo>
                  <a:cubicBezTo>
                    <a:pt x="703" y="3370"/>
                    <a:pt x="763" y="4810"/>
                    <a:pt x="799" y="6239"/>
                  </a:cubicBezTo>
                  <a:cubicBezTo>
                    <a:pt x="811" y="7001"/>
                    <a:pt x="834" y="7751"/>
                    <a:pt x="763" y="8501"/>
                  </a:cubicBezTo>
                  <a:cubicBezTo>
                    <a:pt x="691" y="9120"/>
                    <a:pt x="632" y="9728"/>
                    <a:pt x="608" y="10335"/>
                  </a:cubicBezTo>
                  <a:cubicBezTo>
                    <a:pt x="799" y="10359"/>
                    <a:pt x="977" y="10383"/>
                    <a:pt x="1168" y="10394"/>
                  </a:cubicBezTo>
                  <a:cubicBezTo>
                    <a:pt x="1180" y="10204"/>
                    <a:pt x="1192" y="10025"/>
                    <a:pt x="1203" y="9835"/>
                  </a:cubicBezTo>
                  <a:cubicBezTo>
                    <a:pt x="1227" y="9406"/>
                    <a:pt x="1251" y="8966"/>
                    <a:pt x="1263" y="8537"/>
                  </a:cubicBezTo>
                  <a:cubicBezTo>
                    <a:pt x="1334" y="7013"/>
                    <a:pt x="1370" y="5489"/>
                    <a:pt x="1192" y="3977"/>
                  </a:cubicBezTo>
                  <a:cubicBezTo>
                    <a:pt x="1096" y="3215"/>
                    <a:pt x="953" y="2465"/>
                    <a:pt x="739" y="1727"/>
                  </a:cubicBezTo>
                  <a:cubicBezTo>
                    <a:pt x="560" y="1143"/>
                    <a:pt x="322" y="584"/>
                    <a:pt x="144" y="0"/>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7"/>
            <p:cNvSpPr/>
            <p:nvPr/>
          </p:nvSpPr>
          <p:spPr>
            <a:xfrm>
              <a:off x="3484511" y="2447465"/>
              <a:ext cx="119551" cy="760353"/>
            </a:xfrm>
            <a:custGeom>
              <a:avLst/>
              <a:gdLst/>
              <a:ahLst/>
              <a:cxnLst/>
              <a:rect l="l" t="t" r="r" b="b"/>
              <a:pathLst>
                <a:path w="1597" h="10157" extrusionOk="0">
                  <a:moveTo>
                    <a:pt x="1" y="1"/>
                  </a:moveTo>
                  <a:lnTo>
                    <a:pt x="1" y="1"/>
                  </a:lnTo>
                  <a:cubicBezTo>
                    <a:pt x="156" y="298"/>
                    <a:pt x="275" y="620"/>
                    <a:pt x="382" y="929"/>
                  </a:cubicBezTo>
                  <a:cubicBezTo>
                    <a:pt x="513" y="1322"/>
                    <a:pt x="620" y="1715"/>
                    <a:pt x="715" y="2120"/>
                  </a:cubicBezTo>
                  <a:cubicBezTo>
                    <a:pt x="1037" y="3537"/>
                    <a:pt x="1168" y="4989"/>
                    <a:pt x="1203" y="6442"/>
                  </a:cubicBezTo>
                  <a:cubicBezTo>
                    <a:pt x="1227" y="7168"/>
                    <a:pt x="1227" y="7894"/>
                    <a:pt x="1215" y="8621"/>
                  </a:cubicBezTo>
                  <a:cubicBezTo>
                    <a:pt x="1215" y="9133"/>
                    <a:pt x="1215" y="9645"/>
                    <a:pt x="1192" y="10157"/>
                  </a:cubicBezTo>
                  <a:cubicBezTo>
                    <a:pt x="1334" y="10145"/>
                    <a:pt x="1465" y="10133"/>
                    <a:pt x="1596" y="10097"/>
                  </a:cubicBezTo>
                  <a:cubicBezTo>
                    <a:pt x="1584" y="9942"/>
                    <a:pt x="1584" y="9776"/>
                    <a:pt x="1573" y="9621"/>
                  </a:cubicBezTo>
                  <a:cubicBezTo>
                    <a:pt x="1525" y="9287"/>
                    <a:pt x="1477" y="8966"/>
                    <a:pt x="1418" y="8633"/>
                  </a:cubicBezTo>
                  <a:lnTo>
                    <a:pt x="1418" y="8633"/>
                  </a:lnTo>
                  <a:cubicBezTo>
                    <a:pt x="1465" y="8764"/>
                    <a:pt x="1501" y="8906"/>
                    <a:pt x="1549" y="9037"/>
                  </a:cubicBezTo>
                  <a:cubicBezTo>
                    <a:pt x="1537" y="8775"/>
                    <a:pt x="1537" y="8514"/>
                    <a:pt x="1525" y="8252"/>
                  </a:cubicBezTo>
                  <a:cubicBezTo>
                    <a:pt x="1477" y="6811"/>
                    <a:pt x="1430" y="5370"/>
                    <a:pt x="1251" y="3942"/>
                  </a:cubicBezTo>
                  <a:cubicBezTo>
                    <a:pt x="1096" y="2679"/>
                    <a:pt x="822" y="1441"/>
                    <a:pt x="382" y="263"/>
                  </a:cubicBezTo>
                  <a:cubicBezTo>
                    <a:pt x="322" y="215"/>
                    <a:pt x="263" y="167"/>
                    <a:pt x="191" y="120"/>
                  </a:cubicBezTo>
                  <a:cubicBezTo>
                    <a:pt x="132" y="84"/>
                    <a:pt x="60" y="36"/>
                    <a:pt x="1" y="1"/>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7"/>
            <p:cNvSpPr/>
            <p:nvPr/>
          </p:nvSpPr>
          <p:spPr>
            <a:xfrm>
              <a:off x="3610201" y="2629300"/>
              <a:ext cx="112365" cy="572305"/>
            </a:xfrm>
            <a:custGeom>
              <a:avLst/>
              <a:gdLst/>
              <a:ahLst/>
              <a:cxnLst/>
              <a:rect l="l" t="t" r="r" b="b"/>
              <a:pathLst>
                <a:path w="1501" h="7645" extrusionOk="0">
                  <a:moveTo>
                    <a:pt x="1" y="0"/>
                  </a:moveTo>
                  <a:cubicBezTo>
                    <a:pt x="72" y="536"/>
                    <a:pt x="120" y="1084"/>
                    <a:pt x="156" y="1620"/>
                  </a:cubicBezTo>
                  <a:cubicBezTo>
                    <a:pt x="227" y="2763"/>
                    <a:pt x="251" y="3918"/>
                    <a:pt x="310" y="5061"/>
                  </a:cubicBezTo>
                  <a:cubicBezTo>
                    <a:pt x="346" y="5930"/>
                    <a:pt x="429" y="6787"/>
                    <a:pt x="548" y="7644"/>
                  </a:cubicBezTo>
                  <a:cubicBezTo>
                    <a:pt x="894" y="7573"/>
                    <a:pt x="1203" y="7454"/>
                    <a:pt x="1501" y="7239"/>
                  </a:cubicBezTo>
                  <a:cubicBezTo>
                    <a:pt x="1406" y="6489"/>
                    <a:pt x="1299" y="5727"/>
                    <a:pt x="1168" y="4989"/>
                  </a:cubicBezTo>
                  <a:cubicBezTo>
                    <a:pt x="918" y="3489"/>
                    <a:pt x="584" y="1989"/>
                    <a:pt x="156" y="536"/>
                  </a:cubicBezTo>
                  <a:cubicBezTo>
                    <a:pt x="108" y="358"/>
                    <a:pt x="48" y="179"/>
                    <a:pt x="1" y="0"/>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7"/>
            <p:cNvSpPr/>
            <p:nvPr/>
          </p:nvSpPr>
          <p:spPr>
            <a:xfrm>
              <a:off x="3089699" y="2421638"/>
              <a:ext cx="194411" cy="813054"/>
            </a:xfrm>
            <a:custGeom>
              <a:avLst/>
              <a:gdLst/>
              <a:ahLst/>
              <a:cxnLst/>
              <a:rect l="l" t="t" r="r" b="b"/>
              <a:pathLst>
                <a:path w="2597" h="10861" extrusionOk="0">
                  <a:moveTo>
                    <a:pt x="1429" y="0"/>
                  </a:moveTo>
                  <a:cubicBezTo>
                    <a:pt x="953" y="36"/>
                    <a:pt x="465" y="72"/>
                    <a:pt x="0" y="143"/>
                  </a:cubicBezTo>
                  <a:cubicBezTo>
                    <a:pt x="262" y="762"/>
                    <a:pt x="429" y="1441"/>
                    <a:pt x="548" y="2108"/>
                  </a:cubicBezTo>
                  <a:cubicBezTo>
                    <a:pt x="810" y="3536"/>
                    <a:pt x="846" y="4989"/>
                    <a:pt x="834" y="6430"/>
                  </a:cubicBezTo>
                  <a:cubicBezTo>
                    <a:pt x="822" y="7894"/>
                    <a:pt x="786" y="9370"/>
                    <a:pt x="655" y="10835"/>
                  </a:cubicBezTo>
                  <a:cubicBezTo>
                    <a:pt x="954" y="10852"/>
                    <a:pt x="1252" y="10860"/>
                    <a:pt x="1550" y="10860"/>
                  </a:cubicBezTo>
                  <a:cubicBezTo>
                    <a:pt x="1895" y="10860"/>
                    <a:pt x="2240" y="10849"/>
                    <a:pt x="2584" y="10823"/>
                  </a:cubicBezTo>
                  <a:cubicBezTo>
                    <a:pt x="2596" y="10156"/>
                    <a:pt x="2584" y="9490"/>
                    <a:pt x="2560" y="8823"/>
                  </a:cubicBezTo>
                  <a:cubicBezTo>
                    <a:pt x="2525" y="8037"/>
                    <a:pt x="2477" y="7251"/>
                    <a:pt x="2429" y="6465"/>
                  </a:cubicBezTo>
                  <a:cubicBezTo>
                    <a:pt x="2370" y="5715"/>
                    <a:pt x="2322" y="4965"/>
                    <a:pt x="2251" y="4215"/>
                  </a:cubicBezTo>
                  <a:cubicBezTo>
                    <a:pt x="2167" y="3465"/>
                    <a:pt x="2072" y="2715"/>
                    <a:pt x="1929" y="1965"/>
                  </a:cubicBezTo>
                  <a:cubicBezTo>
                    <a:pt x="1798" y="1298"/>
                    <a:pt x="1632" y="655"/>
                    <a:pt x="1429"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7"/>
            <p:cNvSpPr/>
            <p:nvPr/>
          </p:nvSpPr>
          <p:spPr>
            <a:xfrm>
              <a:off x="3376712" y="2418045"/>
              <a:ext cx="145303" cy="790671"/>
            </a:xfrm>
            <a:custGeom>
              <a:avLst/>
              <a:gdLst/>
              <a:ahLst/>
              <a:cxnLst/>
              <a:rect l="l" t="t" r="r" b="b"/>
              <a:pathLst>
                <a:path w="1941" h="10562" extrusionOk="0">
                  <a:moveTo>
                    <a:pt x="0" y="1"/>
                  </a:moveTo>
                  <a:lnTo>
                    <a:pt x="0" y="1"/>
                  </a:lnTo>
                  <a:cubicBezTo>
                    <a:pt x="179" y="584"/>
                    <a:pt x="310" y="1191"/>
                    <a:pt x="405" y="1787"/>
                  </a:cubicBezTo>
                  <a:cubicBezTo>
                    <a:pt x="655" y="3239"/>
                    <a:pt x="703" y="4704"/>
                    <a:pt x="691" y="6168"/>
                  </a:cubicBezTo>
                  <a:cubicBezTo>
                    <a:pt x="667" y="7633"/>
                    <a:pt x="596" y="9097"/>
                    <a:pt x="560" y="10561"/>
                  </a:cubicBezTo>
                  <a:cubicBezTo>
                    <a:pt x="762" y="10514"/>
                    <a:pt x="965" y="10442"/>
                    <a:pt x="1155" y="10383"/>
                  </a:cubicBezTo>
                  <a:cubicBezTo>
                    <a:pt x="1191" y="10145"/>
                    <a:pt x="1250" y="9978"/>
                    <a:pt x="1286" y="9752"/>
                  </a:cubicBezTo>
                  <a:cubicBezTo>
                    <a:pt x="1370" y="10026"/>
                    <a:pt x="1489" y="10288"/>
                    <a:pt x="1643" y="10538"/>
                  </a:cubicBezTo>
                  <a:cubicBezTo>
                    <a:pt x="1739" y="10550"/>
                    <a:pt x="1834" y="10561"/>
                    <a:pt x="1929" y="10561"/>
                  </a:cubicBezTo>
                  <a:cubicBezTo>
                    <a:pt x="1941" y="9907"/>
                    <a:pt x="1941" y="9252"/>
                    <a:pt x="1929" y="8597"/>
                  </a:cubicBezTo>
                  <a:cubicBezTo>
                    <a:pt x="1870" y="7085"/>
                    <a:pt x="1810" y="5573"/>
                    <a:pt x="1655" y="4085"/>
                  </a:cubicBezTo>
                  <a:cubicBezTo>
                    <a:pt x="1512" y="2727"/>
                    <a:pt x="1239" y="1394"/>
                    <a:pt x="750" y="132"/>
                  </a:cubicBezTo>
                  <a:cubicBezTo>
                    <a:pt x="500" y="60"/>
                    <a:pt x="250" y="24"/>
                    <a:pt x="0" y="1"/>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7"/>
            <p:cNvSpPr/>
            <p:nvPr/>
          </p:nvSpPr>
          <p:spPr>
            <a:xfrm>
              <a:off x="2831208" y="2468875"/>
              <a:ext cx="155185" cy="746055"/>
            </a:xfrm>
            <a:custGeom>
              <a:avLst/>
              <a:gdLst/>
              <a:ahLst/>
              <a:cxnLst/>
              <a:rect l="l" t="t" r="r" b="b"/>
              <a:pathLst>
                <a:path w="2073" h="9966" extrusionOk="0">
                  <a:moveTo>
                    <a:pt x="1572" y="0"/>
                  </a:moveTo>
                  <a:cubicBezTo>
                    <a:pt x="1453" y="48"/>
                    <a:pt x="1334" y="96"/>
                    <a:pt x="1227" y="155"/>
                  </a:cubicBezTo>
                  <a:cubicBezTo>
                    <a:pt x="917" y="310"/>
                    <a:pt x="656" y="524"/>
                    <a:pt x="441" y="774"/>
                  </a:cubicBezTo>
                  <a:cubicBezTo>
                    <a:pt x="477" y="1346"/>
                    <a:pt x="489" y="1917"/>
                    <a:pt x="513" y="2489"/>
                  </a:cubicBezTo>
                  <a:cubicBezTo>
                    <a:pt x="560" y="3846"/>
                    <a:pt x="560" y="5203"/>
                    <a:pt x="441" y="6549"/>
                  </a:cubicBezTo>
                  <a:cubicBezTo>
                    <a:pt x="382" y="7204"/>
                    <a:pt x="286" y="7847"/>
                    <a:pt x="167" y="8501"/>
                  </a:cubicBezTo>
                  <a:cubicBezTo>
                    <a:pt x="108" y="8835"/>
                    <a:pt x="48" y="9180"/>
                    <a:pt x="1" y="9525"/>
                  </a:cubicBezTo>
                  <a:cubicBezTo>
                    <a:pt x="232" y="9623"/>
                    <a:pt x="482" y="9674"/>
                    <a:pt x="733" y="9674"/>
                  </a:cubicBezTo>
                  <a:cubicBezTo>
                    <a:pt x="819" y="9674"/>
                    <a:pt x="904" y="9668"/>
                    <a:pt x="989" y="9656"/>
                  </a:cubicBezTo>
                  <a:cubicBezTo>
                    <a:pt x="1037" y="9323"/>
                    <a:pt x="1060" y="9001"/>
                    <a:pt x="1048" y="8656"/>
                  </a:cubicBezTo>
                  <a:lnTo>
                    <a:pt x="1048" y="8656"/>
                  </a:lnTo>
                  <a:cubicBezTo>
                    <a:pt x="1144" y="9097"/>
                    <a:pt x="1287" y="9513"/>
                    <a:pt x="1489" y="9918"/>
                  </a:cubicBezTo>
                  <a:cubicBezTo>
                    <a:pt x="1596" y="9930"/>
                    <a:pt x="1715" y="9942"/>
                    <a:pt x="1822" y="9966"/>
                  </a:cubicBezTo>
                  <a:cubicBezTo>
                    <a:pt x="1834" y="9954"/>
                    <a:pt x="1834" y="9942"/>
                    <a:pt x="1834" y="9930"/>
                  </a:cubicBezTo>
                  <a:cubicBezTo>
                    <a:pt x="1894" y="9478"/>
                    <a:pt x="1941" y="9037"/>
                    <a:pt x="1965" y="8585"/>
                  </a:cubicBezTo>
                  <a:cubicBezTo>
                    <a:pt x="2072" y="7037"/>
                    <a:pt x="2049" y="5489"/>
                    <a:pt x="2037" y="3953"/>
                  </a:cubicBezTo>
                  <a:cubicBezTo>
                    <a:pt x="2025" y="3215"/>
                    <a:pt x="2001" y="2477"/>
                    <a:pt x="1918" y="1751"/>
                  </a:cubicBezTo>
                  <a:cubicBezTo>
                    <a:pt x="1858" y="1155"/>
                    <a:pt x="1739" y="572"/>
                    <a:pt x="1572" y="0"/>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7"/>
            <p:cNvSpPr/>
            <p:nvPr/>
          </p:nvSpPr>
          <p:spPr>
            <a:xfrm>
              <a:off x="2767052" y="2570460"/>
              <a:ext cx="64230" cy="558006"/>
            </a:xfrm>
            <a:custGeom>
              <a:avLst/>
              <a:gdLst/>
              <a:ahLst/>
              <a:cxnLst/>
              <a:rect l="l" t="t" r="r" b="b"/>
              <a:pathLst>
                <a:path w="858" h="7454" extrusionOk="0">
                  <a:moveTo>
                    <a:pt x="858" y="1"/>
                  </a:moveTo>
                  <a:cubicBezTo>
                    <a:pt x="786" y="132"/>
                    <a:pt x="715" y="263"/>
                    <a:pt x="655" y="394"/>
                  </a:cubicBezTo>
                  <a:cubicBezTo>
                    <a:pt x="631" y="453"/>
                    <a:pt x="608" y="513"/>
                    <a:pt x="584" y="572"/>
                  </a:cubicBezTo>
                  <a:cubicBezTo>
                    <a:pt x="584" y="608"/>
                    <a:pt x="584" y="632"/>
                    <a:pt x="584" y="655"/>
                  </a:cubicBezTo>
                  <a:cubicBezTo>
                    <a:pt x="500" y="1834"/>
                    <a:pt x="477" y="3013"/>
                    <a:pt x="381" y="4192"/>
                  </a:cubicBezTo>
                  <a:cubicBezTo>
                    <a:pt x="334" y="4763"/>
                    <a:pt x="274" y="5347"/>
                    <a:pt x="215" y="5930"/>
                  </a:cubicBezTo>
                  <a:cubicBezTo>
                    <a:pt x="155" y="6430"/>
                    <a:pt x="96" y="6942"/>
                    <a:pt x="0" y="7442"/>
                  </a:cubicBezTo>
                  <a:cubicBezTo>
                    <a:pt x="60" y="7454"/>
                    <a:pt x="131" y="7454"/>
                    <a:pt x="191" y="7454"/>
                  </a:cubicBezTo>
                  <a:cubicBezTo>
                    <a:pt x="227" y="7061"/>
                    <a:pt x="274" y="6668"/>
                    <a:pt x="334" y="6275"/>
                  </a:cubicBezTo>
                  <a:cubicBezTo>
                    <a:pt x="358" y="6382"/>
                    <a:pt x="370" y="6490"/>
                    <a:pt x="393" y="6597"/>
                  </a:cubicBezTo>
                  <a:cubicBezTo>
                    <a:pt x="405" y="6490"/>
                    <a:pt x="417" y="6382"/>
                    <a:pt x="441" y="6275"/>
                  </a:cubicBezTo>
                  <a:cubicBezTo>
                    <a:pt x="524" y="5668"/>
                    <a:pt x="608" y="5061"/>
                    <a:pt x="643" y="4454"/>
                  </a:cubicBezTo>
                  <a:cubicBezTo>
                    <a:pt x="691" y="3858"/>
                    <a:pt x="703" y="3263"/>
                    <a:pt x="715" y="2668"/>
                  </a:cubicBezTo>
                  <a:cubicBezTo>
                    <a:pt x="739" y="1775"/>
                    <a:pt x="762" y="882"/>
                    <a:pt x="858" y="1"/>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7"/>
            <p:cNvSpPr/>
            <p:nvPr/>
          </p:nvSpPr>
          <p:spPr>
            <a:xfrm>
              <a:off x="2881139" y="2265031"/>
              <a:ext cx="705106" cy="848538"/>
            </a:xfrm>
            <a:custGeom>
              <a:avLst/>
              <a:gdLst/>
              <a:ahLst/>
              <a:cxnLst/>
              <a:rect l="l" t="t" r="r" b="b"/>
              <a:pathLst>
                <a:path w="9419" h="11335" extrusionOk="0">
                  <a:moveTo>
                    <a:pt x="4655" y="1"/>
                  </a:moveTo>
                  <a:cubicBezTo>
                    <a:pt x="3828" y="1"/>
                    <a:pt x="2996" y="184"/>
                    <a:pt x="2286" y="533"/>
                  </a:cubicBezTo>
                  <a:cubicBezTo>
                    <a:pt x="417" y="1461"/>
                    <a:pt x="36" y="3569"/>
                    <a:pt x="12" y="5402"/>
                  </a:cubicBezTo>
                  <a:cubicBezTo>
                    <a:pt x="0" y="5688"/>
                    <a:pt x="12" y="5974"/>
                    <a:pt x="24" y="6259"/>
                  </a:cubicBezTo>
                  <a:cubicBezTo>
                    <a:pt x="36" y="6712"/>
                    <a:pt x="72" y="7164"/>
                    <a:pt x="108" y="7581"/>
                  </a:cubicBezTo>
                  <a:cubicBezTo>
                    <a:pt x="143" y="7998"/>
                    <a:pt x="227" y="8426"/>
                    <a:pt x="346" y="8843"/>
                  </a:cubicBezTo>
                  <a:cubicBezTo>
                    <a:pt x="786" y="10272"/>
                    <a:pt x="2132" y="11081"/>
                    <a:pt x="3632" y="11284"/>
                  </a:cubicBezTo>
                  <a:cubicBezTo>
                    <a:pt x="3904" y="11318"/>
                    <a:pt x="4180" y="11335"/>
                    <a:pt x="4458" y="11335"/>
                  </a:cubicBezTo>
                  <a:cubicBezTo>
                    <a:pt x="5443" y="11335"/>
                    <a:pt x="6443" y="11124"/>
                    <a:pt x="7335" y="10724"/>
                  </a:cubicBezTo>
                  <a:cubicBezTo>
                    <a:pt x="9133" y="9927"/>
                    <a:pt x="9275" y="7855"/>
                    <a:pt x="9347" y="6188"/>
                  </a:cubicBezTo>
                  <a:cubicBezTo>
                    <a:pt x="9418" y="4557"/>
                    <a:pt x="9204" y="2711"/>
                    <a:pt x="8049" y="1414"/>
                  </a:cubicBezTo>
                  <a:cubicBezTo>
                    <a:pt x="7692" y="1009"/>
                    <a:pt x="7239" y="675"/>
                    <a:pt x="6739" y="437"/>
                  </a:cubicBezTo>
                  <a:cubicBezTo>
                    <a:pt x="6105" y="142"/>
                    <a:pt x="5381" y="1"/>
                    <a:pt x="4655" y="1"/>
                  </a:cubicBezTo>
                  <a:close/>
                </a:path>
              </a:pathLst>
            </a:custGeom>
            <a:solidFill>
              <a:srgbClr val="FADB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8" name="Google Shape;3078;p57"/>
            <p:cNvSpPr/>
            <p:nvPr/>
          </p:nvSpPr>
          <p:spPr>
            <a:xfrm>
              <a:off x="2817882" y="2757535"/>
              <a:ext cx="101810" cy="154885"/>
            </a:xfrm>
            <a:custGeom>
              <a:avLst/>
              <a:gdLst/>
              <a:ahLst/>
              <a:cxnLst/>
              <a:rect l="l" t="t" r="r" b="b"/>
              <a:pathLst>
                <a:path w="1360" h="2069" extrusionOk="0">
                  <a:moveTo>
                    <a:pt x="706" y="0"/>
                  </a:moveTo>
                  <a:cubicBezTo>
                    <a:pt x="623" y="0"/>
                    <a:pt x="527" y="27"/>
                    <a:pt x="417" y="85"/>
                  </a:cubicBezTo>
                  <a:cubicBezTo>
                    <a:pt x="214" y="192"/>
                    <a:pt x="83" y="407"/>
                    <a:pt x="48" y="633"/>
                  </a:cubicBezTo>
                  <a:cubicBezTo>
                    <a:pt x="0" y="859"/>
                    <a:pt x="48" y="1097"/>
                    <a:pt x="107" y="1312"/>
                  </a:cubicBezTo>
                  <a:cubicBezTo>
                    <a:pt x="214" y="1621"/>
                    <a:pt x="393" y="1931"/>
                    <a:pt x="703" y="2026"/>
                  </a:cubicBezTo>
                  <a:cubicBezTo>
                    <a:pt x="806" y="2058"/>
                    <a:pt x="914" y="2068"/>
                    <a:pt x="1021" y="2068"/>
                  </a:cubicBezTo>
                  <a:cubicBezTo>
                    <a:pt x="1074" y="2068"/>
                    <a:pt x="1127" y="2066"/>
                    <a:pt x="1179" y="2062"/>
                  </a:cubicBezTo>
                  <a:cubicBezTo>
                    <a:pt x="1189" y="1660"/>
                    <a:pt x="1360" y="0"/>
                    <a:pt x="706" y="0"/>
                  </a:cubicBezTo>
                  <a:close/>
                </a:path>
              </a:pathLst>
            </a:custGeom>
            <a:solidFill>
              <a:srgbClr val="FADB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7"/>
            <p:cNvSpPr/>
            <p:nvPr/>
          </p:nvSpPr>
          <p:spPr>
            <a:xfrm>
              <a:off x="3545896" y="2757535"/>
              <a:ext cx="100911" cy="154885"/>
            </a:xfrm>
            <a:custGeom>
              <a:avLst/>
              <a:gdLst/>
              <a:ahLst/>
              <a:cxnLst/>
              <a:rect l="l" t="t" r="r" b="b"/>
              <a:pathLst>
                <a:path w="1348" h="2069" extrusionOk="0">
                  <a:moveTo>
                    <a:pt x="654" y="0"/>
                  </a:moveTo>
                  <a:cubicBezTo>
                    <a:pt x="0" y="0"/>
                    <a:pt x="170" y="1660"/>
                    <a:pt x="181" y="2062"/>
                  </a:cubicBezTo>
                  <a:cubicBezTo>
                    <a:pt x="233" y="2066"/>
                    <a:pt x="286" y="2068"/>
                    <a:pt x="339" y="2068"/>
                  </a:cubicBezTo>
                  <a:cubicBezTo>
                    <a:pt x="446" y="2068"/>
                    <a:pt x="554" y="2058"/>
                    <a:pt x="657" y="2026"/>
                  </a:cubicBezTo>
                  <a:cubicBezTo>
                    <a:pt x="955" y="1931"/>
                    <a:pt x="1145" y="1621"/>
                    <a:pt x="1241" y="1312"/>
                  </a:cubicBezTo>
                  <a:cubicBezTo>
                    <a:pt x="1312" y="1097"/>
                    <a:pt x="1348" y="859"/>
                    <a:pt x="1312" y="633"/>
                  </a:cubicBezTo>
                  <a:cubicBezTo>
                    <a:pt x="1265" y="407"/>
                    <a:pt x="1145" y="192"/>
                    <a:pt x="943" y="85"/>
                  </a:cubicBezTo>
                  <a:cubicBezTo>
                    <a:pt x="832" y="27"/>
                    <a:pt x="737" y="0"/>
                    <a:pt x="654" y="0"/>
                  </a:cubicBezTo>
                  <a:close/>
                </a:path>
              </a:pathLst>
            </a:custGeom>
            <a:solidFill>
              <a:srgbClr val="FADB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7"/>
            <p:cNvSpPr/>
            <p:nvPr/>
          </p:nvSpPr>
          <p:spPr>
            <a:xfrm>
              <a:off x="2942599" y="2839657"/>
              <a:ext cx="146276" cy="145378"/>
            </a:xfrm>
            <a:custGeom>
              <a:avLst/>
              <a:gdLst/>
              <a:ahLst/>
              <a:cxnLst/>
              <a:rect l="l" t="t" r="r" b="b"/>
              <a:pathLst>
                <a:path w="1954" h="1942" extrusionOk="0">
                  <a:moveTo>
                    <a:pt x="977" y="0"/>
                  </a:moveTo>
                  <a:cubicBezTo>
                    <a:pt x="441" y="0"/>
                    <a:pt x="1" y="429"/>
                    <a:pt x="1" y="977"/>
                  </a:cubicBezTo>
                  <a:cubicBezTo>
                    <a:pt x="1" y="1512"/>
                    <a:pt x="441" y="1941"/>
                    <a:pt x="977" y="1941"/>
                  </a:cubicBezTo>
                  <a:cubicBezTo>
                    <a:pt x="1513" y="1941"/>
                    <a:pt x="1954" y="1512"/>
                    <a:pt x="1954" y="977"/>
                  </a:cubicBezTo>
                  <a:cubicBezTo>
                    <a:pt x="1954" y="429"/>
                    <a:pt x="1513" y="0"/>
                    <a:pt x="977" y="0"/>
                  </a:cubicBezTo>
                  <a:close/>
                </a:path>
              </a:pathLst>
            </a:custGeom>
            <a:solidFill>
              <a:srgbClr val="E75955">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7"/>
            <p:cNvSpPr/>
            <p:nvPr/>
          </p:nvSpPr>
          <p:spPr>
            <a:xfrm>
              <a:off x="3371322" y="2826257"/>
              <a:ext cx="146276" cy="146276"/>
            </a:xfrm>
            <a:custGeom>
              <a:avLst/>
              <a:gdLst/>
              <a:ahLst/>
              <a:cxnLst/>
              <a:rect l="l" t="t" r="r" b="b"/>
              <a:pathLst>
                <a:path w="1954" h="1954" extrusionOk="0">
                  <a:moveTo>
                    <a:pt x="977" y="1"/>
                  </a:moveTo>
                  <a:cubicBezTo>
                    <a:pt x="441" y="1"/>
                    <a:pt x="1" y="441"/>
                    <a:pt x="1" y="977"/>
                  </a:cubicBezTo>
                  <a:cubicBezTo>
                    <a:pt x="1" y="1513"/>
                    <a:pt x="441" y="1953"/>
                    <a:pt x="977" y="1953"/>
                  </a:cubicBezTo>
                  <a:cubicBezTo>
                    <a:pt x="1513" y="1953"/>
                    <a:pt x="1953" y="1513"/>
                    <a:pt x="1953" y="977"/>
                  </a:cubicBezTo>
                  <a:cubicBezTo>
                    <a:pt x="1953" y="441"/>
                    <a:pt x="1513" y="1"/>
                    <a:pt x="977" y="1"/>
                  </a:cubicBezTo>
                  <a:close/>
                </a:path>
              </a:pathLst>
            </a:custGeom>
            <a:solidFill>
              <a:srgbClr val="E75955">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7"/>
            <p:cNvSpPr/>
            <p:nvPr/>
          </p:nvSpPr>
          <p:spPr>
            <a:xfrm>
              <a:off x="2845506" y="2788378"/>
              <a:ext cx="38403" cy="78603"/>
            </a:xfrm>
            <a:custGeom>
              <a:avLst/>
              <a:gdLst/>
              <a:ahLst/>
              <a:cxnLst/>
              <a:rect l="l" t="t" r="r" b="b"/>
              <a:pathLst>
                <a:path w="513" h="1050" extrusionOk="0">
                  <a:moveTo>
                    <a:pt x="438" y="0"/>
                  </a:moveTo>
                  <a:cubicBezTo>
                    <a:pt x="431" y="0"/>
                    <a:pt x="424" y="2"/>
                    <a:pt x="417" y="7"/>
                  </a:cubicBezTo>
                  <a:cubicBezTo>
                    <a:pt x="131" y="233"/>
                    <a:pt x="0" y="662"/>
                    <a:pt x="84" y="1019"/>
                  </a:cubicBezTo>
                  <a:cubicBezTo>
                    <a:pt x="88" y="1041"/>
                    <a:pt x="102" y="1050"/>
                    <a:pt x="118" y="1050"/>
                  </a:cubicBezTo>
                  <a:cubicBezTo>
                    <a:pt x="144" y="1050"/>
                    <a:pt x="174" y="1025"/>
                    <a:pt x="167" y="995"/>
                  </a:cubicBezTo>
                  <a:cubicBezTo>
                    <a:pt x="143" y="781"/>
                    <a:pt x="167" y="590"/>
                    <a:pt x="238" y="411"/>
                  </a:cubicBezTo>
                  <a:cubicBezTo>
                    <a:pt x="334" y="566"/>
                    <a:pt x="393" y="721"/>
                    <a:pt x="417" y="900"/>
                  </a:cubicBezTo>
                  <a:cubicBezTo>
                    <a:pt x="423" y="929"/>
                    <a:pt x="447" y="944"/>
                    <a:pt x="469" y="944"/>
                  </a:cubicBezTo>
                  <a:cubicBezTo>
                    <a:pt x="491" y="944"/>
                    <a:pt x="512" y="929"/>
                    <a:pt x="512" y="900"/>
                  </a:cubicBezTo>
                  <a:cubicBezTo>
                    <a:pt x="500" y="697"/>
                    <a:pt x="417" y="495"/>
                    <a:pt x="274" y="340"/>
                  </a:cubicBezTo>
                  <a:cubicBezTo>
                    <a:pt x="322" y="245"/>
                    <a:pt x="381" y="150"/>
                    <a:pt x="465" y="66"/>
                  </a:cubicBezTo>
                  <a:cubicBezTo>
                    <a:pt x="494" y="37"/>
                    <a:pt x="468" y="0"/>
                    <a:pt x="438" y="0"/>
                  </a:cubicBezTo>
                  <a:close/>
                </a:path>
              </a:pathLst>
            </a:custGeom>
            <a:solidFill>
              <a:srgbClr val="E7595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7"/>
            <p:cNvSpPr/>
            <p:nvPr/>
          </p:nvSpPr>
          <p:spPr>
            <a:xfrm>
              <a:off x="3586171" y="2789276"/>
              <a:ext cx="32115" cy="82945"/>
            </a:xfrm>
            <a:custGeom>
              <a:avLst/>
              <a:gdLst/>
              <a:ahLst/>
              <a:cxnLst/>
              <a:rect l="l" t="t" r="r" b="b"/>
              <a:pathLst>
                <a:path w="429" h="1108" extrusionOk="0">
                  <a:moveTo>
                    <a:pt x="233" y="1"/>
                  </a:moveTo>
                  <a:cubicBezTo>
                    <a:pt x="214" y="1"/>
                    <a:pt x="199" y="19"/>
                    <a:pt x="215" y="42"/>
                  </a:cubicBezTo>
                  <a:cubicBezTo>
                    <a:pt x="262" y="126"/>
                    <a:pt x="298" y="221"/>
                    <a:pt x="322" y="316"/>
                  </a:cubicBezTo>
                  <a:lnTo>
                    <a:pt x="310" y="316"/>
                  </a:lnTo>
                  <a:cubicBezTo>
                    <a:pt x="143" y="423"/>
                    <a:pt x="0" y="638"/>
                    <a:pt x="36" y="840"/>
                  </a:cubicBezTo>
                  <a:cubicBezTo>
                    <a:pt x="36" y="864"/>
                    <a:pt x="54" y="876"/>
                    <a:pt x="72" y="876"/>
                  </a:cubicBezTo>
                  <a:cubicBezTo>
                    <a:pt x="90" y="876"/>
                    <a:pt x="107" y="864"/>
                    <a:pt x="107" y="840"/>
                  </a:cubicBezTo>
                  <a:cubicBezTo>
                    <a:pt x="131" y="661"/>
                    <a:pt x="179" y="507"/>
                    <a:pt x="334" y="399"/>
                  </a:cubicBezTo>
                  <a:cubicBezTo>
                    <a:pt x="334" y="447"/>
                    <a:pt x="346" y="507"/>
                    <a:pt x="346" y="566"/>
                  </a:cubicBezTo>
                  <a:cubicBezTo>
                    <a:pt x="334" y="745"/>
                    <a:pt x="274" y="888"/>
                    <a:pt x="215" y="1054"/>
                  </a:cubicBezTo>
                  <a:cubicBezTo>
                    <a:pt x="207" y="1086"/>
                    <a:pt x="230" y="1107"/>
                    <a:pt x="254" y="1107"/>
                  </a:cubicBezTo>
                  <a:cubicBezTo>
                    <a:pt x="266" y="1107"/>
                    <a:pt x="278" y="1102"/>
                    <a:pt x="286" y="1090"/>
                  </a:cubicBezTo>
                  <a:cubicBezTo>
                    <a:pt x="393" y="947"/>
                    <a:pt x="429" y="721"/>
                    <a:pt x="417" y="542"/>
                  </a:cubicBezTo>
                  <a:cubicBezTo>
                    <a:pt x="405" y="352"/>
                    <a:pt x="357" y="173"/>
                    <a:pt x="262" y="18"/>
                  </a:cubicBezTo>
                  <a:cubicBezTo>
                    <a:pt x="254" y="6"/>
                    <a:pt x="243" y="1"/>
                    <a:pt x="233" y="1"/>
                  </a:cubicBezTo>
                  <a:close/>
                </a:path>
              </a:pathLst>
            </a:custGeom>
            <a:solidFill>
              <a:srgbClr val="E7595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7"/>
            <p:cNvSpPr/>
            <p:nvPr/>
          </p:nvSpPr>
          <p:spPr>
            <a:xfrm rot="9897511" flipH="1">
              <a:off x="3171383" y="2908183"/>
              <a:ext cx="163494" cy="99489"/>
            </a:xfrm>
            <a:custGeom>
              <a:avLst/>
              <a:gdLst/>
              <a:ahLst/>
              <a:cxnLst/>
              <a:rect l="l" t="t" r="r" b="b"/>
              <a:pathLst>
                <a:path w="2184" h="1329" extrusionOk="0">
                  <a:moveTo>
                    <a:pt x="2090" y="0"/>
                  </a:moveTo>
                  <a:cubicBezTo>
                    <a:pt x="2067" y="0"/>
                    <a:pt x="2046" y="12"/>
                    <a:pt x="2040" y="35"/>
                  </a:cubicBezTo>
                  <a:cubicBezTo>
                    <a:pt x="2005" y="273"/>
                    <a:pt x="1969" y="475"/>
                    <a:pt x="1838" y="678"/>
                  </a:cubicBezTo>
                  <a:cubicBezTo>
                    <a:pt x="1731" y="856"/>
                    <a:pt x="1564" y="1011"/>
                    <a:pt x="1362" y="1106"/>
                  </a:cubicBezTo>
                  <a:cubicBezTo>
                    <a:pt x="1211" y="1177"/>
                    <a:pt x="1056" y="1209"/>
                    <a:pt x="901" y="1209"/>
                  </a:cubicBezTo>
                  <a:cubicBezTo>
                    <a:pt x="616" y="1209"/>
                    <a:pt x="331" y="1102"/>
                    <a:pt x="76" y="939"/>
                  </a:cubicBezTo>
                  <a:cubicBezTo>
                    <a:pt x="70" y="934"/>
                    <a:pt x="63" y="932"/>
                    <a:pt x="56" y="932"/>
                  </a:cubicBezTo>
                  <a:cubicBezTo>
                    <a:pt x="30" y="932"/>
                    <a:pt x="0" y="959"/>
                    <a:pt x="28" y="987"/>
                  </a:cubicBezTo>
                  <a:cubicBezTo>
                    <a:pt x="237" y="1218"/>
                    <a:pt x="558" y="1328"/>
                    <a:pt x="874" y="1328"/>
                  </a:cubicBezTo>
                  <a:cubicBezTo>
                    <a:pt x="1062" y="1328"/>
                    <a:pt x="1249" y="1289"/>
                    <a:pt x="1409" y="1213"/>
                  </a:cubicBezTo>
                  <a:cubicBezTo>
                    <a:pt x="1814" y="1011"/>
                    <a:pt x="2183" y="523"/>
                    <a:pt x="2147" y="47"/>
                  </a:cubicBezTo>
                  <a:cubicBezTo>
                    <a:pt x="2141" y="15"/>
                    <a:pt x="2115" y="0"/>
                    <a:pt x="209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7"/>
            <p:cNvSpPr/>
            <p:nvPr/>
          </p:nvSpPr>
          <p:spPr>
            <a:xfrm>
              <a:off x="3336587" y="2266528"/>
              <a:ext cx="279078" cy="475136"/>
            </a:xfrm>
            <a:custGeom>
              <a:avLst/>
              <a:gdLst/>
              <a:ahLst/>
              <a:cxnLst/>
              <a:rect l="l" t="t" r="r" b="b"/>
              <a:pathLst>
                <a:path w="3728" h="6347" extrusionOk="0">
                  <a:moveTo>
                    <a:pt x="48" y="1"/>
                  </a:moveTo>
                  <a:cubicBezTo>
                    <a:pt x="1" y="1310"/>
                    <a:pt x="203" y="2656"/>
                    <a:pt x="810" y="3811"/>
                  </a:cubicBezTo>
                  <a:cubicBezTo>
                    <a:pt x="1417" y="4977"/>
                    <a:pt x="2441" y="5942"/>
                    <a:pt x="3680" y="6347"/>
                  </a:cubicBezTo>
                  <a:cubicBezTo>
                    <a:pt x="3727" y="5251"/>
                    <a:pt x="3644" y="4144"/>
                    <a:pt x="3394" y="3084"/>
                  </a:cubicBezTo>
                  <a:cubicBezTo>
                    <a:pt x="3299" y="2680"/>
                    <a:pt x="3191" y="2275"/>
                    <a:pt x="3001" y="1906"/>
                  </a:cubicBezTo>
                  <a:cubicBezTo>
                    <a:pt x="2453" y="798"/>
                    <a:pt x="1286" y="60"/>
                    <a:pt x="48"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7"/>
            <p:cNvSpPr/>
            <p:nvPr/>
          </p:nvSpPr>
          <p:spPr>
            <a:xfrm>
              <a:off x="3390037" y="2273640"/>
              <a:ext cx="222933" cy="384256"/>
            </a:xfrm>
            <a:custGeom>
              <a:avLst/>
              <a:gdLst/>
              <a:ahLst/>
              <a:cxnLst/>
              <a:rect l="l" t="t" r="r" b="b"/>
              <a:pathLst>
                <a:path w="2978" h="5133" extrusionOk="0">
                  <a:moveTo>
                    <a:pt x="1" y="1"/>
                  </a:moveTo>
                  <a:lnTo>
                    <a:pt x="1" y="1"/>
                  </a:lnTo>
                  <a:cubicBezTo>
                    <a:pt x="72" y="72"/>
                    <a:pt x="132" y="156"/>
                    <a:pt x="203" y="227"/>
                  </a:cubicBezTo>
                  <a:cubicBezTo>
                    <a:pt x="382" y="441"/>
                    <a:pt x="560" y="668"/>
                    <a:pt x="727" y="894"/>
                  </a:cubicBezTo>
                  <a:cubicBezTo>
                    <a:pt x="1358" y="1739"/>
                    <a:pt x="1882" y="2656"/>
                    <a:pt x="2323" y="3608"/>
                  </a:cubicBezTo>
                  <a:cubicBezTo>
                    <a:pt x="2549" y="4073"/>
                    <a:pt x="2751" y="4549"/>
                    <a:pt x="2942" y="5037"/>
                  </a:cubicBezTo>
                  <a:cubicBezTo>
                    <a:pt x="2954" y="5061"/>
                    <a:pt x="2966" y="5097"/>
                    <a:pt x="2977" y="5132"/>
                  </a:cubicBezTo>
                  <a:cubicBezTo>
                    <a:pt x="2966" y="4954"/>
                    <a:pt x="2954" y="4775"/>
                    <a:pt x="2942" y="4597"/>
                  </a:cubicBezTo>
                  <a:cubicBezTo>
                    <a:pt x="2608" y="3775"/>
                    <a:pt x="2263" y="2954"/>
                    <a:pt x="1834" y="2180"/>
                  </a:cubicBezTo>
                  <a:cubicBezTo>
                    <a:pt x="1620" y="1799"/>
                    <a:pt x="1382" y="1418"/>
                    <a:pt x="1132" y="1061"/>
                  </a:cubicBezTo>
                  <a:cubicBezTo>
                    <a:pt x="918" y="763"/>
                    <a:pt x="715" y="477"/>
                    <a:pt x="513" y="179"/>
                  </a:cubicBezTo>
                  <a:cubicBezTo>
                    <a:pt x="346" y="108"/>
                    <a:pt x="179" y="48"/>
                    <a:pt x="1"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7"/>
            <p:cNvSpPr/>
            <p:nvPr/>
          </p:nvSpPr>
          <p:spPr>
            <a:xfrm>
              <a:off x="3339282" y="2284345"/>
              <a:ext cx="273688" cy="457320"/>
            </a:xfrm>
            <a:custGeom>
              <a:avLst/>
              <a:gdLst/>
              <a:ahLst/>
              <a:cxnLst/>
              <a:rect l="l" t="t" r="r" b="b"/>
              <a:pathLst>
                <a:path w="3656" h="6109" extrusionOk="0">
                  <a:moveTo>
                    <a:pt x="12" y="1"/>
                  </a:moveTo>
                  <a:lnTo>
                    <a:pt x="12" y="1"/>
                  </a:lnTo>
                  <a:cubicBezTo>
                    <a:pt x="0" y="679"/>
                    <a:pt x="60" y="1358"/>
                    <a:pt x="215" y="2025"/>
                  </a:cubicBezTo>
                  <a:cubicBezTo>
                    <a:pt x="298" y="2108"/>
                    <a:pt x="369" y="2191"/>
                    <a:pt x="441" y="2275"/>
                  </a:cubicBezTo>
                  <a:cubicBezTo>
                    <a:pt x="977" y="2894"/>
                    <a:pt x="1441" y="3561"/>
                    <a:pt x="1846" y="4263"/>
                  </a:cubicBezTo>
                  <a:cubicBezTo>
                    <a:pt x="2060" y="4620"/>
                    <a:pt x="2239" y="4978"/>
                    <a:pt x="2417" y="5347"/>
                  </a:cubicBezTo>
                  <a:cubicBezTo>
                    <a:pt x="2441" y="5406"/>
                    <a:pt x="2465" y="5478"/>
                    <a:pt x="2501" y="5537"/>
                  </a:cubicBezTo>
                  <a:cubicBezTo>
                    <a:pt x="2858" y="5775"/>
                    <a:pt x="3239" y="5978"/>
                    <a:pt x="3655" y="6109"/>
                  </a:cubicBezTo>
                  <a:cubicBezTo>
                    <a:pt x="3655" y="6097"/>
                    <a:pt x="3655" y="6073"/>
                    <a:pt x="3655" y="6061"/>
                  </a:cubicBezTo>
                  <a:cubicBezTo>
                    <a:pt x="3382" y="5585"/>
                    <a:pt x="3143" y="5085"/>
                    <a:pt x="2905" y="4585"/>
                  </a:cubicBezTo>
                  <a:cubicBezTo>
                    <a:pt x="2477" y="3692"/>
                    <a:pt x="2060" y="2811"/>
                    <a:pt x="1548" y="1965"/>
                  </a:cubicBezTo>
                  <a:cubicBezTo>
                    <a:pt x="1108" y="1239"/>
                    <a:pt x="596" y="596"/>
                    <a:pt x="12" y="1"/>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7"/>
            <p:cNvSpPr/>
            <p:nvPr/>
          </p:nvSpPr>
          <p:spPr>
            <a:xfrm>
              <a:off x="2784869" y="2193465"/>
              <a:ext cx="596335" cy="511968"/>
            </a:xfrm>
            <a:custGeom>
              <a:avLst/>
              <a:gdLst/>
              <a:ahLst/>
              <a:cxnLst/>
              <a:rect l="l" t="t" r="r" b="b"/>
              <a:pathLst>
                <a:path w="7966" h="6839" extrusionOk="0">
                  <a:moveTo>
                    <a:pt x="5620" y="0"/>
                  </a:moveTo>
                  <a:lnTo>
                    <a:pt x="1" y="5370"/>
                  </a:lnTo>
                  <a:cubicBezTo>
                    <a:pt x="291" y="5486"/>
                    <a:pt x="604" y="5550"/>
                    <a:pt x="917" y="5550"/>
                  </a:cubicBezTo>
                  <a:cubicBezTo>
                    <a:pt x="1053" y="5550"/>
                    <a:pt x="1189" y="5538"/>
                    <a:pt x="1322" y="5513"/>
                  </a:cubicBezTo>
                  <a:lnTo>
                    <a:pt x="1322" y="5513"/>
                  </a:lnTo>
                  <a:cubicBezTo>
                    <a:pt x="1108" y="5858"/>
                    <a:pt x="798" y="6096"/>
                    <a:pt x="405" y="6203"/>
                  </a:cubicBezTo>
                  <a:cubicBezTo>
                    <a:pt x="962" y="6638"/>
                    <a:pt x="1666" y="6839"/>
                    <a:pt x="2375" y="6839"/>
                  </a:cubicBezTo>
                  <a:cubicBezTo>
                    <a:pt x="2773" y="6839"/>
                    <a:pt x="3172" y="6776"/>
                    <a:pt x="3549" y="6656"/>
                  </a:cubicBezTo>
                  <a:cubicBezTo>
                    <a:pt x="4584" y="6334"/>
                    <a:pt x="5466" y="5608"/>
                    <a:pt x="6156" y="4763"/>
                  </a:cubicBezTo>
                  <a:lnTo>
                    <a:pt x="6156" y="4763"/>
                  </a:lnTo>
                  <a:cubicBezTo>
                    <a:pt x="6239" y="5084"/>
                    <a:pt x="6156" y="5406"/>
                    <a:pt x="6049" y="5715"/>
                  </a:cubicBezTo>
                  <a:cubicBezTo>
                    <a:pt x="6442" y="5680"/>
                    <a:pt x="6787" y="5441"/>
                    <a:pt x="7037" y="5144"/>
                  </a:cubicBezTo>
                  <a:cubicBezTo>
                    <a:pt x="7287" y="4834"/>
                    <a:pt x="7442" y="4477"/>
                    <a:pt x="7573" y="4108"/>
                  </a:cubicBezTo>
                  <a:cubicBezTo>
                    <a:pt x="7823" y="3382"/>
                    <a:pt x="7966" y="2596"/>
                    <a:pt x="7811" y="1846"/>
                  </a:cubicBezTo>
                  <a:cubicBezTo>
                    <a:pt x="7656" y="1096"/>
                    <a:pt x="7144" y="512"/>
                    <a:pt x="6418" y="215"/>
                  </a:cubicBezTo>
                  <a:cubicBezTo>
                    <a:pt x="6168" y="119"/>
                    <a:pt x="5894" y="36"/>
                    <a:pt x="5620"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7"/>
            <p:cNvSpPr/>
            <p:nvPr/>
          </p:nvSpPr>
          <p:spPr>
            <a:xfrm>
              <a:off x="2830309" y="2367290"/>
              <a:ext cx="544681" cy="316134"/>
            </a:xfrm>
            <a:custGeom>
              <a:avLst/>
              <a:gdLst/>
              <a:ahLst/>
              <a:cxnLst/>
              <a:rect l="l" t="t" r="r" b="b"/>
              <a:pathLst>
                <a:path w="7276" h="4223" extrusionOk="0">
                  <a:moveTo>
                    <a:pt x="7240" y="0"/>
                  </a:moveTo>
                  <a:cubicBezTo>
                    <a:pt x="6597" y="179"/>
                    <a:pt x="6002" y="488"/>
                    <a:pt x="5490" y="917"/>
                  </a:cubicBezTo>
                  <a:cubicBezTo>
                    <a:pt x="4918" y="1393"/>
                    <a:pt x="4537" y="2048"/>
                    <a:pt x="3977" y="2536"/>
                  </a:cubicBezTo>
                  <a:cubicBezTo>
                    <a:pt x="3704" y="2774"/>
                    <a:pt x="3394" y="2988"/>
                    <a:pt x="3084" y="3203"/>
                  </a:cubicBezTo>
                  <a:cubicBezTo>
                    <a:pt x="2775" y="3405"/>
                    <a:pt x="2453" y="3584"/>
                    <a:pt x="2096" y="3703"/>
                  </a:cubicBezTo>
                  <a:cubicBezTo>
                    <a:pt x="1778" y="3813"/>
                    <a:pt x="1444" y="3870"/>
                    <a:pt x="1112" y="3870"/>
                  </a:cubicBezTo>
                  <a:cubicBezTo>
                    <a:pt x="799" y="3870"/>
                    <a:pt x="486" y="3819"/>
                    <a:pt x="191" y="3715"/>
                  </a:cubicBezTo>
                  <a:cubicBezTo>
                    <a:pt x="132" y="3750"/>
                    <a:pt x="60" y="3786"/>
                    <a:pt x="1" y="3810"/>
                  </a:cubicBezTo>
                  <a:cubicBezTo>
                    <a:pt x="349" y="4106"/>
                    <a:pt x="780" y="4223"/>
                    <a:pt x="1225" y="4223"/>
                  </a:cubicBezTo>
                  <a:cubicBezTo>
                    <a:pt x="1479" y="4223"/>
                    <a:pt x="1738" y="4184"/>
                    <a:pt x="1989" y="4120"/>
                  </a:cubicBezTo>
                  <a:cubicBezTo>
                    <a:pt x="2334" y="4024"/>
                    <a:pt x="2668" y="3893"/>
                    <a:pt x="2989" y="3762"/>
                  </a:cubicBezTo>
                  <a:cubicBezTo>
                    <a:pt x="3299" y="3631"/>
                    <a:pt x="3596" y="3477"/>
                    <a:pt x="3870" y="3298"/>
                  </a:cubicBezTo>
                  <a:cubicBezTo>
                    <a:pt x="4430" y="2905"/>
                    <a:pt x="4870" y="2405"/>
                    <a:pt x="5347" y="1941"/>
                  </a:cubicBezTo>
                  <a:cubicBezTo>
                    <a:pt x="5775" y="1536"/>
                    <a:pt x="6252" y="1155"/>
                    <a:pt x="6811" y="964"/>
                  </a:cubicBezTo>
                  <a:cubicBezTo>
                    <a:pt x="6942" y="917"/>
                    <a:pt x="7073" y="881"/>
                    <a:pt x="7204" y="869"/>
                  </a:cubicBezTo>
                  <a:cubicBezTo>
                    <a:pt x="7252" y="583"/>
                    <a:pt x="7275" y="286"/>
                    <a:pt x="7264" y="0"/>
                  </a:cubicBezTo>
                  <a:close/>
                </a:path>
              </a:pathLst>
            </a:custGeom>
            <a:solidFill>
              <a:srgbClr val="513153">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7"/>
            <p:cNvSpPr/>
            <p:nvPr/>
          </p:nvSpPr>
          <p:spPr>
            <a:xfrm>
              <a:off x="2872231" y="2270122"/>
              <a:ext cx="488462" cy="352366"/>
            </a:xfrm>
            <a:custGeom>
              <a:avLst/>
              <a:gdLst/>
              <a:ahLst/>
              <a:cxnLst/>
              <a:rect l="l" t="t" r="r" b="b"/>
              <a:pathLst>
                <a:path w="6525" h="4707" extrusionOk="0">
                  <a:moveTo>
                    <a:pt x="6287" y="0"/>
                  </a:moveTo>
                  <a:cubicBezTo>
                    <a:pt x="5965" y="84"/>
                    <a:pt x="5656" y="203"/>
                    <a:pt x="5358" y="369"/>
                  </a:cubicBezTo>
                  <a:cubicBezTo>
                    <a:pt x="4310" y="941"/>
                    <a:pt x="3667" y="1965"/>
                    <a:pt x="2917" y="2834"/>
                  </a:cubicBezTo>
                  <a:cubicBezTo>
                    <a:pt x="2524" y="3286"/>
                    <a:pt x="2108" y="3715"/>
                    <a:pt x="1596" y="4025"/>
                  </a:cubicBezTo>
                  <a:cubicBezTo>
                    <a:pt x="1310" y="4203"/>
                    <a:pt x="1012" y="4346"/>
                    <a:pt x="691" y="4453"/>
                  </a:cubicBezTo>
                  <a:cubicBezTo>
                    <a:pt x="531" y="4506"/>
                    <a:pt x="352" y="4550"/>
                    <a:pt x="179" y="4550"/>
                  </a:cubicBezTo>
                  <a:cubicBezTo>
                    <a:pt x="159" y="4550"/>
                    <a:pt x="139" y="4550"/>
                    <a:pt x="119" y="4548"/>
                  </a:cubicBezTo>
                  <a:cubicBezTo>
                    <a:pt x="84" y="4596"/>
                    <a:pt x="48" y="4644"/>
                    <a:pt x="0" y="4691"/>
                  </a:cubicBezTo>
                  <a:cubicBezTo>
                    <a:pt x="62" y="4702"/>
                    <a:pt x="125" y="4707"/>
                    <a:pt x="189" y="4707"/>
                  </a:cubicBezTo>
                  <a:cubicBezTo>
                    <a:pt x="407" y="4707"/>
                    <a:pt x="634" y="4651"/>
                    <a:pt x="846" y="4596"/>
                  </a:cubicBezTo>
                  <a:cubicBezTo>
                    <a:pt x="1215" y="4501"/>
                    <a:pt x="1572" y="4358"/>
                    <a:pt x="1905" y="4144"/>
                  </a:cubicBezTo>
                  <a:cubicBezTo>
                    <a:pt x="2965" y="3465"/>
                    <a:pt x="3513" y="2286"/>
                    <a:pt x="4394" y="1417"/>
                  </a:cubicBezTo>
                  <a:cubicBezTo>
                    <a:pt x="4834" y="988"/>
                    <a:pt x="5358" y="655"/>
                    <a:pt x="5965" y="524"/>
                  </a:cubicBezTo>
                  <a:cubicBezTo>
                    <a:pt x="6144" y="476"/>
                    <a:pt x="6334" y="453"/>
                    <a:pt x="6525" y="441"/>
                  </a:cubicBezTo>
                  <a:cubicBezTo>
                    <a:pt x="6465" y="286"/>
                    <a:pt x="6382" y="131"/>
                    <a:pt x="6287"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7"/>
            <p:cNvSpPr/>
            <p:nvPr/>
          </p:nvSpPr>
          <p:spPr>
            <a:xfrm>
              <a:off x="2905169" y="3234917"/>
              <a:ext cx="664981" cy="194861"/>
            </a:xfrm>
            <a:custGeom>
              <a:avLst/>
              <a:gdLst/>
              <a:ahLst/>
              <a:cxnLst/>
              <a:rect l="l" t="t" r="r" b="b"/>
              <a:pathLst>
                <a:path w="8883" h="2603" extrusionOk="0">
                  <a:moveTo>
                    <a:pt x="5149" y="0"/>
                  </a:moveTo>
                  <a:cubicBezTo>
                    <a:pt x="4452" y="0"/>
                    <a:pt x="3754" y="80"/>
                    <a:pt x="3073" y="233"/>
                  </a:cubicBezTo>
                  <a:cubicBezTo>
                    <a:pt x="2227" y="423"/>
                    <a:pt x="1394" y="721"/>
                    <a:pt x="656" y="1209"/>
                  </a:cubicBezTo>
                  <a:cubicBezTo>
                    <a:pt x="430" y="1352"/>
                    <a:pt x="203" y="1531"/>
                    <a:pt x="1" y="1709"/>
                  </a:cubicBezTo>
                  <a:cubicBezTo>
                    <a:pt x="1156" y="2281"/>
                    <a:pt x="2454" y="2602"/>
                    <a:pt x="3835" y="2602"/>
                  </a:cubicBezTo>
                  <a:cubicBezTo>
                    <a:pt x="5716" y="2602"/>
                    <a:pt x="7466" y="1995"/>
                    <a:pt x="8883" y="959"/>
                  </a:cubicBezTo>
                  <a:cubicBezTo>
                    <a:pt x="8478" y="697"/>
                    <a:pt x="8038" y="483"/>
                    <a:pt x="7597" y="352"/>
                  </a:cubicBezTo>
                  <a:cubicBezTo>
                    <a:pt x="6803" y="113"/>
                    <a:pt x="5977" y="0"/>
                    <a:pt x="5149"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7"/>
            <p:cNvSpPr/>
            <p:nvPr/>
          </p:nvSpPr>
          <p:spPr>
            <a:xfrm>
              <a:off x="3120916" y="3075316"/>
              <a:ext cx="291505" cy="267999"/>
            </a:xfrm>
            <a:custGeom>
              <a:avLst/>
              <a:gdLst/>
              <a:ahLst/>
              <a:cxnLst/>
              <a:rect l="l" t="t" r="r" b="b"/>
              <a:pathLst>
                <a:path w="3894" h="3580" extrusionOk="0">
                  <a:moveTo>
                    <a:pt x="2348" y="0"/>
                  </a:moveTo>
                  <a:cubicBezTo>
                    <a:pt x="1578" y="0"/>
                    <a:pt x="819" y="119"/>
                    <a:pt x="60" y="365"/>
                  </a:cubicBezTo>
                  <a:cubicBezTo>
                    <a:pt x="203" y="722"/>
                    <a:pt x="238" y="1127"/>
                    <a:pt x="215" y="1520"/>
                  </a:cubicBezTo>
                  <a:cubicBezTo>
                    <a:pt x="191" y="1901"/>
                    <a:pt x="107" y="2282"/>
                    <a:pt x="0" y="2663"/>
                  </a:cubicBezTo>
                  <a:cubicBezTo>
                    <a:pt x="226" y="3115"/>
                    <a:pt x="643" y="3341"/>
                    <a:pt x="1072" y="3460"/>
                  </a:cubicBezTo>
                  <a:cubicBezTo>
                    <a:pt x="1334" y="3538"/>
                    <a:pt x="1602" y="3579"/>
                    <a:pt x="1868" y="3579"/>
                  </a:cubicBezTo>
                  <a:cubicBezTo>
                    <a:pt x="2134" y="3579"/>
                    <a:pt x="2399" y="3538"/>
                    <a:pt x="2655" y="3448"/>
                  </a:cubicBezTo>
                  <a:cubicBezTo>
                    <a:pt x="3167" y="3258"/>
                    <a:pt x="3620" y="2865"/>
                    <a:pt x="3894" y="2317"/>
                  </a:cubicBezTo>
                  <a:cubicBezTo>
                    <a:pt x="3655" y="1758"/>
                    <a:pt x="3513" y="1091"/>
                    <a:pt x="3489" y="460"/>
                  </a:cubicBezTo>
                  <a:cubicBezTo>
                    <a:pt x="3489" y="329"/>
                    <a:pt x="3489" y="210"/>
                    <a:pt x="3524" y="91"/>
                  </a:cubicBezTo>
                  <a:cubicBezTo>
                    <a:pt x="3129" y="31"/>
                    <a:pt x="2737" y="0"/>
                    <a:pt x="2348" y="0"/>
                  </a:cubicBezTo>
                  <a:close/>
                </a:path>
              </a:pathLst>
            </a:custGeom>
            <a:solidFill>
              <a:srgbClr val="FADB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7"/>
            <p:cNvSpPr/>
            <p:nvPr/>
          </p:nvSpPr>
          <p:spPr>
            <a:xfrm>
              <a:off x="3169949" y="3088342"/>
              <a:ext cx="242472" cy="160500"/>
            </a:xfrm>
            <a:custGeom>
              <a:avLst/>
              <a:gdLst/>
              <a:ahLst/>
              <a:cxnLst/>
              <a:rect l="l" t="t" r="r" b="b"/>
              <a:pathLst>
                <a:path w="3239" h="2144" extrusionOk="0">
                  <a:moveTo>
                    <a:pt x="2846" y="0"/>
                  </a:moveTo>
                  <a:cubicBezTo>
                    <a:pt x="2105" y="371"/>
                    <a:pt x="1064" y="431"/>
                    <a:pt x="468" y="431"/>
                  </a:cubicBezTo>
                  <a:cubicBezTo>
                    <a:pt x="183" y="431"/>
                    <a:pt x="0" y="417"/>
                    <a:pt x="0" y="417"/>
                  </a:cubicBezTo>
                  <a:lnTo>
                    <a:pt x="0" y="417"/>
                  </a:lnTo>
                  <a:cubicBezTo>
                    <a:pt x="2227" y="762"/>
                    <a:pt x="3239" y="2143"/>
                    <a:pt x="3239" y="2143"/>
                  </a:cubicBezTo>
                  <a:cubicBezTo>
                    <a:pt x="2715" y="869"/>
                    <a:pt x="2846" y="0"/>
                    <a:pt x="2846" y="0"/>
                  </a:cubicBezTo>
                  <a:close/>
                </a:path>
              </a:pathLst>
            </a:custGeom>
            <a:solidFill>
              <a:srgbClr val="E7595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7"/>
            <p:cNvSpPr/>
            <p:nvPr/>
          </p:nvSpPr>
          <p:spPr>
            <a:xfrm>
              <a:off x="3090597" y="3246970"/>
              <a:ext cx="354836" cy="112814"/>
            </a:xfrm>
            <a:custGeom>
              <a:avLst/>
              <a:gdLst/>
              <a:ahLst/>
              <a:cxnLst/>
              <a:rect l="l" t="t" r="r" b="b"/>
              <a:pathLst>
                <a:path w="4740" h="1507" extrusionOk="0">
                  <a:moveTo>
                    <a:pt x="4310" y="0"/>
                  </a:moveTo>
                  <a:cubicBezTo>
                    <a:pt x="4310" y="0"/>
                    <a:pt x="3436" y="886"/>
                    <a:pt x="2251" y="886"/>
                  </a:cubicBezTo>
                  <a:cubicBezTo>
                    <a:pt x="1704" y="886"/>
                    <a:pt x="1090" y="697"/>
                    <a:pt x="465" y="143"/>
                  </a:cubicBezTo>
                  <a:lnTo>
                    <a:pt x="0" y="262"/>
                  </a:lnTo>
                  <a:cubicBezTo>
                    <a:pt x="0" y="262"/>
                    <a:pt x="938" y="1507"/>
                    <a:pt x="2305" y="1507"/>
                  </a:cubicBezTo>
                  <a:cubicBezTo>
                    <a:pt x="3022" y="1507"/>
                    <a:pt x="3858" y="1164"/>
                    <a:pt x="4739" y="120"/>
                  </a:cubicBezTo>
                  <a:lnTo>
                    <a:pt x="4310"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7"/>
            <p:cNvSpPr/>
            <p:nvPr/>
          </p:nvSpPr>
          <p:spPr>
            <a:xfrm>
              <a:off x="3118445" y="3279908"/>
              <a:ext cx="19464" cy="13625"/>
            </a:xfrm>
            <a:custGeom>
              <a:avLst/>
              <a:gdLst/>
              <a:ahLst/>
              <a:cxnLst/>
              <a:rect l="l" t="t" r="r" b="b"/>
              <a:pathLst>
                <a:path w="260" h="182" extrusionOk="0">
                  <a:moveTo>
                    <a:pt x="224" y="1"/>
                  </a:moveTo>
                  <a:cubicBezTo>
                    <a:pt x="188" y="13"/>
                    <a:pt x="164" y="25"/>
                    <a:pt x="128" y="49"/>
                  </a:cubicBezTo>
                  <a:cubicBezTo>
                    <a:pt x="93" y="72"/>
                    <a:pt x="57" y="96"/>
                    <a:pt x="21" y="132"/>
                  </a:cubicBezTo>
                  <a:cubicBezTo>
                    <a:pt x="0" y="143"/>
                    <a:pt x="17" y="181"/>
                    <a:pt x="46" y="181"/>
                  </a:cubicBezTo>
                  <a:cubicBezTo>
                    <a:pt x="49" y="181"/>
                    <a:pt x="53" y="181"/>
                    <a:pt x="57" y="180"/>
                  </a:cubicBezTo>
                  <a:cubicBezTo>
                    <a:pt x="117" y="132"/>
                    <a:pt x="200" y="96"/>
                    <a:pt x="248" y="37"/>
                  </a:cubicBezTo>
                  <a:cubicBezTo>
                    <a:pt x="259" y="13"/>
                    <a:pt x="236" y="1"/>
                    <a:pt x="224"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7"/>
            <p:cNvSpPr/>
            <p:nvPr/>
          </p:nvSpPr>
          <p:spPr>
            <a:xfrm>
              <a:off x="3150710" y="3299297"/>
              <a:ext cx="15721" cy="16993"/>
            </a:xfrm>
            <a:custGeom>
              <a:avLst/>
              <a:gdLst/>
              <a:ahLst/>
              <a:cxnLst/>
              <a:rect l="l" t="t" r="r" b="b"/>
              <a:pathLst>
                <a:path w="210" h="227" extrusionOk="0">
                  <a:moveTo>
                    <a:pt x="192" y="1"/>
                  </a:moveTo>
                  <a:cubicBezTo>
                    <a:pt x="190" y="1"/>
                    <a:pt x="188" y="2"/>
                    <a:pt x="186" y="4"/>
                  </a:cubicBezTo>
                  <a:cubicBezTo>
                    <a:pt x="114" y="52"/>
                    <a:pt x="67" y="123"/>
                    <a:pt x="19" y="194"/>
                  </a:cubicBezTo>
                  <a:cubicBezTo>
                    <a:pt x="1" y="203"/>
                    <a:pt x="17" y="226"/>
                    <a:pt x="31" y="226"/>
                  </a:cubicBezTo>
                  <a:cubicBezTo>
                    <a:pt x="36" y="226"/>
                    <a:pt x="40" y="224"/>
                    <a:pt x="43" y="218"/>
                  </a:cubicBezTo>
                  <a:cubicBezTo>
                    <a:pt x="67" y="183"/>
                    <a:pt x="102" y="159"/>
                    <a:pt x="126" y="123"/>
                  </a:cubicBezTo>
                  <a:cubicBezTo>
                    <a:pt x="150" y="99"/>
                    <a:pt x="186" y="63"/>
                    <a:pt x="209" y="28"/>
                  </a:cubicBezTo>
                  <a:cubicBezTo>
                    <a:pt x="209" y="18"/>
                    <a:pt x="202" y="1"/>
                    <a:pt x="192"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7"/>
            <p:cNvSpPr/>
            <p:nvPr/>
          </p:nvSpPr>
          <p:spPr>
            <a:xfrm>
              <a:off x="3189862" y="3315092"/>
              <a:ext cx="10406" cy="23805"/>
            </a:xfrm>
            <a:custGeom>
              <a:avLst/>
              <a:gdLst/>
              <a:ahLst/>
              <a:cxnLst/>
              <a:rect l="l" t="t" r="r" b="b"/>
              <a:pathLst>
                <a:path w="139" h="318" extrusionOk="0">
                  <a:moveTo>
                    <a:pt x="106" y="1"/>
                  </a:moveTo>
                  <a:cubicBezTo>
                    <a:pt x="98" y="1"/>
                    <a:pt x="91" y="6"/>
                    <a:pt x="91" y="19"/>
                  </a:cubicBezTo>
                  <a:cubicBezTo>
                    <a:pt x="56" y="102"/>
                    <a:pt x="20" y="198"/>
                    <a:pt x="8" y="281"/>
                  </a:cubicBezTo>
                  <a:cubicBezTo>
                    <a:pt x="0" y="304"/>
                    <a:pt x="12" y="317"/>
                    <a:pt x="25" y="317"/>
                  </a:cubicBezTo>
                  <a:cubicBezTo>
                    <a:pt x="32" y="317"/>
                    <a:pt x="39" y="313"/>
                    <a:pt x="44" y="305"/>
                  </a:cubicBezTo>
                  <a:cubicBezTo>
                    <a:pt x="91" y="222"/>
                    <a:pt x="103" y="126"/>
                    <a:pt x="139" y="31"/>
                  </a:cubicBezTo>
                  <a:cubicBezTo>
                    <a:pt x="139" y="16"/>
                    <a:pt x="120" y="1"/>
                    <a:pt x="106"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7"/>
            <p:cNvSpPr/>
            <p:nvPr/>
          </p:nvSpPr>
          <p:spPr>
            <a:xfrm>
              <a:off x="3238521" y="3324974"/>
              <a:ext cx="8983" cy="27099"/>
            </a:xfrm>
            <a:custGeom>
              <a:avLst/>
              <a:gdLst/>
              <a:ahLst/>
              <a:cxnLst/>
              <a:rect l="l" t="t" r="r" b="b"/>
              <a:pathLst>
                <a:path w="120" h="362" extrusionOk="0">
                  <a:moveTo>
                    <a:pt x="20" y="0"/>
                  </a:moveTo>
                  <a:cubicBezTo>
                    <a:pt x="10" y="0"/>
                    <a:pt x="1" y="6"/>
                    <a:pt x="1" y="18"/>
                  </a:cubicBezTo>
                  <a:cubicBezTo>
                    <a:pt x="13" y="125"/>
                    <a:pt x="13" y="244"/>
                    <a:pt x="72" y="351"/>
                  </a:cubicBezTo>
                  <a:cubicBezTo>
                    <a:pt x="76" y="358"/>
                    <a:pt x="81" y="361"/>
                    <a:pt x="87" y="361"/>
                  </a:cubicBezTo>
                  <a:cubicBezTo>
                    <a:pt x="102" y="361"/>
                    <a:pt x="120" y="345"/>
                    <a:pt x="120" y="328"/>
                  </a:cubicBezTo>
                  <a:cubicBezTo>
                    <a:pt x="96" y="221"/>
                    <a:pt x="60" y="125"/>
                    <a:pt x="48" y="18"/>
                  </a:cubicBezTo>
                  <a:cubicBezTo>
                    <a:pt x="42" y="6"/>
                    <a:pt x="31" y="0"/>
                    <a:pt x="20"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7"/>
            <p:cNvSpPr/>
            <p:nvPr/>
          </p:nvSpPr>
          <p:spPr>
            <a:xfrm>
              <a:off x="3277149" y="3321980"/>
              <a:ext cx="14074" cy="26500"/>
            </a:xfrm>
            <a:custGeom>
              <a:avLst/>
              <a:gdLst/>
              <a:ahLst/>
              <a:cxnLst/>
              <a:rect l="l" t="t" r="r" b="b"/>
              <a:pathLst>
                <a:path w="188" h="354" extrusionOk="0">
                  <a:moveTo>
                    <a:pt x="39" y="1"/>
                  </a:moveTo>
                  <a:cubicBezTo>
                    <a:pt x="22" y="1"/>
                    <a:pt x="0" y="17"/>
                    <a:pt x="9" y="34"/>
                  </a:cubicBezTo>
                  <a:cubicBezTo>
                    <a:pt x="44" y="130"/>
                    <a:pt x="80" y="249"/>
                    <a:pt x="140" y="344"/>
                  </a:cubicBezTo>
                  <a:cubicBezTo>
                    <a:pt x="143" y="351"/>
                    <a:pt x="149" y="354"/>
                    <a:pt x="155" y="354"/>
                  </a:cubicBezTo>
                  <a:cubicBezTo>
                    <a:pt x="169" y="354"/>
                    <a:pt x="187" y="337"/>
                    <a:pt x="187" y="320"/>
                  </a:cubicBezTo>
                  <a:cubicBezTo>
                    <a:pt x="152" y="213"/>
                    <a:pt x="92" y="118"/>
                    <a:pt x="56" y="10"/>
                  </a:cubicBezTo>
                  <a:cubicBezTo>
                    <a:pt x="53" y="4"/>
                    <a:pt x="46" y="1"/>
                    <a:pt x="39"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7"/>
            <p:cNvSpPr/>
            <p:nvPr/>
          </p:nvSpPr>
          <p:spPr>
            <a:xfrm>
              <a:off x="3319968" y="3308879"/>
              <a:ext cx="9582" cy="28597"/>
            </a:xfrm>
            <a:custGeom>
              <a:avLst/>
              <a:gdLst/>
              <a:ahLst/>
              <a:cxnLst/>
              <a:rect l="l" t="t" r="r" b="b"/>
              <a:pathLst>
                <a:path w="128" h="382" extrusionOk="0">
                  <a:moveTo>
                    <a:pt x="33" y="1"/>
                  </a:moveTo>
                  <a:cubicBezTo>
                    <a:pt x="17" y="1"/>
                    <a:pt x="1" y="16"/>
                    <a:pt x="8" y="31"/>
                  </a:cubicBezTo>
                  <a:cubicBezTo>
                    <a:pt x="20" y="90"/>
                    <a:pt x="32" y="150"/>
                    <a:pt x="44" y="197"/>
                  </a:cubicBezTo>
                  <a:cubicBezTo>
                    <a:pt x="56" y="257"/>
                    <a:pt x="56" y="316"/>
                    <a:pt x="80" y="364"/>
                  </a:cubicBezTo>
                  <a:cubicBezTo>
                    <a:pt x="86" y="376"/>
                    <a:pt x="97" y="382"/>
                    <a:pt x="108" y="382"/>
                  </a:cubicBezTo>
                  <a:cubicBezTo>
                    <a:pt x="118" y="382"/>
                    <a:pt x="127" y="376"/>
                    <a:pt x="127" y="364"/>
                  </a:cubicBezTo>
                  <a:cubicBezTo>
                    <a:pt x="127" y="245"/>
                    <a:pt x="92" y="126"/>
                    <a:pt x="56" y="19"/>
                  </a:cubicBezTo>
                  <a:cubicBezTo>
                    <a:pt x="51" y="6"/>
                    <a:pt x="42" y="1"/>
                    <a:pt x="33"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7"/>
            <p:cNvSpPr/>
            <p:nvPr/>
          </p:nvSpPr>
          <p:spPr>
            <a:xfrm>
              <a:off x="3351335" y="3298848"/>
              <a:ext cx="14523" cy="20212"/>
            </a:xfrm>
            <a:custGeom>
              <a:avLst/>
              <a:gdLst/>
              <a:ahLst/>
              <a:cxnLst/>
              <a:rect l="l" t="t" r="r" b="b"/>
              <a:pathLst>
                <a:path w="194" h="270" extrusionOk="0">
                  <a:moveTo>
                    <a:pt x="37" y="0"/>
                  </a:moveTo>
                  <a:cubicBezTo>
                    <a:pt x="20" y="0"/>
                    <a:pt x="1" y="17"/>
                    <a:pt x="18" y="34"/>
                  </a:cubicBezTo>
                  <a:cubicBezTo>
                    <a:pt x="54" y="105"/>
                    <a:pt x="89" y="189"/>
                    <a:pt x="137" y="260"/>
                  </a:cubicBezTo>
                  <a:cubicBezTo>
                    <a:pt x="144" y="267"/>
                    <a:pt x="151" y="270"/>
                    <a:pt x="158" y="270"/>
                  </a:cubicBezTo>
                  <a:cubicBezTo>
                    <a:pt x="177" y="270"/>
                    <a:pt x="193" y="250"/>
                    <a:pt x="185" y="224"/>
                  </a:cubicBezTo>
                  <a:cubicBezTo>
                    <a:pt x="149" y="153"/>
                    <a:pt x="101" y="81"/>
                    <a:pt x="54" y="10"/>
                  </a:cubicBezTo>
                  <a:cubicBezTo>
                    <a:pt x="50" y="3"/>
                    <a:pt x="43" y="0"/>
                    <a:pt x="37"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7"/>
            <p:cNvSpPr/>
            <p:nvPr/>
          </p:nvSpPr>
          <p:spPr>
            <a:xfrm>
              <a:off x="3382252" y="3280657"/>
              <a:ext cx="16769" cy="17742"/>
            </a:xfrm>
            <a:custGeom>
              <a:avLst/>
              <a:gdLst/>
              <a:ahLst/>
              <a:cxnLst/>
              <a:rect l="l" t="t" r="r" b="b"/>
              <a:pathLst>
                <a:path w="224" h="237" extrusionOk="0">
                  <a:moveTo>
                    <a:pt x="32" y="1"/>
                  </a:moveTo>
                  <a:cubicBezTo>
                    <a:pt x="7" y="1"/>
                    <a:pt x="1" y="30"/>
                    <a:pt x="22" y="51"/>
                  </a:cubicBezTo>
                  <a:cubicBezTo>
                    <a:pt x="45" y="74"/>
                    <a:pt x="81" y="98"/>
                    <a:pt x="105" y="134"/>
                  </a:cubicBezTo>
                  <a:cubicBezTo>
                    <a:pt x="141" y="158"/>
                    <a:pt x="153" y="205"/>
                    <a:pt x="188" y="229"/>
                  </a:cubicBezTo>
                  <a:cubicBezTo>
                    <a:pt x="193" y="234"/>
                    <a:pt x="200" y="237"/>
                    <a:pt x="207" y="237"/>
                  </a:cubicBezTo>
                  <a:cubicBezTo>
                    <a:pt x="216" y="237"/>
                    <a:pt x="224" y="231"/>
                    <a:pt x="224" y="217"/>
                  </a:cubicBezTo>
                  <a:cubicBezTo>
                    <a:pt x="212" y="134"/>
                    <a:pt x="105" y="51"/>
                    <a:pt x="45" y="3"/>
                  </a:cubicBezTo>
                  <a:cubicBezTo>
                    <a:pt x="40" y="1"/>
                    <a:pt x="36" y="1"/>
                    <a:pt x="32"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7"/>
            <p:cNvSpPr/>
            <p:nvPr/>
          </p:nvSpPr>
          <p:spPr>
            <a:xfrm>
              <a:off x="3403737" y="3263739"/>
              <a:ext cx="17368" cy="14223"/>
            </a:xfrm>
            <a:custGeom>
              <a:avLst/>
              <a:gdLst/>
              <a:ahLst/>
              <a:cxnLst/>
              <a:rect l="l" t="t" r="r" b="b"/>
              <a:pathLst>
                <a:path w="232" h="190" extrusionOk="0">
                  <a:moveTo>
                    <a:pt x="48" y="1"/>
                  </a:moveTo>
                  <a:cubicBezTo>
                    <a:pt x="25" y="1"/>
                    <a:pt x="0" y="40"/>
                    <a:pt x="32" y="50"/>
                  </a:cubicBezTo>
                  <a:cubicBezTo>
                    <a:pt x="92" y="86"/>
                    <a:pt x="127" y="134"/>
                    <a:pt x="175" y="181"/>
                  </a:cubicBezTo>
                  <a:cubicBezTo>
                    <a:pt x="181" y="187"/>
                    <a:pt x="187" y="189"/>
                    <a:pt x="193" y="189"/>
                  </a:cubicBezTo>
                  <a:cubicBezTo>
                    <a:pt x="213" y="189"/>
                    <a:pt x="232" y="164"/>
                    <a:pt x="223" y="146"/>
                  </a:cubicBezTo>
                  <a:cubicBezTo>
                    <a:pt x="187" y="86"/>
                    <a:pt x="116" y="38"/>
                    <a:pt x="56" y="3"/>
                  </a:cubicBezTo>
                  <a:cubicBezTo>
                    <a:pt x="53" y="1"/>
                    <a:pt x="51" y="1"/>
                    <a:pt x="48"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7"/>
            <p:cNvSpPr/>
            <p:nvPr/>
          </p:nvSpPr>
          <p:spPr>
            <a:xfrm>
              <a:off x="2617332" y="1937668"/>
              <a:ext cx="1189900" cy="734451"/>
            </a:xfrm>
            <a:custGeom>
              <a:avLst/>
              <a:gdLst/>
              <a:ahLst/>
              <a:cxnLst/>
              <a:rect l="l" t="t" r="r" b="b"/>
              <a:pathLst>
                <a:path w="15895" h="9811" extrusionOk="0">
                  <a:moveTo>
                    <a:pt x="7727" y="0"/>
                  </a:moveTo>
                  <a:cubicBezTo>
                    <a:pt x="7394" y="0"/>
                    <a:pt x="7025" y="24"/>
                    <a:pt x="6656" y="84"/>
                  </a:cubicBezTo>
                  <a:cubicBezTo>
                    <a:pt x="3060" y="619"/>
                    <a:pt x="2786" y="3691"/>
                    <a:pt x="2584" y="5941"/>
                  </a:cubicBezTo>
                  <a:cubicBezTo>
                    <a:pt x="2465" y="7263"/>
                    <a:pt x="2381" y="8299"/>
                    <a:pt x="1643" y="8299"/>
                  </a:cubicBezTo>
                  <a:cubicBezTo>
                    <a:pt x="1334" y="8299"/>
                    <a:pt x="905" y="8120"/>
                    <a:pt x="334" y="7763"/>
                  </a:cubicBezTo>
                  <a:cubicBezTo>
                    <a:pt x="320" y="7749"/>
                    <a:pt x="302" y="7743"/>
                    <a:pt x="282" y="7743"/>
                  </a:cubicBezTo>
                  <a:cubicBezTo>
                    <a:pt x="268" y="7743"/>
                    <a:pt x="253" y="7746"/>
                    <a:pt x="238" y="7751"/>
                  </a:cubicBezTo>
                  <a:cubicBezTo>
                    <a:pt x="214" y="7763"/>
                    <a:pt x="191" y="7787"/>
                    <a:pt x="179" y="7823"/>
                  </a:cubicBezTo>
                  <a:cubicBezTo>
                    <a:pt x="12" y="8454"/>
                    <a:pt x="0" y="9097"/>
                    <a:pt x="155" y="9728"/>
                  </a:cubicBezTo>
                  <a:cubicBezTo>
                    <a:pt x="167" y="9787"/>
                    <a:pt x="203" y="9811"/>
                    <a:pt x="262" y="9811"/>
                  </a:cubicBezTo>
                  <a:lnTo>
                    <a:pt x="274" y="9811"/>
                  </a:lnTo>
                  <a:cubicBezTo>
                    <a:pt x="1536" y="9644"/>
                    <a:pt x="2822" y="9442"/>
                    <a:pt x="4072" y="9239"/>
                  </a:cubicBezTo>
                  <a:cubicBezTo>
                    <a:pt x="5001" y="9085"/>
                    <a:pt x="5953" y="8930"/>
                    <a:pt x="6906" y="8799"/>
                  </a:cubicBezTo>
                  <a:lnTo>
                    <a:pt x="6930" y="8787"/>
                  </a:lnTo>
                  <a:lnTo>
                    <a:pt x="6953" y="8787"/>
                  </a:lnTo>
                  <a:lnTo>
                    <a:pt x="7061" y="8775"/>
                  </a:lnTo>
                  <a:cubicBezTo>
                    <a:pt x="7834" y="8656"/>
                    <a:pt x="8644" y="8525"/>
                    <a:pt x="9418" y="8382"/>
                  </a:cubicBezTo>
                  <a:cubicBezTo>
                    <a:pt x="11537" y="8025"/>
                    <a:pt x="13728" y="7656"/>
                    <a:pt x="15788" y="7620"/>
                  </a:cubicBezTo>
                  <a:cubicBezTo>
                    <a:pt x="15812" y="7620"/>
                    <a:pt x="15835" y="7608"/>
                    <a:pt x="15859" y="7584"/>
                  </a:cubicBezTo>
                  <a:cubicBezTo>
                    <a:pt x="15883" y="7573"/>
                    <a:pt x="15895" y="7537"/>
                    <a:pt x="15883" y="7501"/>
                  </a:cubicBezTo>
                  <a:cubicBezTo>
                    <a:pt x="15824" y="6906"/>
                    <a:pt x="15550" y="5882"/>
                    <a:pt x="15419" y="5382"/>
                  </a:cubicBezTo>
                  <a:lnTo>
                    <a:pt x="15419" y="5370"/>
                  </a:lnTo>
                  <a:cubicBezTo>
                    <a:pt x="15407" y="5322"/>
                    <a:pt x="15371" y="5298"/>
                    <a:pt x="15324" y="5287"/>
                  </a:cubicBezTo>
                  <a:cubicBezTo>
                    <a:pt x="15288" y="5287"/>
                    <a:pt x="15240" y="5298"/>
                    <a:pt x="15216" y="5334"/>
                  </a:cubicBezTo>
                  <a:cubicBezTo>
                    <a:pt x="14514" y="6465"/>
                    <a:pt x="14026" y="7013"/>
                    <a:pt x="13704" y="7013"/>
                  </a:cubicBezTo>
                  <a:cubicBezTo>
                    <a:pt x="13359" y="7013"/>
                    <a:pt x="13133" y="6215"/>
                    <a:pt x="12883" y="5298"/>
                  </a:cubicBezTo>
                  <a:cubicBezTo>
                    <a:pt x="12287" y="3191"/>
                    <a:pt x="11394" y="0"/>
                    <a:pt x="7727"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8" name="Google Shape;3108;p57"/>
            <p:cNvSpPr/>
            <p:nvPr/>
          </p:nvSpPr>
          <p:spPr>
            <a:xfrm>
              <a:off x="3348195" y="2687590"/>
              <a:ext cx="68301" cy="54428"/>
            </a:xfrm>
            <a:custGeom>
              <a:avLst/>
              <a:gdLst/>
              <a:ahLst/>
              <a:cxnLst/>
              <a:rect l="l" t="t" r="r" b="b"/>
              <a:pathLst>
                <a:path w="914" h="734" extrusionOk="0">
                  <a:moveTo>
                    <a:pt x="125" y="0"/>
                  </a:moveTo>
                  <a:cubicBezTo>
                    <a:pt x="15" y="0"/>
                    <a:pt x="1" y="111"/>
                    <a:pt x="151" y="234"/>
                  </a:cubicBezTo>
                  <a:cubicBezTo>
                    <a:pt x="306" y="365"/>
                    <a:pt x="461" y="508"/>
                    <a:pt x="628" y="651"/>
                  </a:cubicBezTo>
                  <a:cubicBezTo>
                    <a:pt x="674" y="689"/>
                    <a:pt x="736" y="733"/>
                    <a:pt x="801" y="733"/>
                  </a:cubicBezTo>
                  <a:cubicBezTo>
                    <a:pt x="818" y="733"/>
                    <a:pt x="836" y="730"/>
                    <a:pt x="854" y="723"/>
                  </a:cubicBezTo>
                  <a:cubicBezTo>
                    <a:pt x="901" y="687"/>
                    <a:pt x="913" y="615"/>
                    <a:pt x="901" y="556"/>
                  </a:cubicBezTo>
                  <a:cubicBezTo>
                    <a:pt x="878" y="496"/>
                    <a:pt x="830" y="449"/>
                    <a:pt x="794" y="413"/>
                  </a:cubicBezTo>
                  <a:cubicBezTo>
                    <a:pt x="639" y="270"/>
                    <a:pt x="461" y="139"/>
                    <a:pt x="270" y="44"/>
                  </a:cubicBezTo>
                  <a:cubicBezTo>
                    <a:pt x="212" y="13"/>
                    <a:pt x="163" y="0"/>
                    <a:pt x="125"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57"/>
            <p:cNvSpPr/>
            <p:nvPr/>
          </p:nvSpPr>
          <p:spPr>
            <a:xfrm>
              <a:off x="3047195" y="2686552"/>
              <a:ext cx="67404" cy="56356"/>
            </a:xfrm>
            <a:custGeom>
              <a:avLst/>
              <a:gdLst/>
              <a:ahLst/>
              <a:cxnLst/>
              <a:rect l="l" t="t" r="r" b="b"/>
              <a:pathLst>
                <a:path w="902" h="760" extrusionOk="0">
                  <a:moveTo>
                    <a:pt x="772" y="0"/>
                  </a:moveTo>
                  <a:cubicBezTo>
                    <a:pt x="732" y="0"/>
                    <a:pt x="680" y="14"/>
                    <a:pt x="619" y="46"/>
                  </a:cubicBezTo>
                  <a:cubicBezTo>
                    <a:pt x="441" y="153"/>
                    <a:pt x="274" y="284"/>
                    <a:pt x="119" y="439"/>
                  </a:cubicBezTo>
                  <a:cubicBezTo>
                    <a:pt x="84" y="475"/>
                    <a:pt x="36" y="522"/>
                    <a:pt x="24" y="582"/>
                  </a:cubicBezTo>
                  <a:cubicBezTo>
                    <a:pt x="0" y="641"/>
                    <a:pt x="24" y="713"/>
                    <a:pt x="72" y="749"/>
                  </a:cubicBezTo>
                  <a:cubicBezTo>
                    <a:pt x="89" y="756"/>
                    <a:pt x="107" y="759"/>
                    <a:pt x="124" y="759"/>
                  </a:cubicBezTo>
                  <a:cubicBezTo>
                    <a:pt x="189" y="759"/>
                    <a:pt x="251" y="712"/>
                    <a:pt x="298" y="665"/>
                  </a:cubicBezTo>
                  <a:cubicBezTo>
                    <a:pt x="453" y="522"/>
                    <a:pt x="607" y="379"/>
                    <a:pt x="762" y="237"/>
                  </a:cubicBezTo>
                  <a:cubicBezTo>
                    <a:pt x="902" y="106"/>
                    <a:pt x="882" y="0"/>
                    <a:pt x="77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57"/>
            <p:cNvSpPr/>
            <p:nvPr/>
          </p:nvSpPr>
          <p:spPr>
            <a:xfrm>
              <a:off x="3079178" y="2731415"/>
              <a:ext cx="61501" cy="49830"/>
            </a:xfrm>
            <a:custGeom>
              <a:avLst/>
              <a:gdLst/>
              <a:ahLst/>
              <a:cxnLst/>
              <a:rect l="l" t="t" r="r" b="b"/>
              <a:pathLst>
                <a:path w="823" h="672" extrusionOk="0">
                  <a:moveTo>
                    <a:pt x="549" y="405"/>
                  </a:moveTo>
                  <a:cubicBezTo>
                    <a:pt x="549" y="417"/>
                    <a:pt x="537" y="417"/>
                    <a:pt x="525" y="429"/>
                  </a:cubicBezTo>
                  <a:cubicBezTo>
                    <a:pt x="537" y="417"/>
                    <a:pt x="537" y="417"/>
                    <a:pt x="549" y="405"/>
                  </a:cubicBezTo>
                  <a:close/>
                  <a:moveTo>
                    <a:pt x="712" y="0"/>
                  </a:moveTo>
                  <a:cubicBezTo>
                    <a:pt x="631" y="0"/>
                    <a:pt x="515" y="186"/>
                    <a:pt x="477" y="263"/>
                  </a:cubicBezTo>
                  <a:cubicBezTo>
                    <a:pt x="382" y="417"/>
                    <a:pt x="215" y="477"/>
                    <a:pt x="48" y="525"/>
                  </a:cubicBezTo>
                  <a:cubicBezTo>
                    <a:pt x="1" y="536"/>
                    <a:pt x="1" y="584"/>
                    <a:pt x="25" y="608"/>
                  </a:cubicBezTo>
                  <a:cubicBezTo>
                    <a:pt x="25" y="632"/>
                    <a:pt x="37" y="655"/>
                    <a:pt x="60" y="655"/>
                  </a:cubicBezTo>
                  <a:cubicBezTo>
                    <a:pt x="104" y="666"/>
                    <a:pt x="150" y="672"/>
                    <a:pt x="195" y="672"/>
                  </a:cubicBezTo>
                  <a:cubicBezTo>
                    <a:pt x="346" y="672"/>
                    <a:pt x="498" y="613"/>
                    <a:pt x="608" y="513"/>
                  </a:cubicBezTo>
                  <a:cubicBezTo>
                    <a:pt x="703" y="417"/>
                    <a:pt x="822" y="251"/>
                    <a:pt x="787" y="108"/>
                  </a:cubicBezTo>
                  <a:cubicBezTo>
                    <a:pt x="787" y="72"/>
                    <a:pt x="775" y="48"/>
                    <a:pt x="763" y="36"/>
                  </a:cubicBezTo>
                  <a:cubicBezTo>
                    <a:pt x="749" y="11"/>
                    <a:pt x="732" y="0"/>
                    <a:pt x="71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11" name="Google Shape;3111;p57"/>
            <p:cNvSpPr/>
            <p:nvPr/>
          </p:nvSpPr>
          <p:spPr>
            <a:xfrm>
              <a:off x="3331007" y="2731415"/>
              <a:ext cx="61426" cy="49830"/>
            </a:xfrm>
            <a:custGeom>
              <a:avLst/>
              <a:gdLst/>
              <a:ahLst/>
              <a:cxnLst/>
              <a:rect l="l" t="t" r="r" b="b"/>
              <a:pathLst>
                <a:path w="822" h="672" extrusionOk="0">
                  <a:moveTo>
                    <a:pt x="274" y="405"/>
                  </a:moveTo>
                  <a:cubicBezTo>
                    <a:pt x="274" y="417"/>
                    <a:pt x="286" y="417"/>
                    <a:pt x="286" y="429"/>
                  </a:cubicBezTo>
                  <a:cubicBezTo>
                    <a:pt x="274" y="417"/>
                    <a:pt x="274" y="417"/>
                    <a:pt x="262" y="405"/>
                  </a:cubicBezTo>
                  <a:close/>
                  <a:moveTo>
                    <a:pt x="103" y="0"/>
                  </a:moveTo>
                  <a:cubicBezTo>
                    <a:pt x="83" y="0"/>
                    <a:pt x="64" y="11"/>
                    <a:pt x="48" y="36"/>
                  </a:cubicBezTo>
                  <a:cubicBezTo>
                    <a:pt x="48" y="48"/>
                    <a:pt x="36" y="72"/>
                    <a:pt x="24" y="108"/>
                  </a:cubicBezTo>
                  <a:cubicBezTo>
                    <a:pt x="0" y="251"/>
                    <a:pt x="107" y="417"/>
                    <a:pt x="215" y="513"/>
                  </a:cubicBezTo>
                  <a:cubicBezTo>
                    <a:pt x="324" y="613"/>
                    <a:pt x="477" y="672"/>
                    <a:pt x="628" y="672"/>
                  </a:cubicBezTo>
                  <a:cubicBezTo>
                    <a:pt x="673" y="672"/>
                    <a:pt x="718" y="666"/>
                    <a:pt x="762" y="655"/>
                  </a:cubicBezTo>
                  <a:cubicBezTo>
                    <a:pt x="786" y="655"/>
                    <a:pt x="798" y="632"/>
                    <a:pt x="798" y="608"/>
                  </a:cubicBezTo>
                  <a:cubicBezTo>
                    <a:pt x="822" y="584"/>
                    <a:pt x="810" y="536"/>
                    <a:pt x="774" y="525"/>
                  </a:cubicBezTo>
                  <a:cubicBezTo>
                    <a:pt x="608" y="477"/>
                    <a:pt x="429" y="417"/>
                    <a:pt x="346" y="263"/>
                  </a:cubicBezTo>
                  <a:cubicBezTo>
                    <a:pt x="298" y="186"/>
                    <a:pt x="188" y="0"/>
                    <a:pt x="103"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57"/>
            <p:cNvSpPr/>
            <p:nvPr/>
          </p:nvSpPr>
          <p:spPr>
            <a:xfrm>
              <a:off x="3208438" y="2718781"/>
              <a:ext cx="119551" cy="132204"/>
            </a:xfrm>
            <a:custGeom>
              <a:avLst/>
              <a:gdLst/>
              <a:ahLst/>
              <a:cxnLst/>
              <a:rect l="l" t="t" r="r" b="b"/>
              <a:pathLst>
                <a:path w="3137"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7595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57"/>
            <p:cNvSpPr/>
            <p:nvPr/>
          </p:nvSpPr>
          <p:spPr>
            <a:xfrm>
              <a:off x="3208438" y="2718781"/>
              <a:ext cx="110671" cy="132204"/>
            </a:xfrm>
            <a:custGeom>
              <a:avLst/>
              <a:gdLst/>
              <a:ahLst/>
              <a:cxnLst/>
              <a:rect l="l" t="t" r="r" b="b"/>
              <a:pathLst>
                <a:path w="2904"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rgbClr val="E7595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792;p29">
            <a:extLst>
              <a:ext uri="{FF2B5EF4-FFF2-40B4-BE49-F238E27FC236}">
                <a16:creationId xmlns:a16="http://schemas.microsoft.com/office/drawing/2014/main" id="{C3FED60F-9654-4F21-AF61-E906ED4CF978}"/>
              </a:ext>
            </a:extLst>
          </p:cNvPr>
          <p:cNvSpPr txBox="1">
            <a:spLocks/>
          </p:cNvSpPr>
          <p:nvPr/>
        </p:nvSpPr>
        <p:spPr>
          <a:xfrm>
            <a:off x="3402361" y="657512"/>
            <a:ext cx="2339277"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6000" dirty="0">
                <a:solidFill>
                  <a:schemeClr val="tx1"/>
                </a:solidFill>
              </a:rPr>
              <a:t>خطأ</a:t>
            </a:r>
          </a:p>
        </p:txBody>
      </p:sp>
      <p:sp>
        <p:nvSpPr>
          <p:cNvPr id="100" name="Google Shape;792;p29">
            <a:extLst>
              <a:ext uri="{FF2B5EF4-FFF2-40B4-BE49-F238E27FC236}">
                <a16:creationId xmlns:a16="http://schemas.microsoft.com/office/drawing/2014/main" id="{5E4064A8-A15E-41C3-B920-841205E3F857}"/>
              </a:ext>
            </a:extLst>
          </p:cNvPr>
          <p:cNvSpPr txBox="1">
            <a:spLocks/>
          </p:cNvSpPr>
          <p:nvPr/>
        </p:nvSpPr>
        <p:spPr>
          <a:xfrm>
            <a:off x="6539090" y="3315092"/>
            <a:ext cx="1528047"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3600" dirty="0">
                <a:solidFill>
                  <a:schemeClr val="tx1"/>
                </a:solidFill>
              </a:rPr>
              <a:t>اضغط هنا</a:t>
            </a:r>
          </a:p>
        </p:txBody>
      </p:sp>
      <mc:AlternateContent xmlns:mc="http://schemas.openxmlformats.org/markup-compatibility/2006" xmlns:pslz="http://schemas.microsoft.com/office/powerpoint/2016/slidezoom">
        <mc:Choice Requires="pslz">
          <p:graphicFrame>
            <p:nvGraphicFramePr>
              <p:cNvPr id="102" name="صورة الشريحة 101">
                <a:extLst>
                  <a:ext uri="{FF2B5EF4-FFF2-40B4-BE49-F238E27FC236}">
                    <a16:creationId xmlns:a16="http://schemas.microsoft.com/office/drawing/2014/main" id="{22F775C8-8B74-469E-9249-AB685D1733D5}"/>
                  </a:ext>
                </a:extLst>
              </p:cNvPr>
              <p:cNvGraphicFramePr>
                <a:graphicFrameLocks noChangeAspect="1"/>
              </p:cNvGraphicFramePr>
              <p:nvPr>
                <p:extLst>
                  <p:ext uri="{D42A27DB-BD31-4B8C-83A1-F6EECF244321}">
                    <p14:modId xmlns:p14="http://schemas.microsoft.com/office/powerpoint/2010/main" val="2961278769"/>
                  </p:ext>
                </p:extLst>
              </p:nvPr>
            </p:nvGraphicFramePr>
            <p:xfrm>
              <a:off x="6677552" y="2899395"/>
              <a:ext cx="1251122" cy="1285875"/>
            </p:xfrm>
            <a:graphic>
              <a:graphicData uri="http://schemas.microsoft.com/office/powerpoint/2016/slidezoom">
                <pslz:sldZm>
                  <pslz:sldZmObj sldId="280" cId="0">
                    <pslz:zmPr id="{B5725FC1-46A6-4A77-8244-6550E18B1A4D}" returnToParent="0" imageType="cover" transitionDur="1000">
                      <p166:blipFill xmlns:p166="http://schemas.microsoft.com/office/powerpoint/2016/6/main">
                        <a:blip r:embed="rId3"/>
                        <a:stretch>
                          <a:fillRect/>
                        </a:stretch>
                      </p166:blipFill>
                      <p166:spPr xmlns:p166="http://schemas.microsoft.com/office/powerpoint/2016/6/main">
                        <a:xfrm>
                          <a:off x="0" y="0"/>
                          <a:ext cx="1251122" cy="1285875"/>
                        </a:xfrm>
                        <a:prstGeom prst="rect">
                          <a:avLst/>
                        </a:prstGeom>
                        <a:ln w="3175">
                          <a:solidFill>
                            <a:prstClr val="ltGray"/>
                          </a:solidFill>
                        </a:ln>
                      </p166:spPr>
                    </pslz:zmPr>
                  </pslz:sldZmObj>
                </pslz:sldZm>
              </a:graphicData>
            </a:graphic>
          </p:graphicFrame>
        </mc:Choice>
        <mc:Fallback xmlns="">
          <p:pic>
            <p:nvPicPr>
              <p:cNvPr id="102" name="صورة الشريحة 101">
                <a:extLst>
                  <a:ext uri="{FF2B5EF4-FFF2-40B4-BE49-F238E27FC236}">
                    <a16:creationId xmlns:a16="http://schemas.microsoft.com/office/drawing/2014/main" id="{22F775C8-8B74-469E-9249-AB685D1733D5}"/>
                  </a:ext>
                </a:extLst>
              </p:cNvPr>
              <p:cNvPicPr>
                <a:picLocks noGrp="1" noRot="1" noChangeAspect="1" noMove="1" noResize="1" noEditPoints="1" noAdjustHandles="1" noChangeArrowheads="1" noChangeShapeType="1"/>
              </p:cNvPicPr>
              <p:nvPr/>
            </p:nvPicPr>
            <p:blipFill>
              <a:blip r:embed="rId4"/>
              <a:stretch>
                <a:fillRect/>
              </a:stretch>
            </p:blipFill>
            <p:spPr>
              <a:xfrm>
                <a:off x="6677552" y="2899395"/>
                <a:ext cx="1251122" cy="1285875"/>
              </a:xfrm>
              <a:prstGeom prst="rect">
                <a:avLst/>
              </a:prstGeom>
              <a:ln w="3175">
                <a:solidFill>
                  <a:prstClr val="ltGray"/>
                </a:solidFill>
              </a:ln>
            </p:spPr>
          </p:pic>
        </mc:Fallback>
      </mc:AlternateContent>
      <p:grpSp>
        <p:nvGrpSpPr>
          <p:cNvPr id="103" name="Google Shape;973;p32">
            <a:extLst>
              <a:ext uri="{FF2B5EF4-FFF2-40B4-BE49-F238E27FC236}">
                <a16:creationId xmlns:a16="http://schemas.microsoft.com/office/drawing/2014/main" id="{343BCEC1-1B3F-4756-8AE7-7EFA0F3CA8E9}"/>
              </a:ext>
            </a:extLst>
          </p:cNvPr>
          <p:cNvGrpSpPr/>
          <p:nvPr/>
        </p:nvGrpSpPr>
        <p:grpSpPr>
          <a:xfrm rot="-1039541">
            <a:off x="798382" y="985103"/>
            <a:ext cx="509818" cy="508826"/>
            <a:chOff x="-1158200" y="1575175"/>
            <a:chExt cx="491503" cy="490546"/>
          </a:xfrm>
        </p:grpSpPr>
        <p:sp>
          <p:nvSpPr>
            <p:cNvPr id="104" name="Google Shape;974;p32">
              <a:extLst>
                <a:ext uri="{FF2B5EF4-FFF2-40B4-BE49-F238E27FC236}">
                  <a16:creationId xmlns:a16="http://schemas.microsoft.com/office/drawing/2014/main" id="{916BFDA9-E4C6-43EA-A5C6-36E2D99F62B8}"/>
                </a:ext>
              </a:extLst>
            </p:cNvPr>
            <p:cNvSpPr/>
            <p:nvPr/>
          </p:nvSpPr>
          <p:spPr>
            <a:xfrm>
              <a:off x="-1158200" y="1575175"/>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75;p32">
              <a:extLst>
                <a:ext uri="{FF2B5EF4-FFF2-40B4-BE49-F238E27FC236}">
                  <a16:creationId xmlns:a16="http://schemas.microsoft.com/office/drawing/2014/main" id="{27127A10-8B51-482C-9B81-48904F7705F0}"/>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976;p32">
              <a:extLst>
                <a:ext uri="{FF2B5EF4-FFF2-40B4-BE49-F238E27FC236}">
                  <a16:creationId xmlns:a16="http://schemas.microsoft.com/office/drawing/2014/main" id="{782DC8AF-CC7F-43FD-8F8C-9DA2708DA623}"/>
                </a:ext>
              </a:extLst>
            </p:cNvPr>
            <p:cNvGrpSpPr/>
            <p:nvPr/>
          </p:nvGrpSpPr>
          <p:grpSpPr>
            <a:xfrm>
              <a:off x="-983111" y="1726279"/>
              <a:ext cx="137883" cy="49495"/>
              <a:chOff x="-983107" y="1726290"/>
              <a:chExt cx="137883" cy="49495"/>
            </a:xfrm>
          </p:grpSpPr>
          <p:sp>
            <p:nvSpPr>
              <p:cNvPr id="107" name="Google Shape;978;p32">
                <a:extLst>
                  <a:ext uri="{FF2B5EF4-FFF2-40B4-BE49-F238E27FC236}">
                    <a16:creationId xmlns:a16="http://schemas.microsoft.com/office/drawing/2014/main" id="{58610DA0-9C32-4110-9550-3EC322FD7BE0}"/>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79;p32">
                <a:extLst>
                  <a:ext uri="{FF2B5EF4-FFF2-40B4-BE49-F238E27FC236}">
                    <a16:creationId xmlns:a16="http://schemas.microsoft.com/office/drawing/2014/main" id="{68A50D6F-9DB3-4953-ADB6-742A6D6C18D4}"/>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982;p32">
            <a:extLst>
              <a:ext uri="{FF2B5EF4-FFF2-40B4-BE49-F238E27FC236}">
                <a16:creationId xmlns:a16="http://schemas.microsoft.com/office/drawing/2014/main" id="{E4DCA575-0409-4377-A289-418131A8FC8E}"/>
              </a:ext>
            </a:extLst>
          </p:cNvPr>
          <p:cNvGrpSpPr/>
          <p:nvPr/>
        </p:nvGrpSpPr>
        <p:grpSpPr>
          <a:xfrm rot="1557888">
            <a:off x="240547" y="953724"/>
            <a:ext cx="358788" cy="358156"/>
            <a:chOff x="-1158200" y="1575176"/>
            <a:chExt cx="491503" cy="490546"/>
          </a:xfrm>
        </p:grpSpPr>
        <p:sp>
          <p:nvSpPr>
            <p:cNvPr id="110" name="Google Shape;983;p32">
              <a:extLst>
                <a:ext uri="{FF2B5EF4-FFF2-40B4-BE49-F238E27FC236}">
                  <a16:creationId xmlns:a16="http://schemas.microsoft.com/office/drawing/2014/main" id="{8C9AB288-A61C-443A-A926-42A3DDF0EC1D}"/>
                </a:ext>
              </a:extLst>
            </p:cNvPr>
            <p:cNvSpPr/>
            <p:nvPr/>
          </p:nvSpPr>
          <p:spPr>
            <a:xfrm>
              <a:off x="-1158200" y="1575176"/>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984;p32">
              <a:extLst>
                <a:ext uri="{FF2B5EF4-FFF2-40B4-BE49-F238E27FC236}">
                  <a16:creationId xmlns:a16="http://schemas.microsoft.com/office/drawing/2014/main" id="{95ACD603-407B-4A1B-AF99-C17B980F09AC}"/>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985;p32">
              <a:extLst>
                <a:ext uri="{FF2B5EF4-FFF2-40B4-BE49-F238E27FC236}">
                  <a16:creationId xmlns:a16="http://schemas.microsoft.com/office/drawing/2014/main" id="{92168F7F-2953-4A44-AFF7-BA626E6B9769}"/>
                </a:ext>
              </a:extLst>
            </p:cNvPr>
            <p:cNvGrpSpPr/>
            <p:nvPr/>
          </p:nvGrpSpPr>
          <p:grpSpPr>
            <a:xfrm>
              <a:off x="-983111" y="1726279"/>
              <a:ext cx="137883" cy="49495"/>
              <a:chOff x="-983107" y="1726290"/>
              <a:chExt cx="137883" cy="49495"/>
            </a:xfrm>
          </p:grpSpPr>
          <p:sp>
            <p:nvSpPr>
              <p:cNvPr id="113" name="Google Shape;987;p32">
                <a:extLst>
                  <a:ext uri="{FF2B5EF4-FFF2-40B4-BE49-F238E27FC236}">
                    <a16:creationId xmlns:a16="http://schemas.microsoft.com/office/drawing/2014/main" id="{BB2B2453-12E0-41CA-BE7B-7564A724AD73}"/>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88;p32">
                <a:extLst>
                  <a:ext uri="{FF2B5EF4-FFF2-40B4-BE49-F238E27FC236}">
                    <a16:creationId xmlns:a16="http://schemas.microsoft.com/office/drawing/2014/main" id="{8D25FAA7-C4C0-4BC1-94AD-F34C98758170}"/>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8" name="صورة 77">
            <a:extLst>
              <a:ext uri="{FF2B5EF4-FFF2-40B4-BE49-F238E27FC236}">
                <a16:creationId xmlns:a16="http://schemas.microsoft.com/office/drawing/2014/main" id="{D619A256-37A4-4A0F-86E7-E12A93041EAB}"/>
              </a:ext>
            </a:extLst>
          </p:cNvPr>
          <p:cNvPicPr>
            <a:picLocks noChangeAspect="1"/>
          </p:cNvPicPr>
          <p:nvPr/>
        </p:nvPicPr>
        <p:blipFill>
          <a:blip r:embed="rId5"/>
          <a:stretch>
            <a:fillRect/>
          </a:stretch>
        </p:blipFill>
        <p:spPr>
          <a:xfrm>
            <a:off x="5987738" y="3789247"/>
            <a:ext cx="867507" cy="13542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09"/>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07"/>
        <p:cNvGrpSpPr/>
        <p:nvPr/>
      </p:nvGrpSpPr>
      <p:grpSpPr>
        <a:xfrm>
          <a:off x="0" y="0"/>
          <a:ext cx="0" cy="0"/>
          <a:chOff x="0" y="0"/>
          <a:chExt cx="0" cy="0"/>
        </a:xfrm>
      </p:grpSpPr>
      <p:sp>
        <p:nvSpPr>
          <p:cNvPr id="43" name="Google Shape;4222;p71">
            <a:extLst>
              <a:ext uri="{FF2B5EF4-FFF2-40B4-BE49-F238E27FC236}">
                <a16:creationId xmlns:a16="http://schemas.microsoft.com/office/drawing/2014/main" id="{162AAA0E-EB8E-4297-9418-190E9C8C63B3}"/>
              </a:ext>
            </a:extLst>
          </p:cNvPr>
          <p:cNvSpPr/>
          <p:nvPr/>
        </p:nvSpPr>
        <p:spPr>
          <a:xfrm flipV="1">
            <a:off x="2067555" y="2391272"/>
            <a:ext cx="4912298" cy="45719"/>
          </a:xfrm>
          <a:custGeom>
            <a:avLst/>
            <a:gdLst/>
            <a:ahLst/>
            <a:cxnLst/>
            <a:rect l="l" t="t" r="r" b="b"/>
            <a:pathLst>
              <a:path w="111821" h="858" extrusionOk="0">
                <a:moveTo>
                  <a:pt x="0" y="1"/>
                </a:moveTo>
                <a:lnTo>
                  <a:pt x="0" y="857"/>
                </a:lnTo>
                <a:lnTo>
                  <a:pt x="111821" y="857"/>
                </a:lnTo>
                <a:lnTo>
                  <a:pt x="111821" y="1"/>
                </a:lnTo>
                <a:close/>
              </a:path>
            </a:pathLst>
          </a:custGeom>
          <a:solidFill>
            <a:schemeClr val="tx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0" name="Google Shape;2710;p52"/>
          <p:cNvGrpSpPr/>
          <p:nvPr/>
        </p:nvGrpSpPr>
        <p:grpSpPr>
          <a:xfrm rot="-4326297">
            <a:off x="435823" y="770498"/>
            <a:ext cx="720540" cy="684345"/>
            <a:chOff x="-1241687" y="1182283"/>
            <a:chExt cx="720480" cy="684288"/>
          </a:xfrm>
        </p:grpSpPr>
        <p:sp>
          <p:nvSpPr>
            <p:cNvPr id="2711" name="Google Shape;2711;p52"/>
            <p:cNvSpPr/>
            <p:nvPr/>
          </p:nvSpPr>
          <p:spPr>
            <a:xfrm>
              <a:off x="-1241687" y="1297323"/>
              <a:ext cx="720480" cy="444288"/>
            </a:xfrm>
            <a:custGeom>
              <a:avLst/>
              <a:gdLst/>
              <a:ahLst/>
              <a:cxnLst/>
              <a:rect l="l" t="t" r="r" b="b"/>
              <a:pathLst>
                <a:path w="22515" h="13884" extrusionOk="0">
                  <a:moveTo>
                    <a:pt x="18729" y="1"/>
                  </a:moveTo>
                  <a:cubicBezTo>
                    <a:pt x="17800" y="1120"/>
                    <a:pt x="0" y="11717"/>
                    <a:pt x="0" y="11717"/>
                  </a:cubicBezTo>
                  <a:lnTo>
                    <a:pt x="2179" y="13884"/>
                  </a:lnTo>
                  <a:lnTo>
                    <a:pt x="22515" y="3871"/>
                  </a:lnTo>
                  <a:lnTo>
                    <a:pt x="187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52"/>
            <p:cNvSpPr/>
            <p:nvPr/>
          </p:nvSpPr>
          <p:spPr>
            <a:xfrm>
              <a:off x="-1126647" y="1182283"/>
              <a:ext cx="506016" cy="684288"/>
            </a:xfrm>
            <a:custGeom>
              <a:avLst/>
              <a:gdLst/>
              <a:ahLst/>
              <a:cxnLst/>
              <a:rect l="l" t="t" r="r" b="b"/>
              <a:pathLst>
                <a:path w="15813" h="21384" extrusionOk="0">
                  <a:moveTo>
                    <a:pt x="1894" y="0"/>
                  </a:moveTo>
                  <a:lnTo>
                    <a:pt x="1" y="2417"/>
                  </a:lnTo>
                  <a:lnTo>
                    <a:pt x="12431" y="21384"/>
                  </a:lnTo>
                  <a:lnTo>
                    <a:pt x="15812" y="17157"/>
                  </a:lnTo>
                  <a:cubicBezTo>
                    <a:pt x="14586" y="16371"/>
                    <a:pt x="1894" y="0"/>
                    <a:pt x="18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3" name="Google Shape;2713;p52"/>
          <p:cNvGrpSpPr/>
          <p:nvPr/>
        </p:nvGrpSpPr>
        <p:grpSpPr>
          <a:xfrm>
            <a:off x="7934409" y="2499676"/>
            <a:ext cx="635357" cy="635357"/>
            <a:chOff x="3922789" y="109320"/>
            <a:chExt cx="683400" cy="683400"/>
          </a:xfrm>
        </p:grpSpPr>
        <p:sp>
          <p:nvSpPr>
            <p:cNvPr id="2714" name="Google Shape;2714;p52"/>
            <p:cNvSpPr/>
            <p:nvPr/>
          </p:nvSpPr>
          <p:spPr>
            <a:xfrm rot="1625691">
              <a:off x="4010573" y="197103"/>
              <a:ext cx="507833" cy="507833"/>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52"/>
            <p:cNvSpPr/>
            <p:nvPr/>
          </p:nvSpPr>
          <p:spPr>
            <a:xfrm rot="1625197">
              <a:off x="4065546" y="251973"/>
              <a:ext cx="397947" cy="39794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6" name="Google Shape;2716;p52"/>
            <p:cNvGrpSpPr/>
            <p:nvPr/>
          </p:nvGrpSpPr>
          <p:grpSpPr>
            <a:xfrm rot="1625114">
              <a:off x="4079249" y="423580"/>
              <a:ext cx="368338" cy="58798"/>
              <a:chOff x="4083986" y="424038"/>
              <a:chExt cx="368350" cy="58800"/>
            </a:xfrm>
          </p:grpSpPr>
          <p:sp>
            <p:nvSpPr>
              <p:cNvPr id="2717" name="Google Shape;2717;p52"/>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52"/>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9" name="Google Shape;2719;p52"/>
            <p:cNvSpPr/>
            <p:nvPr/>
          </p:nvSpPr>
          <p:spPr>
            <a:xfrm rot="1623036">
              <a:off x="4217071" y="403468"/>
              <a:ext cx="94992" cy="9499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792;p29">
            <a:hlinkClick r:id="rId3"/>
            <a:extLst>
              <a:ext uri="{FF2B5EF4-FFF2-40B4-BE49-F238E27FC236}">
                <a16:creationId xmlns:a16="http://schemas.microsoft.com/office/drawing/2014/main" id="{4344088A-DA2F-4F61-8C5A-F50D13105F0F}"/>
              </a:ext>
            </a:extLst>
          </p:cNvPr>
          <p:cNvSpPr txBox="1">
            <a:spLocks/>
          </p:cNvSpPr>
          <p:nvPr/>
        </p:nvSpPr>
        <p:spPr>
          <a:xfrm>
            <a:off x="2260208" y="3135033"/>
            <a:ext cx="4440300"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r>
              <a:rPr lang="ar-KW" sz="3600" dirty="0">
                <a:solidFill>
                  <a:schemeClr val="bg1"/>
                </a:solidFill>
              </a:rPr>
              <a:t>اضغط هنا لـ ذهاب إلى قناتي</a:t>
            </a:r>
            <a:endParaRPr lang="ar-KW" sz="3600" dirty="0">
              <a:solidFill>
                <a:schemeClr val="bg1"/>
              </a:solidFill>
              <a:latin typeface="Muli"/>
            </a:endParaRPr>
          </a:p>
        </p:txBody>
      </p:sp>
      <p:sp>
        <p:nvSpPr>
          <p:cNvPr id="30" name="Google Shape;792;p29">
            <a:extLst>
              <a:ext uri="{FF2B5EF4-FFF2-40B4-BE49-F238E27FC236}">
                <a16:creationId xmlns:a16="http://schemas.microsoft.com/office/drawing/2014/main" id="{40B8DF25-8644-47E5-B975-19C4C70D82B8}"/>
              </a:ext>
            </a:extLst>
          </p:cNvPr>
          <p:cNvSpPr txBox="1">
            <a:spLocks/>
          </p:cNvSpPr>
          <p:nvPr/>
        </p:nvSpPr>
        <p:spPr>
          <a:xfrm>
            <a:off x="2023922" y="1834445"/>
            <a:ext cx="4912872" cy="44224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5400" dirty="0"/>
              <a:t>أعداد : أ. فهد البوص</a:t>
            </a:r>
          </a:p>
        </p:txBody>
      </p:sp>
      <p:grpSp>
        <p:nvGrpSpPr>
          <p:cNvPr id="31" name="Google Shape;973;p32">
            <a:extLst>
              <a:ext uri="{FF2B5EF4-FFF2-40B4-BE49-F238E27FC236}">
                <a16:creationId xmlns:a16="http://schemas.microsoft.com/office/drawing/2014/main" id="{F1C44406-A01F-4A1F-90C1-9C232326D8B7}"/>
              </a:ext>
            </a:extLst>
          </p:cNvPr>
          <p:cNvGrpSpPr/>
          <p:nvPr/>
        </p:nvGrpSpPr>
        <p:grpSpPr>
          <a:xfrm rot="-1039541">
            <a:off x="7020439" y="1703490"/>
            <a:ext cx="509818" cy="508826"/>
            <a:chOff x="-1158200" y="1575175"/>
            <a:chExt cx="491503" cy="490546"/>
          </a:xfrm>
        </p:grpSpPr>
        <p:sp>
          <p:nvSpPr>
            <p:cNvPr id="32" name="Google Shape;974;p32">
              <a:extLst>
                <a:ext uri="{FF2B5EF4-FFF2-40B4-BE49-F238E27FC236}">
                  <a16:creationId xmlns:a16="http://schemas.microsoft.com/office/drawing/2014/main" id="{4956178B-14A7-4A6D-9C94-F7AB0ECEDBCF}"/>
                </a:ext>
              </a:extLst>
            </p:cNvPr>
            <p:cNvSpPr/>
            <p:nvPr/>
          </p:nvSpPr>
          <p:spPr>
            <a:xfrm>
              <a:off x="-1158200" y="1575175"/>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75;p32">
              <a:extLst>
                <a:ext uri="{FF2B5EF4-FFF2-40B4-BE49-F238E27FC236}">
                  <a16:creationId xmlns:a16="http://schemas.microsoft.com/office/drawing/2014/main" id="{82C87952-9455-4DD4-B1D6-CFCB331AA084}"/>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976;p32">
              <a:extLst>
                <a:ext uri="{FF2B5EF4-FFF2-40B4-BE49-F238E27FC236}">
                  <a16:creationId xmlns:a16="http://schemas.microsoft.com/office/drawing/2014/main" id="{F32C2EEF-EED9-426A-BA23-ED2B234E82E0}"/>
                </a:ext>
              </a:extLst>
            </p:cNvPr>
            <p:cNvGrpSpPr/>
            <p:nvPr/>
          </p:nvGrpSpPr>
          <p:grpSpPr>
            <a:xfrm>
              <a:off x="-983111" y="1726279"/>
              <a:ext cx="137883" cy="49495"/>
              <a:chOff x="-983107" y="1726290"/>
              <a:chExt cx="137883" cy="49495"/>
            </a:xfrm>
          </p:grpSpPr>
          <p:sp>
            <p:nvSpPr>
              <p:cNvPr id="35" name="Google Shape;978;p32">
                <a:extLst>
                  <a:ext uri="{FF2B5EF4-FFF2-40B4-BE49-F238E27FC236}">
                    <a16:creationId xmlns:a16="http://schemas.microsoft.com/office/drawing/2014/main" id="{D9E4BD42-2E59-453D-A5BB-99F2D6904C19}"/>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79;p32">
                <a:extLst>
                  <a:ext uri="{FF2B5EF4-FFF2-40B4-BE49-F238E27FC236}">
                    <a16:creationId xmlns:a16="http://schemas.microsoft.com/office/drawing/2014/main" id="{D4600509-A8A6-4B01-8CBD-3B521518B1EC}"/>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 name="Google Shape;982;p32">
            <a:extLst>
              <a:ext uri="{FF2B5EF4-FFF2-40B4-BE49-F238E27FC236}">
                <a16:creationId xmlns:a16="http://schemas.microsoft.com/office/drawing/2014/main" id="{FB581C5F-794A-46BF-AA5A-92E605E756EB}"/>
              </a:ext>
            </a:extLst>
          </p:cNvPr>
          <p:cNvGrpSpPr/>
          <p:nvPr/>
        </p:nvGrpSpPr>
        <p:grpSpPr>
          <a:xfrm rot="1557888">
            <a:off x="1628369" y="2018368"/>
            <a:ext cx="358788" cy="358156"/>
            <a:chOff x="-1158200" y="1575176"/>
            <a:chExt cx="491503" cy="490546"/>
          </a:xfrm>
        </p:grpSpPr>
        <p:sp>
          <p:nvSpPr>
            <p:cNvPr id="38" name="Google Shape;983;p32">
              <a:extLst>
                <a:ext uri="{FF2B5EF4-FFF2-40B4-BE49-F238E27FC236}">
                  <a16:creationId xmlns:a16="http://schemas.microsoft.com/office/drawing/2014/main" id="{A3FE6EDF-3D99-4154-8E23-D252CC313753}"/>
                </a:ext>
              </a:extLst>
            </p:cNvPr>
            <p:cNvSpPr/>
            <p:nvPr/>
          </p:nvSpPr>
          <p:spPr>
            <a:xfrm>
              <a:off x="-1158200" y="1575176"/>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984;p32">
              <a:extLst>
                <a:ext uri="{FF2B5EF4-FFF2-40B4-BE49-F238E27FC236}">
                  <a16:creationId xmlns:a16="http://schemas.microsoft.com/office/drawing/2014/main" id="{E223E34B-5979-4DA2-B2EA-181621704A47}"/>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985;p32">
              <a:extLst>
                <a:ext uri="{FF2B5EF4-FFF2-40B4-BE49-F238E27FC236}">
                  <a16:creationId xmlns:a16="http://schemas.microsoft.com/office/drawing/2014/main" id="{5BFBE3C8-5F70-4D71-98FA-995777D3053E}"/>
                </a:ext>
              </a:extLst>
            </p:cNvPr>
            <p:cNvGrpSpPr/>
            <p:nvPr/>
          </p:nvGrpSpPr>
          <p:grpSpPr>
            <a:xfrm>
              <a:off x="-983111" y="1726279"/>
              <a:ext cx="137883" cy="49495"/>
              <a:chOff x="-983107" y="1726290"/>
              <a:chExt cx="137883" cy="49495"/>
            </a:xfrm>
          </p:grpSpPr>
          <p:sp>
            <p:nvSpPr>
              <p:cNvPr id="41" name="Google Shape;987;p32">
                <a:extLst>
                  <a:ext uri="{FF2B5EF4-FFF2-40B4-BE49-F238E27FC236}">
                    <a16:creationId xmlns:a16="http://schemas.microsoft.com/office/drawing/2014/main" id="{554B9613-4D3F-493E-A40C-4A16A0973AB7}"/>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88;p32">
                <a:extLst>
                  <a:ext uri="{FF2B5EF4-FFF2-40B4-BE49-F238E27FC236}">
                    <a16:creationId xmlns:a16="http://schemas.microsoft.com/office/drawing/2014/main" id="{B9724923-516B-4739-BF0A-D75B09AC8275}"/>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7" name="صورة 26">
            <a:extLst>
              <a:ext uri="{FF2B5EF4-FFF2-40B4-BE49-F238E27FC236}">
                <a16:creationId xmlns:a16="http://schemas.microsoft.com/office/drawing/2014/main" id="{3313F4CA-5F69-47A5-A4B8-7758EB4BE00B}"/>
              </a:ext>
            </a:extLst>
          </p:cNvPr>
          <p:cNvPicPr>
            <a:picLocks noChangeAspect="1"/>
          </p:cNvPicPr>
          <p:nvPr/>
        </p:nvPicPr>
        <p:blipFill>
          <a:blip r:embed="rId4"/>
          <a:stretch>
            <a:fillRect/>
          </a:stretch>
        </p:blipFill>
        <p:spPr>
          <a:xfrm>
            <a:off x="1633801" y="3313833"/>
            <a:ext cx="867507" cy="13542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3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grpSp>
        <p:nvGrpSpPr>
          <p:cNvPr id="687" name="Google Shape;687;p31"/>
          <p:cNvGrpSpPr/>
          <p:nvPr/>
        </p:nvGrpSpPr>
        <p:grpSpPr>
          <a:xfrm>
            <a:off x="2549347" y="1380918"/>
            <a:ext cx="6595136" cy="3764320"/>
            <a:chOff x="2549347" y="1380918"/>
            <a:chExt cx="6595136" cy="3764320"/>
          </a:xfrm>
        </p:grpSpPr>
        <p:sp>
          <p:nvSpPr>
            <p:cNvPr id="688" name="Google Shape;688;p31"/>
            <p:cNvSpPr/>
            <p:nvPr/>
          </p:nvSpPr>
          <p:spPr>
            <a:xfrm>
              <a:off x="7578947" y="1380918"/>
              <a:ext cx="1039776" cy="1629952"/>
            </a:xfrm>
            <a:custGeom>
              <a:avLst/>
              <a:gdLst/>
              <a:ahLst/>
              <a:cxnLst/>
              <a:rect l="l" t="t" r="r" b="b"/>
              <a:pathLst>
                <a:path w="32493" h="50936" extrusionOk="0">
                  <a:moveTo>
                    <a:pt x="0" y="1"/>
                  </a:moveTo>
                  <a:lnTo>
                    <a:pt x="21050" y="50935"/>
                  </a:lnTo>
                  <a:cubicBezTo>
                    <a:pt x="32492" y="21659"/>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1"/>
            <p:cNvSpPr/>
            <p:nvPr/>
          </p:nvSpPr>
          <p:spPr>
            <a:xfrm>
              <a:off x="5582499" y="1380918"/>
              <a:ext cx="2670080" cy="1766720"/>
            </a:xfrm>
            <a:custGeom>
              <a:avLst/>
              <a:gdLst/>
              <a:ahLst/>
              <a:cxnLst/>
              <a:rect l="l" t="t" r="r" b="b"/>
              <a:pathLst>
                <a:path w="83440" h="55210" extrusionOk="0">
                  <a:moveTo>
                    <a:pt x="62389" y="1"/>
                  </a:moveTo>
                  <a:lnTo>
                    <a:pt x="0" y="37255"/>
                  </a:lnTo>
                  <a:lnTo>
                    <a:pt x="10895" y="55210"/>
                  </a:lnTo>
                  <a:lnTo>
                    <a:pt x="83439" y="50935"/>
                  </a:lnTo>
                  <a:lnTo>
                    <a:pt x="62389" y="1"/>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p:nvPr/>
          </p:nvSpPr>
          <p:spPr>
            <a:xfrm>
              <a:off x="5616419" y="1451798"/>
              <a:ext cx="2578240" cy="1825760"/>
            </a:xfrm>
            <a:custGeom>
              <a:avLst/>
              <a:gdLst/>
              <a:ahLst/>
              <a:cxnLst/>
              <a:rect l="l" t="t" r="r" b="b"/>
              <a:pathLst>
                <a:path w="80570" h="57055" extrusionOk="0">
                  <a:moveTo>
                    <a:pt x="60377" y="0"/>
                  </a:moveTo>
                  <a:lnTo>
                    <a:pt x="0" y="35362"/>
                  </a:lnTo>
                  <a:lnTo>
                    <a:pt x="13788" y="57055"/>
                  </a:lnTo>
                  <a:lnTo>
                    <a:pt x="80570" y="48935"/>
                  </a:lnTo>
                  <a:lnTo>
                    <a:pt x="60377"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7004771" y="2426006"/>
              <a:ext cx="328064" cy="328448"/>
            </a:xfrm>
            <a:custGeom>
              <a:avLst/>
              <a:gdLst/>
              <a:ahLst/>
              <a:cxnLst/>
              <a:rect l="l" t="t" r="r" b="b"/>
              <a:pathLst>
                <a:path w="10252" h="10264" extrusionOk="0">
                  <a:moveTo>
                    <a:pt x="5132" y="0"/>
                  </a:moveTo>
                  <a:cubicBezTo>
                    <a:pt x="2298" y="0"/>
                    <a:pt x="1" y="2298"/>
                    <a:pt x="1" y="5132"/>
                  </a:cubicBezTo>
                  <a:cubicBezTo>
                    <a:pt x="1" y="7966"/>
                    <a:pt x="2298" y="10263"/>
                    <a:pt x="5132" y="10263"/>
                  </a:cubicBezTo>
                  <a:cubicBezTo>
                    <a:pt x="7966" y="10263"/>
                    <a:pt x="10252" y="7966"/>
                    <a:pt x="10252" y="5132"/>
                  </a:cubicBezTo>
                  <a:cubicBezTo>
                    <a:pt x="10252" y="2298"/>
                    <a:pt x="7966" y="0"/>
                    <a:pt x="5132" y="0"/>
                  </a:cubicBezTo>
                  <a:close/>
                </a:path>
              </a:pathLst>
            </a:custGeom>
            <a:solidFill>
              <a:srgbClr val="E97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a:off x="6768931" y="2419126"/>
              <a:ext cx="328064" cy="328480"/>
            </a:xfrm>
            <a:custGeom>
              <a:avLst/>
              <a:gdLst/>
              <a:ahLst/>
              <a:cxnLst/>
              <a:rect l="l" t="t" r="r" b="b"/>
              <a:pathLst>
                <a:path w="10252" h="10265" extrusionOk="0">
                  <a:moveTo>
                    <a:pt x="5120" y="1"/>
                  </a:moveTo>
                  <a:cubicBezTo>
                    <a:pt x="2298" y="1"/>
                    <a:pt x="1" y="2299"/>
                    <a:pt x="1" y="5133"/>
                  </a:cubicBezTo>
                  <a:cubicBezTo>
                    <a:pt x="1" y="7966"/>
                    <a:pt x="2298" y="10264"/>
                    <a:pt x="5120" y="10264"/>
                  </a:cubicBezTo>
                  <a:cubicBezTo>
                    <a:pt x="7954" y="10264"/>
                    <a:pt x="10252" y="7966"/>
                    <a:pt x="10252" y="5133"/>
                  </a:cubicBezTo>
                  <a:cubicBezTo>
                    <a:pt x="10252" y="2299"/>
                    <a:pt x="7954" y="1"/>
                    <a:pt x="5120" y="1"/>
                  </a:cubicBezTo>
                  <a:close/>
                </a:path>
              </a:pathLst>
            </a:custGeom>
            <a:solidFill>
              <a:srgbClr val="E97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7353379" y="2651926"/>
              <a:ext cx="328448" cy="328064"/>
            </a:xfrm>
            <a:custGeom>
              <a:avLst/>
              <a:gdLst/>
              <a:ahLst/>
              <a:cxnLst/>
              <a:rect l="l" t="t" r="r" b="b"/>
              <a:pathLst>
                <a:path w="10264" h="10252" extrusionOk="0">
                  <a:moveTo>
                    <a:pt x="5132" y="1"/>
                  </a:moveTo>
                  <a:cubicBezTo>
                    <a:pt x="2299" y="1"/>
                    <a:pt x="1" y="2287"/>
                    <a:pt x="1" y="5120"/>
                  </a:cubicBezTo>
                  <a:cubicBezTo>
                    <a:pt x="1" y="7954"/>
                    <a:pt x="2299" y="10252"/>
                    <a:pt x="5132" y="10252"/>
                  </a:cubicBezTo>
                  <a:cubicBezTo>
                    <a:pt x="7966" y="10252"/>
                    <a:pt x="10264" y="7954"/>
                    <a:pt x="10264" y="5120"/>
                  </a:cubicBezTo>
                  <a:cubicBezTo>
                    <a:pt x="10264" y="2287"/>
                    <a:pt x="7966" y="1"/>
                    <a:pt x="5132" y="1"/>
                  </a:cubicBezTo>
                  <a:close/>
                </a:path>
              </a:pathLst>
            </a:custGeom>
            <a:solidFill>
              <a:srgbClr val="E97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7148419" y="2559350"/>
              <a:ext cx="328064" cy="328448"/>
            </a:xfrm>
            <a:custGeom>
              <a:avLst/>
              <a:gdLst/>
              <a:ahLst/>
              <a:cxnLst/>
              <a:rect l="l" t="t" r="r" b="b"/>
              <a:pathLst>
                <a:path w="10252" h="10264" extrusionOk="0">
                  <a:moveTo>
                    <a:pt x="5132" y="0"/>
                  </a:moveTo>
                  <a:cubicBezTo>
                    <a:pt x="2298" y="0"/>
                    <a:pt x="0" y="2298"/>
                    <a:pt x="0" y="5132"/>
                  </a:cubicBezTo>
                  <a:cubicBezTo>
                    <a:pt x="0" y="7966"/>
                    <a:pt x="2298" y="10264"/>
                    <a:pt x="5132" y="10264"/>
                  </a:cubicBezTo>
                  <a:cubicBezTo>
                    <a:pt x="7954" y="10264"/>
                    <a:pt x="10251" y="7966"/>
                    <a:pt x="10251" y="5132"/>
                  </a:cubicBezTo>
                  <a:cubicBezTo>
                    <a:pt x="10251" y="2298"/>
                    <a:pt x="7954" y="0"/>
                    <a:pt x="5132" y="0"/>
                  </a:cubicBezTo>
                  <a:close/>
                </a:path>
              </a:pathLst>
            </a:custGeom>
            <a:solidFill>
              <a:srgbClr val="ED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5302083" y="2869878"/>
              <a:ext cx="328064" cy="328064"/>
            </a:xfrm>
            <a:custGeom>
              <a:avLst/>
              <a:gdLst/>
              <a:ahLst/>
              <a:cxnLst/>
              <a:rect l="l" t="t" r="r" b="b"/>
              <a:pathLst>
                <a:path w="10252" h="10252" extrusionOk="0">
                  <a:moveTo>
                    <a:pt x="5132" y="0"/>
                  </a:moveTo>
                  <a:cubicBezTo>
                    <a:pt x="2298" y="0"/>
                    <a:pt x="0" y="2286"/>
                    <a:pt x="0" y="5120"/>
                  </a:cubicBezTo>
                  <a:cubicBezTo>
                    <a:pt x="0" y="7953"/>
                    <a:pt x="2298" y="10251"/>
                    <a:pt x="5132" y="10251"/>
                  </a:cubicBezTo>
                  <a:cubicBezTo>
                    <a:pt x="7954" y="10251"/>
                    <a:pt x="10252" y="7953"/>
                    <a:pt x="10252" y="5120"/>
                  </a:cubicBezTo>
                  <a:cubicBezTo>
                    <a:pt x="10252" y="2286"/>
                    <a:pt x="7954" y="0"/>
                    <a:pt x="5132" y="0"/>
                  </a:cubicBezTo>
                  <a:close/>
                </a:path>
              </a:pathLst>
            </a:custGeom>
            <a:solidFill>
              <a:srgbClr val="ED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5124931" y="29876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a:off x="4958435" y="3067222"/>
              <a:ext cx="328064" cy="328064"/>
            </a:xfrm>
            <a:custGeom>
              <a:avLst/>
              <a:gdLst/>
              <a:ahLst/>
              <a:cxnLst/>
              <a:rect l="l" t="t" r="r" b="b"/>
              <a:pathLst>
                <a:path w="10252" h="10252" extrusionOk="0">
                  <a:moveTo>
                    <a:pt x="5132" y="0"/>
                  </a:moveTo>
                  <a:cubicBezTo>
                    <a:pt x="2298" y="0"/>
                    <a:pt x="0" y="2298"/>
                    <a:pt x="0" y="5132"/>
                  </a:cubicBezTo>
                  <a:cubicBezTo>
                    <a:pt x="0" y="7966"/>
                    <a:pt x="2298" y="10252"/>
                    <a:pt x="5132" y="10252"/>
                  </a:cubicBezTo>
                  <a:cubicBezTo>
                    <a:pt x="7965" y="10252"/>
                    <a:pt x="10251" y="7966"/>
                    <a:pt x="10251" y="5132"/>
                  </a:cubicBezTo>
                  <a:cubicBezTo>
                    <a:pt x="10251" y="2298"/>
                    <a:pt x="7965" y="0"/>
                    <a:pt x="5132" y="0"/>
                  </a:cubicBezTo>
                  <a:close/>
                </a:path>
              </a:pathLst>
            </a:custGeom>
            <a:solidFill>
              <a:srgbClr val="F1B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1"/>
            <p:cNvSpPr/>
            <p:nvPr/>
          </p:nvSpPr>
          <p:spPr>
            <a:xfrm>
              <a:off x="5235395" y="2984918"/>
              <a:ext cx="328096" cy="328448"/>
            </a:xfrm>
            <a:custGeom>
              <a:avLst/>
              <a:gdLst/>
              <a:ahLst/>
              <a:cxnLst/>
              <a:rect l="l" t="t" r="r" b="b"/>
              <a:pathLst>
                <a:path w="10253" h="10264" extrusionOk="0">
                  <a:moveTo>
                    <a:pt x="5132" y="1"/>
                  </a:moveTo>
                  <a:cubicBezTo>
                    <a:pt x="2299" y="1"/>
                    <a:pt x="1" y="2299"/>
                    <a:pt x="1" y="5132"/>
                  </a:cubicBezTo>
                  <a:cubicBezTo>
                    <a:pt x="1" y="7966"/>
                    <a:pt x="2299" y="10264"/>
                    <a:pt x="5132" y="10264"/>
                  </a:cubicBezTo>
                  <a:cubicBezTo>
                    <a:pt x="7954" y="10264"/>
                    <a:pt x="10252" y="7966"/>
                    <a:pt x="10252" y="5132"/>
                  </a:cubicBezTo>
                  <a:cubicBezTo>
                    <a:pt x="10252" y="2299"/>
                    <a:pt x="7954" y="1"/>
                    <a:pt x="5132" y="1"/>
                  </a:cubicBezTo>
                  <a:close/>
                </a:path>
              </a:pathLst>
            </a:custGeom>
            <a:solidFill>
              <a:srgbClr val="F1B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5453347" y="2810806"/>
              <a:ext cx="328064" cy="328064"/>
            </a:xfrm>
            <a:custGeom>
              <a:avLst/>
              <a:gdLst/>
              <a:ahLst/>
              <a:cxnLst/>
              <a:rect l="l" t="t" r="r" b="b"/>
              <a:pathLst>
                <a:path w="10252" h="10252" extrusionOk="0">
                  <a:moveTo>
                    <a:pt x="5132" y="1"/>
                  </a:moveTo>
                  <a:cubicBezTo>
                    <a:pt x="2298" y="1"/>
                    <a:pt x="0" y="2298"/>
                    <a:pt x="0" y="5132"/>
                  </a:cubicBezTo>
                  <a:cubicBezTo>
                    <a:pt x="0" y="7954"/>
                    <a:pt x="2298" y="10252"/>
                    <a:pt x="5132" y="10252"/>
                  </a:cubicBezTo>
                  <a:cubicBezTo>
                    <a:pt x="7966" y="10252"/>
                    <a:pt x="10252" y="7954"/>
                    <a:pt x="10252" y="5132"/>
                  </a:cubicBezTo>
                  <a:cubicBezTo>
                    <a:pt x="10252" y="2298"/>
                    <a:pt x="7966" y="1"/>
                    <a:pt x="5132" y="1"/>
                  </a:cubicBezTo>
                  <a:close/>
                </a:path>
              </a:pathLst>
            </a:custGeom>
            <a:solidFill>
              <a:srgbClr val="F1B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6861123" y="2498006"/>
              <a:ext cx="328096" cy="328064"/>
            </a:xfrm>
            <a:custGeom>
              <a:avLst/>
              <a:gdLst/>
              <a:ahLst/>
              <a:cxnLst/>
              <a:rect l="l" t="t" r="r" b="b"/>
              <a:pathLst>
                <a:path w="10253" h="10252" extrusionOk="0">
                  <a:moveTo>
                    <a:pt x="5132" y="1"/>
                  </a:moveTo>
                  <a:cubicBezTo>
                    <a:pt x="2299" y="1"/>
                    <a:pt x="1" y="2298"/>
                    <a:pt x="1" y="5120"/>
                  </a:cubicBezTo>
                  <a:cubicBezTo>
                    <a:pt x="1" y="7954"/>
                    <a:pt x="2299" y="10252"/>
                    <a:pt x="5132" y="10252"/>
                  </a:cubicBezTo>
                  <a:cubicBezTo>
                    <a:pt x="7966" y="10252"/>
                    <a:pt x="10252" y="7954"/>
                    <a:pt x="10252" y="5120"/>
                  </a:cubicBezTo>
                  <a:cubicBezTo>
                    <a:pt x="10252" y="2298"/>
                    <a:pt x="7966" y="1"/>
                    <a:pt x="5132" y="1"/>
                  </a:cubicBezTo>
                  <a:close/>
                </a:path>
              </a:pathLst>
            </a:custGeom>
            <a:solidFill>
              <a:srgbClr val="ED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7466147" y="2702614"/>
              <a:ext cx="61376" cy="61760"/>
            </a:xfrm>
            <a:custGeom>
              <a:avLst/>
              <a:gdLst/>
              <a:ahLst/>
              <a:cxnLst/>
              <a:rect l="l" t="t" r="r" b="b"/>
              <a:pathLst>
                <a:path w="1918" h="1930" extrusionOk="0">
                  <a:moveTo>
                    <a:pt x="953" y="0"/>
                  </a:moveTo>
                  <a:cubicBezTo>
                    <a:pt x="430" y="0"/>
                    <a:pt x="1" y="429"/>
                    <a:pt x="1" y="965"/>
                  </a:cubicBezTo>
                  <a:cubicBezTo>
                    <a:pt x="1" y="1489"/>
                    <a:pt x="430" y="1929"/>
                    <a:pt x="953" y="1929"/>
                  </a:cubicBezTo>
                  <a:cubicBezTo>
                    <a:pt x="1489" y="1929"/>
                    <a:pt x="1918" y="1489"/>
                    <a:pt x="1918" y="965"/>
                  </a:cubicBezTo>
                  <a:cubicBezTo>
                    <a:pt x="1918" y="429"/>
                    <a:pt x="1489" y="0"/>
                    <a:pt x="953"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6584163" y="24020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6806275" y="2468662"/>
              <a:ext cx="61760" cy="61760"/>
            </a:xfrm>
            <a:custGeom>
              <a:avLst/>
              <a:gdLst/>
              <a:ahLst/>
              <a:cxnLst/>
              <a:rect l="l" t="t" r="r" b="b"/>
              <a:pathLst>
                <a:path w="1930" h="1930" extrusionOk="0">
                  <a:moveTo>
                    <a:pt x="965" y="1"/>
                  </a:moveTo>
                  <a:cubicBezTo>
                    <a:pt x="441" y="1"/>
                    <a:pt x="0" y="441"/>
                    <a:pt x="0" y="965"/>
                  </a:cubicBezTo>
                  <a:cubicBezTo>
                    <a:pt x="0" y="1501"/>
                    <a:pt x="441"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4857443" y="2392854"/>
              <a:ext cx="1754176" cy="1484032"/>
            </a:xfrm>
            <a:custGeom>
              <a:avLst/>
              <a:gdLst/>
              <a:ahLst/>
              <a:cxnLst/>
              <a:rect l="l" t="t" r="r" b="b"/>
              <a:pathLst>
                <a:path w="54818" h="46376" extrusionOk="0">
                  <a:moveTo>
                    <a:pt x="53734" y="0"/>
                  </a:moveTo>
                  <a:lnTo>
                    <a:pt x="1" y="28611"/>
                  </a:lnTo>
                  <a:lnTo>
                    <a:pt x="2144" y="46375"/>
                  </a:lnTo>
                  <a:lnTo>
                    <a:pt x="54817" y="30516"/>
                  </a:lnTo>
                  <a:lnTo>
                    <a:pt x="53734" y="0"/>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6576899" y="2392854"/>
              <a:ext cx="1675680" cy="1264576"/>
            </a:xfrm>
            <a:custGeom>
              <a:avLst/>
              <a:gdLst/>
              <a:ahLst/>
              <a:cxnLst/>
              <a:rect l="l" t="t" r="r" b="b"/>
              <a:pathLst>
                <a:path w="52365" h="39518" extrusionOk="0">
                  <a:moveTo>
                    <a:pt x="1" y="0"/>
                  </a:moveTo>
                  <a:lnTo>
                    <a:pt x="1084" y="30516"/>
                  </a:lnTo>
                  <a:lnTo>
                    <a:pt x="1561" y="30373"/>
                  </a:lnTo>
                  <a:lnTo>
                    <a:pt x="49745" y="39517"/>
                  </a:lnTo>
                  <a:lnTo>
                    <a:pt x="52364" y="19312"/>
                  </a:lnTo>
                  <a:lnTo>
                    <a:pt x="1" y="0"/>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4926051" y="3369366"/>
              <a:ext cx="1711840" cy="960512"/>
            </a:xfrm>
            <a:custGeom>
              <a:avLst/>
              <a:gdLst/>
              <a:ahLst/>
              <a:cxnLst/>
              <a:rect l="l" t="t" r="r" b="b"/>
              <a:pathLst>
                <a:path w="53495" h="30016" extrusionOk="0">
                  <a:moveTo>
                    <a:pt x="52673" y="0"/>
                  </a:moveTo>
                  <a:lnTo>
                    <a:pt x="0" y="15859"/>
                  </a:lnTo>
                  <a:lnTo>
                    <a:pt x="1703" y="30016"/>
                  </a:lnTo>
                  <a:lnTo>
                    <a:pt x="53150" y="23253"/>
                  </a:lnTo>
                  <a:lnTo>
                    <a:pt x="53495" y="23277"/>
                  </a:lnTo>
                  <a:lnTo>
                    <a:pt x="52673" y="0"/>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4980515" y="4113430"/>
              <a:ext cx="1677184" cy="558976"/>
            </a:xfrm>
            <a:custGeom>
              <a:avLst/>
              <a:gdLst/>
              <a:ahLst/>
              <a:cxnLst/>
              <a:rect l="l" t="t" r="r" b="b"/>
              <a:pathLst>
                <a:path w="52412" h="17468" extrusionOk="0">
                  <a:moveTo>
                    <a:pt x="51448" y="1"/>
                  </a:moveTo>
                  <a:lnTo>
                    <a:pt x="1" y="6764"/>
                  </a:lnTo>
                  <a:lnTo>
                    <a:pt x="1286" y="17467"/>
                  </a:lnTo>
                  <a:lnTo>
                    <a:pt x="52412" y="17467"/>
                  </a:lnTo>
                  <a:lnTo>
                    <a:pt x="51793" y="25"/>
                  </a:lnTo>
                  <a:lnTo>
                    <a:pt x="51448" y="1"/>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6637859" y="4114198"/>
              <a:ext cx="1460800" cy="558208"/>
            </a:xfrm>
            <a:custGeom>
              <a:avLst/>
              <a:gdLst/>
              <a:ahLst/>
              <a:cxnLst/>
              <a:rect l="l" t="t" r="r" b="b"/>
              <a:pathLst>
                <a:path w="45650" h="17444" extrusionOk="0">
                  <a:moveTo>
                    <a:pt x="1" y="1"/>
                  </a:moveTo>
                  <a:lnTo>
                    <a:pt x="620" y="17443"/>
                  </a:lnTo>
                  <a:lnTo>
                    <a:pt x="43732" y="17443"/>
                  </a:lnTo>
                  <a:lnTo>
                    <a:pt x="45649" y="2668"/>
                  </a:lnTo>
                  <a:lnTo>
                    <a:pt x="1" y="1"/>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6611587" y="3364790"/>
              <a:ext cx="1557184" cy="834784"/>
            </a:xfrm>
            <a:custGeom>
              <a:avLst/>
              <a:gdLst/>
              <a:ahLst/>
              <a:cxnLst/>
              <a:rect l="l" t="t" r="r" b="b"/>
              <a:pathLst>
                <a:path w="48662" h="26087" extrusionOk="0">
                  <a:moveTo>
                    <a:pt x="477" y="0"/>
                  </a:moveTo>
                  <a:lnTo>
                    <a:pt x="0" y="143"/>
                  </a:lnTo>
                  <a:lnTo>
                    <a:pt x="822" y="23420"/>
                  </a:lnTo>
                  <a:lnTo>
                    <a:pt x="46470" y="26087"/>
                  </a:lnTo>
                  <a:lnTo>
                    <a:pt x="48661" y="9144"/>
                  </a:lnTo>
                  <a:lnTo>
                    <a:pt x="477" y="0"/>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0" name="Google Shape;710;p31"/>
            <p:cNvSpPr/>
            <p:nvPr/>
          </p:nvSpPr>
          <p:spPr>
            <a:xfrm>
              <a:off x="6643971" y="4283766"/>
              <a:ext cx="1432192" cy="388640"/>
            </a:xfrm>
            <a:custGeom>
              <a:avLst/>
              <a:gdLst/>
              <a:ahLst/>
              <a:cxnLst/>
              <a:rect l="l" t="t" r="r" b="b"/>
              <a:pathLst>
                <a:path w="44756" h="12145" extrusionOk="0">
                  <a:moveTo>
                    <a:pt x="0" y="0"/>
                  </a:moveTo>
                  <a:lnTo>
                    <a:pt x="429" y="12144"/>
                  </a:lnTo>
                  <a:lnTo>
                    <a:pt x="43541" y="12144"/>
                  </a:lnTo>
                  <a:lnTo>
                    <a:pt x="44756" y="2774"/>
                  </a:lnTo>
                  <a:lnTo>
                    <a:pt x="44756" y="2774"/>
                  </a:lnTo>
                  <a:cubicBezTo>
                    <a:pt x="43184" y="4298"/>
                    <a:pt x="41505" y="5715"/>
                    <a:pt x="39696" y="7013"/>
                  </a:cubicBezTo>
                  <a:cubicBezTo>
                    <a:pt x="35116" y="10555"/>
                    <a:pt x="29961" y="12100"/>
                    <a:pt x="24779" y="12100"/>
                  </a:cubicBezTo>
                  <a:cubicBezTo>
                    <a:pt x="15573" y="12100"/>
                    <a:pt x="6285" y="7222"/>
                    <a:pt x="0"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4857443" y="2392854"/>
              <a:ext cx="1800256" cy="2279552"/>
            </a:xfrm>
            <a:custGeom>
              <a:avLst/>
              <a:gdLst/>
              <a:ahLst/>
              <a:cxnLst/>
              <a:rect l="l" t="t" r="r" b="b"/>
              <a:pathLst>
                <a:path w="56258" h="71236" extrusionOk="0">
                  <a:moveTo>
                    <a:pt x="53734" y="0"/>
                  </a:moveTo>
                  <a:lnTo>
                    <a:pt x="1" y="28611"/>
                  </a:lnTo>
                  <a:lnTo>
                    <a:pt x="2144" y="46375"/>
                  </a:lnTo>
                  <a:lnTo>
                    <a:pt x="3847" y="60532"/>
                  </a:lnTo>
                  <a:lnTo>
                    <a:pt x="5132" y="71235"/>
                  </a:lnTo>
                  <a:lnTo>
                    <a:pt x="56258" y="71235"/>
                  </a:lnTo>
                  <a:lnTo>
                    <a:pt x="55639" y="53793"/>
                  </a:lnTo>
                  <a:lnTo>
                    <a:pt x="54817" y="30516"/>
                  </a:lnTo>
                  <a:lnTo>
                    <a:pt x="53734" y="0"/>
                  </a:lnTo>
                  <a:close/>
                </a:path>
              </a:pathLst>
            </a:custGeom>
            <a:solidFill>
              <a:srgbClr val="221F1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4857443" y="3199062"/>
              <a:ext cx="1800256" cy="1473344"/>
            </a:xfrm>
            <a:custGeom>
              <a:avLst/>
              <a:gdLst/>
              <a:ahLst/>
              <a:cxnLst/>
              <a:rect l="l" t="t" r="r" b="b"/>
              <a:pathLst>
                <a:path w="56258" h="46042" extrusionOk="0">
                  <a:moveTo>
                    <a:pt x="6418" y="0"/>
                  </a:moveTo>
                  <a:lnTo>
                    <a:pt x="1" y="3417"/>
                  </a:lnTo>
                  <a:lnTo>
                    <a:pt x="2144" y="21181"/>
                  </a:lnTo>
                  <a:lnTo>
                    <a:pt x="3847" y="35338"/>
                  </a:lnTo>
                  <a:lnTo>
                    <a:pt x="5132" y="46041"/>
                  </a:lnTo>
                  <a:lnTo>
                    <a:pt x="56258" y="46041"/>
                  </a:lnTo>
                  <a:lnTo>
                    <a:pt x="55770" y="32421"/>
                  </a:lnTo>
                  <a:cubicBezTo>
                    <a:pt x="53502" y="32843"/>
                    <a:pt x="51156" y="33030"/>
                    <a:pt x="48794" y="33030"/>
                  </a:cubicBezTo>
                  <a:cubicBezTo>
                    <a:pt x="43370" y="33030"/>
                    <a:pt x="37861" y="32044"/>
                    <a:pt x="33017" y="30659"/>
                  </a:cubicBezTo>
                  <a:cubicBezTo>
                    <a:pt x="18503" y="27027"/>
                    <a:pt x="8371" y="14407"/>
                    <a:pt x="6418" y="0"/>
                  </a:cubicBezTo>
                  <a:close/>
                </a:path>
              </a:pathLst>
            </a:custGeom>
            <a:solidFill>
              <a:srgbClr val="221F1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4998051" y="3358678"/>
              <a:ext cx="3112800" cy="508288"/>
            </a:xfrm>
            <a:custGeom>
              <a:avLst/>
              <a:gdLst/>
              <a:ahLst/>
              <a:cxnLst/>
              <a:rect l="l" t="t" r="r" b="b"/>
              <a:pathLst>
                <a:path w="97275" h="15884" extrusionOk="0">
                  <a:moveTo>
                    <a:pt x="50399" y="1"/>
                  </a:moveTo>
                  <a:cubicBezTo>
                    <a:pt x="50340" y="13"/>
                    <a:pt x="50304" y="13"/>
                    <a:pt x="50245" y="25"/>
                  </a:cubicBezTo>
                  <a:cubicBezTo>
                    <a:pt x="50054" y="60"/>
                    <a:pt x="49721" y="144"/>
                    <a:pt x="49221" y="275"/>
                  </a:cubicBezTo>
                  <a:cubicBezTo>
                    <a:pt x="45518" y="1287"/>
                    <a:pt x="33219" y="5025"/>
                    <a:pt x="21836" y="8526"/>
                  </a:cubicBezTo>
                  <a:cubicBezTo>
                    <a:pt x="10454" y="12014"/>
                    <a:pt x="0" y="15265"/>
                    <a:pt x="0" y="15265"/>
                  </a:cubicBezTo>
                  <a:lnTo>
                    <a:pt x="191" y="15884"/>
                  </a:lnTo>
                  <a:cubicBezTo>
                    <a:pt x="191" y="15884"/>
                    <a:pt x="381" y="15824"/>
                    <a:pt x="738" y="15705"/>
                  </a:cubicBezTo>
                  <a:cubicBezTo>
                    <a:pt x="3441" y="14872"/>
                    <a:pt x="15597" y="11097"/>
                    <a:pt x="27218" y="7537"/>
                  </a:cubicBezTo>
                  <a:cubicBezTo>
                    <a:pt x="33028" y="5763"/>
                    <a:pt x="38708" y="4037"/>
                    <a:pt x="42994" y="2751"/>
                  </a:cubicBezTo>
                  <a:cubicBezTo>
                    <a:pt x="45149" y="2108"/>
                    <a:pt x="46947" y="1584"/>
                    <a:pt x="48244" y="1215"/>
                  </a:cubicBezTo>
                  <a:cubicBezTo>
                    <a:pt x="48887" y="1025"/>
                    <a:pt x="49411" y="882"/>
                    <a:pt x="49792" y="787"/>
                  </a:cubicBezTo>
                  <a:cubicBezTo>
                    <a:pt x="49983" y="739"/>
                    <a:pt x="50126" y="703"/>
                    <a:pt x="50245" y="679"/>
                  </a:cubicBezTo>
                  <a:cubicBezTo>
                    <a:pt x="50292" y="668"/>
                    <a:pt x="50328" y="656"/>
                    <a:pt x="50352" y="656"/>
                  </a:cubicBezTo>
                  <a:cubicBezTo>
                    <a:pt x="50388" y="668"/>
                    <a:pt x="50411" y="679"/>
                    <a:pt x="50447" y="679"/>
                  </a:cubicBezTo>
                  <a:cubicBezTo>
                    <a:pt x="50626" y="739"/>
                    <a:pt x="50947" y="810"/>
                    <a:pt x="51411" y="906"/>
                  </a:cubicBezTo>
                  <a:cubicBezTo>
                    <a:pt x="54900" y="1644"/>
                    <a:pt x="66330" y="3751"/>
                    <a:pt x="76891" y="5668"/>
                  </a:cubicBezTo>
                  <a:cubicBezTo>
                    <a:pt x="87464" y="7585"/>
                    <a:pt x="97167" y="9311"/>
                    <a:pt x="97167" y="9311"/>
                  </a:cubicBezTo>
                  <a:lnTo>
                    <a:pt x="97274" y="8680"/>
                  </a:lnTo>
                  <a:cubicBezTo>
                    <a:pt x="97274" y="8680"/>
                    <a:pt x="97096" y="8657"/>
                    <a:pt x="96750" y="8597"/>
                  </a:cubicBezTo>
                  <a:cubicBezTo>
                    <a:pt x="94191" y="8133"/>
                    <a:pt x="82665" y="6073"/>
                    <a:pt x="71747" y="4073"/>
                  </a:cubicBezTo>
                  <a:cubicBezTo>
                    <a:pt x="66294" y="3084"/>
                    <a:pt x="60996" y="2108"/>
                    <a:pt x="57055" y="1358"/>
                  </a:cubicBezTo>
                  <a:cubicBezTo>
                    <a:pt x="55079" y="989"/>
                    <a:pt x="53447" y="668"/>
                    <a:pt x="52304" y="441"/>
                  </a:cubicBezTo>
                  <a:cubicBezTo>
                    <a:pt x="51733" y="322"/>
                    <a:pt x="51281" y="227"/>
                    <a:pt x="50983" y="156"/>
                  </a:cubicBezTo>
                  <a:cubicBezTo>
                    <a:pt x="50828" y="120"/>
                    <a:pt x="50709" y="96"/>
                    <a:pt x="50638" y="72"/>
                  </a:cubicBezTo>
                  <a:cubicBezTo>
                    <a:pt x="50614" y="72"/>
                    <a:pt x="50590" y="60"/>
                    <a:pt x="50578" y="60"/>
                  </a:cubicBezTo>
                  <a:cubicBezTo>
                    <a:pt x="50578" y="60"/>
                    <a:pt x="50578" y="48"/>
                    <a:pt x="50578" y="48"/>
                  </a:cubicBezTo>
                  <a:cubicBezTo>
                    <a:pt x="50519" y="25"/>
                    <a:pt x="50483" y="13"/>
                    <a:pt x="50459" y="13"/>
                  </a:cubicBezTo>
                  <a:lnTo>
                    <a:pt x="50399" y="1"/>
                  </a:ln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5004131" y="3866934"/>
              <a:ext cx="32" cy="32"/>
            </a:xfrm>
            <a:custGeom>
              <a:avLst/>
              <a:gdLst/>
              <a:ahLst/>
              <a:cxnLst/>
              <a:rect l="l" t="t" r="r" b="b"/>
              <a:pathLst>
                <a:path w="1" h="1" extrusionOk="0">
                  <a:moveTo>
                    <a:pt x="1" y="1"/>
                  </a:move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5004899" y="4103158"/>
              <a:ext cx="3012608" cy="240832"/>
            </a:xfrm>
            <a:custGeom>
              <a:avLst/>
              <a:gdLst/>
              <a:ahLst/>
              <a:cxnLst/>
              <a:rect l="l" t="t" r="r" b="b"/>
              <a:pathLst>
                <a:path w="94144" h="7526" extrusionOk="0">
                  <a:moveTo>
                    <a:pt x="50674" y="1"/>
                  </a:moveTo>
                  <a:lnTo>
                    <a:pt x="1" y="6894"/>
                  </a:lnTo>
                  <a:lnTo>
                    <a:pt x="84" y="7525"/>
                  </a:lnTo>
                  <a:lnTo>
                    <a:pt x="50697" y="643"/>
                  </a:lnTo>
                  <a:lnTo>
                    <a:pt x="94108" y="3370"/>
                  </a:lnTo>
                  <a:lnTo>
                    <a:pt x="94143" y="2727"/>
                  </a:lnTo>
                  <a:lnTo>
                    <a:pt x="50674" y="1"/>
                  </a:ln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5007555" y="4343958"/>
              <a:ext cx="32" cy="32"/>
            </a:xfrm>
            <a:custGeom>
              <a:avLst/>
              <a:gdLst/>
              <a:ahLst/>
              <a:cxnLst/>
              <a:rect l="l" t="t" r="r" b="b"/>
              <a:pathLst>
                <a:path w="1" h="1" extrusionOk="0">
                  <a:moveTo>
                    <a:pt x="1" y="0"/>
                  </a:move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4878019" y="2402774"/>
              <a:ext cx="1800256" cy="2279904"/>
            </a:xfrm>
            <a:custGeom>
              <a:avLst/>
              <a:gdLst/>
              <a:ahLst/>
              <a:cxnLst/>
              <a:rect l="l" t="t" r="r" b="b"/>
              <a:pathLst>
                <a:path w="56258" h="71247" extrusionOk="0">
                  <a:moveTo>
                    <a:pt x="53722" y="0"/>
                  </a:moveTo>
                  <a:lnTo>
                    <a:pt x="1" y="28611"/>
                  </a:lnTo>
                  <a:lnTo>
                    <a:pt x="5132" y="71247"/>
                  </a:lnTo>
                  <a:lnTo>
                    <a:pt x="7740" y="71247"/>
                  </a:lnTo>
                  <a:lnTo>
                    <a:pt x="3847" y="32302"/>
                  </a:lnTo>
                  <a:lnTo>
                    <a:pt x="45518" y="13073"/>
                  </a:lnTo>
                  <a:lnTo>
                    <a:pt x="49888" y="71247"/>
                  </a:lnTo>
                  <a:lnTo>
                    <a:pt x="56258" y="71247"/>
                  </a:lnTo>
                  <a:lnTo>
                    <a:pt x="537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6556323" y="2413046"/>
              <a:ext cx="1676064" cy="2279936"/>
            </a:xfrm>
            <a:custGeom>
              <a:avLst/>
              <a:gdLst/>
              <a:ahLst/>
              <a:cxnLst/>
              <a:rect l="l" t="t" r="r" b="b"/>
              <a:pathLst>
                <a:path w="52377" h="71248" extrusionOk="0">
                  <a:moveTo>
                    <a:pt x="1" y="0"/>
                  </a:moveTo>
                  <a:lnTo>
                    <a:pt x="2525" y="71247"/>
                  </a:lnTo>
                  <a:lnTo>
                    <a:pt x="8121" y="71247"/>
                  </a:lnTo>
                  <a:lnTo>
                    <a:pt x="7811" y="13550"/>
                  </a:lnTo>
                  <a:lnTo>
                    <a:pt x="45638" y="25087"/>
                  </a:lnTo>
                  <a:lnTo>
                    <a:pt x="40494" y="71247"/>
                  </a:lnTo>
                  <a:lnTo>
                    <a:pt x="45638" y="71247"/>
                  </a:lnTo>
                  <a:lnTo>
                    <a:pt x="52376" y="19324"/>
                  </a:lnTo>
                  <a:lnTo>
                    <a:pt x="1"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6576899" y="2392854"/>
              <a:ext cx="1675680" cy="2279552"/>
            </a:xfrm>
            <a:custGeom>
              <a:avLst/>
              <a:gdLst/>
              <a:ahLst/>
              <a:cxnLst/>
              <a:rect l="l" t="t" r="r" b="b"/>
              <a:pathLst>
                <a:path w="52365" h="71236" extrusionOk="0">
                  <a:moveTo>
                    <a:pt x="1" y="0"/>
                  </a:moveTo>
                  <a:lnTo>
                    <a:pt x="2525" y="71235"/>
                  </a:lnTo>
                  <a:lnTo>
                    <a:pt x="8121" y="71235"/>
                  </a:lnTo>
                  <a:lnTo>
                    <a:pt x="7811" y="13538"/>
                  </a:lnTo>
                  <a:lnTo>
                    <a:pt x="45637" y="25075"/>
                  </a:lnTo>
                  <a:lnTo>
                    <a:pt x="40494" y="71235"/>
                  </a:lnTo>
                  <a:lnTo>
                    <a:pt x="45637" y="71235"/>
                  </a:lnTo>
                  <a:lnTo>
                    <a:pt x="52364" y="1931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4857154" y="2392854"/>
              <a:ext cx="1800256" cy="2279552"/>
            </a:xfrm>
            <a:custGeom>
              <a:avLst/>
              <a:gdLst/>
              <a:ahLst/>
              <a:cxnLst/>
              <a:rect l="l" t="t" r="r" b="b"/>
              <a:pathLst>
                <a:path w="56258" h="71236" extrusionOk="0">
                  <a:moveTo>
                    <a:pt x="53734" y="0"/>
                  </a:moveTo>
                  <a:lnTo>
                    <a:pt x="1" y="28611"/>
                  </a:lnTo>
                  <a:lnTo>
                    <a:pt x="5132" y="71235"/>
                  </a:lnTo>
                  <a:lnTo>
                    <a:pt x="7740" y="71235"/>
                  </a:lnTo>
                  <a:lnTo>
                    <a:pt x="3847" y="32290"/>
                  </a:lnTo>
                  <a:lnTo>
                    <a:pt x="45518" y="13062"/>
                  </a:lnTo>
                  <a:lnTo>
                    <a:pt x="49900" y="71235"/>
                  </a:lnTo>
                  <a:lnTo>
                    <a:pt x="56258" y="71235"/>
                  </a:lnTo>
                  <a:lnTo>
                    <a:pt x="53734" y="0"/>
                  </a:lnTo>
                  <a:close/>
                </a:path>
              </a:pathLst>
            </a:custGeom>
            <a:solidFill>
              <a:srgbClr val="33333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4857443" y="3212374"/>
              <a:ext cx="247680" cy="1460032"/>
            </a:xfrm>
            <a:custGeom>
              <a:avLst/>
              <a:gdLst/>
              <a:ahLst/>
              <a:cxnLst/>
              <a:rect l="l" t="t" r="r" b="b"/>
              <a:pathLst>
                <a:path w="7740" h="45626" extrusionOk="0">
                  <a:moveTo>
                    <a:pt x="5621" y="1"/>
                  </a:moveTo>
                  <a:lnTo>
                    <a:pt x="1" y="3001"/>
                  </a:lnTo>
                  <a:lnTo>
                    <a:pt x="5132" y="45625"/>
                  </a:lnTo>
                  <a:lnTo>
                    <a:pt x="7740" y="45625"/>
                  </a:lnTo>
                  <a:lnTo>
                    <a:pt x="3847" y="6680"/>
                  </a:lnTo>
                  <a:lnTo>
                    <a:pt x="6930" y="5263"/>
                  </a:lnTo>
                  <a:cubicBezTo>
                    <a:pt x="6442" y="3525"/>
                    <a:pt x="6037" y="1763"/>
                    <a:pt x="5621" y="1"/>
                  </a:cubicBezTo>
                  <a:close/>
                </a:path>
              </a:pathLst>
            </a:custGeom>
            <a:solidFill>
              <a:srgbClr val="221F1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6421091" y="4001814"/>
              <a:ext cx="236608" cy="670592"/>
            </a:xfrm>
            <a:custGeom>
              <a:avLst/>
              <a:gdLst/>
              <a:ahLst/>
              <a:cxnLst/>
              <a:rect l="l" t="t" r="r" b="b"/>
              <a:pathLst>
                <a:path w="7394" h="20956" extrusionOk="0">
                  <a:moveTo>
                    <a:pt x="6656" y="0"/>
                  </a:moveTo>
                  <a:cubicBezTo>
                    <a:pt x="4989" y="2917"/>
                    <a:pt x="2691" y="5334"/>
                    <a:pt x="0" y="7275"/>
                  </a:cubicBezTo>
                  <a:lnTo>
                    <a:pt x="1036" y="20955"/>
                  </a:lnTo>
                  <a:lnTo>
                    <a:pt x="7394" y="20955"/>
                  </a:lnTo>
                  <a:lnTo>
                    <a:pt x="6656" y="0"/>
                  </a:lnTo>
                  <a:close/>
                </a:path>
              </a:pathLst>
            </a:custGeom>
            <a:solidFill>
              <a:srgbClr val="221F1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5539459" y="2824918"/>
              <a:ext cx="328448" cy="328064"/>
            </a:xfrm>
            <a:custGeom>
              <a:avLst/>
              <a:gdLst/>
              <a:ahLst/>
              <a:cxnLst/>
              <a:rect l="l" t="t" r="r" b="b"/>
              <a:pathLst>
                <a:path w="10264" h="10252" extrusionOk="0">
                  <a:moveTo>
                    <a:pt x="5132" y="0"/>
                  </a:moveTo>
                  <a:cubicBezTo>
                    <a:pt x="2298" y="0"/>
                    <a:pt x="0" y="2298"/>
                    <a:pt x="0" y="5132"/>
                  </a:cubicBezTo>
                  <a:cubicBezTo>
                    <a:pt x="0" y="7965"/>
                    <a:pt x="2298" y="10251"/>
                    <a:pt x="5132" y="10251"/>
                  </a:cubicBezTo>
                  <a:cubicBezTo>
                    <a:pt x="7965" y="10251"/>
                    <a:pt x="10263" y="7965"/>
                    <a:pt x="10263" y="5132"/>
                  </a:cubicBezTo>
                  <a:cubicBezTo>
                    <a:pt x="10263" y="2298"/>
                    <a:pt x="7965" y="0"/>
                    <a:pt x="5132" y="0"/>
                  </a:cubicBezTo>
                  <a:close/>
                </a:path>
              </a:pathLst>
            </a:custGeom>
            <a:solidFill>
              <a:srgbClr val="ED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6153987" y="2512118"/>
              <a:ext cx="165024" cy="106304"/>
            </a:xfrm>
            <a:custGeom>
              <a:avLst/>
              <a:gdLst/>
              <a:ahLst/>
              <a:cxnLst/>
              <a:rect l="l" t="t" r="r" b="b"/>
              <a:pathLst>
                <a:path w="5157" h="3322" extrusionOk="0">
                  <a:moveTo>
                    <a:pt x="2442" y="0"/>
                  </a:moveTo>
                  <a:lnTo>
                    <a:pt x="1" y="3322"/>
                  </a:lnTo>
                  <a:lnTo>
                    <a:pt x="5156" y="548"/>
                  </a:lnTo>
                  <a:lnTo>
                    <a:pt x="2442" y="0"/>
                  </a:lnTo>
                  <a:close/>
                </a:path>
              </a:pathLst>
            </a:custGeom>
            <a:solidFill>
              <a:srgbClr val="F1C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5469347" y="2512118"/>
              <a:ext cx="1018816" cy="1240544"/>
            </a:xfrm>
            <a:custGeom>
              <a:avLst/>
              <a:gdLst/>
              <a:ahLst/>
              <a:cxnLst/>
              <a:rect l="l" t="t" r="r" b="b"/>
              <a:pathLst>
                <a:path w="31838" h="38767" extrusionOk="0">
                  <a:moveTo>
                    <a:pt x="23837" y="0"/>
                  </a:moveTo>
                  <a:lnTo>
                    <a:pt x="881" y="12740"/>
                  </a:lnTo>
                  <a:lnTo>
                    <a:pt x="0" y="15050"/>
                  </a:lnTo>
                  <a:cubicBezTo>
                    <a:pt x="5656" y="31635"/>
                    <a:pt x="3560" y="38767"/>
                    <a:pt x="3560" y="38767"/>
                  </a:cubicBezTo>
                  <a:lnTo>
                    <a:pt x="24372" y="32230"/>
                  </a:lnTo>
                  <a:cubicBezTo>
                    <a:pt x="31838" y="27908"/>
                    <a:pt x="22837" y="2822"/>
                    <a:pt x="22837" y="2822"/>
                  </a:cubicBezTo>
                  <a:lnTo>
                    <a:pt x="23837" y="0"/>
                  </a:lnTo>
                  <a:close/>
                </a:path>
              </a:pathLst>
            </a:custGeom>
            <a:solidFill>
              <a:srgbClr val="F5D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6045411" y="3419638"/>
              <a:ext cx="232448" cy="137952"/>
            </a:xfrm>
            <a:custGeom>
              <a:avLst/>
              <a:gdLst/>
              <a:ahLst/>
              <a:cxnLst/>
              <a:rect l="l" t="t" r="r" b="b"/>
              <a:pathLst>
                <a:path w="7264" h="4311" extrusionOk="0">
                  <a:moveTo>
                    <a:pt x="5716" y="1"/>
                  </a:moveTo>
                  <a:lnTo>
                    <a:pt x="3370" y="1453"/>
                  </a:lnTo>
                  <a:lnTo>
                    <a:pt x="1" y="4311"/>
                  </a:lnTo>
                  <a:lnTo>
                    <a:pt x="1" y="4311"/>
                  </a:lnTo>
                  <a:lnTo>
                    <a:pt x="7263" y="1156"/>
                  </a:lnTo>
                  <a:lnTo>
                    <a:pt x="5716" y="1"/>
                  </a:lnTo>
                  <a:close/>
                </a:path>
              </a:pathLst>
            </a:custGeom>
            <a:solidFill>
              <a:srgbClr val="F0A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5550115" y="3419638"/>
              <a:ext cx="699168" cy="333024"/>
            </a:xfrm>
            <a:custGeom>
              <a:avLst/>
              <a:gdLst/>
              <a:ahLst/>
              <a:cxnLst/>
              <a:rect l="l" t="t" r="r" b="b"/>
              <a:pathLst>
                <a:path w="21849" h="10407" extrusionOk="0">
                  <a:moveTo>
                    <a:pt x="21194" y="1"/>
                  </a:moveTo>
                  <a:lnTo>
                    <a:pt x="762" y="7585"/>
                  </a:lnTo>
                  <a:lnTo>
                    <a:pt x="0" y="9002"/>
                  </a:lnTo>
                  <a:lnTo>
                    <a:pt x="1036" y="10407"/>
                  </a:lnTo>
                  <a:lnTo>
                    <a:pt x="21848" y="3870"/>
                  </a:lnTo>
                  <a:lnTo>
                    <a:pt x="20539" y="2120"/>
                  </a:lnTo>
                  <a:lnTo>
                    <a:pt x="21194" y="1"/>
                  </a:lnTo>
                  <a:close/>
                </a:path>
              </a:pathLst>
            </a:custGeom>
            <a:solidFill>
              <a:srgbClr val="F1C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6139907" y="3083990"/>
              <a:ext cx="16032" cy="22880"/>
            </a:xfrm>
            <a:custGeom>
              <a:avLst/>
              <a:gdLst/>
              <a:ahLst/>
              <a:cxnLst/>
              <a:rect l="l" t="t" r="r" b="b"/>
              <a:pathLst>
                <a:path w="501" h="715" extrusionOk="0">
                  <a:moveTo>
                    <a:pt x="298" y="0"/>
                  </a:moveTo>
                  <a:lnTo>
                    <a:pt x="0" y="108"/>
                  </a:lnTo>
                  <a:cubicBezTo>
                    <a:pt x="72" y="310"/>
                    <a:pt x="131" y="512"/>
                    <a:pt x="191" y="715"/>
                  </a:cubicBezTo>
                  <a:lnTo>
                    <a:pt x="500" y="619"/>
                  </a:lnTo>
                  <a:cubicBezTo>
                    <a:pt x="441" y="417"/>
                    <a:pt x="369" y="215"/>
                    <a:pt x="298"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6151331" y="3124374"/>
              <a:ext cx="13376" cy="21760"/>
            </a:xfrm>
            <a:custGeom>
              <a:avLst/>
              <a:gdLst/>
              <a:ahLst/>
              <a:cxnLst/>
              <a:rect l="l" t="t" r="r" b="b"/>
              <a:pathLst>
                <a:path w="418" h="680" extrusionOk="0">
                  <a:moveTo>
                    <a:pt x="310" y="0"/>
                  </a:moveTo>
                  <a:lnTo>
                    <a:pt x="1" y="60"/>
                  </a:lnTo>
                  <a:cubicBezTo>
                    <a:pt x="36" y="215"/>
                    <a:pt x="60" y="358"/>
                    <a:pt x="84" y="512"/>
                  </a:cubicBezTo>
                  <a:cubicBezTo>
                    <a:pt x="96" y="572"/>
                    <a:pt x="96" y="631"/>
                    <a:pt x="108" y="679"/>
                  </a:cubicBezTo>
                  <a:lnTo>
                    <a:pt x="417" y="643"/>
                  </a:lnTo>
                  <a:cubicBezTo>
                    <a:pt x="417" y="584"/>
                    <a:pt x="405" y="524"/>
                    <a:pt x="393" y="465"/>
                  </a:cubicBezTo>
                  <a:cubicBezTo>
                    <a:pt x="382" y="310"/>
                    <a:pt x="346" y="155"/>
                    <a:pt x="31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6120867" y="2803958"/>
              <a:ext cx="18304" cy="22880"/>
            </a:xfrm>
            <a:custGeom>
              <a:avLst/>
              <a:gdLst/>
              <a:ahLst/>
              <a:cxnLst/>
              <a:rect l="l" t="t" r="r" b="b"/>
              <a:pathLst>
                <a:path w="572" h="715" extrusionOk="0">
                  <a:moveTo>
                    <a:pt x="286" y="0"/>
                  </a:moveTo>
                  <a:lnTo>
                    <a:pt x="0" y="167"/>
                  </a:lnTo>
                  <a:cubicBezTo>
                    <a:pt x="107" y="346"/>
                    <a:pt x="202" y="524"/>
                    <a:pt x="274" y="715"/>
                  </a:cubicBezTo>
                  <a:lnTo>
                    <a:pt x="572" y="608"/>
                  </a:lnTo>
                  <a:cubicBezTo>
                    <a:pt x="500" y="393"/>
                    <a:pt x="393" y="191"/>
                    <a:pt x="286"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6104483" y="2770422"/>
              <a:ext cx="32" cy="32"/>
            </a:xfrm>
            <a:custGeom>
              <a:avLst/>
              <a:gdLst/>
              <a:ahLst/>
              <a:cxnLst/>
              <a:rect l="l" t="t" r="r" b="b"/>
              <a:pathLst>
                <a:path w="1" h="1" extrusionOk="0">
                  <a:moveTo>
                    <a:pt x="0" y="1"/>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6114755" y="3006262"/>
              <a:ext cx="14880" cy="22496"/>
            </a:xfrm>
            <a:custGeom>
              <a:avLst/>
              <a:gdLst/>
              <a:ahLst/>
              <a:cxnLst/>
              <a:rect l="l" t="t" r="r" b="b"/>
              <a:pathLst>
                <a:path w="465" h="703" extrusionOk="0">
                  <a:moveTo>
                    <a:pt x="322" y="0"/>
                  </a:moveTo>
                  <a:lnTo>
                    <a:pt x="1" y="60"/>
                  </a:lnTo>
                  <a:cubicBezTo>
                    <a:pt x="48" y="274"/>
                    <a:pt x="96" y="489"/>
                    <a:pt x="155" y="703"/>
                  </a:cubicBezTo>
                  <a:lnTo>
                    <a:pt x="465" y="608"/>
                  </a:lnTo>
                  <a:cubicBezTo>
                    <a:pt x="405" y="405"/>
                    <a:pt x="358" y="203"/>
                    <a:pt x="32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6115139" y="2924342"/>
              <a:ext cx="14880" cy="22528"/>
            </a:xfrm>
            <a:custGeom>
              <a:avLst/>
              <a:gdLst/>
              <a:ahLst/>
              <a:cxnLst/>
              <a:rect l="l" t="t" r="r" b="b"/>
              <a:pathLst>
                <a:path w="465" h="704" extrusionOk="0">
                  <a:moveTo>
                    <a:pt x="155" y="1"/>
                  </a:moveTo>
                  <a:cubicBezTo>
                    <a:pt x="96" y="215"/>
                    <a:pt x="48" y="429"/>
                    <a:pt x="0" y="632"/>
                  </a:cubicBezTo>
                  <a:lnTo>
                    <a:pt x="310" y="703"/>
                  </a:lnTo>
                  <a:cubicBezTo>
                    <a:pt x="358" y="501"/>
                    <a:pt x="405" y="298"/>
                    <a:pt x="465" y="84"/>
                  </a:cubicBezTo>
                  <a:lnTo>
                    <a:pt x="155"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6096835" y="2770422"/>
              <a:ext cx="20992" cy="22496"/>
            </a:xfrm>
            <a:custGeom>
              <a:avLst/>
              <a:gdLst/>
              <a:ahLst/>
              <a:cxnLst/>
              <a:rect l="l" t="t" r="r" b="b"/>
              <a:pathLst>
                <a:path w="656" h="703" extrusionOk="0">
                  <a:moveTo>
                    <a:pt x="239" y="1"/>
                  </a:moveTo>
                  <a:lnTo>
                    <a:pt x="1" y="203"/>
                  </a:lnTo>
                  <a:cubicBezTo>
                    <a:pt x="144" y="370"/>
                    <a:pt x="275" y="536"/>
                    <a:pt x="406" y="703"/>
                  </a:cubicBezTo>
                  <a:lnTo>
                    <a:pt x="656" y="501"/>
                  </a:lnTo>
                  <a:cubicBezTo>
                    <a:pt x="525" y="334"/>
                    <a:pt x="382" y="167"/>
                    <a:pt x="23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6111331" y="2965878"/>
              <a:ext cx="11072" cy="21376"/>
            </a:xfrm>
            <a:custGeom>
              <a:avLst/>
              <a:gdLst/>
              <a:ahLst/>
              <a:cxnLst/>
              <a:rect l="l" t="t" r="r" b="b"/>
              <a:pathLst>
                <a:path w="346" h="668" extrusionOk="0">
                  <a:moveTo>
                    <a:pt x="24" y="0"/>
                  </a:moveTo>
                  <a:cubicBezTo>
                    <a:pt x="0" y="227"/>
                    <a:pt x="0" y="441"/>
                    <a:pt x="24" y="667"/>
                  </a:cubicBezTo>
                  <a:lnTo>
                    <a:pt x="346" y="643"/>
                  </a:lnTo>
                  <a:cubicBezTo>
                    <a:pt x="322" y="441"/>
                    <a:pt x="322" y="227"/>
                    <a:pt x="334" y="24"/>
                  </a:cubicBezTo>
                  <a:lnTo>
                    <a:pt x="24"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6134179" y="2844726"/>
              <a:ext cx="11072" cy="21344"/>
            </a:xfrm>
            <a:custGeom>
              <a:avLst/>
              <a:gdLst/>
              <a:ahLst/>
              <a:cxnLst/>
              <a:rect l="l" t="t" r="r" b="b"/>
              <a:pathLst>
                <a:path w="346" h="667" extrusionOk="0">
                  <a:moveTo>
                    <a:pt x="322" y="0"/>
                  </a:moveTo>
                  <a:lnTo>
                    <a:pt x="1" y="36"/>
                  </a:lnTo>
                  <a:cubicBezTo>
                    <a:pt x="25" y="238"/>
                    <a:pt x="25" y="441"/>
                    <a:pt x="1" y="643"/>
                  </a:cubicBezTo>
                  <a:lnTo>
                    <a:pt x="322" y="667"/>
                  </a:lnTo>
                  <a:cubicBezTo>
                    <a:pt x="346" y="453"/>
                    <a:pt x="346" y="226"/>
                    <a:pt x="32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6070563" y="2738806"/>
              <a:ext cx="20992" cy="22496"/>
            </a:xfrm>
            <a:custGeom>
              <a:avLst/>
              <a:gdLst/>
              <a:ahLst/>
              <a:cxnLst/>
              <a:rect l="l" t="t" r="r" b="b"/>
              <a:pathLst>
                <a:path w="656" h="703" extrusionOk="0">
                  <a:moveTo>
                    <a:pt x="262" y="0"/>
                  </a:moveTo>
                  <a:lnTo>
                    <a:pt x="0" y="179"/>
                  </a:lnTo>
                  <a:cubicBezTo>
                    <a:pt x="131" y="358"/>
                    <a:pt x="262" y="536"/>
                    <a:pt x="405" y="703"/>
                  </a:cubicBezTo>
                  <a:lnTo>
                    <a:pt x="655" y="500"/>
                  </a:lnTo>
                  <a:cubicBezTo>
                    <a:pt x="512" y="334"/>
                    <a:pt x="381" y="167"/>
                    <a:pt x="26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6125795" y="2884726"/>
              <a:ext cx="15296" cy="22496"/>
            </a:xfrm>
            <a:custGeom>
              <a:avLst/>
              <a:gdLst/>
              <a:ahLst/>
              <a:cxnLst/>
              <a:rect l="l" t="t" r="r" b="b"/>
              <a:pathLst>
                <a:path w="478" h="703" extrusionOk="0">
                  <a:moveTo>
                    <a:pt x="167" y="0"/>
                  </a:moveTo>
                  <a:cubicBezTo>
                    <a:pt x="120" y="215"/>
                    <a:pt x="60" y="417"/>
                    <a:pt x="1" y="620"/>
                  </a:cubicBezTo>
                  <a:lnTo>
                    <a:pt x="310" y="703"/>
                  </a:lnTo>
                  <a:cubicBezTo>
                    <a:pt x="370" y="500"/>
                    <a:pt x="429" y="286"/>
                    <a:pt x="477" y="72"/>
                  </a:cubicBezTo>
                  <a:lnTo>
                    <a:pt x="167"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6047715" y="2663350"/>
              <a:ext cx="11456" cy="21376"/>
            </a:xfrm>
            <a:custGeom>
              <a:avLst/>
              <a:gdLst/>
              <a:ahLst/>
              <a:cxnLst/>
              <a:rect l="l" t="t" r="r" b="b"/>
              <a:pathLst>
                <a:path w="358" h="668" extrusionOk="0">
                  <a:moveTo>
                    <a:pt x="48" y="1"/>
                  </a:moveTo>
                  <a:cubicBezTo>
                    <a:pt x="12" y="227"/>
                    <a:pt x="0" y="441"/>
                    <a:pt x="12" y="668"/>
                  </a:cubicBezTo>
                  <a:lnTo>
                    <a:pt x="333" y="656"/>
                  </a:lnTo>
                  <a:cubicBezTo>
                    <a:pt x="321" y="453"/>
                    <a:pt x="333" y="251"/>
                    <a:pt x="357" y="49"/>
                  </a:cubicBezTo>
                  <a:lnTo>
                    <a:pt x="48"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6053795" y="2622582"/>
              <a:ext cx="16800" cy="22912"/>
            </a:xfrm>
            <a:custGeom>
              <a:avLst/>
              <a:gdLst/>
              <a:ahLst/>
              <a:cxnLst/>
              <a:rect l="l" t="t" r="r" b="b"/>
              <a:pathLst>
                <a:path w="525" h="716" extrusionOk="0">
                  <a:moveTo>
                    <a:pt x="227" y="1"/>
                  </a:moveTo>
                  <a:cubicBezTo>
                    <a:pt x="143" y="203"/>
                    <a:pt x="60" y="418"/>
                    <a:pt x="1" y="620"/>
                  </a:cubicBezTo>
                  <a:lnTo>
                    <a:pt x="310" y="715"/>
                  </a:lnTo>
                  <a:cubicBezTo>
                    <a:pt x="370" y="513"/>
                    <a:pt x="441" y="322"/>
                    <a:pt x="524" y="132"/>
                  </a:cubicBezTo>
                  <a:lnTo>
                    <a:pt x="227"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6051523" y="2703382"/>
              <a:ext cx="17152" cy="22880"/>
            </a:xfrm>
            <a:custGeom>
              <a:avLst/>
              <a:gdLst/>
              <a:ahLst/>
              <a:cxnLst/>
              <a:rect l="l" t="t" r="r" b="b"/>
              <a:pathLst>
                <a:path w="536" h="715" extrusionOk="0">
                  <a:moveTo>
                    <a:pt x="310" y="0"/>
                  </a:moveTo>
                  <a:lnTo>
                    <a:pt x="0" y="95"/>
                  </a:lnTo>
                  <a:lnTo>
                    <a:pt x="24" y="167"/>
                  </a:lnTo>
                  <a:cubicBezTo>
                    <a:pt x="83" y="357"/>
                    <a:pt x="155" y="548"/>
                    <a:pt x="250" y="714"/>
                  </a:cubicBezTo>
                  <a:lnTo>
                    <a:pt x="536" y="572"/>
                  </a:lnTo>
                  <a:cubicBezTo>
                    <a:pt x="453" y="417"/>
                    <a:pt x="381" y="250"/>
                    <a:pt x="333" y="71"/>
                  </a:cubicBezTo>
                  <a:lnTo>
                    <a:pt x="310"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5640803" y="3033686"/>
              <a:ext cx="21728" cy="21760"/>
            </a:xfrm>
            <a:custGeom>
              <a:avLst/>
              <a:gdLst/>
              <a:ahLst/>
              <a:cxnLst/>
              <a:rect l="l" t="t" r="r" b="b"/>
              <a:pathLst>
                <a:path w="679" h="680" extrusionOk="0">
                  <a:moveTo>
                    <a:pt x="226" y="1"/>
                  </a:moveTo>
                  <a:lnTo>
                    <a:pt x="0" y="227"/>
                  </a:lnTo>
                  <a:cubicBezTo>
                    <a:pt x="143" y="382"/>
                    <a:pt x="298" y="525"/>
                    <a:pt x="453" y="679"/>
                  </a:cubicBezTo>
                  <a:lnTo>
                    <a:pt x="679" y="453"/>
                  </a:lnTo>
                  <a:cubicBezTo>
                    <a:pt x="524" y="298"/>
                    <a:pt x="369" y="156"/>
                    <a:pt x="226"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6129987" y="2803958"/>
              <a:ext cx="32" cy="32"/>
            </a:xfrm>
            <a:custGeom>
              <a:avLst/>
              <a:gdLst/>
              <a:ahLst/>
              <a:cxnLst/>
              <a:rect l="l" t="t" r="r" b="b"/>
              <a:pathLst>
                <a:path w="1" h="1" extrusionOk="0">
                  <a:moveTo>
                    <a:pt x="1" y="0"/>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5613347" y="3002838"/>
              <a:ext cx="20992" cy="22496"/>
            </a:xfrm>
            <a:custGeom>
              <a:avLst/>
              <a:gdLst/>
              <a:ahLst/>
              <a:cxnLst/>
              <a:rect l="l" t="t" r="r" b="b"/>
              <a:pathLst>
                <a:path w="656" h="703" extrusionOk="0">
                  <a:moveTo>
                    <a:pt x="263" y="0"/>
                  </a:moveTo>
                  <a:lnTo>
                    <a:pt x="1" y="191"/>
                  </a:lnTo>
                  <a:cubicBezTo>
                    <a:pt x="132" y="369"/>
                    <a:pt x="263" y="536"/>
                    <a:pt x="406" y="703"/>
                  </a:cubicBezTo>
                  <a:lnTo>
                    <a:pt x="656" y="500"/>
                  </a:lnTo>
                  <a:cubicBezTo>
                    <a:pt x="513" y="346"/>
                    <a:pt x="382" y="179"/>
                    <a:pt x="263"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5576035" y="2930838"/>
              <a:ext cx="16768" cy="22880"/>
            </a:xfrm>
            <a:custGeom>
              <a:avLst/>
              <a:gdLst/>
              <a:ahLst/>
              <a:cxnLst/>
              <a:rect l="l" t="t" r="r" b="b"/>
              <a:pathLst>
                <a:path w="524" h="715" extrusionOk="0">
                  <a:moveTo>
                    <a:pt x="310" y="0"/>
                  </a:moveTo>
                  <a:lnTo>
                    <a:pt x="0" y="95"/>
                  </a:lnTo>
                  <a:cubicBezTo>
                    <a:pt x="72" y="310"/>
                    <a:pt x="143" y="512"/>
                    <a:pt x="226" y="714"/>
                  </a:cubicBezTo>
                  <a:lnTo>
                    <a:pt x="524" y="595"/>
                  </a:lnTo>
                  <a:cubicBezTo>
                    <a:pt x="441" y="405"/>
                    <a:pt x="369" y="202"/>
                    <a:pt x="31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5640419" y="3282102"/>
              <a:ext cx="17152" cy="23264"/>
            </a:xfrm>
            <a:custGeom>
              <a:avLst/>
              <a:gdLst/>
              <a:ahLst/>
              <a:cxnLst/>
              <a:rect l="l" t="t" r="r" b="b"/>
              <a:pathLst>
                <a:path w="536" h="727" extrusionOk="0">
                  <a:moveTo>
                    <a:pt x="238" y="1"/>
                  </a:moveTo>
                  <a:cubicBezTo>
                    <a:pt x="155" y="203"/>
                    <a:pt x="72" y="405"/>
                    <a:pt x="0" y="608"/>
                  </a:cubicBezTo>
                  <a:lnTo>
                    <a:pt x="298" y="727"/>
                  </a:lnTo>
                  <a:cubicBezTo>
                    <a:pt x="369" y="524"/>
                    <a:pt x="453" y="334"/>
                    <a:pt x="536" y="132"/>
                  </a:cubicBezTo>
                  <a:lnTo>
                    <a:pt x="238"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5622883" y="3362486"/>
              <a:ext cx="12224" cy="21760"/>
            </a:xfrm>
            <a:custGeom>
              <a:avLst/>
              <a:gdLst/>
              <a:ahLst/>
              <a:cxnLst/>
              <a:rect l="l" t="t" r="r" b="b"/>
              <a:pathLst>
                <a:path w="382" h="680" extrusionOk="0">
                  <a:moveTo>
                    <a:pt x="60" y="1"/>
                  </a:moveTo>
                  <a:cubicBezTo>
                    <a:pt x="36" y="227"/>
                    <a:pt x="12" y="441"/>
                    <a:pt x="1" y="668"/>
                  </a:cubicBezTo>
                  <a:lnTo>
                    <a:pt x="322" y="679"/>
                  </a:lnTo>
                  <a:cubicBezTo>
                    <a:pt x="334" y="465"/>
                    <a:pt x="346" y="251"/>
                    <a:pt x="382" y="48"/>
                  </a:cubicBezTo>
                  <a:lnTo>
                    <a:pt x="60"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6070179" y="2592118"/>
              <a:ext cx="18688" cy="16416"/>
            </a:xfrm>
            <a:custGeom>
              <a:avLst/>
              <a:gdLst/>
              <a:ahLst/>
              <a:cxnLst/>
              <a:rect l="l" t="t" r="r" b="b"/>
              <a:pathLst>
                <a:path w="584" h="513" extrusionOk="0">
                  <a:moveTo>
                    <a:pt x="584" y="0"/>
                  </a:moveTo>
                  <a:lnTo>
                    <a:pt x="36" y="298"/>
                  </a:lnTo>
                  <a:cubicBezTo>
                    <a:pt x="24" y="322"/>
                    <a:pt x="12" y="334"/>
                    <a:pt x="0" y="358"/>
                  </a:cubicBezTo>
                  <a:lnTo>
                    <a:pt x="286" y="512"/>
                  </a:lnTo>
                  <a:cubicBezTo>
                    <a:pt x="381" y="334"/>
                    <a:pt x="477" y="167"/>
                    <a:pt x="584"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5626307" y="3025302"/>
              <a:ext cx="32" cy="32"/>
            </a:xfrm>
            <a:custGeom>
              <a:avLst/>
              <a:gdLst/>
              <a:ahLst/>
              <a:cxnLst/>
              <a:rect l="l" t="t" r="r" b="b"/>
              <a:pathLst>
                <a:path w="1" h="1" extrusionOk="0">
                  <a:moveTo>
                    <a:pt x="1" y="1"/>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5670115" y="3062646"/>
              <a:ext cx="21760" cy="22144"/>
            </a:xfrm>
            <a:custGeom>
              <a:avLst/>
              <a:gdLst/>
              <a:ahLst/>
              <a:cxnLst/>
              <a:rect l="l" t="t" r="r" b="b"/>
              <a:pathLst>
                <a:path w="680" h="692" extrusionOk="0">
                  <a:moveTo>
                    <a:pt x="227" y="1"/>
                  </a:moveTo>
                  <a:lnTo>
                    <a:pt x="1" y="227"/>
                  </a:lnTo>
                  <a:cubicBezTo>
                    <a:pt x="156" y="382"/>
                    <a:pt x="299" y="536"/>
                    <a:pt x="430" y="691"/>
                  </a:cubicBezTo>
                  <a:lnTo>
                    <a:pt x="680" y="477"/>
                  </a:lnTo>
                  <a:cubicBezTo>
                    <a:pt x="537" y="310"/>
                    <a:pt x="382" y="155"/>
                    <a:pt x="227"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5696035" y="3094646"/>
              <a:ext cx="19072" cy="22912"/>
            </a:xfrm>
            <a:custGeom>
              <a:avLst/>
              <a:gdLst/>
              <a:ahLst/>
              <a:cxnLst/>
              <a:rect l="l" t="t" r="r" b="b"/>
              <a:pathLst>
                <a:path w="596" h="716" extrusionOk="0">
                  <a:moveTo>
                    <a:pt x="274" y="1"/>
                  </a:moveTo>
                  <a:lnTo>
                    <a:pt x="1" y="179"/>
                  </a:lnTo>
                  <a:cubicBezTo>
                    <a:pt x="120" y="358"/>
                    <a:pt x="215" y="537"/>
                    <a:pt x="298" y="715"/>
                  </a:cubicBezTo>
                  <a:lnTo>
                    <a:pt x="596" y="596"/>
                  </a:lnTo>
                  <a:cubicBezTo>
                    <a:pt x="501" y="382"/>
                    <a:pt x="393" y="191"/>
                    <a:pt x="274"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5591651" y="2968534"/>
              <a:ext cx="19072" cy="22912"/>
            </a:xfrm>
            <a:custGeom>
              <a:avLst/>
              <a:gdLst/>
              <a:ahLst/>
              <a:cxnLst/>
              <a:rect l="l" t="t" r="r" b="b"/>
              <a:pathLst>
                <a:path w="596" h="716" extrusionOk="0">
                  <a:moveTo>
                    <a:pt x="286" y="1"/>
                  </a:moveTo>
                  <a:lnTo>
                    <a:pt x="0" y="144"/>
                  </a:lnTo>
                  <a:cubicBezTo>
                    <a:pt x="95" y="334"/>
                    <a:pt x="203" y="525"/>
                    <a:pt x="322" y="715"/>
                  </a:cubicBezTo>
                  <a:lnTo>
                    <a:pt x="596" y="548"/>
                  </a:lnTo>
                  <a:cubicBezTo>
                    <a:pt x="488" y="370"/>
                    <a:pt x="381" y="179"/>
                    <a:pt x="286"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5683843" y="3084758"/>
              <a:ext cx="32" cy="32"/>
            </a:xfrm>
            <a:custGeom>
              <a:avLst/>
              <a:gdLst/>
              <a:ahLst/>
              <a:cxnLst/>
              <a:rect l="l" t="t" r="r" b="b"/>
              <a:pathLst>
                <a:path w="1" h="1" extrusionOk="0">
                  <a:moveTo>
                    <a:pt x="1" y="0"/>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5566883" y="2891574"/>
              <a:ext cx="13728" cy="22144"/>
            </a:xfrm>
            <a:custGeom>
              <a:avLst/>
              <a:gdLst/>
              <a:ahLst/>
              <a:cxnLst/>
              <a:rect l="l" t="t" r="r" b="b"/>
              <a:pathLst>
                <a:path w="429" h="692" extrusionOk="0">
                  <a:moveTo>
                    <a:pt x="310" y="1"/>
                  </a:moveTo>
                  <a:lnTo>
                    <a:pt x="0" y="48"/>
                  </a:lnTo>
                  <a:lnTo>
                    <a:pt x="0" y="84"/>
                  </a:lnTo>
                  <a:cubicBezTo>
                    <a:pt x="36" y="286"/>
                    <a:pt x="72" y="489"/>
                    <a:pt x="119" y="691"/>
                  </a:cubicBezTo>
                  <a:lnTo>
                    <a:pt x="429" y="620"/>
                  </a:lnTo>
                  <a:cubicBezTo>
                    <a:pt x="381" y="429"/>
                    <a:pt x="346" y="227"/>
                    <a:pt x="322" y="36"/>
                  </a:cubicBezTo>
                  <a:lnTo>
                    <a:pt x="310"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a:off x="6126179" y="3045110"/>
              <a:ext cx="16416" cy="22912"/>
            </a:xfrm>
            <a:custGeom>
              <a:avLst/>
              <a:gdLst/>
              <a:ahLst/>
              <a:cxnLst/>
              <a:rect l="l" t="t" r="r" b="b"/>
              <a:pathLst>
                <a:path w="513" h="716" extrusionOk="0">
                  <a:moveTo>
                    <a:pt x="298" y="1"/>
                  </a:moveTo>
                  <a:lnTo>
                    <a:pt x="1" y="108"/>
                  </a:lnTo>
                  <a:cubicBezTo>
                    <a:pt x="60" y="310"/>
                    <a:pt x="132" y="513"/>
                    <a:pt x="215" y="715"/>
                  </a:cubicBezTo>
                  <a:lnTo>
                    <a:pt x="513" y="608"/>
                  </a:lnTo>
                  <a:cubicBezTo>
                    <a:pt x="441" y="406"/>
                    <a:pt x="370" y="203"/>
                    <a:pt x="298"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p:cNvSpPr/>
            <p:nvPr/>
          </p:nvSpPr>
          <p:spPr>
            <a:xfrm>
              <a:off x="5699459" y="3174294"/>
              <a:ext cx="17568" cy="22880"/>
            </a:xfrm>
            <a:custGeom>
              <a:avLst/>
              <a:gdLst/>
              <a:ahLst/>
              <a:cxnLst/>
              <a:rect l="l" t="t" r="r" b="b"/>
              <a:pathLst>
                <a:path w="549" h="715" extrusionOk="0">
                  <a:moveTo>
                    <a:pt x="239" y="0"/>
                  </a:moveTo>
                  <a:cubicBezTo>
                    <a:pt x="179" y="191"/>
                    <a:pt x="96" y="381"/>
                    <a:pt x="1" y="572"/>
                  </a:cubicBezTo>
                  <a:lnTo>
                    <a:pt x="286" y="715"/>
                  </a:lnTo>
                  <a:cubicBezTo>
                    <a:pt x="394" y="524"/>
                    <a:pt x="477" y="310"/>
                    <a:pt x="548" y="107"/>
                  </a:cubicBezTo>
                  <a:lnTo>
                    <a:pt x="239"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p:cNvSpPr/>
            <p:nvPr/>
          </p:nvSpPr>
          <p:spPr>
            <a:xfrm>
              <a:off x="5678499" y="3210486"/>
              <a:ext cx="19840" cy="22880"/>
            </a:xfrm>
            <a:custGeom>
              <a:avLst/>
              <a:gdLst/>
              <a:ahLst/>
              <a:cxnLst/>
              <a:rect l="l" t="t" r="r" b="b"/>
              <a:pathLst>
                <a:path w="620" h="715" extrusionOk="0">
                  <a:moveTo>
                    <a:pt x="346" y="0"/>
                  </a:moveTo>
                  <a:cubicBezTo>
                    <a:pt x="239" y="179"/>
                    <a:pt x="120" y="357"/>
                    <a:pt x="1" y="536"/>
                  </a:cubicBezTo>
                  <a:lnTo>
                    <a:pt x="275" y="715"/>
                  </a:lnTo>
                  <a:cubicBezTo>
                    <a:pt x="394" y="524"/>
                    <a:pt x="513" y="346"/>
                    <a:pt x="620" y="167"/>
                  </a:cubicBezTo>
                  <a:lnTo>
                    <a:pt x="346"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p:cNvSpPr/>
            <p:nvPr/>
          </p:nvSpPr>
          <p:spPr>
            <a:xfrm>
              <a:off x="5740227" y="3440214"/>
              <a:ext cx="20608" cy="22912"/>
            </a:xfrm>
            <a:custGeom>
              <a:avLst/>
              <a:gdLst/>
              <a:ahLst/>
              <a:cxnLst/>
              <a:rect l="l" t="t" r="r" b="b"/>
              <a:pathLst>
                <a:path w="644" h="716" extrusionOk="0">
                  <a:moveTo>
                    <a:pt x="382" y="1"/>
                  </a:moveTo>
                  <a:cubicBezTo>
                    <a:pt x="263" y="179"/>
                    <a:pt x="132" y="346"/>
                    <a:pt x="1" y="489"/>
                  </a:cubicBezTo>
                  <a:lnTo>
                    <a:pt x="239" y="715"/>
                  </a:lnTo>
                  <a:cubicBezTo>
                    <a:pt x="382" y="548"/>
                    <a:pt x="525" y="370"/>
                    <a:pt x="644" y="179"/>
                  </a:cubicBezTo>
                  <a:lnTo>
                    <a:pt x="38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p:cNvSpPr/>
            <p:nvPr/>
          </p:nvSpPr>
          <p:spPr>
            <a:xfrm>
              <a:off x="5781379" y="3368214"/>
              <a:ext cx="19072" cy="22880"/>
            </a:xfrm>
            <a:custGeom>
              <a:avLst/>
              <a:gdLst/>
              <a:ahLst/>
              <a:cxnLst/>
              <a:rect l="l" t="t" r="r" b="b"/>
              <a:pathLst>
                <a:path w="596" h="715" extrusionOk="0">
                  <a:moveTo>
                    <a:pt x="322" y="0"/>
                  </a:moveTo>
                  <a:cubicBezTo>
                    <a:pt x="215" y="179"/>
                    <a:pt x="108" y="370"/>
                    <a:pt x="1" y="560"/>
                  </a:cubicBezTo>
                  <a:lnTo>
                    <a:pt x="274" y="715"/>
                  </a:lnTo>
                  <a:cubicBezTo>
                    <a:pt x="382" y="524"/>
                    <a:pt x="489" y="346"/>
                    <a:pt x="596" y="167"/>
                  </a:cubicBezTo>
                  <a:lnTo>
                    <a:pt x="322"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5708227" y="3468406"/>
              <a:ext cx="22496" cy="16800"/>
            </a:xfrm>
            <a:custGeom>
              <a:avLst/>
              <a:gdLst/>
              <a:ahLst/>
              <a:cxnLst/>
              <a:rect l="l" t="t" r="r" b="b"/>
              <a:pathLst>
                <a:path w="703" h="525" extrusionOk="0">
                  <a:moveTo>
                    <a:pt x="536" y="1"/>
                  </a:moveTo>
                  <a:cubicBezTo>
                    <a:pt x="382" y="96"/>
                    <a:pt x="215" y="156"/>
                    <a:pt x="24" y="203"/>
                  </a:cubicBezTo>
                  <a:lnTo>
                    <a:pt x="1" y="203"/>
                  </a:lnTo>
                  <a:lnTo>
                    <a:pt x="60" y="525"/>
                  </a:lnTo>
                  <a:lnTo>
                    <a:pt x="96" y="513"/>
                  </a:lnTo>
                  <a:cubicBezTo>
                    <a:pt x="322" y="465"/>
                    <a:pt x="524" y="382"/>
                    <a:pt x="703" y="275"/>
                  </a:cubicBezTo>
                  <a:lnTo>
                    <a:pt x="536"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5710883" y="3134646"/>
              <a:ext cx="11488" cy="21760"/>
            </a:xfrm>
            <a:custGeom>
              <a:avLst/>
              <a:gdLst/>
              <a:ahLst/>
              <a:cxnLst/>
              <a:rect l="l" t="t" r="r" b="b"/>
              <a:pathLst>
                <a:path w="359" h="680" extrusionOk="0">
                  <a:moveTo>
                    <a:pt x="322" y="1"/>
                  </a:moveTo>
                  <a:lnTo>
                    <a:pt x="1" y="49"/>
                  </a:lnTo>
                  <a:lnTo>
                    <a:pt x="1" y="72"/>
                  </a:lnTo>
                  <a:cubicBezTo>
                    <a:pt x="13" y="120"/>
                    <a:pt x="25" y="168"/>
                    <a:pt x="25" y="215"/>
                  </a:cubicBezTo>
                  <a:cubicBezTo>
                    <a:pt x="37" y="358"/>
                    <a:pt x="37" y="501"/>
                    <a:pt x="13" y="644"/>
                  </a:cubicBezTo>
                  <a:lnTo>
                    <a:pt x="334" y="680"/>
                  </a:lnTo>
                  <a:cubicBezTo>
                    <a:pt x="358" y="525"/>
                    <a:pt x="358" y="358"/>
                    <a:pt x="346" y="191"/>
                  </a:cubicBezTo>
                  <a:cubicBezTo>
                    <a:pt x="334" y="132"/>
                    <a:pt x="334" y="84"/>
                    <a:pt x="322" y="25"/>
                  </a:cubicBezTo>
                  <a:lnTo>
                    <a:pt x="32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5762339" y="3404790"/>
              <a:ext cx="18688" cy="22880"/>
            </a:xfrm>
            <a:custGeom>
              <a:avLst/>
              <a:gdLst/>
              <a:ahLst/>
              <a:cxnLst/>
              <a:rect l="l" t="t" r="r" b="b"/>
              <a:pathLst>
                <a:path w="584" h="715" extrusionOk="0">
                  <a:moveTo>
                    <a:pt x="298" y="0"/>
                  </a:moveTo>
                  <a:cubicBezTo>
                    <a:pt x="203" y="191"/>
                    <a:pt x="107" y="381"/>
                    <a:pt x="0" y="560"/>
                  </a:cubicBezTo>
                  <a:lnTo>
                    <a:pt x="286" y="715"/>
                  </a:lnTo>
                  <a:cubicBezTo>
                    <a:pt x="393" y="524"/>
                    <a:pt x="488" y="334"/>
                    <a:pt x="584" y="143"/>
                  </a:cubicBezTo>
                  <a:lnTo>
                    <a:pt x="298"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5803107" y="3333526"/>
              <a:ext cx="20224" cy="22912"/>
            </a:xfrm>
            <a:custGeom>
              <a:avLst/>
              <a:gdLst/>
              <a:ahLst/>
              <a:cxnLst/>
              <a:rect l="l" t="t" r="r" b="b"/>
              <a:pathLst>
                <a:path w="632" h="716" extrusionOk="0">
                  <a:moveTo>
                    <a:pt x="381" y="1"/>
                  </a:moveTo>
                  <a:cubicBezTo>
                    <a:pt x="250" y="180"/>
                    <a:pt x="119" y="358"/>
                    <a:pt x="0" y="537"/>
                  </a:cubicBezTo>
                  <a:lnTo>
                    <a:pt x="262" y="715"/>
                  </a:lnTo>
                  <a:cubicBezTo>
                    <a:pt x="381" y="537"/>
                    <a:pt x="512" y="370"/>
                    <a:pt x="631" y="191"/>
                  </a:cubicBezTo>
                  <a:lnTo>
                    <a:pt x="381"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5628611" y="3321718"/>
              <a:ext cx="14880" cy="22528"/>
            </a:xfrm>
            <a:custGeom>
              <a:avLst/>
              <a:gdLst/>
              <a:ahLst/>
              <a:cxnLst/>
              <a:rect l="l" t="t" r="r" b="b"/>
              <a:pathLst>
                <a:path w="465" h="704" extrusionOk="0">
                  <a:moveTo>
                    <a:pt x="167" y="1"/>
                  </a:moveTo>
                  <a:cubicBezTo>
                    <a:pt x="95" y="203"/>
                    <a:pt x="48" y="418"/>
                    <a:pt x="0" y="632"/>
                  </a:cubicBezTo>
                  <a:lnTo>
                    <a:pt x="310" y="703"/>
                  </a:lnTo>
                  <a:cubicBezTo>
                    <a:pt x="357" y="489"/>
                    <a:pt x="405" y="287"/>
                    <a:pt x="464" y="84"/>
                  </a:cubicBezTo>
                  <a:lnTo>
                    <a:pt x="167"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5636227" y="3440982"/>
              <a:ext cx="20608" cy="22496"/>
            </a:xfrm>
            <a:custGeom>
              <a:avLst/>
              <a:gdLst/>
              <a:ahLst/>
              <a:cxnLst/>
              <a:rect l="l" t="t" r="r" b="b"/>
              <a:pathLst>
                <a:path w="644" h="703" extrusionOk="0">
                  <a:moveTo>
                    <a:pt x="274" y="0"/>
                  </a:moveTo>
                  <a:lnTo>
                    <a:pt x="0" y="167"/>
                  </a:lnTo>
                  <a:cubicBezTo>
                    <a:pt x="119" y="358"/>
                    <a:pt x="250" y="548"/>
                    <a:pt x="417" y="703"/>
                  </a:cubicBezTo>
                  <a:lnTo>
                    <a:pt x="643" y="477"/>
                  </a:lnTo>
                  <a:cubicBezTo>
                    <a:pt x="500" y="334"/>
                    <a:pt x="381" y="179"/>
                    <a:pt x="274"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5623651" y="3404022"/>
              <a:ext cx="14112" cy="22144"/>
            </a:xfrm>
            <a:custGeom>
              <a:avLst/>
              <a:gdLst/>
              <a:ahLst/>
              <a:cxnLst/>
              <a:rect l="l" t="t" r="r" b="b"/>
              <a:pathLst>
                <a:path w="441" h="692" extrusionOk="0">
                  <a:moveTo>
                    <a:pt x="322" y="1"/>
                  </a:moveTo>
                  <a:lnTo>
                    <a:pt x="0" y="36"/>
                  </a:lnTo>
                  <a:cubicBezTo>
                    <a:pt x="12" y="84"/>
                    <a:pt x="12" y="132"/>
                    <a:pt x="24" y="179"/>
                  </a:cubicBezTo>
                  <a:cubicBezTo>
                    <a:pt x="48" y="358"/>
                    <a:pt x="84" y="524"/>
                    <a:pt x="131" y="691"/>
                  </a:cubicBezTo>
                  <a:lnTo>
                    <a:pt x="441" y="596"/>
                  </a:lnTo>
                  <a:cubicBezTo>
                    <a:pt x="393" y="453"/>
                    <a:pt x="358" y="298"/>
                    <a:pt x="334" y="143"/>
                  </a:cubicBezTo>
                  <a:cubicBezTo>
                    <a:pt x="334" y="96"/>
                    <a:pt x="322" y="48"/>
                    <a:pt x="322"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5628611" y="3341910"/>
              <a:ext cx="32" cy="32"/>
            </a:xfrm>
            <a:custGeom>
              <a:avLst/>
              <a:gdLst/>
              <a:ahLst/>
              <a:cxnLst/>
              <a:rect l="l" t="t" r="r" b="b"/>
              <a:pathLst>
                <a:path w="1" h="1" extrusionOk="0">
                  <a:moveTo>
                    <a:pt x="0" y="1"/>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5667075" y="3468022"/>
              <a:ext cx="22528" cy="16800"/>
            </a:xfrm>
            <a:custGeom>
              <a:avLst/>
              <a:gdLst/>
              <a:ahLst/>
              <a:cxnLst/>
              <a:rect l="l" t="t" r="r" b="b"/>
              <a:pathLst>
                <a:path w="704" h="525" extrusionOk="0">
                  <a:moveTo>
                    <a:pt x="155" y="1"/>
                  </a:moveTo>
                  <a:lnTo>
                    <a:pt x="1" y="275"/>
                  </a:lnTo>
                  <a:cubicBezTo>
                    <a:pt x="203" y="394"/>
                    <a:pt x="417" y="477"/>
                    <a:pt x="644" y="525"/>
                  </a:cubicBezTo>
                  <a:lnTo>
                    <a:pt x="703" y="215"/>
                  </a:lnTo>
                  <a:cubicBezTo>
                    <a:pt x="513" y="179"/>
                    <a:pt x="334" y="96"/>
                    <a:pt x="155"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5657187" y="3245142"/>
              <a:ext cx="19072" cy="22912"/>
            </a:xfrm>
            <a:custGeom>
              <a:avLst/>
              <a:gdLst/>
              <a:ahLst/>
              <a:cxnLst/>
              <a:rect l="l" t="t" r="r" b="b"/>
              <a:pathLst>
                <a:path w="596" h="716" extrusionOk="0">
                  <a:moveTo>
                    <a:pt x="322" y="1"/>
                  </a:moveTo>
                  <a:lnTo>
                    <a:pt x="274" y="84"/>
                  </a:lnTo>
                  <a:cubicBezTo>
                    <a:pt x="179" y="239"/>
                    <a:pt x="83" y="406"/>
                    <a:pt x="0" y="572"/>
                  </a:cubicBezTo>
                  <a:lnTo>
                    <a:pt x="286" y="715"/>
                  </a:lnTo>
                  <a:cubicBezTo>
                    <a:pt x="369" y="560"/>
                    <a:pt x="453" y="406"/>
                    <a:pt x="548" y="251"/>
                  </a:cubicBezTo>
                  <a:lnTo>
                    <a:pt x="595" y="167"/>
                  </a:lnTo>
                  <a:lnTo>
                    <a:pt x="32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6117795" y="3240182"/>
              <a:ext cx="20608" cy="22912"/>
            </a:xfrm>
            <a:custGeom>
              <a:avLst/>
              <a:gdLst/>
              <a:ahLst/>
              <a:cxnLst/>
              <a:rect l="l" t="t" r="r" b="b"/>
              <a:pathLst>
                <a:path w="644" h="716" extrusionOk="0">
                  <a:moveTo>
                    <a:pt x="370" y="1"/>
                  </a:moveTo>
                  <a:cubicBezTo>
                    <a:pt x="263" y="180"/>
                    <a:pt x="132" y="346"/>
                    <a:pt x="1" y="513"/>
                  </a:cubicBezTo>
                  <a:lnTo>
                    <a:pt x="251" y="715"/>
                  </a:lnTo>
                  <a:cubicBezTo>
                    <a:pt x="382" y="537"/>
                    <a:pt x="513" y="358"/>
                    <a:pt x="644" y="180"/>
                  </a:cubicBezTo>
                  <a:lnTo>
                    <a:pt x="370"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a:off x="6058371" y="3299254"/>
              <a:ext cx="22880" cy="20224"/>
            </a:xfrm>
            <a:custGeom>
              <a:avLst/>
              <a:gdLst/>
              <a:ahLst/>
              <a:cxnLst/>
              <a:rect l="l" t="t" r="r" b="b"/>
              <a:pathLst>
                <a:path w="715" h="632" extrusionOk="0">
                  <a:moveTo>
                    <a:pt x="512" y="0"/>
                  </a:moveTo>
                  <a:cubicBezTo>
                    <a:pt x="358" y="131"/>
                    <a:pt x="179" y="250"/>
                    <a:pt x="0" y="369"/>
                  </a:cubicBezTo>
                  <a:lnTo>
                    <a:pt x="179" y="631"/>
                  </a:lnTo>
                  <a:cubicBezTo>
                    <a:pt x="358" y="524"/>
                    <a:pt x="548" y="393"/>
                    <a:pt x="715" y="262"/>
                  </a:cubicBezTo>
                  <a:lnTo>
                    <a:pt x="512"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5980643" y="3320982"/>
              <a:ext cx="22880" cy="16032"/>
            </a:xfrm>
            <a:custGeom>
              <a:avLst/>
              <a:gdLst/>
              <a:ahLst/>
              <a:cxnLst/>
              <a:rect l="l" t="t" r="r" b="b"/>
              <a:pathLst>
                <a:path w="715" h="501" extrusionOk="0">
                  <a:moveTo>
                    <a:pt x="167" y="0"/>
                  </a:moveTo>
                  <a:lnTo>
                    <a:pt x="1" y="286"/>
                  </a:lnTo>
                  <a:cubicBezTo>
                    <a:pt x="215" y="405"/>
                    <a:pt x="441" y="476"/>
                    <a:pt x="679" y="500"/>
                  </a:cubicBezTo>
                  <a:lnTo>
                    <a:pt x="715" y="179"/>
                  </a:lnTo>
                  <a:cubicBezTo>
                    <a:pt x="524" y="167"/>
                    <a:pt x="334" y="107"/>
                    <a:pt x="167"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a:off x="5828259" y="3301526"/>
              <a:ext cx="21344" cy="22528"/>
            </a:xfrm>
            <a:custGeom>
              <a:avLst/>
              <a:gdLst/>
              <a:ahLst/>
              <a:cxnLst/>
              <a:rect l="l" t="t" r="r" b="b"/>
              <a:pathLst>
                <a:path w="667" h="704" extrusionOk="0">
                  <a:moveTo>
                    <a:pt x="429" y="1"/>
                  </a:moveTo>
                  <a:cubicBezTo>
                    <a:pt x="286" y="168"/>
                    <a:pt x="143" y="322"/>
                    <a:pt x="0" y="489"/>
                  </a:cubicBezTo>
                  <a:lnTo>
                    <a:pt x="250" y="703"/>
                  </a:lnTo>
                  <a:cubicBezTo>
                    <a:pt x="381" y="537"/>
                    <a:pt x="524" y="370"/>
                    <a:pt x="667" y="215"/>
                  </a:cubicBezTo>
                  <a:lnTo>
                    <a:pt x="429"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p:cNvSpPr/>
            <p:nvPr/>
          </p:nvSpPr>
          <p:spPr>
            <a:xfrm>
              <a:off x="6089987" y="3271830"/>
              <a:ext cx="22144" cy="21728"/>
            </a:xfrm>
            <a:custGeom>
              <a:avLst/>
              <a:gdLst/>
              <a:ahLst/>
              <a:cxnLst/>
              <a:rect l="l" t="t" r="r" b="b"/>
              <a:pathLst>
                <a:path w="692" h="679" extrusionOk="0">
                  <a:moveTo>
                    <a:pt x="453" y="0"/>
                  </a:moveTo>
                  <a:cubicBezTo>
                    <a:pt x="310" y="155"/>
                    <a:pt x="155" y="298"/>
                    <a:pt x="1" y="453"/>
                  </a:cubicBezTo>
                  <a:lnTo>
                    <a:pt x="227" y="679"/>
                  </a:lnTo>
                  <a:cubicBezTo>
                    <a:pt x="382" y="536"/>
                    <a:pt x="536" y="381"/>
                    <a:pt x="691" y="214"/>
                  </a:cubicBezTo>
                  <a:lnTo>
                    <a:pt x="453"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6153251" y="3165910"/>
              <a:ext cx="12576" cy="21728"/>
            </a:xfrm>
            <a:custGeom>
              <a:avLst/>
              <a:gdLst/>
              <a:ahLst/>
              <a:cxnLst/>
              <a:rect l="l" t="t" r="r" b="b"/>
              <a:pathLst>
                <a:path w="393" h="679" extrusionOk="0">
                  <a:moveTo>
                    <a:pt x="71" y="0"/>
                  </a:moveTo>
                  <a:cubicBezTo>
                    <a:pt x="71" y="84"/>
                    <a:pt x="60" y="167"/>
                    <a:pt x="60" y="238"/>
                  </a:cubicBezTo>
                  <a:cubicBezTo>
                    <a:pt x="48" y="369"/>
                    <a:pt x="24" y="500"/>
                    <a:pt x="0" y="619"/>
                  </a:cubicBezTo>
                  <a:lnTo>
                    <a:pt x="310" y="679"/>
                  </a:lnTo>
                  <a:cubicBezTo>
                    <a:pt x="345" y="548"/>
                    <a:pt x="357" y="405"/>
                    <a:pt x="369" y="274"/>
                  </a:cubicBezTo>
                  <a:cubicBezTo>
                    <a:pt x="381" y="179"/>
                    <a:pt x="393" y="95"/>
                    <a:pt x="393" y="12"/>
                  </a:cubicBezTo>
                  <a:lnTo>
                    <a:pt x="71"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p:nvPr/>
          </p:nvSpPr>
          <p:spPr>
            <a:xfrm>
              <a:off x="6139907" y="3204758"/>
              <a:ext cx="17536" cy="22880"/>
            </a:xfrm>
            <a:custGeom>
              <a:avLst/>
              <a:gdLst/>
              <a:ahLst/>
              <a:cxnLst/>
              <a:rect l="l" t="t" r="r" b="b"/>
              <a:pathLst>
                <a:path w="548" h="715" extrusionOk="0">
                  <a:moveTo>
                    <a:pt x="250" y="1"/>
                  </a:moveTo>
                  <a:cubicBezTo>
                    <a:pt x="179" y="191"/>
                    <a:pt x="96" y="382"/>
                    <a:pt x="0" y="572"/>
                  </a:cubicBezTo>
                  <a:lnTo>
                    <a:pt x="286" y="715"/>
                  </a:lnTo>
                  <a:cubicBezTo>
                    <a:pt x="393" y="525"/>
                    <a:pt x="477" y="322"/>
                    <a:pt x="548" y="108"/>
                  </a:cubicBezTo>
                  <a:lnTo>
                    <a:pt x="250"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6022179" y="3320214"/>
              <a:ext cx="22880" cy="15648"/>
            </a:xfrm>
            <a:custGeom>
              <a:avLst/>
              <a:gdLst/>
              <a:ahLst/>
              <a:cxnLst/>
              <a:rect l="l" t="t" r="r" b="b"/>
              <a:pathLst>
                <a:path w="715" h="489" extrusionOk="0">
                  <a:moveTo>
                    <a:pt x="584" y="0"/>
                  </a:moveTo>
                  <a:cubicBezTo>
                    <a:pt x="393" y="84"/>
                    <a:pt x="191" y="143"/>
                    <a:pt x="0" y="179"/>
                  </a:cubicBezTo>
                  <a:lnTo>
                    <a:pt x="72" y="488"/>
                  </a:lnTo>
                  <a:cubicBezTo>
                    <a:pt x="286" y="453"/>
                    <a:pt x="500" y="381"/>
                    <a:pt x="715" y="286"/>
                  </a:cubicBezTo>
                  <a:lnTo>
                    <a:pt x="584"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p:cNvSpPr/>
            <p:nvPr/>
          </p:nvSpPr>
          <p:spPr>
            <a:xfrm>
              <a:off x="5856451" y="3272214"/>
              <a:ext cx="22112" cy="21728"/>
            </a:xfrm>
            <a:custGeom>
              <a:avLst/>
              <a:gdLst/>
              <a:ahLst/>
              <a:cxnLst/>
              <a:rect l="l" t="t" r="r" b="b"/>
              <a:pathLst>
                <a:path w="691" h="679" extrusionOk="0">
                  <a:moveTo>
                    <a:pt x="476" y="0"/>
                  </a:moveTo>
                  <a:cubicBezTo>
                    <a:pt x="310" y="143"/>
                    <a:pt x="155" y="298"/>
                    <a:pt x="0" y="452"/>
                  </a:cubicBezTo>
                  <a:lnTo>
                    <a:pt x="226" y="679"/>
                  </a:lnTo>
                  <a:cubicBezTo>
                    <a:pt x="381" y="524"/>
                    <a:pt x="536" y="381"/>
                    <a:pt x="691" y="238"/>
                  </a:cubicBezTo>
                  <a:lnTo>
                    <a:pt x="476"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5951299" y="3292758"/>
              <a:ext cx="20224" cy="22912"/>
            </a:xfrm>
            <a:custGeom>
              <a:avLst/>
              <a:gdLst/>
              <a:ahLst/>
              <a:cxnLst/>
              <a:rect l="l" t="t" r="r" b="b"/>
              <a:pathLst>
                <a:path w="632" h="716" extrusionOk="0">
                  <a:moveTo>
                    <a:pt x="263" y="1"/>
                  </a:moveTo>
                  <a:lnTo>
                    <a:pt x="1" y="180"/>
                  </a:lnTo>
                  <a:cubicBezTo>
                    <a:pt x="120" y="358"/>
                    <a:pt x="251" y="549"/>
                    <a:pt x="394" y="715"/>
                  </a:cubicBezTo>
                  <a:lnTo>
                    <a:pt x="632" y="501"/>
                  </a:lnTo>
                  <a:cubicBezTo>
                    <a:pt x="501" y="358"/>
                    <a:pt x="382" y="180"/>
                    <a:pt x="263"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5888451" y="3252022"/>
              <a:ext cx="22112" cy="15648"/>
            </a:xfrm>
            <a:custGeom>
              <a:avLst/>
              <a:gdLst/>
              <a:ahLst/>
              <a:cxnLst/>
              <a:rect l="l" t="t" r="r" b="b"/>
              <a:pathLst>
                <a:path w="691" h="489" extrusionOk="0">
                  <a:moveTo>
                    <a:pt x="631" y="0"/>
                  </a:moveTo>
                  <a:cubicBezTo>
                    <a:pt x="596" y="0"/>
                    <a:pt x="560" y="12"/>
                    <a:pt x="536" y="12"/>
                  </a:cubicBezTo>
                  <a:cubicBezTo>
                    <a:pt x="334" y="36"/>
                    <a:pt x="167" y="119"/>
                    <a:pt x="0" y="214"/>
                  </a:cubicBezTo>
                  <a:lnTo>
                    <a:pt x="167" y="488"/>
                  </a:lnTo>
                  <a:cubicBezTo>
                    <a:pt x="310" y="405"/>
                    <a:pt x="441" y="345"/>
                    <a:pt x="584" y="333"/>
                  </a:cubicBezTo>
                  <a:lnTo>
                    <a:pt x="643" y="321"/>
                  </a:lnTo>
                  <a:lnTo>
                    <a:pt x="691" y="321"/>
                  </a:lnTo>
                  <a:lnTo>
                    <a:pt x="691"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p:cNvSpPr/>
            <p:nvPr/>
          </p:nvSpPr>
          <p:spPr>
            <a:xfrm>
              <a:off x="5849571" y="3308406"/>
              <a:ext cx="32" cy="32"/>
            </a:xfrm>
            <a:custGeom>
              <a:avLst/>
              <a:gdLst/>
              <a:ahLst/>
              <a:cxnLst/>
              <a:rect l="l" t="t" r="r" b="b"/>
              <a:pathLst>
                <a:path w="1" h="1" extrusionOk="0">
                  <a:moveTo>
                    <a:pt x="1" y="0"/>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p:cNvSpPr/>
            <p:nvPr/>
          </p:nvSpPr>
          <p:spPr>
            <a:xfrm>
              <a:off x="5939875" y="3281718"/>
              <a:ext cx="32" cy="32"/>
            </a:xfrm>
            <a:custGeom>
              <a:avLst/>
              <a:gdLst/>
              <a:ahLst/>
              <a:cxnLst/>
              <a:rect l="l" t="t" r="r" b="b"/>
              <a:pathLst>
                <a:path w="1" h="1" extrusionOk="0">
                  <a:moveTo>
                    <a:pt x="1" y="1"/>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a:off x="5926531" y="3259638"/>
              <a:ext cx="21376" cy="22112"/>
            </a:xfrm>
            <a:custGeom>
              <a:avLst/>
              <a:gdLst/>
              <a:ahLst/>
              <a:cxnLst/>
              <a:rect l="l" t="t" r="r" b="b"/>
              <a:pathLst>
                <a:path w="668" h="691" extrusionOk="0">
                  <a:moveTo>
                    <a:pt x="191" y="0"/>
                  </a:moveTo>
                  <a:lnTo>
                    <a:pt x="1" y="250"/>
                  </a:lnTo>
                  <a:cubicBezTo>
                    <a:pt x="144" y="357"/>
                    <a:pt x="287" y="512"/>
                    <a:pt x="418" y="691"/>
                  </a:cubicBezTo>
                  <a:lnTo>
                    <a:pt x="668" y="500"/>
                  </a:lnTo>
                  <a:cubicBezTo>
                    <a:pt x="525" y="310"/>
                    <a:pt x="382" y="131"/>
                    <a:pt x="191"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5811107" y="2864150"/>
              <a:ext cx="11456" cy="20992"/>
            </a:xfrm>
            <a:custGeom>
              <a:avLst/>
              <a:gdLst/>
              <a:ahLst/>
              <a:cxnLst/>
              <a:rect l="l" t="t" r="r" b="b"/>
              <a:pathLst>
                <a:path w="358" h="656" extrusionOk="0">
                  <a:moveTo>
                    <a:pt x="36" y="0"/>
                  </a:moveTo>
                  <a:lnTo>
                    <a:pt x="0" y="643"/>
                  </a:lnTo>
                  <a:lnTo>
                    <a:pt x="310" y="655"/>
                  </a:lnTo>
                  <a:lnTo>
                    <a:pt x="357" y="24"/>
                  </a:lnTo>
                  <a:lnTo>
                    <a:pt x="36"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a:off x="5876259" y="3141910"/>
              <a:ext cx="14112" cy="22112"/>
            </a:xfrm>
            <a:custGeom>
              <a:avLst/>
              <a:gdLst/>
              <a:ahLst/>
              <a:cxnLst/>
              <a:rect l="l" t="t" r="r" b="b"/>
              <a:pathLst>
                <a:path w="441" h="691" extrusionOk="0">
                  <a:moveTo>
                    <a:pt x="322" y="0"/>
                  </a:moveTo>
                  <a:lnTo>
                    <a:pt x="0" y="72"/>
                  </a:lnTo>
                  <a:cubicBezTo>
                    <a:pt x="48" y="286"/>
                    <a:pt x="95" y="488"/>
                    <a:pt x="131" y="691"/>
                  </a:cubicBezTo>
                  <a:lnTo>
                    <a:pt x="441" y="631"/>
                  </a:lnTo>
                  <a:cubicBezTo>
                    <a:pt x="405" y="429"/>
                    <a:pt x="357" y="214"/>
                    <a:pt x="32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a:off x="5819107" y="2740694"/>
              <a:ext cx="11456" cy="21376"/>
            </a:xfrm>
            <a:custGeom>
              <a:avLst/>
              <a:gdLst/>
              <a:ahLst/>
              <a:cxnLst/>
              <a:rect l="l" t="t" r="r" b="b"/>
              <a:pathLst>
                <a:path w="358" h="668" extrusionOk="0">
                  <a:moveTo>
                    <a:pt x="36" y="1"/>
                  </a:moveTo>
                  <a:lnTo>
                    <a:pt x="0" y="644"/>
                  </a:lnTo>
                  <a:lnTo>
                    <a:pt x="322" y="668"/>
                  </a:lnTo>
                  <a:lnTo>
                    <a:pt x="357" y="25"/>
                  </a:lnTo>
                  <a:lnTo>
                    <a:pt x="36"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a:off x="5813763" y="2822998"/>
              <a:ext cx="11456" cy="21376"/>
            </a:xfrm>
            <a:custGeom>
              <a:avLst/>
              <a:gdLst/>
              <a:ahLst/>
              <a:cxnLst/>
              <a:rect l="l" t="t" r="r" b="b"/>
              <a:pathLst>
                <a:path w="358" h="668" extrusionOk="0">
                  <a:moveTo>
                    <a:pt x="48" y="1"/>
                  </a:moveTo>
                  <a:lnTo>
                    <a:pt x="1" y="644"/>
                  </a:lnTo>
                  <a:lnTo>
                    <a:pt x="322" y="667"/>
                  </a:lnTo>
                  <a:lnTo>
                    <a:pt x="358" y="24"/>
                  </a:lnTo>
                  <a:lnTo>
                    <a:pt x="48"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5816419" y="2782230"/>
              <a:ext cx="11488" cy="20992"/>
            </a:xfrm>
            <a:custGeom>
              <a:avLst/>
              <a:gdLst/>
              <a:ahLst/>
              <a:cxnLst/>
              <a:rect l="l" t="t" r="r" b="b"/>
              <a:pathLst>
                <a:path w="359" h="656" extrusionOk="0">
                  <a:moveTo>
                    <a:pt x="37" y="1"/>
                  </a:moveTo>
                  <a:lnTo>
                    <a:pt x="1" y="644"/>
                  </a:lnTo>
                  <a:lnTo>
                    <a:pt x="322" y="655"/>
                  </a:lnTo>
                  <a:lnTo>
                    <a:pt x="358" y="24"/>
                  </a:lnTo>
                  <a:lnTo>
                    <a:pt x="37"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5877379" y="3101878"/>
              <a:ext cx="32" cy="32"/>
            </a:xfrm>
            <a:custGeom>
              <a:avLst/>
              <a:gdLst/>
              <a:ahLst/>
              <a:cxnLst/>
              <a:rect l="l" t="t" r="r" b="b"/>
              <a:pathLst>
                <a:path w="1" h="1" extrusionOk="0">
                  <a:moveTo>
                    <a:pt x="1" y="1"/>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5867491" y="3101878"/>
              <a:ext cx="14496" cy="22144"/>
            </a:xfrm>
            <a:custGeom>
              <a:avLst/>
              <a:gdLst/>
              <a:ahLst/>
              <a:cxnLst/>
              <a:rect l="l" t="t" r="r" b="b"/>
              <a:pathLst>
                <a:path w="453" h="692" extrusionOk="0">
                  <a:moveTo>
                    <a:pt x="310" y="1"/>
                  </a:moveTo>
                  <a:lnTo>
                    <a:pt x="0" y="72"/>
                  </a:lnTo>
                  <a:cubicBezTo>
                    <a:pt x="48" y="275"/>
                    <a:pt x="96" y="489"/>
                    <a:pt x="143" y="692"/>
                  </a:cubicBezTo>
                  <a:lnTo>
                    <a:pt x="453" y="620"/>
                  </a:lnTo>
                  <a:cubicBezTo>
                    <a:pt x="405" y="418"/>
                    <a:pt x="358" y="203"/>
                    <a:pt x="310"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5884259" y="3182294"/>
              <a:ext cx="13728" cy="22112"/>
            </a:xfrm>
            <a:custGeom>
              <a:avLst/>
              <a:gdLst/>
              <a:ahLst/>
              <a:cxnLst/>
              <a:rect l="l" t="t" r="r" b="b"/>
              <a:pathLst>
                <a:path w="429" h="691" extrusionOk="0">
                  <a:moveTo>
                    <a:pt x="322" y="0"/>
                  </a:moveTo>
                  <a:lnTo>
                    <a:pt x="0" y="60"/>
                  </a:lnTo>
                  <a:cubicBezTo>
                    <a:pt x="36" y="274"/>
                    <a:pt x="84" y="488"/>
                    <a:pt x="107" y="691"/>
                  </a:cubicBezTo>
                  <a:lnTo>
                    <a:pt x="429" y="643"/>
                  </a:lnTo>
                  <a:cubicBezTo>
                    <a:pt x="393" y="429"/>
                    <a:pt x="357" y="214"/>
                    <a:pt x="32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5886531" y="3141910"/>
              <a:ext cx="32" cy="32"/>
            </a:xfrm>
            <a:custGeom>
              <a:avLst/>
              <a:gdLst/>
              <a:ahLst/>
              <a:cxnLst/>
              <a:rect l="l" t="t" r="r" b="b"/>
              <a:pathLst>
                <a:path w="1" h="1" extrusionOk="0">
                  <a:moveTo>
                    <a:pt x="1" y="0"/>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5894915" y="3264214"/>
              <a:ext cx="11072" cy="20960"/>
            </a:xfrm>
            <a:custGeom>
              <a:avLst/>
              <a:gdLst/>
              <a:ahLst/>
              <a:cxnLst/>
              <a:rect l="l" t="t" r="r" b="b"/>
              <a:pathLst>
                <a:path w="346" h="655" extrusionOk="0">
                  <a:moveTo>
                    <a:pt x="322" y="0"/>
                  </a:moveTo>
                  <a:lnTo>
                    <a:pt x="1" y="24"/>
                  </a:lnTo>
                  <a:cubicBezTo>
                    <a:pt x="24" y="250"/>
                    <a:pt x="24" y="464"/>
                    <a:pt x="24" y="655"/>
                  </a:cubicBezTo>
                  <a:lnTo>
                    <a:pt x="346" y="655"/>
                  </a:lnTo>
                  <a:cubicBezTo>
                    <a:pt x="346" y="452"/>
                    <a:pt x="346" y="238"/>
                    <a:pt x="32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5824803" y="2942646"/>
              <a:ext cx="15648" cy="22880"/>
            </a:xfrm>
            <a:custGeom>
              <a:avLst/>
              <a:gdLst/>
              <a:ahLst/>
              <a:cxnLst/>
              <a:rect l="l" t="t" r="r" b="b"/>
              <a:pathLst>
                <a:path w="489" h="715" extrusionOk="0">
                  <a:moveTo>
                    <a:pt x="310" y="0"/>
                  </a:moveTo>
                  <a:lnTo>
                    <a:pt x="1" y="95"/>
                  </a:lnTo>
                  <a:cubicBezTo>
                    <a:pt x="60" y="286"/>
                    <a:pt x="120" y="488"/>
                    <a:pt x="179" y="715"/>
                  </a:cubicBezTo>
                  <a:lnTo>
                    <a:pt x="489" y="619"/>
                  </a:lnTo>
                  <a:cubicBezTo>
                    <a:pt x="429" y="405"/>
                    <a:pt x="370" y="203"/>
                    <a:pt x="31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5836259" y="2982262"/>
              <a:ext cx="15648" cy="22496"/>
            </a:xfrm>
            <a:custGeom>
              <a:avLst/>
              <a:gdLst/>
              <a:ahLst/>
              <a:cxnLst/>
              <a:rect l="l" t="t" r="r" b="b"/>
              <a:pathLst>
                <a:path w="489" h="703" extrusionOk="0">
                  <a:moveTo>
                    <a:pt x="310" y="0"/>
                  </a:moveTo>
                  <a:lnTo>
                    <a:pt x="0" y="84"/>
                  </a:lnTo>
                  <a:cubicBezTo>
                    <a:pt x="60" y="286"/>
                    <a:pt x="119" y="500"/>
                    <a:pt x="179" y="703"/>
                  </a:cubicBezTo>
                  <a:lnTo>
                    <a:pt x="488" y="620"/>
                  </a:lnTo>
                  <a:cubicBezTo>
                    <a:pt x="429" y="405"/>
                    <a:pt x="369" y="203"/>
                    <a:pt x="31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5857187" y="3021878"/>
              <a:ext cx="32" cy="32"/>
            </a:xfrm>
            <a:custGeom>
              <a:avLst/>
              <a:gdLst/>
              <a:ahLst/>
              <a:cxnLst/>
              <a:rect l="l" t="t" r="r" b="b"/>
              <a:pathLst>
                <a:path w="1" h="1" extrusionOk="0">
                  <a:moveTo>
                    <a:pt x="1" y="1"/>
                  </a:moveTo>
                  <a:lnTo>
                    <a:pt x="1" y="1"/>
                  </a:lnTo>
                  <a:lnTo>
                    <a:pt x="1"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5812995" y="2903382"/>
              <a:ext cx="16032" cy="22528"/>
            </a:xfrm>
            <a:custGeom>
              <a:avLst/>
              <a:gdLst/>
              <a:ahLst/>
              <a:cxnLst/>
              <a:rect l="l" t="t" r="r" b="b"/>
              <a:pathLst>
                <a:path w="501" h="704" extrusionOk="0">
                  <a:moveTo>
                    <a:pt x="310" y="1"/>
                  </a:moveTo>
                  <a:lnTo>
                    <a:pt x="1" y="96"/>
                  </a:lnTo>
                  <a:cubicBezTo>
                    <a:pt x="48" y="239"/>
                    <a:pt x="108" y="453"/>
                    <a:pt x="191" y="703"/>
                  </a:cubicBezTo>
                  <a:lnTo>
                    <a:pt x="501" y="620"/>
                  </a:lnTo>
                  <a:cubicBezTo>
                    <a:pt x="417" y="358"/>
                    <a:pt x="358" y="144"/>
                    <a:pt x="310"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5893763" y="3304950"/>
              <a:ext cx="10720" cy="5376"/>
            </a:xfrm>
            <a:custGeom>
              <a:avLst/>
              <a:gdLst/>
              <a:ahLst/>
              <a:cxnLst/>
              <a:rect l="l" t="t" r="r" b="b"/>
              <a:pathLst>
                <a:path w="335" h="168" extrusionOk="0">
                  <a:moveTo>
                    <a:pt x="25" y="1"/>
                  </a:moveTo>
                  <a:cubicBezTo>
                    <a:pt x="13" y="37"/>
                    <a:pt x="13" y="72"/>
                    <a:pt x="1" y="120"/>
                  </a:cubicBezTo>
                  <a:lnTo>
                    <a:pt x="322" y="168"/>
                  </a:lnTo>
                  <a:cubicBezTo>
                    <a:pt x="322" y="132"/>
                    <a:pt x="334" y="84"/>
                    <a:pt x="334" y="49"/>
                  </a:cubicBezTo>
                  <a:lnTo>
                    <a:pt x="25"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5890723" y="3223062"/>
              <a:ext cx="12992" cy="21728"/>
            </a:xfrm>
            <a:custGeom>
              <a:avLst/>
              <a:gdLst/>
              <a:ahLst/>
              <a:cxnLst/>
              <a:rect l="l" t="t" r="r" b="b"/>
              <a:pathLst>
                <a:path w="406" h="679" extrusionOk="0">
                  <a:moveTo>
                    <a:pt x="322" y="0"/>
                  </a:moveTo>
                  <a:lnTo>
                    <a:pt x="1" y="48"/>
                  </a:lnTo>
                  <a:cubicBezTo>
                    <a:pt x="36" y="262"/>
                    <a:pt x="60" y="476"/>
                    <a:pt x="84" y="679"/>
                  </a:cubicBezTo>
                  <a:lnTo>
                    <a:pt x="405" y="643"/>
                  </a:lnTo>
                  <a:cubicBezTo>
                    <a:pt x="382" y="441"/>
                    <a:pt x="358" y="226"/>
                    <a:pt x="32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5905219" y="3264214"/>
              <a:ext cx="32" cy="0"/>
            </a:xfrm>
            <a:custGeom>
              <a:avLst/>
              <a:gdLst/>
              <a:ahLst/>
              <a:cxnLst/>
              <a:rect l="l" t="t" r="r" b="b"/>
              <a:pathLst>
                <a:path w="1" extrusionOk="0">
                  <a:moveTo>
                    <a:pt x="0" y="0"/>
                  </a:moveTo>
                  <a:lnTo>
                    <a:pt x="0" y="0"/>
                  </a:lnTo>
                  <a:lnTo>
                    <a:pt x="0"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5847299" y="3021878"/>
              <a:ext cx="15264" cy="22528"/>
            </a:xfrm>
            <a:custGeom>
              <a:avLst/>
              <a:gdLst/>
              <a:ahLst/>
              <a:cxnLst/>
              <a:rect l="l" t="t" r="r" b="b"/>
              <a:pathLst>
                <a:path w="477" h="704" extrusionOk="0">
                  <a:moveTo>
                    <a:pt x="310" y="1"/>
                  </a:moveTo>
                  <a:lnTo>
                    <a:pt x="0" y="84"/>
                  </a:lnTo>
                  <a:cubicBezTo>
                    <a:pt x="48" y="286"/>
                    <a:pt x="107" y="501"/>
                    <a:pt x="167" y="703"/>
                  </a:cubicBezTo>
                  <a:lnTo>
                    <a:pt x="477" y="632"/>
                  </a:lnTo>
                  <a:cubicBezTo>
                    <a:pt x="417" y="417"/>
                    <a:pt x="358" y="203"/>
                    <a:pt x="310"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a:off x="5857571" y="3061878"/>
              <a:ext cx="14912" cy="22528"/>
            </a:xfrm>
            <a:custGeom>
              <a:avLst/>
              <a:gdLst/>
              <a:ahLst/>
              <a:cxnLst/>
              <a:rect l="l" t="t" r="r" b="b"/>
              <a:pathLst>
                <a:path w="466" h="704" extrusionOk="0">
                  <a:moveTo>
                    <a:pt x="310" y="1"/>
                  </a:moveTo>
                  <a:lnTo>
                    <a:pt x="1" y="72"/>
                  </a:lnTo>
                  <a:cubicBezTo>
                    <a:pt x="48" y="287"/>
                    <a:pt x="108" y="489"/>
                    <a:pt x="156" y="703"/>
                  </a:cubicBezTo>
                  <a:lnTo>
                    <a:pt x="465" y="620"/>
                  </a:lnTo>
                  <a:cubicBezTo>
                    <a:pt x="418" y="418"/>
                    <a:pt x="358" y="203"/>
                    <a:pt x="310"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a:off x="5971107" y="2826806"/>
              <a:ext cx="22912" cy="18336"/>
            </a:xfrm>
            <a:custGeom>
              <a:avLst/>
              <a:gdLst/>
              <a:ahLst/>
              <a:cxnLst/>
              <a:rect l="l" t="t" r="r" b="b"/>
              <a:pathLst>
                <a:path w="716" h="573" extrusionOk="0">
                  <a:moveTo>
                    <a:pt x="584" y="1"/>
                  </a:moveTo>
                  <a:lnTo>
                    <a:pt x="1" y="286"/>
                  </a:lnTo>
                  <a:lnTo>
                    <a:pt x="132" y="572"/>
                  </a:lnTo>
                  <a:lnTo>
                    <a:pt x="715" y="298"/>
                  </a:lnTo>
                  <a:lnTo>
                    <a:pt x="584"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5897571" y="2862230"/>
              <a:ext cx="22912" cy="17952"/>
            </a:xfrm>
            <a:custGeom>
              <a:avLst/>
              <a:gdLst/>
              <a:ahLst/>
              <a:cxnLst/>
              <a:rect l="l" t="t" r="r" b="b"/>
              <a:pathLst>
                <a:path w="716" h="561" extrusionOk="0">
                  <a:moveTo>
                    <a:pt x="572" y="1"/>
                  </a:moveTo>
                  <a:lnTo>
                    <a:pt x="1" y="275"/>
                  </a:lnTo>
                  <a:lnTo>
                    <a:pt x="132" y="561"/>
                  </a:lnTo>
                  <a:lnTo>
                    <a:pt x="715" y="287"/>
                  </a:lnTo>
                  <a:lnTo>
                    <a:pt x="57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5934531" y="2844726"/>
              <a:ext cx="22912" cy="17920"/>
            </a:xfrm>
            <a:custGeom>
              <a:avLst/>
              <a:gdLst/>
              <a:ahLst/>
              <a:cxnLst/>
              <a:rect l="l" t="t" r="r" b="b"/>
              <a:pathLst>
                <a:path w="716" h="560" extrusionOk="0">
                  <a:moveTo>
                    <a:pt x="584" y="0"/>
                  </a:moveTo>
                  <a:lnTo>
                    <a:pt x="1" y="274"/>
                  </a:lnTo>
                  <a:lnTo>
                    <a:pt x="144" y="560"/>
                  </a:lnTo>
                  <a:lnTo>
                    <a:pt x="715" y="286"/>
                  </a:lnTo>
                  <a:lnTo>
                    <a:pt x="584"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a:off x="5860259" y="2879766"/>
              <a:ext cx="23264" cy="17952"/>
            </a:xfrm>
            <a:custGeom>
              <a:avLst/>
              <a:gdLst/>
              <a:ahLst/>
              <a:cxnLst/>
              <a:rect l="l" t="t" r="r" b="b"/>
              <a:pathLst>
                <a:path w="727" h="561" extrusionOk="0">
                  <a:moveTo>
                    <a:pt x="584" y="1"/>
                  </a:moveTo>
                  <a:lnTo>
                    <a:pt x="0" y="274"/>
                  </a:lnTo>
                  <a:lnTo>
                    <a:pt x="143" y="560"/>
                  </a:lnTo>
                  <a:lnTo>
                    <a:pt x="726" y="286"/>
                  </a:lnTo>
                  <a:lnTo>
                    <a:pt x="584"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a:off x="6045795" y="2791766"/>
              <a:ext cx="22880" cy="18304"/>
            </a:xfrm>
            <a:custGeom>
              <a:avLst/>
              <a:gdLst/>
              <a:ahLst/>
              <a:cxnLst/>
              <a:rect l="l" t="t" r="r" b="b"/>
              <a:pathLst>
                <a:path w="715" h="572" extrusionOk="0">
                  <a:moveTo>
                    <a:pt x="584" y="0"/>
                  </a:moveTo>
                  <a:lnTo>
                    <a:pt x="0" y="274"/>
                  </a:lnTo>
                  <a:lnTo>
                    <a:pt x="131" y="572"/>
                  </a:lnTo>
                  <a:lnTo>
                    <a:pt x="715" y="286"/>
                  </a:lnTo>
                  <a:lnTo>
                    <a:pt x="584"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6119715" y="2756342"/>
              <a:ext cx="22880" cy="18304"/>
            </a:xfrm>
            <a:custGeom>
              <a:avLst/>
              <a:gdLst/>
              <a:ahLst/>
              <a:cxnLst/>
              <a:rect l="l" t="t" r="r" b="b"/>
              <a:pathLst>
                <a:path w="715" h="572" extrusionOk="0">
                  <a:moveTo>
                    <a:pt x="572" y="0"/>
                  </a:moveTo>
                  <a:lnTo>
                    <a:pt x="0" y="274"/>
                  </a:lnTo>
                  <a:lnTo>
                    <a:pt x="131" y="572"/>
                  </a:lnTo>
                  <a:lnTo>
                    <a:pt x="715" y="286"/>
                  </a:lnTo>
                  <a:lnTo>
                    <a:pt x="572"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a:off x="6082371" y="2774230"/>
              <a:ext cx="22880" cy="17952"/>
            </a:xfrm>
            <a:custGeom>
              <a:avLst/>
              <a:gdLst/>
              <a:ahLst/>
              <a:cxnLst/>
              <a:rect l="l" t="t" r="r" b="b"/>
              <a:pathLst>
                <a:path w="715" h="561" extrusionOk="0">
                  <a:moveTo>
                    <a:pt x="572" y="1"/>
                  </a:moveTo>
                  <a:lnTo>
                    <a:pt x="0" y="274"/>
                  </a:lnTo>
                  <a:lnTo>
                    <a:pt x="131" y="560"/>
                  </a:lnTo>
                  <a:lnTo>
                    <a:pt x="715" y="286"/>
                  </a:lnTo>
                  <a:lnTo>
                    <a:pt x="57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a:off x="6008835" y="2809270"/>
              <a:ext cx="22880" cy="18336"/>
            </a:xfrm>
            <a:custGeom>
              <a:avLst/>
              <a:gdLst/>
              <a:ahLst/>
              <a:cxnLst/>
              <a:rect l="l" t="t" r="r" b="b"/>
              <a:pathLst>
                <a:path w="715" h="573" extrusionOk="0">
                  <a:moveTo>
                    <a:pt x="572" y="1"/>
                  </a:moveTo>
                  <a:lnTo>
                    <a:pt x="1" y="275"/>
                  </a:lnTo>
                  <a:lnTo>
                    <a:pt x="132" y="572"/>
                  </a:lnTo>
                  <a:lnTo>
                    <a:pt x="715" y="299"/>
                  </a:lnTo>
                  <a:lnTo>
                    <a:pt x="57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5600771" y="3002838"/>
              <a:ext cx="22912" cy="17920"/>
            </a:xfrm>
            <a:custGeom>
              <a:avLst/>
              <a:gdLst/>
              <a:ahLst/>
              <a:cxnLst/>
              <a:rect l="l" t="t" r="r" b="b"/>
              <a:pathLst>
                <a:path w="716" h="560" extrusionOk="0">
                  <a:moveTo>
                    <a:pt x="572" y="0"/>
                  </a:moveTo>
                  <a:lnTo>
                    <a:pt x="1" y="274"/>
                  </a:lnTo>
                  <a:lnTo>
                    <a:pt x="132" y="560"/>
                  </a:lnTo>
                  <a:lnTo>
                    <a:pt x="715" y="286"/>
                  </a:lnTo>
                  <a:lnTo>
                    <a:pt x="572"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5637731" y="2985302"/>
              <a:ext cx="22912" cy="18336"/>
            </a:xfrm>
            <a:custGeom>
              <a:avLst/>
              <a:gdLst/>
              <a:ahLst/>
              <a:cxnLst/>
              <a:rect l="l" t="t" r="r" b="b"/>
              <a:pathLst>
                <a:path w="716" h="573" extrusionOk="0">
                  <a:moveTo>
                    <a:pt x="584" y="1"/>
                  </a:moveTo>
                  <a:lnTo>
                    <a:pt x="1" y="274"/>
                  </a:lnTo>
                  <a:lnTo>
                    <a:pt x="144" y="572"/>
                  </a:lnTo>
                  <a:lnTo>
                    <a:pt x="715" y="298"/>
                  </a:lnTo>
                  <a:lnTo>
                    <a:pt x="584"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a:off x="5823299" y="2897302"/>
              <a:ext cx="22880" cy="18304"/>
            </a:xfrm>
            <a:custGeom>
              <a:avLst/>
              <a:gdLst/>
              <a:ahLst/>
              <a:cxnLst/>
              <a:rect l="l" t="t" r="r" b="b"/>
              <a:pathLst>
                <a:path w="715" h="572" extrusionOk="0">
                  <a:moveTo>
                    <a:pt x="572" y="0"/>
                  </a:moveTo>
                  <a:lnTo>
                    <a:pt x="0" y="274"/>
                  </a:lnTo>
                  <a:lnTo>
                    <a:pt x="131" y="572"/>
                  </a:lnTo>
                  <a:lnTo>
                    <a:pt x="715" y="298"/>
                  </a:lnTo>
                  <a:lnTo>
                    <a:pt x="572"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a:off x="5675075" y="2967766"/>
              <a:ext cx="22912" cy="17952"/>
            </a:xfrm>
            <a:custGeom>
              <a:avLst/>
              <a:gdLst/>
              <a:ahLst/>
              <a:cxnLst/>
              <a:rect l="l" t="t" r="r" b="b"/>
              <a:pathLst>
                <a:path w="716" h="561" extrusionOk="0">
                  <a:moveTo>
                    <a:pt x="584" y="1"/>
                  </a:moveTo>
                  <a:lnTo>
                    <a:pt x="1" y="275"/>
                  </a:lnTo>
                  <a:lnTo>
                    <a:pt x="144" y="561"/>
                  </a:lnTo>
                  <a:lnTo>
                    <a:pt x="715" y="287"/>
                  </a:lnTo>
                  <a:lnTo>
                    <a:pt x="584"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5563843" y="3020726"/>
              <a:ext cx="22880" cy="18336"/>
            </a:xfrm>
            <a:custGeom>
              <a:avLst/>
              <a:gdLst/>
              <a:ahLst/>
              <a:cxnLst/>
              <a:rect l="l" t="t" r="r" b="b"/>
              <a:pathLst>
                <a:path w="715" h="573" extrusionOk="0">
                  <a:moveTo>
                    <a:pt x="572" y="1"/>
                  </a:moveTo>
                  <a:lnTo>
                    <a:pt x="0" y="275"/>
                  </a:lnTo>
                  <a:lnTo>
                    <a:pt x="131" y="572"/>
                  </a:lnTo>
                  <a:lnTo>
                    <a:pt x="714" y="299"/>
                  </a:lnTo>
                  <a:lnTo>
                    <a:pt x="57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a:off x="5785955" y="2915190"/>
              <a:ext cx="23264" cy="17952"/>
            </a:xfrm>
            <a:custGeom>
              <a:avLst/>
              <a:gdLst/>
              <a:ahLst/>
              <a:cxnLst/>
              <a:rect l="l" t="t" r="r" b="b"/>
              <a:pathLst>
                <a:path w="727" h="561" extrusionOk="0">
                  <a:moveTo>
                    <a:pt x="584" y="1"/>
                  </a:moveTo>
                  <a:lnTo>
                    <a:pt x="0" y="275"/>
                  </a:lnTo>
                  <a:lnTo>
                    <a:pt x="143" y="560"/>
                  </a:lnTo>
                  <a:lnTo>
                    <a:pt x="727" y="287"/>
                  </a:lnTo>
                  <a:lnTo>
                    <a:pt x="584"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a:off x="5748995" y="2932342"/>
              <a:ext cx="22880" cy="18336"/>
            </a:xfrm>
            <a:custGeom>
              <a:avLst/>
              <a:gdLst/>
              <a:ahLst/>
              <a:cxnLst/>
              <a:rect l="l" t="t" r="r" b="b"/>
              <a:pathLst>
                <a:path w="715" h="573" extrusionOk="0">
                  <a:moveTo>
                    <a:pt x="584" y="1"/>
                  </a:moveTo>
                  <a:lnTo>
                    <a:pt x="1" y="275"/>
                  </a:lnTo>
                  <a:lnTo>
                    <a:pt x="131" y="572"/>
                  </a:lnTo>
                  <a:lnTo>
                    <a:pt x="715" y="286"/>
                  </a:lnTo>
                  <a:lnTo>
                    <a:pt x="584"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5712035" y="2950262"/>
              <a:ext cx="22880" cy="18304"/>
            </a:xfrm>
            <a:custGeom>
              <a:avLst/>
              <a:gdLst/>
              <a:ahLst/>
              <a:cxnLst/>
              <a:rect l="l" t="t" r="r" b="b"/>
              <a:pathLst>
                <a:path w="715" h="572" extrusionOk="0">
                  <a:moveTo>
                    <a:pt x="572" y="0"/>
                  </a:moveTo>
                  <a:lnTo>
                    <a:pt x="1" y="274"/>
                  </a:lnTo>
                  <a:lnTo>
                    <a:pt x="132" y="572"/>
                  </a:lnTo>
                  <a:lnTo>
                    <a:pt x="715" y="298"/>
                  </a:lnTo>
                  <a:lnTo>
                    <a:pt x="572"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5958531" y="3141462"/>
              <a:ext cx="96064" cy="89696"/>
            </a:xfrm>
            <a:custGeom>
              <a:avLst/>
              <a:gdLst/>
              <a:ahLst/>
              <a:cxnLst/>
              <a:rect l="l" t="t" r="r" b="b"/>
              <a:pathLst>
                <a:path w="3002" h="2803" extrusionOk="0">
                  <a:moveTo>
                    <a:pt x="1516" y="322"/>
                  </a:moveTo>
                  <a:cubicBezTo>
                    <a:pt x="2043" y="322"/>
                    <a:pt x="2497" y="713"/>
                    <a:pt x="2573" y="1240"/>
                  </a:cubicBezTo>
                  <a:cubicBezTo>
                    <a:pt x="2656" y="1836"/>
                    <a:pt x="2251" y="2383"/>
                    <a:pt x="1656" y="2467"/>
                  </a:cubicBezTo>
                  <a:cubicBezTo>
                    <a:pt x="1600" y="2476"/>
                    <a:pt x="1544" y="2480"/>
                    <a:pt x="1489" y="2480"/>
                  </a:cubicBezTo>
                  <a:cubicBezTo>
                    <a:pt x="971" y="2480"/>
                    <a:pt x="516" y="2089"/>
                    <a:pt x="430" y="1562"/>
                  </a:cubicBezTo>
                  <a:cubicBezTo>
                    <a:pt x="346" y="967"/>
                    <a:pt x="751" y="419"/>
                    <a:pt x="1346" y="336"/>
                  </a:cubicBezTo>
                  <a:cubicBezTo>
                    <a:pt x="1404" y="326"/>
                    <a:pt x="1460" y="322"/>
                    <a:pt x="1516" y="322"/>
                  </a:cubicBezTo>
                  <a:close/>
                  <a:moveTo>
                    <a:pt x="1499" y="0"/>
                  </a:moveTo>
                  <a:cubicBezTo>
                    <a:pt x="1433" y="0"/>
                    <a:pt x="1366" y="5"/>
                    <a:pt x="1299" y="14"/>
                  </a:cubicBezTo>
                  <a:cubicBezTo>
                    <a:pt x="537" y="121"/>
                    <a:pt x="1" y="836"/>
                    <a:pt x="120" y="1598"/>
                  </a:cubicBezTo>
                  <a:cubicBezTo>
                    <a:pt x="218" y="2304"/>
                    <a:pt x="822" y="2802"/>
                    <a:pt x="1506" y="2802"/>
                  </a:cubicBezTo>
                  <a:cubicBezTo>
                    <a:pt x="1571" y="2802"/>
                    <a:pt x="1637" y="2798"/>
                    <a:pt x="1704" y="2788"/>
                  </a:cubicBezTo>
                  <a:cubicBezTo>
                    <a:pt x="2466" y="2681"/>
                    <a:pt x="3001" y="1967"/>
                    <a:pt x="2894" y="1205"/>
                  </a:cubicBezTo>
                  <a:cubicBezTo>
                    <a:pt x="2785" y="498"/>
                    <a:pt x="2191" y="0"/>
                    <a:pt x="1499"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5981795" y="2748566"/>
              <a:ext cx="32800" cy="30784"/>
            </a:xfrm>
            <a:custGeom>
              <a:avLst/>
              <a:gdLst/>
              <a:ahLst/>
              <a:cxnLst/>
              <a:rect l="l" t="t" r="r" b="b"/>
              <a:pathLst>
                <a:path w="1025" h="962" extrusionOk="0">
                  <a:moveTo>
                    <a:pt x="512" y="313"/>
                  </a:moveTo>
                  <a:cubicBezTo>
                    <a:pt x="595" y="313"/>
                    <a:pt x="656" y="370"/>
                    <a:pt x="667" y="457"/>
                  </a:cubicBezTo>
                  <a:cubicBezTo>
                    <a:pt x="679" y="541"/>
                    <a:pt x="619" y="624"/>
                    <a:pt x="536" y="636"/>
                  </a:cubicBezTo>
                  <a:cubicBezTo>
                    <a:pt x="529" y="637"/>
                    <a:pt x="522" y="637"/>
                    <a:pt x="515" y="637"/>
                  </a:cubicBezTo>
                  <a:cubicBezTo>
                    <a:pt x="439" y="637"/>
                    <a:pt x="368" y="581"/>
                    <a:pt x="357" y="505"/>
                  </a:cubicBezTo>
                  <a:cubicBezTo>
                    <a:pt x="346" y="410"/>
                    <a:pt x="405" y="326"/>
                    <a:pt x="488" y="314"/>
                  </a:cubicBezTo>
                  <a:cubicBezTo>
                    <a:pt x="496" y="313"/>
                    <a:pt x="504" y="313"/>
                    <a:pt x="512" y="313"/>
                  </a:cubicBezTo>
                  <a:close/>
                  <a:moveTo>
                    <a:pt x="508" y="0"/>
                  </a:moveTo>
                  <a:cubicBezTo>
                    <a:pt x="485" y="0"/>
                    <a:pt x="463" y="2"/>
                    <a:pt x="441" y="5"/>
                  </a:cubicBezTo>
                  <a:cubicBezTo>
                    <a:pt x="179" y="41"/>
                    <a:pt x="0" y="279"/>
                    <a:pt x="36" y="541"/>
                  </a:cubicBezTo>
                  <a:cubicBezTo>
                    <a:pt x="69" y="791"/>
                    <a:pt x="281" y="962"/>
                    <a:pt x="517" y="962"/>
                  </a:cubicBezTo>
                  <a:cubicBezTo>
                    <a:pt x="539" y="962"/>
                    <a:pt x="561" y="960"/>
                    <a:pt x="584" y="957"/>
                  </a:cubicBezTo>
                  <a:cubicBezTo>
                    <a:pt x="846" y="910"/>
                    <a:pt x="1024" y="672"/>
                    <a:pt x="988" y="410"/>
                  </a:cubicBezTo>
                  <a:cubicBezTo>
                    <a:pt x="956" y="170"/>
                    <a:pt x="744" y="0"/>
                    <a:pt x="508"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5696803" y="3240182"/>
              <a:ext cx="96416" cy="90336"/>
            </a:xfrm>
            <a:custGeom>
              <a:avLst/>
              <a:gdLst/>
              <a:ahLst/>
              <a:cxnLst/>
              <a:rect l="l" t="t" r="r" b="b"/>
              <a:pathLst>
                <a:path w="3013" h="2823" extrusionOk="0">
                  <a:moveTo>
                    <a:pt x="1929" y="346"/>
                  </a:moveTo>
                  <a:lnTo>
                    <a:pt x="2644" y="1239"/>
                  </a:lnTo>
                  <a:lnTo>
                    <a:pt x="2212" y="2313"/>
                  </a:lnTo>
                  <a:lnTo>
                    <a:pt x="2212" y="2313"/>
                  </a:lnTo>
                  <a:lnTo>
                    <a:pt x="1084" y="2477"/>
                  </a:lnTo>
                  <a:lnTo>
                    <a:pt x="369" y="1573"/>
                  </a:lnTo>
                  <a:lnTo>
                    <a:pt x="798" y="513"/>
                  </a:lnTo>
                  <a:lnTo>
                    <a:pt x="1929" y="346"/>
                  </a:lnTo>
                  <a:close/>
                  <a:moveTo>
                    <a:pt x="2072" y="1"/>
                  </a:moveTo>
                  <a:lnTo>
                    <a:pt x="572" y="215"/>
                  </a:lnTo>
                  <a:lnTo>
                    <a:pt x="0" y="1632"/>
                  </a:lnTo>
                  <a:lnTo>
                    <a:pt x="941" y="2823"/>
                  </a:lnTo>
                  <a:lnTo>
                    <a:pt x="2358" y="2620"/>
                  </a:lnTo>
                  <a:lnTo>
                    <a:pt x="2453" y="2596"/>
                  </a:lnTo>
                  <a:lnTo>
                    <a:pt x="3013" y="1192"/>
                  </a:lnTo>
                  <a:lnTo>
                    <a:pt x="207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a:off x="6853891" y="2487286"/>
              <a:ext cx="61376" cy="1089760"/>
            </a:xfrm>
            <a:custGeom>
              <a:avLst/>
              <a:gdLst/>
              <a:ahLst/>
              <a:cxnLst/>
              <a:rect l="l" t="t" r="r" b="b"/>
              <a:pathLst>
                <a:path w="1918" h="34055" extrusionOk="0">
                  <a:moveTo>
                    <a:pt x="110" y="0"/>
                  </a:moveTo>
                  <a:cubicBezTo>
                    <a:pt x="49" y="0"/>
                    <a:pt x="1" y="45"/>
                    <a:pt x="1" y="109"/>
                  </a:cubicBezTo>
                  <a:cubicBezTo>
                    <a:pt x="1" y="181"/>
                    <a:pt x="48" y="228"/>
                    <a:pt x="108" y="240"/>
                  </a:cubicBezTo>
                  <a:lnTo>
                    <a:pt x="1679" y="359"/>
                  </a:lnTo>
                  <a:lnTo>
                    <a:pt x="1679" y="33935"/>
                  </a:lnTo>
                  <a:cubicBezTo>
                    <a:pt x="1679" y="34006"/>
                    <a:pt x="1739" y="34054"/>
                    <a:pt x="1798" y="34054"/>
                  </a:cubicBezTo>
                  <a:cubicBezTo>
                    <a:pt x="1870" y="34054"/>
                    <a:pt x="1918" y="34006"/>
                    <a:pt x="1918" y="33935"/>
                  </a:cubicBezTo>
                  <a:lnTo>
                    <a:pt x="1918" y="145"/>
                  </a:lnTo>
                  <a:lnTo>
                    <a:pt x="132" y="2"/>
                  </a:lnTo>
                  <a:cubicBezTo>
                    <a:pt x="124" y="1"/>
                    <a:pt x="117" y="0"/>
                    <a:pt x="11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a:off x="6883235" y="2472086"/>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6883235" y="2556694"/>
              <a:ext cx="61760" cy="61728"/>
            </a:xfrm>
            <a:custGeom>
              <a:avLst/>
              <a:gdLst/>
              <a:ahLst/>
              <a:cxnLst/>
              <a:rect l="l" t="t" r="r" b="b"/>
              <a:pathLst>
                <a:path w="1930" h="1929" extrusionOk="0">
                  <a:moveTo>
                    <a:pt x="965" y="0"/>
                  </a:moveTo>
                  <a:cubicBezTo>
                    <a:pt x="429" y="0"/>
                    <a:pt x="0" y="441"/>
                    <a:pt x="0" y="965"/>
                  </a:cubicBezTo>
                  <a:cubicBezTo>
                    <a:pt x="0" y="1500"/>
                    <a:pt x="429" y="1929"/>
                    <a:pt x="965" y="1929"/>
                  </a:cubicBezTo>
                  <a:cubicBezTo>
                    <a:pt x="1501" y="1929"/>
                    <a:pt x="1929" y="1500"/>
                    <a:pt x="1929" y="965"/>
                  </a:cubicBezTo>
                  <a:cubicBezTo>
                    <a:pt x="1929" y="441"/>
                    <a:pt x="1501"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6883235" y="2641654"/>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a:off x="6883235" y="2726230"/>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a:off x="6883235" y="2810806"/>
              <a:ext cx="61760" cy="61376"/>
            </a:xfrm>
            <a:custGeom>
              <a:avLst/>
              <a:gdLst/>
              <a:ahLst/>
              <a:cxnLst/>
              <a:rect l="l" t="t" r="r" b="b"/>
              <a:pathLst>
                <a:path w="1930" h="1918" extrusionOk="0">
                  <a:moveTo>
                    <a:pt x="965" y="1"/>
                  </a:moveTo>
                  <a:cubicBezTo>
                    <a:pt x="429" y="1"/>
                    <a:pt x="0" y="429"/>
                    <a:pt x="0" y="965"/>
                  </a:cubicBezTo>
                  <a:cubicBezTo>
                    <a:pt x="0" y="1489"/>
                    <a:pt x="429" y="1917"/>
                    <a:pt x="965" y="1917"/>
                  </a:cubicBezTo>
                  <a:cubicBezTo>
                    <a:pt x="1501" y="1917"/>
                    <a:pt x="1929" y="1489"/>
                    <a:pt x="1929" y="965"/>
                  </a:cubicBezTo>
                  <a:cubicBezTo>
                    <a:pt x="1929" y="429"/>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a:off x="6883235" y="2895382"/>
              <a:ext cx="61760" cy="61376"/>
            </a:xfrm>
            <a:custGeom>
              <a:avLst/>
              <a:gdLst/>
              <a:ahLst/>
              <a:cxnLst/>
              <a:rect l="l" t="t" r="r" b="b"/>
              <a:pathLst>
                <a:path w="1930" h="1918" extrusionOk="0">
                  <a:moveTo>
                    <a:pt x="965" y="1"/>
                  </a:moveTo>
                  <a:cubicBezTo>
                    <a:pt x="429" y="1"/>
                    <a:pt x="0" y="429"/>
                    <a:pt x="0" y="965"/>
                  </a:cubicBezTo>
                  <a:cubicBezTo>
                    <a:pt x="0" y="1489"/>
                    <a:pt x="429" y="1918"/>
                    <a:pt x="965" y="1918"/>
                  </a:cubicBezTo>
                  <a:cubicBezTo>
                    <a:pt x="1501" y="1918"/>
                    <a:pt x="1929" y="1489"/>
                    <a:pt x="1929" y="965"/>
                  </a:cubicBezTo>
                  <a:cubicBezTo>
                    <a:pt x="1929" y="429"/>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a:off x="6883235" y="2979958"/>
              <a:ext cx="61760" cy="61760"/>
            </a:xfrm>
            <a:custGeom>
              <a:avLst/>
              <a:gdLst/>
              <a:ahLst/>
              <a:cxnLst/>
              <a:rect l="l" t="t" r="r" b="b"/>
              <a:pathLst>
                <a:path w="1930" h="1930" extrusionOk="0">
                  <a:moveTo>
                    <a:pt x="965" y="1"/>
                  </a:moveTo>
                  <a:cubicBezTo>
                    <a:pt x="429" y="1"/>
                    <a:pt x="0" y="430"/>
                    <a:pt x="0" y="965"/>
                  </a:cubicBezTo>
                  <a:cubicBezTo>
                    <a:pt x="0" y="1489"/>
                    <a:pt x="429" y="1930"/>
                    <a:pt x="965" y="1930"/>
                  </a:cubicBezTo>
                  <a:cubicBezTo>
                    <a:pt x="1501" y="1930"/>
                    <a:pt x="1929" y="1489"/>
                    <a:pt x="1929" y="965"/>
                  </a:cubicBezTo>
                  <a:cubicBezTo>
                    <a:pt x="1929" y="430"/>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6883235" y="3064566"/>
              <a:ext cx="61760" cy="61728"/>
            </a:xfrm>
            <a:custGeom>
              <a:avLst/>
              <a:gdLst/>
              <a:ahLst/>
              <a:cxnLst/>
              <a:rect l="l" t="t" r="r" b="b"/>
              <a:pathLst>
                <a:path w="1930" h="1929" extrusionOk="0">
                  <a:moveTo>
                    <a:pt x="965" y="0"/>
                  </a:moveTo>
                  <a:cubicBezTo>
                    <a:pt x="429" y="0"/>
                    <a:pt x="0" y="429"/>
                    <a:pt x="0" y="965"/>
                  </a:cubicBezTo>
                  <a:cubicBezTo>
                    <a:pt x="0" y="1500"/>
                    <a:pt x="429" y="1929"/>
                    <a:pt x="965" y="1929"/>
                  </a:cubicBezTo>
                  <a:cubicBezTo>
                    <a:pt x="1501" y="1929"/>
                    <a:pt x="1929" y="1500"/>
                    <a:pt x="1929" y="965"/>
                  </a:cubicBezTo>
                  <a:cubicBezTo>
                    <a:pt x="1929" y="429"/>
                    <a:pt x="1501"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6883235" y="3149142"/>
              <a:ext cx="61760" cy="61760"/>
            </a:xfrm>
            <a:custGeom>
              <a:avLst/>
              <a:gdLst/>
              <a:ahLst/>
              <a:cxnLst/>
              <a:rect l="l" t="t" r="r" b="b"/>
              <a:pathLst>
                <a:path w="1930" h="1930" extrusionOk="0">
                  <a:moveTo>
                    <a:pt x="965" y="0"/>
                  </a:moveTo>
                  <a:cubicBezTo>
                    <a:pt x="429" y="0"/>
                    <a:pt x="0" y="429"/>
                    <a:pt x="0" y="965"/>
                  </a:cubicBezTo>
                  <a:cubicBezTo>
                    <a:pt x="0" y="1501"/>
                    <a:pt x="429" y="1929"/>
                    <a:pt x="965" y="1929"/>
                  </a:cubicBezTo>
                  <a:cubicBezTo>
                    <a:pt x="1501" y="1929"/>
                    <a:pt x="1929" y="1501"/>
                    <a:pt x="1929" y="965"/>
                  </a:cubicBezTo>
                  <a:cubicBezTo>
                    <a:pt x="1929" y="429"/>
                    <a:pt x="1501"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6883235" y="3233718"/>
              <a:ext cx="61760" cy="61760"/>
            </a:xfrm>
            <a:custGeom>
              <a:avLst/>
              <a:gdLst/>
              <a:ahLst/>
              <a:cxnLst/>
              <a:rect l="l" t="t" r="r" b="b"/>
              <a:pathLst>
                <a:path w="1930" h="1930" extrusionOk="0">
                  <a:moveTo>
                    <a:pt x="965" y="1"/>
                  </a:moveTo>
                  <a:cubicBezTo>
                    <a:pt x="429" y="1"/>
                    <a:pt x="0" y="441"/>
                    <a:pt x="0" y="965"/>
                  </a:cubicBezTo>
                  <a:cubicBezTo>
                    <a:pt x="0" y="1501"/>
                    <a:pt x="429" y="1929"/>
                    <a:pt x="965" y="1929"/>
                  </a:cubicBezTo>
                  <a:cubicBezTo>
                    <a:pt x="1501" y="1929"/>
                    <a:pt x="1929" y="1501"/>
                    <a:pt x="1929" y="965"/>
                  </a:cubicBezTo>
                  <a:cubicBezTo>
                    <a:pt x="1929" y="441"/>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a:off x="6883235" y="3318294"/>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a:off x="6883235" y="3403254"/>
              <a:ext cx="61760" cy="61376"/>
            </a:xfrm>
            <a:custGeom>
              <a:avLst/>
              <a:gdLst/>
              <a:ahLst/>
              <a:cxnLst/>
              <a:rect l="l" t="t" r="r" b="b"/>
              <a:pathLst>
                <a:path w="1930" h="1918" extrusionOk="0">
                  <a:moveTo>
                    <a:pt x="965" y="1"/>
                  </a:moveTo>
                  <a:cubicBezTo>
                    <a:pt x="429" y="1"/>
                    <a:pt x="0" y="429"/>
                    <a:pt x="0" y="953"/>
                  </a:cubicBezTo>
                  <a:cubicBezTo>
                    <a:pt x="0" y="1489"/>
                    <a:pt x="429" y="1918"/>
                    <a:pt x="965" y="1918"/>
                  </a:cubicBezTo>
                  <a:cubicBezTo>
                    <a:pt x="1501" y="1918"/>
                    <a:pt x="1929" y="1489"/>
                    <a:pt x="1929" y="953"/>
                  </a:cubicBezTo>
                  <a:cubicBezTo>
                    <a:pt x="1929" y="429"/>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a:off x="6883235" y="3487830"/>
              <a:ext cx="61760" cy="61376"/>
            </a:xfrm>
            <a:custGeom>
              <a:avLst/>
              <a:gdLst/>
              <a:ahLst/>
              <a:cxnLst/>
              <a:rect l="l" t="t" r="r" b="b"/>
              <a:pathLst>
                <a:path w="1930" h="1918" extrusionOk="0">
                  <a:moveTo>
                    <a:pt x="965" y="1"/>
                  </a:moveTo>
                  <a:cubicBezTo>
                    <a:pt x="429" y="1"/>
                    <a:pt x="0" y="430"/>
                    <a:pt x="0" y="953"/>
                  </a:cubicBezTo>
                  <a:cubicBezTo>
                    <a:pt x="0" y="1489"/>
                    <a:pt x="429" y="1918"/>
                    <a:pt x="965" y="1918"/>
                  </a:cubicBezTo>
                  <a:cubicBezTo>
                    <a:pt x="1501" y="1918"/>
                    <a:pt x="1929" y="1489"/>
                    <a:pt x="1929" y="953"/>
                  </a:cubicBezTo>
                  <a:cubicBezTo>
                    <a:pt x="1929" y="430"/>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6883235" y="2476662"/>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06"/>
                    <a:pt x="1465" y="1465"/>
                    <a:pt x="1286" y="1465"/>
                  </a:cubicBezTo>
                  <a:cubicBezTo>
                    <a:pt x="751" y="1465"/>
                    <a:pt x="322" y="1037"/>
                    <a:pt x="322" y="501"/>
                  </a:cubicBezTo>
                  <a:cubicBezTo>
                    <a:pt x="322" y="322"/>
                    <a:pt x="381" y="156"/>
                    <a:pt x="465"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6883235" y="2561270"/>
              <a:ext cx="57184" cy="57152"/>
            </a:xfrm>
            <a:custGeom>
              <a:avLst/>
              <a:gdLst/>
              <a:ahLst/>
              <a:cxnLst/>
              <a:rect l="l" t="t" r="r" b="b"/>
              <a:pathLst>
                <a:path w="1787" h="1786" extrusionOk="0">
                  <a:moveTo>
                    <a:pt x="465" y="0"/>
                  </a:moveTo>
                  <a:lnTo>
                    <a:pt x="465" y="0"/>
                  </a:lnTo>
                  <a:cubicBezTo>
                    <a:pt x="191" y="179"/>
                    <a:pt x="0" y="476"/>
                    <a:pt x="0" y="822"/>
                  </a:cubicBezTo>
                  <a:cubicBezTo>
                    <a:pt x="0" y="1357"/>
                    <a:pt x="429" y="1786"/>
                    <a:pt x="965" y="1786"/>
                  </a:cubicBezTo>
                  <a:cubicBezTo>
                    <a:pt x="1310" y="1786"/>
                    <a:pt x="1620" y="1595"/>
                    <a:pt x="1786" y="1322"/>
                  </a:cubicBezTo>
                  <a:lnTo>
                    <a:pt x="1786" y="1322"/>
                  </a:lnTo>
                  <a:cubicBezTo>
                    <a:pt x="1643" y="1417"/>
                    <a:pt x="1465" y="1464"/>
                    <a:pt x="1286" y="1464"/>
                  </a:cubicBezTo>
                  <a:cubicBezTo>
                    <a:pt x="751" y="1464"/>
                    <a:pt x="322" y="1036"/>
                    <a:pt x="322" y="500"/>
                  </a:cubicBezTo>
                  <a:cubicBezTo>
                    <a:pt x="322" y="321"/>
                    <a:pt x="381" y="155"/>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a:off x="6883235" y="2646230"/>
              <a:ext cx="57184" cy="56800"/>
            </a:xfrm>
            <a:custGeom>
              <a:avLst/>
              <a:gdLst/>
              <a:ahLst/>
              <a:cxnLst/>
              <a:rect l="l" t="t" r="r" b="b"/>
              <a:pathLst>
                <a:path w="1787" h="1775" extrusionOk="0">
                  <a:moveTo>
                    <a:pt x="465" y="0"/>
                  </a:moveTo>
                  <a:cubicBezTo>
                    <a:pt x="191" y="167"/>
                    <a:pt x="0" y="464"/>
                    <a:pt x="0" y="810"/>
                  </a:cubicBezTo>
                  <a:cubicBezTo>
                    <a:pt x="0" y="1346"/>
                    <a:pt x="429" y="1774"/>
                    <a:pt x="965" y="1774"/>
                  </a:cubicBezTo>
                  <a:cubicBezTo>
                    <a:pt x="1310" y="1774"/>
                    <a:pt x="1620" y="1584"/>
                    <a:pt x="1786" y="1310"/>
                  </a:cubicBezTo>
                  <a:lnTo>
                    <a:pt x="1786" y="1310"/>
                  </a:lnTo>
                  <a:cubicBezTo>
                    <a:pt x="1643" y="1405"/>
                    <a:pt x="1465" y="1453"/>
                    <a:pt x="1286" y="1453"/>
                  </a:cubicBezTo>
                  <a:cubicBezTo>
                    <a:pt x="751" y="1453"/>
                    <a:pt x="322" y="1024"/>
                    <a:pt x="322" y="488"/>
                  </a:cubicBezTo>
                  <a:cubicBezTo>
                    <a:pt x="322" y="310"/>
                    <a:pt x="381" y="143"/>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a:off x="6883235" y="2730806"/>
              <a:ext cx="57184" cy="56800"/>
            </a:xfrm>
            <a:custGeom>
              <a:avLst/>
              <a:gdLst/>
              <a:ahLst/>
              <a:cxnLst/>
              <a:rect l="l" t="t" r="r" b="b"/>
              <a:pathLst>
                <a:path w="1787" h="1775" extrusionOk="0">
                  <a:moveTo>
                    <a:pt x="465" y="0"/>
                  </a:moveTo>
                  <a:cubicBezTo>
                    <a:pt x="191" y="167"/>
                    <a:pt x="0" y="465"/>
                    <a:pt x="0" y="810"/>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0"/>
                  </a:cubicBezTo>
                  <a:cubicBezTo>
                    <a:pt x="322" y="310"/>
                    <a:pt x="381" y="143"/>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a:off x="6883235" y="2815382"/>
              <a:ext cx="57184" cy="56800"/>
            </a:xfrm>
            <a:custGeom>
              <a:avLst/>
              <a:gdLst/>
              <a:ahLst/>
              <a:cxnLst/>
              <a:rect l="l" t="t" r="r" b="b"/>
              <a:pathLst>
                <a:path w="1787" h="1775" extrusionOk="0">
                  <a:moveTo>
                    <a:pt x="465" y="0"/>
                  </a:moveTo>
                  <a:cubicBezTo>
                    <a:pt x="191" y="167"/>
                    <a:pt x="0" y="465"/>
                    <a:pt x="0" y="822"/>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1"/>
                  </a:cubicBezTo>
                  <a:cubicBezTo>
                    <a:pt x="322" y="310"/>
                    <a:pt x="381" y="143"/>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6883235" y="2899958"/>
              <a:ext cx="57184" cy="56800"/>
            </a:xfrm>
            <a:custGeom>
              <a:avLst/>
              <a:gdLst/>
              <a:ahLst/>
              <a:cxnLst/>
              <a:rect l="l" t="t" r="r" b="b"/>
              <a:pathLst>
                <a:path w="1787" h="1775" extrusionOk="0">
                  <a:moveTo>
                    <a:pt x="465" y="1"/>
                  </a:moveTo>
                  <a:cubicBezTo>
                    <a:pt x="191" y="167"/>
                    <a:pt x="0" y="465"/>
                    <a:pt x="0" y="822"/>
                  </a:cubicBezTo>
                  <a:cubicBezTo>
                    <a:pt x="0" y="1346"/>
                    <a:pt x="429" y="1775"/>
                    <a:pt x="965" y="1775"/>
                  </a:cubicBezTo>
                  <a:cubicBezTo>
                    <a:pt x="1310" y="1775"/>
                    <a:pt x="1620" y="1596"/>
                    <a:pt x="1786" y="1322"/>
                  </a:cubicBezTo>
                  <a:lnTo>
                    <a:pt x="1786" y="1322"/>
                  </a:lnTo>
                  <a:cubicBezTo>
                    <a:pt x="1643" y="1406"/>
                    <a:pt x="1465" y="1453"/>
                    <a:pt x="1286" y="1453"/>
                  </a:cubicBezTo>
                  <a:cubicBezTo>
                    <a:pt x="1279" y="1453"/>
                    <a:pt x="1272" y="1453"/>
                    <a:pt x="1265" y="1453"/>
                  </a:cubicBezTo>
                  <a:cubicBezTo>
                    <a:pt x="739" y="1453"/>
                    <a:pt x="322" y="1018"/>
                    <a:pt x="322" y="501"/>
                  </a:cubicBezTo>
                  <a:cubicBezTo>
                    <a:pt x="322" y="310"/>
                    <a:pt x="381" y="144"/>
                    <a:pt x="465"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6883235" y="2984534"/>
              <a:ext cx="57184" cy="57184"/>
            </a:xfrm>
            <a:custGeom>
              <a:avLst/>
              <a:gdLst/>
              <a:ahLst/>
              <a:cxnLst/>
              <a:rect l="l" t="t" r="r" b="b"/>
              <a:pathLst>
                <a:path w="1787" h="1787" extrusionOk="0">
                  <a:moveTo>
                    <a:pt x="465" y="1"/>
                  </a:moveTo>
                  <a:cubicBezTo>
                    <a:pt x="191" y="168"/>
                    <a:pt x="0" y="477"/>
                    <a:pt x="0" y="822"/>
                  </a:cubicBezTo>
                  <a:cubicBezTo>
                    <a:pt x="0" y="1346"/>
                    <a:pt x="429" y="1787"/>
                    <a:pt x="965" y="1787"/>
                  </a:cubicBezTo>
                  <a:cubicBezTo>
                    <a:pt x="1310" y="1787"/>
                    <a:pt x="1620" y="1596"/>
                    <a:pt x="1786" y="1322"/>
                  </a:cubicBezTo>
                  <a:lnTo>
                    <a:pt x="1786" y="1322"/>
                  </a:lnTo>
                  <a:cubicBezTo>
                    <a:pt x="1643" y="1406"/>
                    <a:pt x="1465" y="1465"/>
                    <a:pt x="1286" y="1465"/>
                  </a:cubicBezTo>
                  <a:cubicBezTo>
                    <a:pt x="751" y="1465"/>
                    <a:pt x="322" y="1025"/>
                    <a:pt x="322" y="501"/>
                  </a:cubicBezTo>
                  <a:cubicBezTo>
                    <a:pt x="322" y="310"/>
                    <a:pt x="381" y="144"/>
                    <a:pt x="465"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6883235" y="3069142"/>
              <a:ext cx="57184" cy="57152"/>
            </a:xfrm>
            <a:custGeom>
              <a:avLst/>
              <a:gdLst/>
              <a:ahLst/>
              <a:cxnLst/>
              <a:rect l="l" t="t" r="r" b="b"/>
              <a:pathLst>
                <a:path w="1787" h="1786" extrusionOk="0">
                  <a:moveTo>
                    <a:pt x="465" y="0"/>
                  </a:moveTo>
                  <a:cubicBezTo>
                    <a:pt x="191" y="167"/>
                    <a:pt x="0" y="476"/>
                    <a:pt x="0" y="822"/>
                  </a:cubicBezTo>
                  <a:cubicBezTo>
                    <a:pt x="0" y="1357"/>
                    <a:pt x="429" y="1786"/>
                    <a:pt x="965" y="1786"/>
                  </a:cubicBezTo>
                  <a:cubicBezTo>
                    <a:pt x="1310" y="1786"/>
                    <a:pt x="1620" y="1595"/>
                    <a:pt x="1786" y="1322"/>
                  </a:cubicBezTo>
                  <a:lnTo>
                    <a:pt x="1786" y="1322"/>
                  </a:lnTo>
                  <a:cubicBezTo>
                    <a:pt x="1643" y="1405"/>
                    <a:pt x="1465" y="1464"/>
                    <a:pt x="1286" y="1464"/>
                  </a:cubicBezTo>
                  <a:cubicBezTo>
                    <a:pt x="751" y="1464"/>
                    <a:pt x="322" y="1036"/>
                    <a:pt x="322" y="500"/>
                  </a:cubicBezTo>
                  <a:cubicBezTo>
                    <a:pt x="322" y="321"/>
                    <a:pt x="381" y="143"/>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6883235" y="3153718"/>
              <a:ext cx="57184" cy="57184"/>
            </a:xfrm>
            <a:custGeom>
              <a:avLst/>
              <a:gdLst/>
              <a:ahLst/>
              <a:cxnLst/>
              <a:rect l="l" t="t" r="r" b="b"/>
              <a:pathLst>
                <a:path w="1787" h="1787" extrusionOk="0">
                  <a:moveTo>
                    <a:pt x="465" y="0"/>
                  </a:moveTo>
                  <a:lnTo>
                    <a:pt x="465" y="0"/>
                  </a:lnTo>
                  <a:cubicBezTo>
                    <a:pt x="191" y="167"/>
                    <a:pt x="0" y="476"/>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43"/>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6883235" y="3238294"/>
              <a:ext cx="57184" cy="57184"/>
            </a:xfrm>
            <a:custGeom>
              <a:avLst/>
              <a:gdLst/>
              <a:ahLst/>
              <a:cxnLst/>
              <a:rect l="l" t="t" r="r" b="b"/>
              <a:pathLst>
                <a:path w="1787" h="1787" extrusionOk="0">
                  <a:moveTo>
                    <a:pt x="465" y="0"/>
                  </a:moveTo>
                  <a:lnTo>
                    <a:pt x="465" y="0"/>
                  </a:lnTo>
                  <a:cubicBezTo>
                    <a:pt x="191" y="179"/>
                    <a:pt x="0" y="477"/>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55"/>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6883235" y="3322870"/>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17"/>
                    <a:pt x="1465" y="1465"/>
                    <a:pt x="1286" y="1465"/>
                  </a:cubicBezTo>
                  <a:cubicBezTo>
                    <a:pt x="751" y="1465"/>
                    <a:pt x="322" y="1036"/>
                    <a:pt x="322" y="501"/>
                  </a:cubicBezTo>
                  <a:cubicBezTo>
                    <a:pt x="322" y="322"/>
                    <a:pt x="381" y="155"/>
                    <a:pt x="465"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6883235" y="3407830"/>
              <a:ext cx="57184" cy="56800"/>
            </a:xfrm>
            <a:custGeom>
              <a:avLst/>
              <a:gdLst/>
              <a:ahLst/>
              <a:cxnLst/>
              <a:rect l="l" t="t" r="r" b="b"/>
              <a:pathLst>
                <a:path w="1787" h="1775" extrusionOk="0">
                  <a:moveTo>
                    <a:pt x="465" y="1"/>
                  </a:moveTo>
                  <a:lnTo>
                    <a:pt x="465" y="1"/>
                  </a:lnTo>
                  <a:cubicBezTo>
                    <a:pt x="191" y="167"/>
                    <a:pt x="0" y="465"/>
                    <a:pt x="0" y="810"/>
                  </a:cubicBezTo>
                  <a:cubicBezTo>
                    <a:pt x="0" y="1346"/>
                    <a:pt x="429" y="1775"/>
                    <a:pt x="965" y="1775"/>
                  </a:cubicBezTo>
                  <a:cubicBezTo>
                    <a:pt x="1310" y="1775"/>
                    <a:pt x="1620" y="1584"/>
                    <a:pt x="1786" y="1310"/>
                  </a:cubicBezTo>
                  <a:lnTo>
                    <a:pt x="1786" y="1310"/>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6883235" y="3492406"/>
              <a:ext cx="57184" cy="56800"/>
            </a:xfrm>
            <a:custGeom>
              <a:avLst/>
              <a:gdLst/>
              <a:ahLst/>
              <a:cxnLst/>
              <a:rect l="l" t="t" r="r" b="b"/>
              <a:pathLst>
                <a:path w="1787" h="1775" extrusionOk="0">
                  <a:moveTo>
                    <a:pt x="465" y="1"/>
                  </a:moveTo>
                  <a:lnTo>
                    <a:pt x="465" y="1"/>
                  </a:lnTo>
                  <a:cubicBezTo>
                    <a:pt x="191" y="168"/>
                    <a:pt x="0" y="465"/>
                    <a:pt x="0" y="810"/>
                  </a:cubicBezTo>
                  <a:cubicBezTo>
                    <a:pt x="0" y="1346"/>
                    <a:pt x="429" y="1775"/>
                    <a:pt x="965" y="1775"/>
                  </a:cubicBezTo>
                  <a:cubicBezTo>
                    <a:pt x="1310" y="1775"/>
                    <a:pt x="1620" y="1596"/>
                    <a:pt x="1786" y="1311"/>
                  </a:cubicBezTo>
                  <a:lnTo>
                    <a:pt x="1786" y="1311"/>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7513411" y="2720886"/>
              <a:ext cx="61760" cy="501440"/>
            </a:xfrm>
            <a:custGeom>
              <a:avLst/>
              <a:gdLst/>
              <a:ahLst/>
              <a:cxnLst/>
              <a:rect l="l" t="t" r="r" b="b"/>
              <a:pathLst>
                <a:path w="1930" h="15670" extrusionOk="0">
                  <a:moveTo>
                    <a:pt x="131" y="1"/>
                  </a:moveTo>
                  <a:cubicBezTo>
                    <a:pt x="60" y="1"/>
                    <a:pt x="12" y="48"/>
                    <a:pt x="0" y="120"/>
                  </a:cubicBezTo>
                  <a:cubicBezTo>
                    <a:pt x="0" y="179"/>
                    <a:pt x="48" y="239"/>
                    <a:pt x="108" y="239"/>
                  </a:cubicBezTo>
                  <a:lnTo>
                    <a:pt x="1679" y="370"/>
                  </a:lnTo>
                  <a:lnTo>
                    <a:pt x="1679" y="15669"/>
                  </a:lnTo>
                  <a:lnTo>
                    <a:pt x="1929" y="15669"/>
                  </a:lnTo>
                  <a:lnTo>
                    <a:pt x="1929" y="144"/>
                  </a:lnTo>
                  <a:lnTo>
                    <a:pt x="131"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7542755" y="2706038"/>
              <a:ext cx="61728" cy="61760"/>
            </a:xfrm>
            <a:custGeom>
              <a:avLst/>
              <a:gdLst/>
              <a:ahLst/>
              <a:cxnLst/>
              <a:rect l="l" t="t" r="r" b="b"/>
              <a:pathLst>
                <a:path w="1929" h="1930" extrusionOk="0">
                  <a:moveTo>
                    <a:pt x="965" y="0"/>
                  </a:moveTo>
                  <a:cubicBezTo>
                    <a:pt x="441" y="0"/>
                    <a:pt x="0" y="429"/>
                    <a:pt x="0" y="965"/>
                  </a:cubicBezTo>
                  <a:cubicBezTo>
                    <a:pt x="0" y="1489"/>
                    <a:pt x="441" y="1929"/>
                    <a:pt x="965" y="1929"/>
                  </a:cubicBezTo>
                  <a:cubicBezTo>
                    <a:pt x="1500" y="1929"/>
                    <a:pt x="1929" y="1489"/>
                    <a:pt x="1929" y="965"/>
                  </a:cubicBezTo>
                  <a:cubicBezTo>
                    <a:pt x="1929" y="429"/>
                    <a:pt x="1500"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7542755" y="2790614"/>
              <a:ext cx="61728" cy="61760"/>
            </a:xfrm>
            <a:custGeom>
              <a:avLst/>
              <a:gdLst/>
              <a:ahLst/>
              <a:cxnLst/>
              <a:rect l="l" t="t" r="r" b="b"/>
              <a:pathLst>
                <a:path w="1929" h="1930" extrusionOk="0">
                  <a:moveTo>
                    <a:pt x="965" y="1"/>
                  </a:moveTo>
                  <a:cubicBezTo>
                    <a:pt x="441" y="1"/>
                    <a:pt x="0" y="429"/>
                    <a:pt x="0" y="965"/>
                  </a:cubicBezTo>
                  <a:cubicBezTo>
                    <a:pt x="0" y="1489"/>
                    <a:pt x="441" y="1929"/>
                    <a:pt x="965" y="1929"/>
                  </a:cubicBezTo>
                  <a:cubicBezTo>
                    <a:pt x="1500" y="1929"/>
                    <a:pt x="1929" y="1489"/>
                    <a:pt x="1929" y="965"/>
                  </a:cubicBezTo>
                  <a:cubicBezTo>
                    <a:pt x="1929" y="429"/>
                    <a:pt x="1500"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7542755" y="2875190"/>
              <a:ext cx="61728" cy="61760"/>
            </a:xfrm>
            <a:custGeom>
              <a:avLst/>
              <a:gdLst/>
              <a:ahLst/>
              <a:cxnLst/>
              <a:rect l="l" t="t" r="r" b="b"/>
              <a:pathLst>
                <a:path w="1929" h="1930" extrusionOk="0">
                  <a:moveTo>
                    <a:pt x="965" y="1"/>
                  </a:moveTo>
                  <a:cubicBezTo>
                    <a:pt x="441" y="1"/>
                    <a:pt x="0" y="429"/>
                    <a:pt x="0" y="965"/>
                  </a:cubicBezTo>
                  <a:cubicBezTo>
                    <a:pt x="0" y="1501"/>
                    <a:pt x="441" y="1930"/>
                    <a:pt x="965" y="1930"/>
                  </a:cubicBezTo>
                  <a:cubicBezTo>
                    <a:pt x="1500" y="1930"/>
                    <a:pt x="1929" y="1501"/>
                    <a:pt x="1929" y="965"/>
                  </a:cubicBezTo>
                  <a:cubicBezTo>
                    <a:pt x="1929" y="429"/>
                    <a:pt x="1500"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7542755" y="2959766"/>
              <a:ext cx="61728" cy="61760"/>
            </a:xfrm>
            <a:custGeom>
              <a:avLst/>
              <a:gdLst/>
              <a:ahLst/>
              <a:cxnLst/>
              <a:rect l="l" t="t" r="r" b="b"/>
              <a:pathLst>
                <a:path w="1929" h="1930" extrusionOk="0">
                  <a:moveTo>
                    <a:pt x="965" y="1"/>
                  </a:moveTo>
                  <a:cubicBezTo>
                    <a:pt x="441" y="1"/>
                    <a:pt x="0" y="430"/>
                    <a:pt x="0" y="965"/>
                  </a:cubicBezTo>
                  <a:cubicBezTo>
                    <a:pt x="0" y="1501"/>
                    <a:pt x="441" y="1930"/>
                    <a:pt x="965" y="1930"/>
                  </a:cubicBezTo>
                  <a:cubicBezTo>
                    <a:pt x="1500" y="1930"/>
                    <a:pt x="1929" y="1501"/>
                    <a:pt x="1929" y="965"/>
                  </a:cubicBezTo>
                  <a:cubicBezTo>
                    <a:pt x="1929" y="430"/>
                    <a:pt x="1500"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7542755" y="3044374"/>
              <a:ext cx="61728" cy="61728"/>
            </a:xfrm>
            <a:custGeom>
              <a:avLst/>
              <a:gdLst/>
              <a:ahLst/>
              <a:cxnLst/>
              <a:rect l="l" t="t" r="r" b="b"/>
              <a:pathLst>
                <a:path w="1929" h="1929" extrusionOk="0">
                  <a:moveTo>
                    <a:pt x="965" y="0"/>
                  </a:moveTo>
                  <a:cubicBezTo>
                    <a:pt x="441" y="0"/>
                    <a:pt x="0" y="441"/>
                    <a:pt x="0" y="965"/>
                  </a:cubicBezTo>
                  <a:cubicBezTo>
                    <a:pt x="0" y="1500"/>
                    <a:pt x="441" y="1929"/>
                    <a:pt x="965" y="1929"/>
                  </a:cubicBezTo>
                  <a:cubicBezTo>
                    <a:pt x="1500" y="1929"/>
                    <a:pt x="1929" y="1500"/>
                    <a:pt x="1929" y="965"/>
                  </a:cubicBezTo>
                  <a:cubicBezTo>
                    <a:pt x="1929" y="441"/>
                    <a:pt x="1500"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7542755" y="3129334"/>
              <a:ext cx="61728" cy="61376"/>
            </a:xfrm>
            <a:custGeom>
              <a:avLst/>
              <a:gdLst/>
              <a:ahLst/>
              <a:cxnLst/>
              <a:rect l="l" t="t" r="r" b="b"/>
              <a:pathLst>
                <a:path w="1929" h="1918" extrusionOk="0">
                  <a:moveTo>
                    <a:pt x="965" y="0"/>
                  </a:moveTo>
                  <a:cubicBezTo>
                    <a:pt x="441" y="0"/>
                    <a:pt x="0" y="429"/>
                    <a:pt x="0" y="953"/>
                  </a:cubicBezTo>
                  <a:cubicBezTo>
                    <a:pt x="0" y="1488"/>
                    <a:pt x="441" y="1917"/>
                    <a:pt x="965" y="1917"/>
                  </a:cubicBezTo>
                  <a:cubicBezTo>
                    <a:pt x="1500" y="1917"/>
                    <a:pt x="1929" y="1488"/>
                    <a:pt x="1929" y="953"/>
                  </a:cubicBezTo>
                  <a:cubicBezTo>
                    <a:pt x="1929" y="429"/>
                    <a:pt x="1500"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7542755" y="2710614"/>
              <a:ext cx="57184" cy="57184"/>
            </a:xfrm>
            <a:custGeom>
              <a:avLst/>
              <a:gdLst/>
              <a:ahLst/>
              <a:cxnLst/>
              <a:rect l="l" t="t" r="r" b="b"/>
              <a:pathLst>
                <a:path w="1787" h="1787" extrusionOk="0">
                  <a:moveTo>
                    <a:pt x="464" y="0"/>
                  </a:moveTo>
                  <a:lnTo>
                    <a:pt x="464" y="0"/>
                  </a:lnTo>
                  <a:cubicBezTo>
                    <a:pt x="191" y="167"/>
                    <a:pt x="0" y="477"/>
                    <a:pt x="0" y="822"/>
                  </a:cubicBezTo>
                  <a:cubicBezTo>
                    <a:pt x="0" y="1346"/>
                    <a:pt x="441" y="1786"/>
                    <a:pt x="965" y="1786"/>
                  </a:cubicBezTo>
                  <a:cubicBezTo>
                    <a:pt x="1310" y="1786"/>
                    <a:pt x="1619" y="1596"/>
                    <a:pt x="1786" y="1322"/>
                  </a:cubicBezTo>
                  <a:lnTo>
                    <a:pt x="1786" y="1322"/>
                  </a:lnTo>
                  <a:cubicBezTo>
                    <a:pt x="1643" y="1405"/>
                    <a:pt x="1477" y="1465"/>
                    <a:pt x="1286" y="1465"/>
                  </a:cubicBezTo>
                  <a:cubicBezTo>
                    <a:pt x="762" y="1465"/>
                    <a:pt x="322" y="1024"/>
                    <a:pt x="322" y="500"/>
                  </a:cubicBezTo>
                  <a:cubicBezTo>
                    <a:pt x="322" y="310"/>
                    <a:pt x="381" y="143"/>
                    <a:pt x="464"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7542755" y="2795190"/>
              <a:ext cx="57184" cy="57184"/>
            </a:xfrm>
            <a:custGeom>
              <a:avLst/>
              <a:gdLst/>
              <a:ahLst/>
              <a:cxnLst/>
              <a:rect l="l" t="t" r="r" b="b"/>
              <a:pathLst>
                <a:path w="1787" h="1787" extrusionOk="0">
                  <a:moveTo>
                    <a:pt x="464" y="0"/>
                  </a:moveTo>
                  <a:lnTo>
                    <a:pt x="464" y="0"/>
                  </a:lnTo>
                  <a:cubicBezTo>
                    <a:pt x="191" y="167"/>
                    <a:pt x="0" y="477"/>
                    <a:pt x="0" y="822"/>
                  </a:cubicBezTo>
                  <a:cubicBezTo>
                    <a:pt x="0" y="1358"/>
                    <a:pt x="441" y="1786"/>
                    <a:pt x="965" y="1786"/>
                  </a:cubicBezTo>
                  <a:cubicBezTo>
                    <a:pt x="1310" y="1786"/>
                    <a:pt x="1619" y="1596"/>
                    <a:pt x="1786" y="1322"/>
                  </a:cubicBezTo>
                  <a:lnTo>
                    <a:pt x="1786" y="1322"/>
                  </a:lnTo>
                  <a:cubicBezTo>
                    <a:pt x="1643" y="1405"/>
                    <a:pt x="1477" y="1465"/>
                    <a:pt x="1286" y="1465"/>
                  </a:cubicBezTo>
                  <a:cubicBezTo>
                    <a:pt x="762" y="1465"/>
                    <a:pt x="322" y="1036"/>
                    <a:pt x="322" y="501"/>
                  </a:cubicBezTo>
                  <a:cubicBezTo>
                    <a:pt x="322" y="322"/>
                    <a:pt x="381" y="143"/>
                    <a:pt x="464"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7542755" y="2879766"/>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6"/>
                    <a:pt x="322" y="501"/>
                  </a:cubicBezTo>
                  <a:cubicBezTo>
                    <a:pt x="322" y="322"/>
                    <a:pt x="381" y="143"/>
                    <a:pt x="464"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7542755" y="2964342"/>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7542755" y="3048918"/>
              <a:ext cx="57184" cy="57184"/>
            </a:xfrm>
            <a:custGeom>
              <a:avLst/>
              <a:gdLst/>
              <a:ahLst/>
              <a:cxnLst/>
              <a:rect l="l" t="t" r="r" b="b"/>
              <a:pathLst>
                <a:path w="1787" h="1787" extrusionOk="0">
                  <a:moveTo>
                    <a:pt x="464" y="1"/>
                  </a:moveTo>
                  <a:lnTo>
                    <a:pt x="464" y="1"/>
                  </a:lnTo>
                  <a:cubicBezTo>
                    <a:pt x="191" y="180"/>
                    <a:pt x="0" y="477"/>
                    <a:pt x="0" y="823"/>
                  </a:cubicBezTo>
                  <a:cubicBezTo>
                    <a:pt x="0" y="1358"/>
                    <a:pt x="441" y="1787"/>
                    <a:pt x="965" y="1787"/>
                  </a:cubicBezTo>
                  <a:cubicBezTo>
                    <a:pt x="1310" y="1787"/>
                    <a:pt x="1619" y="1596"/>
                    <a:pt x="1786" y="1323"/>
                  </a:cubicBezTo>
                  <a:lnTo>
                    <a:pt x="1786" y="1323"/>
                  </a:lnTo>
                  <a:cubicBezTo>
                    <a:pt x="1643" y="1418"/>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7542755" y="3133910"/>
              <a:ext cx="57184" cy="56800"/>
            </a:xfrm>
            <a:custGeom>
              <a:avLst/>
              <a:gdLst/>
              <a:ahLst/>
              <a:cxnLst/>
              <a:rect l="l" t="t" r="r" b="b"/>
              <a:pathLst>
                <a:path w="1787" h="1775" extrusionOk="0">
                  <a:moveTo>
                    <a:pt x="464" y="0"/>
                  </a:moveTo>
                  <a:lnTo>
                    <a:pt x="464" y="0"/>
                  </a:lnTo>
                  <a:cubicBezTo>
                    <a:pt x="191" y="167"/>
                    <a:pt x="0" y="464"/>
                    <a:pt x="0" y="810"/>
                  </a:cubicBezTo>
                  <a:cubicBezTo>
                    <a:pt x="0" y="1345"/>
                    <a:pt x="441" y="1774"/>
                    <a:pt x="965" y="1774"/>
                  </a:cubicBezTo>
                  <a:cubicBezTo>
                    <a:pt x="1310" y="1774"/>
                    <a:pt x="1619" y="1584"/>
                    <a:pt x="1786" y="1310"/>
                  </a:cubicBezTo>
                  <a:lnTo>
                    <a:pt x="1786" y="1310"/>
                  </a:lnTo>
                  <a:cubicBezTo>
                    <a:pt x="1643" y="1405"/>
                    <a:pt x="1477" y="1453"/>
                    <a:pt x="1286" y="1453"/>
                  </a:cubicBezTo>
                  <a:cubicBezTo>
                    <a:pt x="762" y="1453"/>
                    <a:pt x="322" y="1024"/>
                    <a:pt x="322" y="488"/>
                  </a:cubicBezTo>
                  <a:cubicBezTo>
                    <a:pt x="322" y="310"/>
                    <a:pt x="381" y="143"/>
                    <a:pt x="464"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2888067" y="4660566"/>
              <a:ext cx="206144" cy="148608"/>
            </a:xfrm>
            <a:custGeom>
              <a:avLst/>
              <a:gdLst/>
              <a:ahLst/>
              <a:cxnLst/>
              <a:rect l="l" t="t" r="r" b="b"/>
              <a:pathLst>
                <a:path w="6442" h="4644" extrusionOk="0">
                  <a:moveTo>
                    <a:pt x="2492" y="1"/>
                  </a:moveTo>
                  <a:cubicBezTo>
                    <a:pt x="1588" y="1"/>
                    <a:pt x="817" y="369"/>
                    <a:pt x="501" y="1048"/>
                  </a:cubicBezTo>
                  <a:cubicBezTo>
                    <a:pt x="0" y="2120"/>
                    <a:pt x="810" y="3560"/>
                    <a:pt x="2310" y="4263"/>
                  </a:cubicBezTo>
                  <a:cubicBezTo>
                    <a:pt x="2860" y="4520"/>
                    <a:pt x="3427" y="4643"/>
                    <a:pt x="3950" y="4643"/>
                  </a:cubicBezTo>
                  <a:cubicBezTo>
                    <a:pt x="4854" y="4643"/>
                    <a:pt x="5625" y="4275"/>
                    <a:pt x="5942" y="3596"/>
                  </a:cubicBezTo>
                  <a:cubicBezTo>
                    <a:pt x="6442" y="2524"/>
                    <a:pt x="5632" y="1084"/>
                    <a:pt x="4132" y="381"/>
                  </a:cubicBezTo>
                  <a:cubicBezTo>
                    <a:pt x="3582" y="124"/>
                    <a:pt x="3015" y="1"/>
                    <a:pt x="2492"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2884259" y="4667830"/>
              <a:ext cx="206144" cy="148576"/>
            </a:xfrm>
            <a:custGeom>
              <a:avLst/>
              <a:gdLst/>
              <a:ahLst/>
              <a:cxnLst/>
              <a:rect l="l" t="t" r="r" b="b"/>
              <a:pathLst>
                <a:path w="6442" h="4643" extrusionOk="0">
                  <a:moveTo>
                    <a:pt x="2487" y="0"/>
                  </a:moveTo>
                  <a:cubicBezTo>
                    <a:pt x="1584" y="0"/>
                    <a:pt x="817" y="368"/>
                    <a:pt x="500" y="1047"/>
                  </a:cubicBezTo>
                  <a:cubicBezTo>
                    <a:pt x="0" y="2119"/>
                    <a:pt x="810" y="3560"/>
                    <a:pt x="2310" y="4262"/>
                  </a:cubicBezTo>
                  <a:cubicBezTo>
                    <a:pt x="2860" y="4519"/>
                    <a:pt x="3427" y="4642"/>
                    <a:pt x="3950" y="4642"/>
                  </a:cubicBezTo>
                  <a:cubicBezTo>
                    <a:pt x="4854" y="4642"/>
                    <a:pt x="5625" y="4274"/>
                    <a:pt x="5942" y="3595"/>
                  </a:cubicBezTo>
                  <a:cubicBezTo>
                    <a:pt x="6442" y="2524"/>
                    <a:pt x="5632" y="1083"/>
                    <a:pt x="4132" y="381"/>
                  </a:cubicBezTo>
                  <a:cubicBezTo>
                    <a:pt x="3578" y="123"/>
                    <a:pt x="3010" y="0"/>
                    <a:pt x="248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2586691" y="4874390"/>
              <a:ext cx="206912" cy="145408"/>
            </a:xfrm>
            <a:custGeom>
              <a:avLst/>
              <a:gdLst/>
              <a:ahLst/>
              <a:cxnLst/>
              <a:rect l="l" t="t" r="r" b="b"/>
              <a:pathLst>
                <a:path w="6466" h="4544" extrusionOk="0">
                  <a:moveTo>
                    <a:pt x="3882" y="0"/>
                  </a:moveTo>
                  <a:cubicBezTo>
                    <a:pt x="3428" y="0"/>
                    <a:pt x="2944" y="87"/>
                    <a:pt x="2465" y="272"/>
                  </a:cubicBezTo>
                  <a:cubicBezTo>
                    <a:pt x="917" y="867"/>
                    <a:pt x="1" y="2236"/>
                    <a:pt x="429" y="3343"/>
                  </a:cubicBezTo>
                  <a:cubicBezTo>
                    <a:pt x="717" y="4108"/>
                    <a:pt x="1567" y="4543"/>
                    <a:pt x="2579" y="4543"/>
                  </a:cubicBezTo>
                  <a:cubicBezTo>
                    <a:pt x="3033" y="4543"/>
                    <a:pt x="3519" y="4456"/>
                    <a:pt x="4001" y="4272"/>
                  </a:cubicBezTo>
                  <a:cubicBezTo>
                    <a:pt x="5549" y="3677"/>
                    <a:pt x="6466" y="2308"/>
                    <a:pt x="6037" y="1200"/>
                  </a:cubicBezTo>
                  <a:cubicBezTo>
                    <a:pt x="5749" y="435"/>
                    <a:pt x="4893" y="0"/>
                    <a:pt x="3882" y="0"/>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2589347" y="4882006"/>
              <a:ext cx="206560" cy="145408"/>
            </a:xfrm>
            <a:custGeom>
              <a:avLst/>
              <a:gdLst/>
              <a:ahLst/>
              <a:cxnLst/>
              <a:rect l="l" t="t" r="r" b="b"/>
              <a:pathLst>
                <a:path w="6455" h="4544" extrusionOk="0">
                  <a:moveTo>
                    <a:pt x="3880" y="0"/>
                  </a:moveTo>
                  <a:cubicBezTo>
                    <a:pt x="3428" y="0"/>
                    <a:pt x="2944" y="88"/>
                    <a:pt x="2466" y="272"/>
                  </a:cubicBezTo>
                  <a:cubicBezTo>
                    <a:pt x="906" y="855"/>
                    <a:pt x="1" y="2236"/>
                    <a:pt x="418" y="3343"/>
                  </a:cubicBezTo>
                  <a:cubicBezTo>
                    <a:pt x="714" y="4108"/>
                    <a:pt x="1566" y="4544"/>
                    <a:pt x="2576" y="4544"/>
                  </a:cubicBezTo>
                  <a:cubicBezTo>
                    <a:pt x="3027" y="4544"/>
                    <a:pt x="3511" y="4456"/>
                    <a:pt x="3990" y="4272"/>
                  </a:cubicBezTo>
                  <a:cubicBezTo>
                    <a:pt x="5537" y="3677"/>
                    <a:pt x="6454" y="2296"/>
                    <a:pt x="6037" y="1200"/>
                  </a:cubicBezTo>
                  <a:cubicBezTo>
                    <a:pt x="5741" y="436"/>
                    <a:pt x="4889" y="0"/>
                    <a:pt x="3880"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2549347" y="4706646"/>
              <a:ext cx="983392" cy="438592"/>
            </a:xfrm>
            <a:custGeom>
              <a:avLst/>
              <a:gdLst/>
              <a:ahLst/>
              <a:cxnLst/>
              <a:rect l="l" t="t" r="r" b="b"/>
              <a:pathLst>
                <a:path w="30731" h="13706" extrusionOk="0">
                  <a:moveTo>
                    <a:pt x="14584" y="1"/>
                  </a:moveTo>
                  <a:cubicBezTo>
                    <a:pt x="14360" y="1"/>
                    <a:pt x="14134" y="9"/>
                    <a:pt x="13907" y="25"/>
                  </a:cubicBezTo>
                  <a:cubicBezTo>
                    <a:pt x="9133" y="382"/>
                    <a:pt x="4073" y="6823"/>
                    <a:pt x="1" y="13705"/>
                  </a:cubicBezTo>
                  <a:lnTo>
                    <a:pt x="30731" y="13705"/>
                  </a:lnTo>
                  <a:cubicBezTo>
                    <a:pt x="28301" y="9309"/>
                    <a:pt x="22264" y="1"/>
                    <a:pt x="14584"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2800067" y="4789174"/>
              <a:ext cx="225184" cy="146080"/>
            </a:xfrm>
            <a:custGeom>
              <a:avLst/>
              <a:gdLst/>
              <a:ahLst/>
              <a:cxnLst/>
              <a:rect l="l" t="t" r="r" b="b"/>
              <a:pathLst>
                <a:path w="7037" h="4565" extrusionOk="0">
                  <a:moveTo>
                    <a:pt x="4046" y="0"/>
                  </a:moveTo>
                  <a:cubicBezTo>
                    <a:pt x="3731" y="0"/>
                    <a:pt x="3404" y="33"/>
                    <a:pt x="3072" y="101"/>
                  </a:cubicBezTo>
                  <a:cubicBezTo>
                    <a:pt x="1262" y="470"/>
                    <a:pt x="0" y="1756"/>
                    <a:pt x="250" y="2958"/>
                  </a:cubicBezTo>
                  <a:cubicBezTo>
                    <a:pt x="443" y="3934"/>
                    <a:pt x="1577" y="4565"/>
                    <a:pt x="2964" y="4565"/>
                  </a:cubicBezTo>
                  <a:cubicBezTo>
                    <a:pt x="3287" y="4565"/>
                    <a:pt x="3623" y="4530"/>
                    <a:pt x="3965" y="4459"/>
                  </a:cubicBezTo>
                  <a:cubicBezTo>
                    <a:pt x="5775" y="4089"/>
                    <a:pt x="7037" y="2815"/>
                    <a:pt x="6787" y="1613"/>
                  </a:cubicBezTo>
                  <a:cubicBezTo>
                    <a:pt x="6583" y="632"/>
                    <a:pt x="5437" y="0"/>
                    <a:pt x="4046"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2802723" y="4776182"/>
              <a:ext cx="225216" cy="145984"/>
            </a:xfrm>
            <a:custGeom>
              <a:avLst/>
              <a:gdLst/>
              <a:ahLst/>
              <a:cxnLst/>
              <a:rect l="l" t="t" r="r" b="b"/>
              <a:pathLst>
                <a:path w="7038" h="4562" extrusionOk="0">
                  <a:moveTo>
                    <a:pt x="4061" y="0"/>
                  </a:moveTo>
                  <a:cubicBezTo>
                    <a:pt x="3742" y="0"/>
                    <a:pt x="3410" y="33"/>
                    <a:pt x="3072" y="102"/>
                  </a:cubicBezTo>
                  <a:cubicBezTo>
                    <a:pt x="1263" y="471"/>
                    <a:pt x="0" y="1745"/>
                    <a:pt x="251" y="2948"/>
                  </a:cubicBezTo>
                  <a:cubicBezTo>
                    <a:pt x="454" y="3936"/>
                    <a:pt x="1595" y="4561"/>
                    <a:pt x="2982" y="4561"/>
                  </a:cubicBezTo>
                  <a:cubicBezTo>
                    <a:pt x="3300" y="4561"/>
                    <a:pt x="3630" y="4529"/>
                    <a:pt x="3965" y="4460"/>
                  </a:cubicBezTo>
                  <a:cubicBezTo>
                    <a:pt x="5775" y="4091"/>
                    <a:pt x="7037" y="2817"/>
                    <a:pt x="6787" y="1614"/>
                  </a:cubicBezTo>
                  <a:cubicBezTo>
                    <a:pt x="6593" y="626"/>
                    <a:pt x="5454" y="0"/>
                    <a:pt x="4061"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2771107" y="4974262"/>
              <a:ext cx="227488" cy="155840"/>
            </a:xfrm>
            <a:custGeom>
              <a:avLst/>
              <a:gdLst/>
              <a:ahLst/>
              <a:cxnLst/>
              <a:rect l="l" t="t" r="r" b="b"/>
              <a:pathLst>
                <a:path w="7109" h="4870" extrusionOk="0">
                  <a:moveTo>
                    <a:pt x="4477" y="1"/>
                  </a:moveTo>
                  <a:cubicBezTo>
                    <a:pt x="3911" y="1"/>
                    <a:pt x="3290" y="127"/>
                    <a:pt x="2679" y="389"/>
                  </a:cubicBezTo>
                  <a:cubicBezTo>
                    <a:pt x="977" y="1127"/>
                    <a:pt x="0" y="2627"/>
                    <a:pt x="488" y="3759"/>
                  </a:cubicBezTo>
                  <a:cubicBezTo>
                    <a:pt x="799" y="4478"/>
                    <a:pt x="1630" y="4870"/>
                    <a:pt x="2628" y="4870"/>
                  </a:cubicBezTo>
                  <a:cubicBezTo>
                    <a:pt x="3200" y="4870"/>
                    <a:pt x="3826" y="4742"/>
                    <a:pt x="4441" y="4473"/>
                  </a:cubicBezTo>
                  <a:cubicBezTo>
                    <a:pt x="6132" y="3747"/>
                    <a:pt x="7108" y="2235"/>
                    <a:pt x="6620" y="1115"/>
                  </a:cubicBezTo>
                  <a:cubicBezTo>
                    <a:pt x="6308" y="393"/>
                    <a:pt x="5477" y="1"/>
                    <a:pt x="4477"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2771491" y="4961302"/>
              <a:ext cx="227488" cy="155872"/>
            </a:xfrm>
            <a:custGeom>
              <a:avLst/>
              <a:gdLst/>
              <a:ahLst/>
              <a:cxnLst/>
              <a:rect l="l" t="t" r="r" b="b"/>
              <a:pathLst>
                <a:path w="7109" h="4871" extrusionOk="0">
                  <a:moveTo>
                    <a:pt x="4481" y="1"/>
                  </a:moveTo>
                  <a:cubicBezTo>
                    <a:pt x="3913" y="1"/>
                    <a:pt x="3292" y="126"/>
                    <a:pt x="2679" y="389"/>
                  </a:cubicBezTo>
                  <a:cubicBezTo>
                    <a:pt x="988" y="1116"/>
                    <a:pt x="0" y="2628"/>
                    <a:pt x="488" y="3759"/>
                  </a:cubicBezTo>
                  <a:cubicBezTo>
                    <a:pt x="799" y="4478"/>
                    <a:pt x="1630" y="4870"/>
                    <a:pt x="2628" y="4870"/>
                  </a:cubicBezTo>
                  <a:cubicBezTo>
                    <a:pt x="3200" y="4870"/>
                    <a:pt x="3826" y="4742"/>
                    <a:pt x="4441" y="4473"/>
                  </a:cubicBezTo>
                  <a:cubicBezTo>
                    <a:pt x="6132" y="3747"/>
                    <a:pt x="7108" y="2235"/>
                    <a:pt x="6620" y="1104"/>
                  </a:cubicBezTo>
                  <a:cubicBezTo>
                    <a:pt x="6309" y="390"/>
                    <a:pt x="5479" y="1"/>
                    <a:pt x="4481"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3053411" y="4760982"/>
              <a:ext cx="219104" cy="170624"/>
            </a:xfrm>
            <a:custGeom>
              <a:avLst/>
              <a:gdLst/>
              <a:ahLst/>
              <a:cxnLst/>
              <a:rect l="l" t="t" r="r" b="b"/>
              <a:pathLst>
                <a:path w="6847" h="5332" extrusionOk="0">
                  <a:moveTo>
                    <a:pt x="2311" y="0"/>
                  </a:moveTo>
                  <a:cubicBezTo>
                    <a:pt x="1638" y="0"/>
                    <a:pt x="1057" y="230"/>
                    <a:pt x="715" y="696"/>
                  </a:cubicBezTo>
                  <a:cubicBezTo>
                    <a:pt x="1" y="1696"/>
                    <a:pt x="620" y="3375"/>
                    <a:pt x="2108" y="4470"/>
                  </a:cubicBezTo>
                  <a:cubicBezTo>
                    <a:pt x="2893" y="5042"/>
                    <a:pt x="3763" y="5331"/>
                    <a:pt x="4517" y="5331"/>
                  </a:cubicBezTo>
                  <a:cubicBezTo>
                    <a:pt x="5194" y="5331"/>
                    <a:pt x="5777" y="5098"/>
                    <a:pt x="6121" y="4625"/>
                  </a:cubicBezTo>
                  <a:cubicBezTo>
                    <a:pt x="6847" y="3637"/>
                    <a:pt x="6216" y="1946"/>
                    <a:pt x="4728" y="863"/>
                  </a:cubicBezTo>
                  <a:cubicBezTo>
                    <a:pt x="3941" y="290"/>
                    <a:pt x="3067" y="0"/>
                    <a:pt x="2311"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3055715" y="4748118"/>
              <a:ext cx="219104" cy="170592"/>
            </a:xfrm>
            <a:custGeom>
              <a:avLst/>
              <a:gdLst/>
              <a:ahLst/>
              <a:cxnLst/>
              <a:rect l="l" t="t" r="r" b="b"/>
              <a:pathLst>
                <a:path w="6847" h="5331" extrusionOk="0">
                  <a:moveTo>
                    <a:pt x="2324" y="0"/>
                  </a:moveTo>
                  <a:cubicBezTo>
                    <a:pt x="1650" y="0"/>
                    <a:pt x="1069" y="234"/>
                    <a:pt x="727" y="705"/>
                  </a:cubicBezTo>
                  <a:cubicBezTo>
                    <a:pt x="0" y="1693"/>
                    <a:pt x="631" y="3384"/>
                    <a:pt x="2120" y="4468"/>
                  </a:cubicBezTo>
                  <a:cubicBezTo>
                    <a:pt x="2906" y="5040"/>
                    <a:pt x="3780" y="5330"/>
                    <a:pt x="4536" y="5330"/>
                  </a:cubicBezTo>
                  <a:cubicBezTo>
                    <a:pt x="5209" y="5330"/>
                    <a:pt x="5790" y="5100"/>
                    <a:pt x="6132" y="4634"/>
                  </a:cubicBezTo>
                  <a:cubicBezTo>
                    <a:pt x="6846" y="3634"/>
                    <a:pt x="6227" y="1955"/>
                    <a:pt x="4739" y="872"/>
                  </a:cubicBezTo>
                  <a:cubicBezTo>
                    <a:pt x="3953" y="293"/>
                    <a:pt x="3080" y="0"/>
                    <a:pt x="2324"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798147" y="4733334"/>
              <a:ext cx="734592" cy="411904"/>
            </a:xfrm>
            <a:custGeom>
              <a:avLst/>
              <a:gdLst/>
              <a:ahLst/>
              <a:cxnLst/>
              <a:rect l="l" t="t" r="r" b="b"/>
              <a:pathLst>
                <a:path w="22956" h="12872" extrusionOk="0">
                  <a:moveTo>
                    <a:pt x="10800" y="0"/>
                  </a:moveTo>
                  <a:cubicBezTo>
                    <a:pt x="8764" y="5513"/>
                    <a:pt x="4858" y="9966"/>
                    <a:pt x="1" y="12871"/>
                  </a:cubicBezTo>
                  <a:lnTo>
                    <a:pt x="22956" y="12871"/>
                  </a:lnTo>
                  <a:cubicBezTo>
                    <a:pt x="20968" y="9263"/>
                    <a:pt x="16562" y="2370"/>
                    <a:pt x="10800"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8648771" y="2550966"/>
              <a:ext cx="307520" cy="471712"/>
            </a:xfrm>
            <a:custGeom>
              <a:avLst/>
              <a:gdLst/>
              <a:ahLst/>
              <a:cxnLst/>
              <a:rect l="l" t="t" r="r" b="b"/>
              <a:pathLst>
                <a:path w="9610" h="14741" extrusionOk="0">
                  <a:moveTo>
                    <a:pt x="1409" y="0"/>
                  </a:moveTo>
                  <a:cubicBezTo>
                    <a:pt x="1064" y="0"/>
                    <a:pt x="726" y="148"/>
                    <a:pt x="489" y="429"/>
                  </a:cubicBezTo>
                  <a:cubicBezTo>
                    <a:pt x="1" y="1001"/>
                    <a:pt x="144" y="1870"/>
                    <a:pt x="787" y="2263"/>
                  </a:cubicBezTo>
                  <a:lnTo>
                    <a:pt x="3966" y="4168"/>
                  </a:lnTo>
                  <a:cubicBezTo>
                    <a:pt x="6311" y="6013"/>
                    <a:pt x="7216" y="9156"/>
                    <a:pt x="6204" y="11966"/>
                  </a:cubicBezTo>
                  <a:lnTo>
                    <a:pt x="5216" y="14740"/>
                  </a:lnTo>
                  <a:lnTo>
                    <a:pt x="7609" y="12883"/>
                  </a:lnTo>
                  <a:lnTo>
                    <a:pt x="7835" y="12502"/>
                  </a:lnTo>
                  <a:cubicBezTo>
                    <a:pt x="9609" y="8430"/>
                    <a:pt x="8050" y="3680"/>
                    <a:pt x="4216" y="1453"/>
                  </a:cubicBezTo>
                  <a:lnTo>
                    <a:pt x="2025" y="167"/>
                  </a:lnTo>
                  <a:cubicBezTo>
                    <a:pt x="1831" y="55"/>
                    <a:pt x="1619" y="0"/>
                    <a:pt x="1409" y="0"/>
                  </a:cubicBezTo>
                  <a:close/>
                </a:path>
              </a:pathLst>
            </a:custGeom>
            <a:solidFill>
              <a:srgbClr val="EA7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8523811" y="2607158"/>
              <a:ext cx="269024" cy="418944"/>
            </a:xfrm>
            <a:custGeom>
              <a:avLst/>
              <a:gdLst/>
              <a:ahLst/>
              <a:cxnLst/>
              <a:rect l="l" t="t" r="r" b="b"/>
              <a:pathLst>
                <a:path w="8407" h="13092" extrusionOk="0">
                  <a:moveTo>
                    <a:pt x="6532" y="1"/>
                  </a:moveTo>
                  <a:cubicBezTo>
                    <a:pt x="6096" y="1"/>
                    <a:pt x="5670" y="219"/>
                    <a:pt x="5430" y="614"/>
                  </a:cubicBezTo>
                  <a:cubicBezTo>
                    <a:pt x="3215" y="4257"/>
                    <a:pt x="1429" y="8103"/>
                    <a:pt x="1" y="12044"/>
                  </a:cubicBezTo>
                  <a:lnTo>
                    <a:pt x="2870" y="13092"/>
                  </a:lnTo>
                  <a:cubicBezTo>
                    <a:pt x="4239" y="9317"/>
                    <a:pt x="5942" y="5662"/>
                    <a:pt x="8037" y="2209"/>
                  </a:cubicBezTo>
                  <a:cubicBezTo>
                    <a:pt x="8407" y="1614"/>
                    <a:pt x="8228" y="840"/>
                    <a:pt x="7633" y="471"/>
                  </a:cubicBezTo>
                  <a:lnTo>
                    <a:pt x="7216" y="197"/>
                  </a:lnTo>
                  <a:cubicBezTo>
                    <a:pt x="7003" y="64"/>
                    <a:pt x="6766" y="1"/>
                    <a:pt x="6532" y="1"/>
                  </a:cubicBezTo>
                  <a:close/>
                </a:path>
              </a:pathLst>
            </a:custGeom>
            <a:solidFill>
              <a:srgbClr val="A7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8550883" y="2609270"/>
              <a:ext cx="241952" cy="416832"/>
            </a:xfrm>
            <a:custGeom>
              <a:avLst/>
              <a:gdLst/>
              <a:ahLst/>
              <a:cxnLst/>
              <a:rect l="l" t="t" r="r" b="b"/>
              <a:pathLst>
                <a:path w="7561" h="13026" extrusionOk="0">
                  <a:moveTo>
                    <a:pt x="6096" y="0"/>
                  </a:moveTo>
                  <a:cubicBezTo>
                    <a:pt x="4941" y="1869"/>
                    <a:pt x="2119" y="6680"/>
                    <a:pt x="0" y="12287"/>
                  </a:cubicBezTo>
                  <a:lnTo>
                    <a:pt x="2024" y="13026"/>
                  </a:lnTo>
                  <a:cubicBezTo>
                    <a:pt x="3393" y="9251"/>
                    <a:pt x="5096" y="5596"/>
                    <a:pt x="7191" y="2143"/>
                  </a:cubicBezTo>
                  <a:cubicBezTo>
                    <a:pt x="7561" y="1548"/>
                    <a:pt x="7370" y="774"/>
                    <a:pt x="6787" y="405"/>
                  </a:cubicBezTo>
                  <a:lnTo>
                    <a:pt x="6370" y="131"/>
                  </a:lnTo>
                  <a:cubicBezTo>
                    <a:pt x="6287" y="84"/>
                    <a:pt x="6191" y="36"/>
                    <a:pt x="6096"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8372195" y="2896470"/>
              <a:ext cx="546368" cy="234432"/>
            </a:xfrm>
            <a:custGeom>
              <a:avLst/>
              <a:gdLst/>
              <a:ahLst/>
              <a:cxnLst/>
              <a:rect l="l" t="t" r="r" b="b"/>
              <a:pathLst>
                <a:path w="17074" h="7326" extrusionOk="0">
                  <a:moveTo>
                    <a:pt x="3935" y="1"/>
                  </a:moveTo>
                  <a:cubicBezTo>
                    <a:pt x="2468" y="1"/>
                    <a:pt x="1065" y="863"/>
                    <a:pt x="464" y="2312"/>
                  </a:cubicBezTo>
                  <a:cubicBezTo>
                    <a:pt x="0" y="3420"/>
                    <a:pt x="393" y="4705"/>
                    <a:pt x="1393" y="5348"/>
                  </a:cubicBezTo>
                  <a:lnTo>
                    <a:pt x="3941" y="7015"/>
                  </a:lnTo>
                  <a:lnTo>
                    <a:pt x="8537" y="7313"/>
                  </a:lnTo>
                  <a:cubicBezTo>
                    <a:pt x="8663" y="7321"/>
                    <a:pt x="8790" y="7325"/>
                    <a:pt x="8916" y="7325"/>
                  </a:cubicBezTo>
                  <a:cubicBezTo>
                    <a:pt x="11898" y="7325"/>
                    <a:pt x="14985" y="5080"/>
                    <a:pt x="16264" y="2396"/>
                  </a:cubicBezTo>
                  <a:lnTo>
                    <a:pt x="17074" y="336"/>
                  </a:lnTo>
                  <a:lnTo>
                    <a:pt x="14966" y="2181"/>
                  </a:lnTo>
                  <a:cubicBezTo>
                    <a:pt x="14187" y="2866"/>
                    <a:pt x="13203" y="3220"/>
                    <a:pt x="12210" y="3220"/>
                  </a:cubicBezTo>
                  <a:cubicBezTo>
                    <a:pt x="11563" y="3220"/>
                    <a:pt x="10912" y="3070"/>
                    <a:pt x="10311" y="2765"/>
                  </a:cubicBezTo>
                  <a:lnTo>
                    <a:pt x="5632" y="407"/>
                  </a:lnTo>
                  <a:cubicBezTo>
                    <a:pt x="5085" y="131"/>
                    <a:pt x="4506" y="1"/>
                    <a:pt x="3935"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8316547" y="2981494"/>
              <a:ext cx="329984" cy="2159168"/>
            </a:xfrm>
            <a:custGeom>
              <a:avLst/>
              <a:gdLst/>
              <a:ahLst/>
              <a:cxnLst/>
              <a:rect l="l" t="t" r="r" b="b"/>
              <a:pathLst>
                <a:path w="10312" h="67474" extrusionOk="0">
                  <a:moveTo>
                    <a:pt x="5513" y="1"/>
                  </a:moveTo>
                  <a:cubicBezTo>
                    <a:pt x="2715" y="7704"/>
                    <a:pt x="1263" y="15764"/>
                    <a:pt x="632" y="23515"/>
                  </a:cubicBezTo>
                  <a:cubicBezTo>
                    <a:pt x="1" y="31266"/>
                    <a:pt x="191" y="38720"/>
                    <a:pt x="727" y="45209"/>
                  </a:cubicBezTo>
                  <a:cubicBezTo>
                    <a:pt x="1810" y="58186"/>
                    <a:pt x="4239" y="67366"/>
                    <a:pt x="4263" y="67473"/>
                  </a:cubicBezTo>
                  <a:lnTo>
                    <a:pt x="9192" y="66152"/>
                  </a:lnTo>
                  <a:lnTo>
                    <a:pt x="9180" y="66116"/>
                  </a:lnTo>
                  <a:cubicBezTo>
                    <a:pt x="9180" y="66080"/>
                    <a:pt x="9169" y="66021"/>
                    <a:pt x="9145" y="65949"/>
                  </a:cubicBezTo>
                  <a:cubicBezTo>
                    <a:pt x="9109" y="65806"/>
                    <a:pt x="9049" y="65592"/>
                    <a:pt x="8978" y="65294"/>
                  </a:cubicBezTo>
                  <a:cubicBezTo>
                    <a:pt x="8847" y="64723"/>
                    <a:pt x="8645" y="63854"/>
                    <a:pt x="8407" y="62746"/>
                  </a:cubicBezTo>
                  <a:cubicBezTo>
                    <a:pt x="7942" y="60532"/>
                    <a:pt x="7335" y="57329"/>
                    <a:pt x="6787" y="53436"/>
                  </a:cubicBezTo>
                  <a:cubicBezTo>
                    <a:pt x="5680" y="45637"/>
                    <a:pt x="4811" y="35029"/>
                    <a:pt x="5716" y="23932"/>
                  </a:cubicBezTo>
                  <a:cubicBezTo>
                    <a:pt x="6311" y="16526"/>
                    <a:pt x="7704" y="8906"/>
                    <a:pt x="10312" y="1739"/>
                  </a:cubicBezTo>
                  <a:lnTo>
                    <a:pt x="5513" y="1"/>
                  </a:lnTo>
                  <a:close/>
                </a:path>
              </a:pathLst>
            </a:custGeom>
            <a:solidFill>
              <a:srgbClr val="A7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8361891" y="2998646"/>
              <a:ext cx="267872" cy="2122560"/>
            </a:xfrm>
            <a:custGeom>
              <a:avLst/>
              <a:gdLst/>
              <a:ahLst/>
              <a:cxnLst/>
              <a:rect l="l" t="t" r="r" b="b"/>
              <a:pathLst>
                <a:path w="8371" h="66330" extrusionOk="0">
                  <a:moveTo>
                    <a:pt x="5501" y="0"/>
                  </a:moveTo>
                  <a:cubicBezTo>
                    <a:pt x="2715" y="7704"/>
                    <a:pt x="1263" y="15740"/>
                    <a:pt x="632" y="23479"/>
                  </a:cubicBezTo>
                  <a:cubicBezTo>
                    <a:pt x="1" y="31230"/>
                    <a:pt x="191" y="38684"/>
                    <a:pt x="727" y="45173"/>
                  </a:cubicBezTo>
                  <a:cubicBezTo>
                    <a:pt x="1596" y="55579"/>
                    <a:pt x="3322" y="63520"/>
                    <a:pt x="4001" y="66330"/>
                  </a:cubicBezTo>
                  <a:lnTo>
                    <a:pt x="7263" y="65461"/>
                  </a:lnTo>
                  <a:lnTo>
                    <a:pt x="7263" y="65449"/>
                  </a:lnTo>
                  <a:lnTo>
                    <a:pt x="7251" y="65413"/>
                  </a:lnTo>
                  <a:cubicBezTo>
                    <a:pt x="7240" y="65377"/>
                    <a:pt x="7228" y="65330"/>
                    <a:pt x="7216" y="65258"/>
                  </a:cubicBezTo>
                  <a:cubicBezTo>
                    <a:pt x="7168" y="65116"/>
                    <a:pt x="7121" y="64889"/>
                    <a:pt x="7049" y="64604"/>
                  </a:cubicBezTo>
                  <a:cubicBezTo>
                    <a:pt x="6906" y="64020"/>
                    <a:pt x="6716" y="63163"/>
                    <a:pt x="6478" y="62056"/>
                  </a:cubicBezTo>
                  <a:cubicBezTo>
                    <a:pt x="6013" y="59841"/>
                    <a:pt x="5394" y="56638"/>
                    <a:pt x="4846" y="52733"/>
                  </a:cubicBezTo>
                  <a:cubicBezTo>
                    <a:pt x="3739" y="44934"/>
                    <a:pt x="2870" y="34338"/>
                    <a:pt x="3775" y="23241"/>
                  </a:cubicBezTo>
                  <a:cubicBezTo>
                    <a:pt x="4382" y="15836"/>
                    <a:pt x="5775" y="8216"/>
                    <a:pt x="8371" y="1048"/>
                  </a:cubicBezTo>
                  <a:lnTo>
                    <a:pt x="5501" y="0"/>
                  </a:lnTo>
                  <a:close/>
                </a:path>
              </a:pathLst>
            </a:custGeom>
            <a:solidFill>
              <a:srgbClr val="231F2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8484579" y="2997878"/>
              <a:ext cx="127648" cy="243872"/>
            </a:xfrm>
            <a:custGeom>
              <a:avLst/>
              <a:gdLst/>
              <a:ahLst/>
              <a:cxnLst/>
              <a:rect l="l" t="t" r="r" b="b"/>
              <a:pathLst>
                <a:path w="3989" h="7621" extrusionOk="0">
                  <a:moveTo>
                    <a:pt x="1679" y="1"/>
                  </a:moveTo>
                  <a:cubicBezTo>
                    <a:pt x="1048" y="1727"/>
                    <a:pt x="500" y="3477"/>
                    <a:pt x="0" y="5239"/>
                  </a:cubicBezTo>
                  <a:cubicBezTo>
                    <a:pt x="620" y="6037"/>
                    <a:pt x="1262" y="6835"/>
                    <a:pt x="1905" y="7621"/>
                  </a:cubicBezTo>
                  <a:cubicBezTo>
                    <a:pt x="2489" y="5323"/>
                    <a:pt x="3179" y="3060"/>
                    <a:pt x="3989" y="834"/>
                  </a:cubicBezTo>
                  <a:lnTo>
                    <a:pt x="1679" y="1"/>
                  </a:lnTo>
                  <a:close/>
                </a:path>
              </a:pathLst>
            </a:custGeom>
            <a:solidFill>
              <a:srgbClr val="513153">
                <a:alpha val="5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8432387" y="3306486"/>
              <a:ext cx="80800" cy="151296"/>
            </a:xfrm>
            <a:custGeom>
              <a:avLst/>
              <a:gdLst/>
              <a:ahLst/>
              <a:cxnLst/>
              <a:rect l="l" t="t" r="r" b="b"/>
              <a:pathLst>
                <a:path w="2525" h="4728" extrusionOk="0">
                  <a:moveTo>
                    <a:pt x="512" y="1"/>
                  </a:moveTo>
                  <a:cubicBezTo>
                    <a:pt x="322" y="798"/>
                    <a:pt x="167" y="1596"/>
                    <a:pt x="0" y="2394"/>
                  </a:cubicBezTo>
                  <a:cubicBezTo>
                    <a:pt x="655" y="3203"/>
                    <a:pt x="1369" y="3977"/>
                    <a:pt x="2096" y="4727"/>
                  </a:cubicBezTo>
                  <a:cubicBezTo>
                    <a:pt x="2227" y="3965"/>
                    <a:pt x="2370" y="3191"/>
                    <a:pt x="2524" y="2429"/>
                  </a:cubicBezTo>
                  <a:cubicBezTo>
                    <a:pt x="1846" y="1632"/>
                    <a:pt x="1167" y="810"/>
                    <a:pt x="512" y="1"/>
                  </a:cubicBezTo>
                  <a:close/>
                </a:path>
              </a:pathLst>
            </a:custGeom>
            <a:solidFill>
              <a:srgbClr val="513153">
                <a:alpha val="5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8389699" y="3534326"/>
              <a:ext cx="88416" cy="209952"/>
            </a:xfrm>
            <a:custGeom>
              <a:avLst/>
              <a:gdLst/>
              <a:ahLst/>
              <a:cxnLst/>
              <a:rect l="l" t="t" r="r" b="b"/>
              <a:pathLst>
                <a:path w="2763" h="6561" extrusionOk="0">
                  <a:moveTo>
                    <a:pt x="525" y="1"/>
                  </a:moveTo>
                  <a:cubicBezTo>
                    <a:pt x="322" y="1394"/>
                    <a:pt x="156" y="2798"/>
                    <a:pt x="1" y="4180"/>
                  </a:cubicBezTo>
                  <a:cubicBezTo>
                    <a:pt x="763" y="4989"/>
                    <a:pt x="1537" y="5787"/>
                    <a:pt x="2334" y="6561"/>
                  </a:cubicBezTo>
                  <a:cubicBezTo>
                    <a:pt x="2334" y="6466"/>
                    <a:pt x="2346" y="6358"/>
                    <a:pt x="2358" y="6263"/>
                  </a:cubicBezTo>
                  <a:cubicBezTo>
                    <a:pt x="2465" y="4918"/>
                    <a:pt x="2596" y="3560"/>
                    <a:pt x="2763" y="2203"/>
                  </a:cubicBezTo>
                  <a:cubicBezTo>
                    <a:pt x="1989" y="1489"/>
                    <a:pt x="1239" y="763"/>
                    <a:pt x="525" y="1"/>
                  </a:cubicBezTo>
                  <a:close/>
                </a:path>
              </a:pathLst>
            </a:custGeom>
            <a:solidFill>
              <a:srgbClr val="513153">
                <a:alpha val="5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8369507" y="3823126"/>
              <a:ext cx="86144" cy="293408"/>
            </a:xfrm>
            <a:custGeom>
              <a:avLst/>
              <a:gdLst/>
              <a:ahLst/>
              <a:cxnLst/>
              <a:rect l="l" t="t" r="r" b="b"/>
              <a:pathLst>
                <a:path w="2692" h="9169" extrusionOk="0">
                  <a:moveTo>
                    <a:pt x="227" y="0"/>
                  </a:moveTo>
                  <a:cubicBezTo>
                    <a:pt x="96" y="2239"/>
                    <a:pt x="25" y="4453"/>
                    <a:pt x="1" y="6608"/>
                  </a:cubicBezTo>
                  <a:cubicBezTo>
                    <a:pt x="763" y="7370"/>
                    <a:pt x="1572" y="8097"/>
                    <a:pt x="2299" y="8835"/>
                  </a:cubicBezTo>
                  <a:cubicBezTo>
                    <a:pt x="2406" y="8954"/>
                    <a:pt x="2525" y="9061"/>
                    <a:pt x="2632" y="9168"/>
                  </a:cubicBezTo>
                  <a:cubicBezTo>
                    <a:pt x="2596" y="6989"/>
                    <a:pt x="2608" y="4739"/>
                    <a:pt x="2692" y="2465"/>
                  </a:cubicBezTo>
                  <a:cubicBezTo>
                    <a:pt x="1834" y="1679"/>
                    <a:pt x="1001" y="870"/>
                    <a:pt x="2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8369507" y="4084502"/>
              <a:ext cx="88064" cy="146336"/>
            </a:xfrm>
            <a:custGeom>
              <a:avLst/>
              <a:gdLst/>
              <a:ahLst/>
              <a:cxnLst/>
              <a:rect l="l" t="t" r="r" b="b"/>
              <a:pathLst>
                <a:path w="2752" h="4573" extrusionOk="0">
                  <a:moveTo>
                    <a:pt x="1" y="0"/>
                  </a:moveTo>
                  <a:cubicBezTo>
                    <a:pt x="1" y="750"/>
                    <a:pt x="13" y="1476"/>
                    <a:pt x="25" y="2203"/>
                  </a:cubicBezTo>
                  <a:cubicBezTo>
                    <a:pt x="906" y="3048"/>
                    <a:pt x="1858" y="3822"/>
                    <a:pt x="2751" y="4572"/>
                  </a:cubicBezTo>
                  <a:cubicBezTo>
                    <a:pt x="2715" y="3953"/>
                    <a:pt x="2692" y="3322"/>
                    <a:pt x="2680" y="2679"/>
                  </a:cubicBezTo>
                  <a:cubicBezTo>
                    <a:pt x="2060" y="2060"/>
                    <a:pt x="1441" y="1441"/>
                    <a:pt x="834" y="834"/>
                  </a:cubicBezTo>
                  <a:cubicBezTo>
                    <a:pt x="560" y="548"/>
                    <a:pt x="275" y="274"/>
                    <a:pt x="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8371811" y="4206038"/>
              <a:ext cx="204608" cy="903744"/>
            </a:xfrm>
            <a:custGeom>
              <a:avLst/>
              <a:gdLst/>
              <a:ahLst/>
              <a:cxnLst/>
              <a:rect l="l" t="t" r="r" b="b"/>
              <a:pathLst>
                <a:path w="6394" h="28242" extrusionOk="0">
                  <a:moveTo>
                    <a:pt x="0" y="0"/>
                  </a:moveTo>
                  <a:lnTo>
                    <a:pt x="0" y="0"/>
                  </a:lnTo>
                  <a:cubicBezTo>
                    <a:pt x="83" y="2584"/>
                    <a:pt x="226" y="5072"/>
                    <a:pt x="417" y="7442"/>
                  </a:cubicBezTo>
                  <a:cubicBezTo>
                    <a:pt x="1250" y="17431"/>
                    <a:pt x="2881" y="25158"/>
                    <a:pt x="3596" y="28242"/>
                  </a:cubicBezTo>
                  <a:lnTo>
                    <a:pt x="6394" y="27492"/>
                  </a:lnTo>
                  <a:lnTo>
                    <a:pt x="6382" y="27456"/>
                  </a:lnTo>
                  <a:cubicBezTo>
                    <a:pt x="6382" y="27420"/>
                    <a:pt x="6358" y="27361"/>
                    <a:pt x="6346" y="27289"/>
                  </a:cubicBezTo>
                  <a:cubicBezTo>
                    <a:pt x="6310" y="27146"/>
                    <a:pt x="6251" y="26920"/>
                    <a:pt x="6179" y="26634"/>
                  </a:cubicBezTo>
                  <a:cubicBezTo>
                    <a:pt x="6049" y="26051"/>
                    <a:pt x="5846" y="25194"/>
                    <a:pt x="5608" y="24086"/>
                  </a:cubicBezTo>
                  <a:cubicBezTo>
                    <a:pt x="5144" y="21872"/>
                    <a:pt x="4536" y="18669"/>
                    <a:pt x="3977" y="14776"/>
                  </a:cubicBezTo>
                  <a:cubicBezTo>
                    <a:pt x="3465" y="11156"/>
                    <a:pt x="3012" y="6942"/>
                    <a:pt x="2750" y="2358"/>
                  </a:cubicBezTo>
                  <a:cubicBezTo>
                    <a:pt x="2536" y="2167"/>
                    <a:pt x="2322" y="1989"/>
                    <a:pt x="2096" y="1798"/>
                  </a:cubicBezTo>
                  <a:cubicBezTo>
                    <a:pt x="1417" y="1215"/>
                    <a:pt x="691" y="619"/>
                    <a:pt x="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8395811" y="2546134"/>
              <a:ext cx="538752" cy="458880"/>
            </a:xfrm>
            <a:custGeom>
              <a:avLst/>
              <a:gdLst/>
              <a:ahLst/>
              <a:cxnLst/>
              <a:rect l="l" t="t" r="r" b="b"/>
              <a:pathLst>
                <a:path w="16836" h="14340" extrusionOk="0">
                  <a:moveTo>
                    <a:pt x="9296" y="0"/>
                  </a:moveTo>
                  <a:cubicBezTo>
                    <a:pt x="9201" y="0"/>
                    <a:pt x="9106" y="11"/>
                    <a:pt x="9013" y="32"/>
                  </a:cubicBezTo>
                  <a:cubicBezTo>
                    <a:pt x="9013" y="32"/>
                    <a:pt x="8799" y="116"/>
                    <a:pt x="8644" y="259"/>
                  </a:cubicBezTo>
                  <a:cubicBezTo>
                    <a:pt x="8573" y="330"/>
                    <a:pt x="8501" y="413"/>
                    <a:pt x="8466" y="485"/>
                  </a:cubicBezTo>
                  <a:cubicBezTo>
                    <a:pt x="8418" y="544"/>
                    <a:pt x="8394" y="580"/>
                    <a:pt x="8394" y="580"/>
                  </a:cubicBezTo>
                  <a:cubicBezTo>
                    <a:pt x="8394" y="580"/>
                    <a:pt x="8430" y="556"/>
                    <a:pt x="8489" y="509"/>
                  </a:cubicBezTo>
                  <a:cubicBezTo>
                    <a:pt x="8549" y="461"/>
                    <a:pt x="8632" y="413"/>
                    <a:pt x="8716" y="366"/>
                  </a:cubicBezTo>
                  <a:cubicBezTo>
                    <a:pt x="8894" y="294"/>
                    <a:pt x="9073" y="283"/>
                    <a:pt x="9073" y="283"/>
                  </a:cubicBezTo>
                  <a:cubicBezTo>
                    <a:pt x="9151" y="264"/>
                    <a:pt x="9230" y="255"/>
                    <a:pt x="9309" y="255"/>
                  </a:cubicBezTo>
                  <a:cubicBezTo>
                    <a:pt x="9483" y="255"/>
                    <a:pt x="9655" y="300"/>
                    <a:pt x="9811" y="390"/>
                  </a:cubicBezTo>
                  <a:lnTo>
                    <a:pt x="12061" y="1711"/>
                  </a:lnTo>
                  <a:lnTo>
                    <a:pt x="12252" y="1830"/>
                  </a:lnTo>
                  <a:cubicBezTo>
                    <a:pt x="13573" y="2664"/>
                    <a:pt x="14609" y="3819"/>
                    <a:pt x="15300" y="5140"/>
                  </a:cubicBezTo>
                  <a:cubicBezTo>
                    <a:pt x="16252" y="6950"/>
                    <a:pt x="16574" y="9081"/>
                    <a:pt x="16097" y="11177"/>
                  </a:cubicBezTo>
                  <a:cubicBezTo>
                    <a:pt x="16086" y="11236"/>
                    <a:pt x="16062" y="11296"/>
                    <a:pt x="16014" y="11343"/>
                  </a:cubicBezTo>
                  <a:lnTo>
                    <a:pt x="14562" y="12796"/>
                  </a:lnTo>
                  <a:cubicBezTo>
                    <a:pt x="14240" y="13106"/>
                    <a:pt x="13883" y="13367"/>
                    <a:pt x="13502" y="13570"/>
                  </a:cubicBezTo>
                  <a:cubicBezTo>
                    <a:pt x="12871" y="13909"/>
                    <a:pt x="12165" y="14082"/>
                    <a:pt x="11454" y="14082"/>
                  </a:cubicBezTo>
                  <a:cubicBezTo>
                    <a:pt x="10743" y="14082"/>
                    <a:pt x="10025" y="13909"/>
                    <a:pt x="9370" y="13558"/>
                  </a:cubicBezTo>
                  <a:lnTo>
                    <a:pt x="5025" y="11236"/>
                  </a:lnTo>
                  <a:cubicBezTo>
                    <a:pt x="4450" y="10928"/>
                    <a:pt x="3825" y="10779"/>
                    <a:pt x="3206" y="10779"/>
                  </a:cubicBezTo>
                  <a:cubicBezTo>
                    <a:pt x="2581" y="10779"/>
                    <a:pt x="1962" y="10931"/>
                    <a:pt x="1405" y="11224"/>
                  </a:cubicBezTo>
                  <a:cubicBezTo>
                    <a:pt x="1203" y="11331"/>
                    <a:pt x="1000" y="11462"/>
                    <a:pt x="810" y="11617"/>
                  </a:cubicBezTo>
                  <a:cubicBezTo>
                    <a:pt x="810" y="11617"/>
                    <a:pt x="750" y="11665"/>
                    <a:pt x="667" y="11760"/>
                  </a:cubicBezTo>
                  <a:cubicBezTo>
                    <a:pt x="572" y="11855"/>
                    <a:pt x="465" y="11986"/>
                    <a:pt x="357" y="12129"/>
                  </a:cubicBezTo>
                  <a:cubicBezTo>
                    <a:pt x="262" y="12272"/>
                    <a:pt x="179" y="12415"/>
                    <a:pt x="107" y="12522"/>
                  </a:cubicBezTo>
                  <a:cubicBezTo>
                    <a:pt x="36" y="12629"/>
                    <a:pt x="0" y="12701"/>
                    <a:pt x="0" y="12701"/>
                  </a:cubicBezTo>
                  <a:cubicBezTo>
                    <a:pt x="0" y="12701"/>
                    <a:pt x="48" y="12641"/>
                    <a:pt x="143" y="12546"/>
                  </a:cubicBezTo>
                  <a:cubicBezTo>
                    <a:pt x="226" y="12451"/>
                    <a:pt x="334" y="12320"/>
                    <a:pt x="453" y="12213"/>
                  </a:cubicBezTo>
                  <a:cubicBezTo>
                    <a:pt x="584" y="12105"/>
                    <a:pt x="703" y="11998"/>
                    <a:pt x="810" y="11927"/>
                  </a:cubicBezTo>
                  <a:cubicBezTo>
                    <a:pt x="905" y="11855"/>
                    <a:pt x="977" y="11808"/>
                    <a:pt x="977" y="11808"/>
                  </a:cubicBezTo>
                  <a:cubicBezTo>
                    <a:pt x="1143" y="11677"/>
                    <a:pt x="1334" y="11558"/>
                    <a:pt x="1524" y="11451"/>
                  </a:cubicBezTo>
                  <a:cubicBezTo>
                    <a:pt x="2048" y="11180"/>
                    <a:pt x="2629" y="11037"/>
                    <a:pt x="3216" y="11037"/>
                  </a:cubicBezTo>
                  <a:cubicBezTo>
                    <a:pt x="3790" y="11037"/>
                    <a:pt x="4370" y="11174"/>
                    <a:pt x="4906" y="11462"/>
                  </a:cubicBezTo>
                  <a:lnTo>
                    <a:pt x="9251" y="13784"/>
                  </a:lnTo>
                  <a:cubicBezTo>
                    <a:pt x="9945" y="14158"/>
                    <a:pt x="10698" y="14339"/>
                    <a:pt x="11445" y="14339"/>
                  </a:cubicBezTo>
                  <a:cubicBezTo>
                    <a:pt x="12198" y="14339"/>
                    <a:pt x="12946" y="14155"/>
                    <a:pt x="13621" y="13796"/>
                  </a:cubicBezTo>
                  <a:cubicBezTo>
                    <a:pt x="14026" y="13582"/>
                    <a:pt x="14407" y="13308"/>
                    <a:pt x="14740" y="12975"/>
                  </a:cubicBezTo>
                  <a:lnTo>
                    <a:pt x="16193" y="11522"/>
                  </a:lnTo>
                  <a:cubicBezTo>
                    <a:pt x="16264" y="11451"/>
                    <a:pt x="16324" y="11355"/>
                    <a:pt x="16348" y="11248"/>
                  </a:cubicBezTo>
                  <a:lnTo>
                    <a:pt x="16348" y="11236"/>
                  </a:lnTo>
                  <a:cubicBezTo>
                    <a:pt x="16836" y="9081"/>
                    <a:pt x="16514" y="6879"/>
                    <a:pt x="15526" y="5021"/>
                  </a:cubicBezTo>
                  <a:cubicBezTo>
                    <a:pt x="14812" y="3664"/>
                    <a:pt x="13740" y="2473"/>
                    <a:pt x="12383" y="1616"/>
                  </a:cubicBezTo>
                  <a:lnTo>
                    <a:pt x="12192" y="1485"/>
                  </a:lnTo>
                  <a:lnTo>
                    <a:pt x="9942" y="175"/>
                  </a:lnTo>
                  <a:cubicBezTo>
                    <a:pt x="9742" y="59"/>
                    <a:pt x="9519" y="0"/>
                    <a:pt x="9296" y="0"/>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4498947" y="3596022"/>
              <a:ext cx="297184" cy="213824"/>
            </a:xfrm>
            <a:custGeom>
              <a:avLst/>
              <a:gdLst/>
              <a:ahLst/>
              <a:cxnLst/>
              <a:rect l="l" t="t" r="r" b="b"/>
              <a:pathLst>
                <a:path w="9287" h="6682" extrusionOk="0">
                  <a:moveTo>
                    <a:pt x="3586" y="0"/>
                  </a:moveTo>
                  <a:cubicBezTo>
                    <a:pt x="2285" y="0"/>
                    <a:pt x="1179" y="529"/>
                    <a:pt x="726" y="1502"/>
                  </a:cubicBezTo>
                  <a:cubicBezTo>
                    <a:pt x="0" y="3049"/>
                    <a:pt x="1167" y="5121"/>
                    <a:pt x="3334" y="6133"/>
                  </a:cubicBezTo>
                  <a:cubicBezTo>
                    <a:pt x="4129" y="6504"/>
                    <a:pt x="4946" y="6682"/>
                    <a:pt x="5698" y="6682"/>
                  </a:cubicBezTo>
                  <a:cubicBezTo>
                    <a:pt x="6997" y="6682"/>
                    <a:pt x="8101" y="6153"/>
                    <a:pt x="8561" y="5181"/>
                  </a:cubicBezTo>
                  <a:cubicBezTo>
                    <a:pt x="9287" y="3633"/>
                    <a:pt x="8120" y="1561"/>
                    <a:pt x="5953" y="549"/>
                  </a:cubicBezTo>
                  <a:cubicBezTo>
                    <a:pt x="5158" y="178"/>
                    <a:pt x="4340" y="0"/>
                    <a:pt x="3586" y="0"/>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4493219" y="3605942"/>
              <a:ext cx="296832" cy="214080"/>
            </a:xfrm>
            <a:custGeom>
              <a:avLst/>
              <a:gdLst/>
              <a:ahLst/>
              <a:cxnLst/>
              <a:rect l="l" t="t" r="r" b="b"/>
              <a:pathLst>
                <a:path w="9276" h="6690" extrusionOk="0">
                  <a:moveTo>
                    <a:pt x="3586" y="1"/>
                  </a:moveTo>
                  <a:cubicBezTo>
                    <a:pt x="2286" y="1"/>
                    <a:pt x="1175" y="532"/>
                    <a:pt x="715" y="1513"/>
                  </a:cubicBezTo>
                  <a:cubicBezTo>
                    <a:pt x="1" y="3049"/>
                    <a:pt x="1167" y="5121"/>
                    <a:pt x="3334" y="6133"/>
                  </a:cubicBezTo>
                  <a:cubicBezTo>
                    <a:pt x="4127" y="6509"/>
                    <a:pt x="4946" y="6690"/>
                    <a:pt x="5701" y="6690"/>
                  </a:cubicBezTo>
                  <a:cubicBezTo>
                    <a:pt x="6996" y="6690"/>
                    <a:pt x="8102" y="6158"/>
                    <a:pt x="8561" y="5180"/>
                  </a:cubicBezTo>
                  <a:cubicBezTo>
                    <a:pt x="9275" y="3644"/>
                    <a:pt x="8109" y="1573"/>
                    <a:pt x="5942" y="549"/>
                  </a:cubicBezTo>
                  <a:cubicBezTo>
                    <a:pt x="5153" y="178"/>
                    <a:pt x="4338" y="1"/>
                    <a:pt x="3586"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4064579" y="3903926"/>
              <a:ext cx="297600" cy="209280"/>
            </a:xfrm>
            <a:custGeom>
              <a:avLst/>
              <a:gdLst/>
              <a:ahLst/>
              <a:cxnLst/>
              <a:rect l="l" t="t" r="r" b="b"/>
              <a:pathLst>
                <a:path w="9300" h="6540" extrusionOk="0">
                  <a:moveTo>
                    <a:pt x="5596" y="1"/>
                  </a:moveTo>
                  <a:cubicBezTo>
                    <a:pt x="4943" y="1"/>
                    <a:pt x="4243" y="127"/>
                    <a:pt x="3549" y="392"/>
                  </a:cubicBezTo>
                  <a:cubicBezTo>
                    <a:pt x="1323" y="1238"/>
                    <a:pt x="1" y="3226"/>
                    <a:pt x="608" y="4810"/>
                  </a:cubicBezTo>
                  <a:cubicBezTo>
                    <a:pt x="1037" y="5914"/>
                    <a:pt x="2269" y="6539"/>
                    <a:pt x="3726" y="6539"/>
                  </a:cubicBezTo>
                  <a:cubicBezTo>
                    <a:pt x="4374" y="6539"/>
                    <a:pt x="5066" y="6415"/>
                    <a:pt x="5752" y="6155"/>
                  </a:cubicBezTo>
                  <a:cubicBezTo>
                    <a:pt x="7990" y="5298"/>
                    <a:pt x="9300" y="3309"/>
                    <a:pt x="8693" y="1726"/>
                  </a:cubicBezTo>
                  <a:cubicBezTo>
                    <a:pt x="8274" y="625"/>
                    <a:pt x="7050" y="1"/>
                    <a:pt x="5596"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4068035" y="3914966"/>
              <a:ext cx="297952" cy="209280"/>
            </a:xfrm>
            <a:custGeom>
              <a:avLst/>
              <a:gdLst/>
              <a:ahLst/>
              <a:cxnLst/>
              <a:rect l="l" t="t" r="r" b="b"/>
              <a:pathLst>
                <a:path w="9311" h="6540" extrusionOk="0">
                  <a:moveTo>
                    <a:pt x="5600" y="1"/>
                  </a:moveTo>
                  <a:cubicBezTo>
                    <a:pt x="4948" y="1"/>
                    <a:pt x="4250" y="127"/>
                    <a:pt x="3560" y="393"/>
                  </a:cubicBezTo>
                  <a:cubicBezTo>
                    <a:pt x="1322" y="1238"/>
                    <a:pt x="0" y="3226"/>
                    <a:pt x="619" y="4810"/>
                  </a:cubicBezTo>
                  <a:cubicBezTo>
                    <a:pt x="1040" y="5914"/>
                    <a:pt x="2270" y="6539"/>
                    <a:pt x="3729" y="6539"/>
                  </a:cubicBezTo>
                  <a:cubicBezTo>
                    <a:pt x="4379" y="6539"/>
                    <a:pt x="5074" y="6416"/>
                    <a:pt x="5763" y="6155"/>
                  </a:cubicBezTo>
                  <a:cubicBezTo>
                    <a:pt x="7989" y="5298"/>
                    <a:pt x="9311" y="3310"/>
                    <a:pt x="8704" y="1726"/>
                  </a:cubicBezTo>
                  <a:cubicBezTo>
                    <a:pt x="8276" y="625"/>
                    <a:pt x="7050" y="1"/>
                    <a:pt x="5600"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763235" y="4419318"/>
              <a:ext cx="281952" cy="233952"/>
            </a:xfrm>
            <a:custGeom>
              <a:avLst/>
              <a:gdLst/>
              <a:ahLst/>
              <a:cxnLst/>
              <a:rect l="l" t="t" r="r" b="b"/>
              <a:pathLst>
                <a:path w="8811" h="7311" extrusionOk="0">
                  <a:moveTo>
                    <a:pt x="5647" y="0"/>
                  </a:moveTo>
                  <a:cubicBezTo>
                    <a:pt x="4609" y="0"/>
                    <a:pt x="3429" y="441"/>
                    <a:pt x="2417" y="1300"/>
                  </a:cubicBezTo>
                  <a:cubicBezTo>
                    <a:pt x="595" y="2848"/>
                    <a:pt x="0" y="5158"/>
                    <a:pt x="1107" y="6456"/>
                  </a:cubicBezTo>
                  <a:cubicBezTo>
                    <a:pt x="1592" y="7030"/>
                    <a:pt x="2329" y="7311"/>
                    <a:pt x="3158" y="7311"/>
                  </a:cubicBezTo>
                  <a:cubicBezTo>
                    <a:pt x="4201" y="7311"/>
                    <a:pt x="5390" y="6866"/>
                    <a:pt x="6406" y="6003"/>
                  </a:cubicBezTo>
                  <a:cubicBezTo>
                    <a:pt x="8227" y="4468"/>
                    <a:pt x="8811" y="2158"/>
                    <a:pt x="7703" y="860"/>
                  </a:cubicBezTo>
                  <a:cubicBezTo>
                    <a:pt x="7216" y="283"/>
                    <a:pt x="6477" y="0"/>
                    <a:pt x="5647" y="0"/>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770083" y="4428214"/>
              <a:ext cx="281984" cy="233856"/>
            </a:xfrm>
            <a:custGeom>
              <a:avLst/>
              <a:gdLst/>
              <a:ahLst/>
              <a:cxnLst/>
              <a:rect l="l" t="t" r="r" b="b"/>
              <a:pathLst>
                <a:path w="8812" h="7308" extrusionOk="0">
                  <a:moveTo>
                    <a:pt x="5658" y="1"/>
                  </a:moveTo>
                  <a:cubicBezTo>
                    <a:pt x="4618" y="1"/>
                    <a:pt x="3433" y="446"/>
                    <a:pt x="2417" y="1308"/>
                  </a:cubicBezTo>
                  <a:cubicBezTo>
                    <a:pt x="596" y="2844"/>
                    <a:pt x="0" y="5154"/>
                    <a:pt x="1108" y="6452"/>
                  </a:cubicBezTo>
                  <a:cubicBezTo>
                    <a:pt x="1593" y="7027"/>
                    <a:pt x="2330" y="7308"/>
                    <a:pt x="3159" y="7308"/>
                  </a:cubicBezTo>
                  <a:cubicBezTo>
                    <a:pt x="4199" y="7308"/>
                    <a:pt x="5386" y="6866"/>
                    <a:pt x="6406" y="6011"/>
                  </a:cubicBezTo>
                  <a:cubicBezTo>
                    <a:pt x="8228" y="4463"/>
                    <a:pt x="8811" y="2154"/>
                    <a:pt x="7704" y="856"/>
                  </a:cubicBezTo>
                  <a:cubicBezTo>
                    <a:pt x="7219" y="281"/>
                    <a:pt x="6484" y="1"/>
                    <a:pt x="5658"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3628739" y="3662710"/>
              <a:ext cx="1851296" cy="1410112"/>
            </a:xfrm>
            <a:custGeom>
              <a:avLst/>
              <a:gdLst/>
              <a:ahLst/>
              <a:cxnLst/>
              <a:rect l="l" t="t" r="r" b="b"/>
              <a:pathLst>
                <a:path w="57853" h="44066" extrusionOk="0">
                  <a:moveTo>
                    <a:pt x="32965" y="0"/>
                  </a:moveTo>
                  <a:cubicBezTo>
                    <a:pt x="32635" y="0"/>
                    <a:pt x="32303" y="12"/>
                    <a:pt x="31969" y="37"/>
                  </a:cubicBezTo>
                  <a:cubicBezTo>
                    <a:pt x="16967" y="1132"/>
                    <a:pt x="0" y="44066"/>
                    <a:pt x="0" y="44066"/>
                  </a:cubicBezTo>
                  <a:lnTo>
                    <a:pt x="57853" y="22956"/>
                  </a:lnTo>
                  <a:cubicBezTo>
                    <a:pt x="57853" y="22956"/>
                    <a:pt x="47439" y="0"/>
                    <a:pt x="32965" y="0"/>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3628739" y="3706550"/>
              <a:ext cx="1851296" cy="1366272"/>
            </a:xfrm>
            <a:custGeom>
              <a:avLst/>
              <a:gdLst/>
              <a:ahLst/>
              <a:cxnLst/>
              <a:rect l="l" t="t" r="r" b="b"/>
              <a:pathLst>
                <a:path w="57853" h="42696" extrusionOk="0">
                  <a:moveTo>
                    <a:pt x="39124" y="0"/>
                  </a:moveTo>
                  <a:cubicBezTo>
                    <a:pt x="41565" y="2917"/>
                    <a:pt x="43601" y="6227"/>
                    <a:pt x="43744" y="9989"/>
                  </a:cubicBezTo>
                  <a:cubicBezTo>
                    <a:pt x="44101" y="20586"/>
                    <a:pt x="33969" y="27682"/>
                    <a:pt x="25206" y="31611"/>
                  </a:cubicBezTo>
                  <a:cubicBezTo>
                    <a:pt x="22405" y="32809"/>
                    <a:pt x="19570" y="33360"/>
                    <a:pt x="16787" y="33360"/>
                  </a:cubicBezTo>
                  <a:cubicBezTo>
                    <a:pt x="12850" y="33360"/>
                    <a:pt x="9017" y="32258"/>
                    <a:pt x="5537" y="30325"/>
                  </a:cubicBezTo>
                  <a:cubicBezTo>
                    <a:pt x="2131" y="37314"/>
                    <a:pt x="0" y="42696"/>
                    <a:pt x="0" y="42696"/>
                  </a:cubicBezTo>
                  <a:lnTo>
                    <a:pt x="57853" y="21586"/>
                  </a:lnTo>
                  <a:cubicBezTo>
                    <a:pt x="57853" y="21586"/>
                    <a:pt x="50304" y="4953"/>
                    <a:pt x="39124" y="0"/>
                  </a:cubicBezTo>
                  <a:close/>
                </a:path>
              </a:pathLst>
            </a:custGeom>
            <a:solidFill>
              <a:srgbClr val="513153">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4306915" y="3846998"/>
              <a:ext cx="324256" cy="210240"/>
            </a:xfrm>
            <a:custGeom>
              <a:avLst/>
              <a:gdLst/>
              <a:ahLst/>
              <a:cxnLst/>
              <a:rect l="l" t="t" r="r" b="b"/>
              <a:pathLst>
                <a:path w="10133" h="6570" extrusionOk="0">
                  <a:moveTo>
                    <a:pt x="5838" y="0"/>
                  </a:moveTo>
                  <a:cubicBezTo>
                    <a:pt x="5379" y="0"/>
                    <a:pt x="4902" y="48"/>
                    <a:pt x="4418" y="147"/>
                  </a:cubicBezTo>
                  <a:cubicBezTo>
                    <a:pt x="1822" y="683"/>
                    <a:pt x="0" y="2517"/>
                    <a:pt x="358" y="4255"/>
                  </a:cubicBezTo>
                  <a:cubicBezTo>
                    <a:pt x="648" y="5668"/>
                    <a:pt x="2284" y="6570"/>
                    <a:pt x="4287" y="6570"/>
                  </a:cubicBezTo>
                  <a:cubicBezTo>
                    <a:pt x="4747" y="6570"/>
                    <a:pt x="5228" y="6522"/>
                    <a:pt x="5715" y="6422"/>
                  </a:cubicBezTo>
                  <a:cubicBezTo>
                    <a:pt x="8311" y="5898"/>
                    <a:pt x="10133" y="4053"/>
                    <a:pt x="9775" y="2314"/>
                  </a:cubicBezTo>
                  <a:cubicBezTo>
                    <a:pt x="9485" y="909"/>
                    <a:pt x="7844" y="0"/>
                    <a:pt x="5838"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4311491" y="3828342"/>
              <a:ext cx="324256" cy="210432"/>
            </a:xfrm>
            <a:custGeom>
              <a:avLst/>
              <a:gdLst/>
              <a:ahLst/>
              <a:cxnLst/>
              <a:rect l="l" t="t" r="r" b="b"/>
              <a:pathLst>
                <a:path w="10133" h="6576" extrusionOk="0">
                  <a:moveTo>
                    <a:pt x="5832" y="0"/>
                  </a:moveTo>
                  <a:cubicBezTo>
                    <a:pt x="5375" y="0"/>
                    <a:pt x="4899" y="47"/>
                    <a:pt x="4417" y="147"/>
                  </a:cubicBezTo>
                  <a:cubicBezTo>
                    <a:pt x="1810" y="683"/>
                    <a:pt x="0" y="2516"/>
                    <a:pt x="346" y="4255"/>
                  </a:cubicBezTo>
                  <a:cubicBezTo>
                    <a:pt x="637" y="5673"/>
                    <a:pt x="2291" y="6576"/>
                    <a:pt x="4300" y="6576"/>
                  </a:cubicBezTo>
                  <a:cubicBezTo>
                    <a:pt x="4754" y="6576"/>
                    <a:pt x="5225" y="6530"/>
                    <a:pt x="5703" y="6433"/>
                  </a:cubicBezTo>
                  <a:cubicBezTo>
                    <a:pt x="8311" y="5898"/>
                    <a:pt x="10132" y="4052"/>
                    <a:pt x="9775" y="2326"/>
                  </a:cubicBezTo>
                  <a:cubicBezTo>
                    <a:pt x="9484" y="910"/>
                    <a:pt x="7836" y="0"/>
                    <a:pt x="5832"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1"/>
            <p:cNvSpPr/>
            <p:nvPr/>
          </p:nvSpPr>
          <p:spPr>
            <a:xfrm>
              <a:off x="3975427" y="4137846"/>
              <a:ext cx="268640" cy="278720"/>
            </a:xfrm>
            <a:custGeom>
              <a:avLst/>
              <a:gdLst/>
              <a:ahLst/>
              <a:cxnLst/>
              <a:rect l="l" t="t" r="r" b="b"/>
              <a:pathLst>
                <a:path w="8395" h="8710" extrusionOk="0">
                  <a:moveTo>
                    <a:pt x="5586" y="0"/>
                  </a:moveTo>
                  <a:cubicBezTo>
                    <a:pt x="4249" y="0"/>
                    <a:pt x="2671" y="937"/>
                    <a:pt x="1561" y="2524"/>
                  </a:cubicBezTo>
                  <a:cubicBezTo>
                    <a:pt x="49" y="4715"/>
                    <a:pt x="1" y="7298"/>
                    <a:pt x="1465" y="8311"/>
                  </a:cubicBezTo>
                  <a:cubicBezTo>
                    <a:pt x="1859" y="8581"/>
                    <a:pt x="2322" y="8710"/>
                    <a:pt x="2818" y="8710"/>
                  </a:cubicBezTo>
                  <a:cubicBezTo>
                    <a:pt x="4155" y="8710"/>
                    <a:pt x="5732" y="7777"/>
                    <a:pt x="6835" y="6179"/>
                  </a:cubicBezTo>
                  <a:cubicBezTo>
                    <a:pt x="8347" y="4000"/>
                    <a:pt x="8395" y="1417"/>
                    <a:pt x="6942" y="405"/>
                  </a:cubicBezTo>
                  <a:cubicBezTo>
                    <a:pt x="6548" y="130"/>
                    <a:pt x="6084" y="0"/>
                    <a:pt x="5586"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1"/>
            <p:cNvSpPr/>
            <p:nvPr/>
          </p:nvSpPr>
          <p:spPr>
            <a:xfrm>
              <a:off x="3966307" y="4121462"/>
              <a:ext cx="268256" cy="278880"/>
            </a:xfrm>
            <a:custGeom>
              <a:avLst/>
              <a:gdLst/>
              <a:ahLst/>
              <a:cxnLst/>
              <a:rect l="l" t="t" r="r" b="b"/>
              <a:pathLst>
                <a:path w="8383" h="8715" extrusionOk="0">
                  <a:moveTo>
                    <a:pt x="5575" y="0"/>
                  </a:moveTo>
                  <a:cubicBezTo>
                    <a:pt x="4238" y="0"/>
                    <a:pt x="2662" y="939"/>
                    <a:pt x="1560" y="2536"/>
                  </a:cubicBezTo>
                  <a:cubicBezTo>
                    <a:pt x="48" y="4715"/>
                    <a:pt x="0" y="7299"/>
                    <a:pt x="1453" y="8311"/>
                  </a:cubicBezTo>
                  <a:cubicBezTo>
                    <a:pt x="1847" y="8585"/>
                    <a:pt x="2311" y="8715"/>
                    <a:pt x="2808" y="8715"/>
                  </a:cubicBezTo>
                  <a:cubicBezTo>
                    <a:pt x="4144" y="8715"/>
                    <a:pt x="5720" y="7776"/>
                    <a:pt x="6822" y="6179"/>
                  </a:cubicBezTo>
                  <a:cubicBezTo>
                    <a:pt x="8335" y="4001"/>
                    <a:pt x="8382" y="1417"/>
                    <a:pt x="6930" y="405"/>
                  </a:cubicBezTo>
                  <a:cubicBezTo>
                    <a:pt x="6536" y="130"/>
                    <a:pt x="6072" y="0"/>
                    <a:pt x="5575"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1"/>
            <p:cNvSpPr/>
            <p:nvPr/>
          </p:nvSpPr>
          <p:spPr>
            <a:xfrm>
              <a:off x="4556099" y="4105430"/>
              <a:ext cx="327680" cy="224480"/>
            </a:xfrm>
            <a:custGeom>
              <a:avLst/>
              <a:gdLst/>
              <a:ahLst/>
              <a:cxnLst/>
              <a:rect l="l" t="t" r="r" b="b"/>
              <a:pathLst>
                <a:path w="10240" h="7015" extrusionOk="0">
                  <a:moveTo>
                    <a:pt x="6445" y="0"/>
                  </a:moveTo>
                  <a:cubicBezTo>
                    <a:pt x="5627" y="0"/>
                    <a:pt x="4729" y="181"/>
                    <a:pt x="3846" y="561"/>
                  </a:cubicBezTo>
                  <a:cubicBezTo>
                    <a:pt x="1405" y="1620"/>
                    <a:pt x="0" y="3787"/>
                    <a:pt x="703" y="5418"/>
                  </a:cubicBezTo>
                  <a:cubicBezTo>
                    <a:pt x="1151" y="6451"/>
                    <a:pt x="2350" y="7014"/>
                    <a:pt x="3794" y="7014"/>
                  </a:cubicBezTo>
                  <a:cubicBezTo>
                    <a:pt x="4613" y="7014"/>
                    <a:pt x="5510" y="6833"/>
                    <a:pt x="6394" y="6454"/>
                  </a:cubicBezTo>
                  <a:cubicBezTo>
                    <a:pt x="8834" y="5394"/>
                    <a:pt x="10239" y="3228"/>
                    <a:pt x="9537" y="1596"/>
                  </a:cubicBezTo>
                  <a:cubicBezTo>
                    <a:pt x="9089" y="563"/>
                    <a:pt x="7889" y="0"/>
                    <a:pt x="6445"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4556835" y="4086262"/>
              <a:ext cx="327328" cy="224480"/>
            </a:xfrm>
            <a:custGeom>
              <a:avLst/>
              <a:gdLst/>
              <a:ahLst/>
              <a:cxnLst/>
              <a:rect l="l" t="t" r="r" b="b"/>
              <a:pathLst>
                <a:path w="10229" h="7015" extrusionOk="0">
                  <a:moveTo>
                    <a:pt x="6447" y="1"/>
                  </a:moveTo>
                  <a:cubicBezTo>
                    <a:pt x="5627" y="1"/>
                    <a:pt x="4729" y="184"/>
                    <a:pt x="3847" y="564"/>
                  </a:cubicBezTo>
                  <a:cubicBezTo>
                    <a:pt x="1406" y="1624"/>
                    <a:pt x="1" y="3791"/>
                    <a:pt x="703" y="5410"/>
                  </a:cubicBezTo>
                  <a:cubicBezTo>
                    <a:pt x="1151" y="6449"/>
                    <a:pt x="2347" y="7015"/>
                    <a:pt x="3784" y="7015"/>
                  </a:cubicBezTo>
                  <a:cubicBezTo>
                    <a:pt x="4603" y="7015"/>
                    <a:pt x="5501" y="6831"/>
                    <a:pt x="6383" y="6446"/>
                  </a:cubicBezTo>
                  <a:cubicBezTo>
                    <a:pt x="8823" y="5398"/>
                    <a:pt x="10228" y="3219"/>
                    <a:pt x="9526" y="1600"/>
                  </a:cubicBezTo>
                  <a:cubicBezTo>
                    <a:pt x="9079" y="562"/>
                    <a:pt x="7883" y="1"/>
                    <a:pt x="6447"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5123395" y="4392534"/>
              <a:ext cx="324640" cy="211072"/>
            </a:xfrm>
            <a:custGeom>
              <a:avLst/>
              <a:gdLst/>
              <a:ahLst/>
              <a:cxnLst/>
              <a:rect l="l" t="t" r="r" b="b"/>
              <a:pathLst>
                <a:path w="10145" h="6596" extrusionOk="0">
                  <a:moveTo>
                    <a:pt x="5882" y="1"/>
                  </a:moveTo>
                  <a:cubicBezTo>
                    <a:pt x="5406" y="1"/>
                    <a:pt x="4910" y="52"/>
                    <a:pt x="4406" y="161"/>
                  </a:cubicBezTo>
                  <a:cubicBezTo>
                    <a:pt x="1810" y="721"/>
                    <a:pt x="0" y="2578"/>
                    <a:pt x="370" y="4304"/>
                  </a:cubicBezTo>
                  <a:cubicBezTo>
                    <a:pt x="677" y="5705"/>
                    <a:pt x="2298" y="6596"/>
                    <a:pt x="4275" y="6596"/>
                  </a:cubicBezTo>
                  <a:cubicBezTo>
                    <a:pt x="4751" y="6596"/>
                    <a:pt x="5247" y="6544"/>
                    <a:pt x="5751" y="6436"/>
                  </a:cubicBezTo>
                  <a:cubicBezTo>
                    <a:pt x="8347" y="5876"/>
                    <a:pt x="10145" y="4019"/>
                    <a:pt x="9775" y="2292"/>
                  </a:cubicBezTo>
                  <a:cubicBezTo>
                    <a:pt x="9478" y="891"/>
                    <a:pt x="7858" y="1"/>
                    <a:pt x="5882"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5127587" y="4374262"/>
              <a:ext cx="324640" cy="210912"/>
            </a:xfrm>
            <a:custGeom>
              <a:avLst/>
              <a:gdLst/>
              <a:ahLst/>
              <a:cxnLst/>
              <a:rect l="l" t="t" r="r" b="b"/>
              <a:pathLst>
                <a:path w="10145" h="6591" extrusionOk="0">
                  <a:moveTo>
                    <a:pt x="5882" y="0"/>
                  </a:moveTo>
                  <a:cubicBezTo>
                    <a:pt x="5406" y="0"/>
                    <a:pt x="4909" y="52"/>
                    <a:pt x="4406" y="161"/>
                  </a:cubicBezTo>
                  <a:cubicBezTo>
                    <a:pt x="1810" y="720"/>
                    <a:pt x="0" y="2577"/>
                    <a:pt x="370" y="4304"/>
                  </a:cubicBezTo>
                  <a:cubicBezTo>
                    <a:pt x="677" y="5707"/>
                    <a:pt x="2304" y="6591"/>
                    <a:pt x="4286" y="6591"/>
                  </a:cubicBezTo>
                  <a:cubicBezTo>
                    <a:pt x="4758" y="6591"/>
                    <a:pt x="5251" y="6541"/>
                    <a:pt x="5751" y="6435"/>
                  </a:cubicBezTo>
                  <a:cubicBezTo>
                    <a:pt x="8347" y="5876"/>
                    <a:pt x="10145" y="4018"/>
                    <a:pt x="9775" y="2292"/>
                  </a:cubicBezTo>
                  <a:cubicBezTo>
                    <a:pt x="9478" y="891"/>
                    <a:pt x="7858" y="0"/>
                    <a:pt x="5882"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a:off x="3756739" y="4784374"/>
              <a:ext cx="325792" cy="230144"/>
            </a:xfrm>
            <a:custGeom>
              <a:avLst/>
              <a:gdLst/>
              <a:ahLst/>
              <a:cxnLst/>
              <a:rect l="l" t="t" r="r" b="b"/>
              <a:pathLst>
                <a:path w="10181" h="7192" extrusionOk="0">
                  <a:moveTo>
                    <a:pt x="6537" y="1"/>
                  </a:moveTo>
                  <a:cubicBezTo>
                    <a:pt x="5627" y="1"/>
                    <a:pt x="4612" y="242"/>
                    <a:pt x="3632" y="739"/>
                  </a:cubicBezTo>
                  <a:cubicBezTo>
                    <a:pt x="1263" y="1942"/>
                    <a:pt x="1" y="4204"/>
                    <a:pt x="810" y="5775"/>
                  </a:cubicBezTo>
                  <a:cubicBezTo>
                    <a:pt x="1279" y="6705"/>
                    <a:pt x="2358" y="7191"/>
                    <a:pt x="3649" y="7191"/>
                  </a:cubicBezTo>
                  <a:cubicBezTo>
                    <a:pt x="4558" y="7191"/>
                    <a:pt x="5571" y="6951"/>
                    <a:pt x="6549" y="6454"/>
                  </a:cubicBezTo>
                  <a:cubicBezTo>
                    <a:pt x="8907" y="5240"/>
                    <a:pt x="10181" y="2989"/>
                    <a:pt x="9371" y="1406"/>
                  </a:cubicBezTo>
                  <a:cubicBezTo>
                    <a:pt x="8903" y="484"/>
                    <a:pt x="7826" y="1"/>
                    <a:pt x="6537"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a:off x="3755971" y="4765430"/>
              <a:ext cx="325792" cy="230208"/>
            </a:xfrm>
            <a:custGeom>
              <a:avLst/>
              <a:gdLst/>
              <a:ahLst/>
              <a:cxnLst/>
              <a:rect l="l" t="t" r="r" b="b"/>
              <a:pathLst>
                <a:path w="10181" h="7194" extrusionOk="0">
                  <a:moveTo>
                    <a:pt x="6542" y="1"/>
                  </a:moveTo>
                  <a:cubicBezTo>
                    <a:pt x="5631" y="1"/>
                    <a:pt x="4614" y="244"/>
                    <a:pt x="3632" y="748"/>
                  </a:cubicBezTo>
                  <a:cubicBezTo>
                    <a:pt x="1275" y="1950"/>
                    <a:pt x="1" y="4212"/>
                    <a:pt x="811" y="5784"/>
                  </a:cubicBezTo>
                  <a:cubicBezTo>
                    <a:pt x="1279" y="6706"/>
                    <a:pt x="2358" y="7194"/>
                    <a:pt x="3649" y="7194"/>
                  </a:cubicBezTo>
                  <a:cubicBezTo>
                    <a:pt x="4557" y="7194"/>
                    <a:pt x="5571" y="6952"/>
                    <a:pt x="6549" y="6451"/>
                  </a:cubicBezTo>
                  <a:cubicBezTo>
                    <a:pt x="8919" y="5248"/>
                    <a:pt x="10181" y="2986"/>
                    <a:pt x="9371" y="1414"/>
                  </a:cubicBezTo>
                  <a:cubicBezTo>
                    <a:pt x="8904" y="487"/>
                    <a:pt x="7829" y="1"/>
                    <a:pt x="6542"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a:off x="4736675" y="3740662"/>
              <a:ext cx="315488" cy="245728"/>
            </a:xfrm>
            <a:custGeom>
              <a:avLst/>
              <a:gdLst/>
              <a:ahLst/>
              <a:cxnLst/>
              <a:rect l="l" t="t" r="r" b="b"/>
              <a:pathLst>
                <a:path w="9859" h="7679" extrusionOk="0">
                  <a:moveTo>
                    <a:pt x="3335" y="0"/>
                  </a:moveTo>
                  <a:cubicBezTo>
                    <a:pt x="2368" y="0"/>
                    <a:pt x="1536" y="333"/>
                    <a:pt x="1048" y="1006"/>
                  </a:cubicBezTo>
                  <a:cubicBezTo>
                    <a:pt x="1" y="2446"/>
                    <a:pt x="894" y="4863"/>
                    <a:pt x="3049" y="6435"/>
                  </a:cubicBezTo>
                  <a:cubicBezTo>
                    <a:pt x="4182" y="7260"/>
                    <a:pt x="5439" y="7679"/>
                    <a:pt x="6526" y="7679"/>
                  </a:cubicBezTo>
                  <a:cubicBezTo>
                    <a:pt x="7495" y="7679"/>
                    <a:pt x="8329" y="7346"/>
                    <a:pt x="8823" y="6673"/>
                  </a:cubicBezTo>
                  <a:cubicBezTo>
                    <a:pt x="9859" y="5233"/>
                    <a:pt x="8966" y="2816"/>
                    <a:pt x="6811" y="1244"/>
                  </a:cubicBezTo>
                  <a:cubicBezTo>
                    <a:pt x="5678" y="419"/>
                    <a:pt x="4421" y="0"/>
                    <a:pt x="3335"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a:off x="4740099" y="3722102"/>
              <a:ext cx="315520" cy="245632"/>
            </a:xfrm>
            <a:custGeom>
              <a:avLst/>
              <a:gdLst/>
              <a:ahLst/>
              <a:cxnLst/>
              <a:rect l="l" t="t" r="r" b="b"/>
              <a:pathLst>
                <a:path w="9860" h="7676" extrusionOk="0">
                  <a:moveTo>
                    <a:pt x="3342" y="0"/>
                  </a:moveTo>
                  <a:cubicBezTo>
                    <a:pt x="2372" y="0"/>
                    <a:pt x="1537" y="335"/>
                    <a:pt x="1049" y="1014"/>
                  </a:cubicBezTo>
                  <a:cubicBezTo>
                    <a:pt x="1" y="2443"/>
                    <a:pt x="906" y="4872"/>
                    <a:pt x="3049" y="6432"/>
                  </a:cubicBezTo>
                  <a:cubicBezTo>
                    <a:pt x="4182" y="7257"/>
                    <a:pt x="5439" y="7675"/>
                    <a:pt x="6526" y="7675"/>
                  </a:cubicBezTo>
                  <a:cubicBezTo>
                    <a:pt x="7495" y="7675"/>
                    <a:pt x="8330" y="7343"/>
                    <a:pt x="8823" y="6670"/>
                  </a:cubicBezTo>
                  <a:cubicBezTo>
                    <a:pt x="9859" y="5241"/>
                    <a:pt x="8966" y="2812"/>
                    <a:pt x="6823" y="1252"/>
                  </a:cubicBezTo>
                  <a:cubicBezTo>
                    <a:pt x="5690" y="422"/>
                    <a:pt x="4431" y="0"/>
                    <a:pt x="3342"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a:off x="5082243" y="4024790"/>
              <a:ext cx="260256" cy="289344"/>
            </a:xfrm>
            <a:custGeom>
              <a:avLst/>
              <a:gdLst/>
              <a:ahLst/>
              <a:cxnLst/>
              <a:rect l="l" t="t" r="r" b="b"/>
              <a:pathLst>
                <a:path w="8133" h="9042" extrusionOk="0">
                  <a:moveTo>
                    <a:pt x="2903" y="1"/>
                  </a:moveTo>
                  <a:cubicBezTo>
                    <a:pt x="2536" y="1"/>
                    <a:pt x="2182" y="80"/>
                    <a:pt x="1858" y="247"/>
                  </a:cubicBezTo>
                  <a:cubicBezTo>
                    <a:pt x="286" y="1068"/>
                    <a:pt x="1" y="3640"/>
                    <a:pt x="1215" y="5998"/>
                  </a:cubicBezTo>
                  <a:cubicBezTo>
                    <a:pt x="2179" y="7868"/>
                    <a:pt x="3803" y="9042"/>
                    <a:pt x="5223" y="9042"/>
                  </a:cubicBezTo>
                  <a:cubicBezTo>
                    <a:pt x="5593" y="9042"/>
                    <a:pt x="5948" y="8963"/>
                    <a:pt x="6275" y="8796"/>
                  </a:cubicBezTo>
                  <a:cubicBezTo>
                    <a:pt x="7847" y="7986"/>
                    <a:pt x="8133" y="5414"/>
                    <a:pt x="6906" y="3057"/>
                  </a:cubicBezTo>
                  <a:cubicBezTo>
                    <a:pt x="5942" y="1176"/>
                    <a:pt x="4318" y="1"/>
                    <a:pt x="2903"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1"/>
            <p:cNvSpPr/>
            <p:nvPr/>
          </p:nvSpPr>
          <p:spPr>
            <a:xfrm>
              <a:off x="5093667" y="4009942"/>
              <a:ext cx="260256" cy="289344"/>
            </a:xfrm>
            <a:custGeom>
              <a:avLst/>
              <a:gdLst/>
              <a:ahLst/>
              <a:cxnLst/>
              <a:rect l="l" t="t" r="r" b="b"/>
              <a:pathLst>
                <a:path w="8133" h="9042" extrusionOk="0">
                  <a:moveTo>
                    <a:pt x="2904" y="0"/>
                  </a:moveTo>
                  <a:cubicBezTo>
                    <a:pt x="2536" y="0"/>
                    <a:pt x="2182" y="80"/>
                    <a:pt x="1858" y="247"/>
                  </a:cubicBezTo>
                  <a:cubicBezTo>
                    <a:pt x="287" y="1068"/>
                    <a:pt x="1" y="3640"/>
                    <a:pt x="1215" y="5997"/>
                  </a:cubicBezTo>
                  <a:cubicBezTo>
                    <a:pt x="2188" y="7868"/>
                    <a:pt x="3814" y="9042"/>
                    <a:pt x="5229" y="9042"/>
                  </a:cubicBezTo>
                  <a:cubicBezTo>
                    <a:pt x="5597" y="9042"/>
                    <a:pt x="5951" y="8962"/>
                    <a:pt x="6275" y="8795"/>
                  </a:cubicBezTo>
                  <a:cubicBezTo>
                    <a:pt x="7847" y="7986"/>
                    <a:pt x="8133" y="5414"/>
                    <a:pt x="6918" y="3056"/>
                  </a:cubicBezTo>
                  <a:cubicBezTo>
                    <a:pt x="5945" y="1176"/>
                    <a:pt x="4319" y="0"/>
                    <a:pt x="2904"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1"/>
            <p:cNvSpPr/>
            <p:nvPr/>
          </p:nvSpPr>
          <p:spPr>
            <a:xfrm>
              <a:off x="4205187" y="4352502"/>
              <a:ext cx="266720" cy="279520"/>
            </a:xfrm>
            <a:custGeom>
              <a:avLst/>
              <a:gdLst/>
              <a:ahLst/>
              <a:cxnLst/>
              <a:rect l="l" t="t" r="r" b="b"/>
              <a:pathLst>
                <a:path w="8335" h="8735" extrusionOk="0">
                  <a:moveTo>
                    <a:pt x="5539" y="1"/>
                  </a:moveTo>
                  <a:cubicBezTo>
                    <a:pt x="4196" y="1"/>
                    <a:pt x="2614" y="950"/>
                    <a:pt x="1512" y="2567"/>
                  </a:cubicBezTo>
                  <a:cubicBezTo>
                    <a:pt x="24" y="4758"/>
                    <a:pt x="0" y="7353"/>
                    <a:pt x="1465" y="8341"/>
                  </a:cubicBezTo>
                  <a:cubicBezTo>
                    <a:pt x="1855" y="8608"/>
                    <a:pt x="2313" y="8734"/>
                    <a:pt x="2802" y="8734"/>
                  </a:cubicBezTo>
                  <a:cubicBezTo>
                    <a:pt x="4147" y="8734"/>
                    <a:pt x="5731" y="7781"/>
                    <a:pt x="6823" y="6175"/>
                  </a:cubicBezTo>
                  <a:cubicBezTo>
                    <a:pt x="8311" y="3972"/>
                    <a:pt x="8335" y="1388"/>
                    <a:pt x="6870" y="388"/>
                  </a:cubicBezTo>
                  <a:cubicBezTo>
                    <a:pt x="6481" y="125"/>
                    <a:pt x="6026" y="1"/>
                    <a:pt x="553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4195267" y="4336182"/>
              <a:ext cx="266752" cy="279456"/>
            </a:xfrm>
            <a:custGeom>
              <a:avLst/>
              <a:gdLst/>
              <a:ahLst/>
              <a:cxnLst/>
              <a:rect l="l" t="t" r="r" b="b"/>
              <a:pathLst>
                <a:path w="8336" h="8733" extrusionOk="0">
                  <a:moveTo>
                    <a:pt x="5545" y="0"/>
                  </a:moveTo>
                  <a:cubicBezTo>
                    <a:pt x="4202" y="0"/>
                    <a:pt x="2619" y="955"/>
                    <a:pt x="1525" y="2565"/>
                  </a:cubicBezTo>
                  <a:cubicBezTo>
                    <a:pt x="25" y="4768"/>
                    <a:pt x="1" y="7351"/>
                    <a:pt x="1465" y="8339"/>
                  </a:cubicBezTo>
                  <a:cubicBezTo>
                    <a:pt x="1856" y="8606"/>
                    <a:pt x="2313" y="8732"/>
                    <a:pt x="2803" y="8732"/>
                  </a:cubicBezTo>
                  <a:cubicBezTo>
                    <a:pt x="4148" y="8732"/>
                    <a:pt x="5732" y="7779"/>
                    <a:pt x="6823" y="6173"/>
                  </a:cubicBezTo>
                  <a:cubicBezTo>
                    <a:pt x="8311" y="3970"/>
                    <a:pt x="8335" y="1386"/>
                    <a:pt x="6871" y="386"/>
                  </a:cubicBezTo>
                  <a:cubicBezTo>
                    <a:pt x="6483" y="124"/>
                    <a:pt x="6030" y="0"/>
                    <a:pt x="5545"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3628739" y="3700438"/>
              <a:ext cx="1851296" cy="1372384"/>
            </a:xfrm>
            <a:custGeom>
              <a:avLst/>
              <a:gdLst/>
              <a:ahLst/>
              <a:cxnLst/>
              <a:rect l="l" t="t" r="r" b="b"/>
              <a:pathLst>
                <a:path w="57853" h="42887" extrusionOk="0">
                  <a:moveTo>
                    <a:pt x="38696" y="1"/>
                  </a:moveTo>
                  <a:cubicBezTo>
                    <a:pt x="33969" y="12776"/>
                    <a:pt x="22301" y="21622"/>
                    <a:pt x="9109" y="23551"/>
                  </a:cubicBezTo>
                  <a:cubicBezTo>
                    <a:pt x="3679" y="33600"/>
                    <a:pt x="0" y="42887"/>
                    <a:pt x="0" y="42887"/>
                  </a:cubicBezTo>
                  <a:lnTo>
                    <a:pt x="57853" y="21777"/>
                  </a:lnTo>
                  <a:cubicBezTo>
                    <a:pt x="57853" y="21777"/>
                    <a:pt x="50114" y="4704"/>
                    <a:pt x="38696"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a:off x="8219779" y="3729942"/>
              <a:ext cx="297600" cy="212192"/>
            </a:xfrm>
            <a:custGeom>
              <a:avLst/>
              <a:gdLst/>
              <a:ahLst/>
              <a:cxnLst/>
              <a:rect l="l" t="t" r="r" b="b"/>
              <a:pathLst>
                <a:path w="9300" h="6631" extrusionOk="0">
                  <a:moveTo>
                    <a:pt x="5677" y="1"/>
                  </a:moveTo>
                  <a:cubicBezTo>
                    <a:pt x="4957" y="1"/>
                    <a:pt x="4178" y="161"/>
                    <a:pt x="3418" y="495"/>
                  </a:cubicBezTo>
                  <a:cubicBezTo>
                    <a:pt x="1227" y="1448"/>
                    <a:pt x="1" y="3484"/>
                    <a:pt x="691" y="5044"/>
                  </a:cubicBezTo>
                  <a:cubicBezTo>
                    <a:pt x="1135" y="6064"/>
                    <a:pt x="2282" y="6631"/>
                    <a:pt x="3636" y="6631"/>
                  </a:cubicBezTo>
                  <a:cubicBezTo>
                    <a:pt x="4351" y="6631"/>
                    <a:pt x="5125" y="6473"/>
                    <a:pt x="5882" y="6139"/>
                  </a:cubicBezTo>
                  <a:cubicBezTo>
                    <a:pt x="8073" y="5187"/>
                    <a:pt x="9299" y="3151"/>
                    <a:pt x="8621" y="1591"/>
                  </a:cubicBezTo>
                  <a:cubicBezTo>
                    <a:pt x="8178" y="565"/>
                    <a:pt x="7030" y="1"/>
                    <a:pt x="5677"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a:off x="2913987" y="4254422"/>
              <a:ext cx="6230496" cy="890816"/>
            </a:xfrm>
            <a:custGeom>
              <a:avLst/>
              <a:gdLst/>
              <a:ahLst/>
              <a:cxnLst/>
              <a:rect l="l" t="t" r="r" b="b"/>
              <a:pathLst>
                <a:path w="194703" h="27838" extrusionOk="0">
                  <a:moveTo>
                    <a:pt x="90138" y="0"/>
                  </a:moveTo>
                  <a:cubicBezTo>
                    <a:pt x="52442" y="0"/>
                    <a:pt x="20960" y="14508"/>
                    <a:pt x="0" y="27837"/>
                  </a:cubicBezTo>
                  <a:lnTo>
                    <a:pt x="194703" y="27837"/>
                  </a:lnTo>
                  <a:lnTo>
                    <a:pt x="194703" y="26825"/>
                  </a:lnTo>
                  <a:cubicBezTo>
                    <a:pt x="172986" y="16490"/>
                    <a:pt x="144459" y="6203"/>
                    <a:pt x="110645" y="1441"/>
                  </a:cubicBezTo>
                  <a:cubicBezTo>
                    <a:pt x="103632" y="452"/>
                    <a:pt x="96788" y="0"/>
                    <a:pt x="90138" y="0"/>
                  </a:cubicBezTo>
                  <a:close/>
                </a:path>
              </a:pathLst>
            </a:custGeom>
            <a:solidFill>
              <a:srgbClr val="C6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1"/>
            <p:cNvSpPr/>
            <p:nvPr/>
          </p:nvSpPr>
          <p:spPr>
            <a:xfrm>
              <a:off x="2913987" y="4254582"/>
              <a:ext cx="3486176" cy="890656"/>
            </a:xfrm>
            <a:custGeom>
              <a:avLst/>
              <a:gdLst/>
              <a:ahLst/>
              <a:cxnLst/>
              <a:rect l="l" t="t" r="r" b="b"/>
              <a:pathLst>
                <a:path w="108943" h="27833" extrusionOk="0">
                  <a:moveTo>
                    <a:pt x="90150" y="1"/>
                  </a:moveTo>
                  <a:cubicBezTo>
                    <a:pt x="52449" y="1"/>
                    <a:pt x="20964" y="14512"/>
                    <a:pt x="0" y="27832"/>
                  </a:cubicBezTo>
                  <a:lnTo>
                    <a:pt x="50602" y="27832"/>
                  </a:lnTo>
                  <a:lnTo>
                    <a:pt x="108942" y="1210"/>
                  </a:lnTo>
                  <a:cubicBezTo>
                    <a:pt x="102527" y="382"/>
                    <a:pt x="96257" y="1"/>
                    <a:pt x="90150"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1"/>
            <p:cNvSpPr/>
            <p:nvPr/>
          </p:nvSpPr>
          <p:spPr>
            <a:xfrm>
              <a:off x="6200483" y="4468918"/>
              <a:ext cx="2944000" cy="676320"/>
            </a:xfrm>
            <a:custGeom>
              <a:avLst/>
              <a:gdLst/>
              <a:ahLst/>
              <a:cxnLst/>
              <a:rect l="l" t="t" r="r" b="b"/>
              <a:pathLst>
                <a:path w="92000" h="21135" extrusionOk="0">
                  <a:moveTo>
                    <a:pt x="35398" y="0"/>
                  </a:moveTo>
                  <a:lnTo>
                    <a:pt x="0" y="21134"/>
                  </a:lnTo>
                  <a:lnTo>
                    <a:pt x="92000" y="21134"/>
                  </a:lnTo>
                  <a:lnTo>
                    <a:pt x="92000" y="20122"/>
                  </a:lnTo>
                  <a:cubicBezTo>
                    <a:pt x="76439" y="12716"/>
                    <a:pt x="57389" y="5346"/>
                    <a:pt x="35398"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4875363" y="4359414"/>
              <a:ext cx="328064" cy="221920"/>
            </a:xfrm>
            <a:custGeom>
              <a:avLst/>
              <a:gdLst/>
              <a:ahLst/>
              <a:cxnLst/>
              <a:rect l="l" t="t" r="r" b="b"/>
              <a:pathLst>
                <a:path w="10252" h="6935" extrusionOk="0">
                  <a:moveTo>
                    <a:pt x="6390" y="1"/>
                  </a:moveTo>
                  <a:cubicBezTo>
                    <a:pt x="5616" y="1"/>
                    <a:pt x="4775" y="159"/>
                    <a:pt x="3941" y="494"/>
                  </a:cubicBezTo>
                  <a:cubicBezTo>
                    <a:pt x="1477" y="1470"/>
                    <a:pt x="0" y="3601"/>
                    <a:pt x="655" y="5244"/>
                  </a:cubicBezTo>
                  <a:cubicBezTo>
                    <a:pt x="1089" y="6332"/>
                    <a:pt x="2346" y="6934"/>
                    <a:pt x="3862" y="6934"/>
                  </a:cubicBezTo>
                  <a:cubicBezTo>
                    <a:pt x="4636" y="6934"/>
                    <a:pt x="5477" y="6777"/>
                    <a:pt x="6311" y="6447"/>
                  </a:cubicBezTo>
                  <a:cubicBezTo>
                    <a:pt x="8775" y="5470"/>
                    <a:pt x="10252" y="3339"/>
                    <a:pt x="9597" y="1696"/>
                  </a:cubicBezTo>
                  <a:cubicBezTo>
                    <a:pt x="9163" y="609"/>
                    <a:pt x="7906" y="1"/>
                    <a:pt x="6390"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1"/>
            <p:cNvSpPr/>
            <p:nvPr/>
          </p:nvSpPr>
          <p:spPr>
            <a:xfrm>
              <a:off x="4876899" y="4340534"/>
              <a:ext cx="327680" cy="222016"/>
            </a:xfrm>
            <a:custGeom>
              <a:avLst/>
              <a:gdLst/>
              <a:ahLst/>
              <a:cxnLst/>
              <a:rect l="l" t="t" r="r" b="b"/>
              <a:pathLst>
                <a:path w="10240" h="6938" extrusionOk="0">
                  <a:moveTo>
                    <a:pt x="6384" y="1"/>
                  </a:moveTo>
                  <a:cubicBezTo>
                    <a:pt x="5609" y="1"/>
                    <a:pt x="4767" y="158"/>
                    <a:pt x="3929" y="488"/>
                  </a:cubicBezTo>
                  <a:cubicBezTo>
                    <a:pt x="1465" y="1476"/>
                    <a:pt x="0" y="3596"/>
                    <a:pt x="655" y="5251"/>
                  </a:cubicBezTo>
                  <a:cubicBezTo>
                    <a:pt x="1087" y="6335"/>
                    <a:pt x="2334" y="6937"/>
                    <a:pt x="3840" y="6937"/>
                  </a:cubicBezTo>
                  <a:cubicBezTo>
                    <a:pt x="4616" y="6937"/>
                    <a:pt x="5460" y="6777"/>
                    <a:pt x="6299" y="6441"/>
                  </a:cubicBezTo>
                  <a:cubicBezTo>
                    <a:pt x="8775" y="5465"/>
                    <a:pt x="10239" y="3334"/>
                    <a:pt x="9585" y="1691"/>
                  </a:cubicBezTo>
                  <a:cubicBezTo>
                    <a:pt x="9151" y="603"/>
                    <a:pt x="7899" y="1"/>
                    <a:pt x="6384"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1"/>
            <p:cNvSpPr/>
            <p:nvPr/>
          </p:nvSpPr>
          <p:spPr>
            <a:xfrm>
              <a:off x="5416003" y="4407222"/>
              <a:ext cx="327680" cy="221984"/>
            </a:xfrm>
            <a:custGeom>
              <a:avLst/>
              <a:gdLst/>
              <a:ahLst/>
              <a:cxnLst/>
              <a:rect l="l" t="t" r="r" b="b"/>
              <a:pathLst>
                <a:path w="10240" h="6937" extrusionOk="0">
                  <a:moveTo>
                    <a:pt x="6387" y="0"/>
                  </a:moveTo>
                  <a:cubicBezTo>
                    <a:pt x="5615" y="0"/>
                    <a:pt x="4775" y="158"/>
                    <a:pt x="3941" y="488"/>
                  </a:cubicBezTo>
                  <a:cubicBezTo>
                    <a:pt x="1465" y="1464"/>
                    <a:pt x="0" y="3595"/>
                    <a:pt x="655" y="5238"/>
                  </a:cubicBezTo>
                  <a:cubicBezTo>
                    <a:pt x="1088" y="6331"/>
                    <a:pt x="2336" y="6936"/>
                    <a:pt x="3843" y="6936"/>
                  </a:cubicBezTo>
                  <a:cubicBezTo>
                    <a:pt x="4618" y="6936"/>
                    <a:pt x="5462" y="6776"/>
                    <a:pt x="6299" y="6441"/>
                  </a:cubicBezTo>
                  <a:cubicBezTo>
                    <a:pt x="8775" y="5465"/>
                    <a:pt x="10240" y="3333"/>
                    <a:pt x="9585" y="1690"/>
                  </a:cubicBezTo>
                  <a:cubicBezTo>
                    <a:pt x="9152" y="603"/>
                    <a:pt x="7899" y="0"/>
                    <a:pt x="6387"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1"/>
            <p:cNvSpPr/>
            <p:nvPr/>
          </p:nvSpPr>
          <p:spPr>
            <a:xfrm>
              <a:off x="5416387" y="4388566"/>
              <a:ext cx="328064" cy="221888"/>
            </a:xfrm>
            <a:custGeom>
              <a:avLst/>
              <a:gdLst/>
              <a:ahLst/>
              <a:cxnLst/>
              <a:rect l="l" t="t" r="r" b="b"/>
              <a:pathLst>
                <a:path w="10252" h="6934" extrusionOk="0">
                  <a:moveTo>
                    <a:pt x="6390" y="0"/>
                  </a:moveTo>
                  <a:cubicBezTo>
                    <a:pt x="5616" y="0"/>
                    <a:pt x="4775" y="157"/>
                    <a:pt x="3941" y="487"/>
                  </a:cubicBezTo>
                  <a:cubicBezTo>
                    <a:pt x="1477" y="1464"/>
                    <a:pt x="0" y="3595"/>
                    <a:pt x="655" y="5238"/>
                  </a:cubicBezTo>
                  <a:cubicBezTo>
                    <a:pt x="1089" y="6326"/>
                    <a:pt x="2346" y="6933"/>
                    <a:pt x="3862" y="6933"/>
                  </a:cubicBezTo>
                  <a:cubicBezTo>
                    <a:pt x="4636" y="6933"/>
                    <a:pt x="5477" y="6775"/>
                    <a:pt x="6311" y="6441"/>
                  </a:cubicBezTo>
                  <a:cubicBezTo>
                    <a:pt x="8775" y="5464"/>
                    <a:pt x="10252" y="3333"/>
                    <a:pt x="9597" y="1690"/>
                  </a:cubicBezTo>
                  <a:cubicBezTo>
                    <a:pt x="9163" y="602"/>
                    <a:pt x="7906" y="0"/>
                    <a:pt x="6390"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1"/>
            <p:cNvSpPr/>
            <p:nvPr/>
          </p:nvSpPr>
          <p:spPr>
            <a:xfrm>
              <a:off x="3973155" y="4776406"/>
              <a:ext cx="327680" cy="222112"/>
            </a:xfrm>
            <a:custGeom>
              <a:avLst/>
              <a:gdLst/>
              <a:ahLst/>
              <a:cxnLst/>
              <a:rect l="l" t="t" r="r" b="b"/>
              <a:pathLst>
                <a:path w="10240" h="6941" extrusionOk="0">
                  <a:moveTo>
                    <a:pt x="6384" y="1"/>
                  </a:moveTo>
                  <a:cubicBezTo>
                    <a:pt x="5610" y="1"/>
                    <a:pt x="4767" y="158"/>
                    <a:pt x="3930" y="488"/>
                  </a:cubicBezTo>
                  <a:cubicBezTo>
                    <a:pt x="1465" y="1476"/>
                    <a:pt x="0" y="3595"/>
                    <a:pt x="655" y="5250"/>
                  </a:cubicBezTo>
                  <a:cubicBezTo>
                    <a:pt x="1089" y="6338"/>
                    <a:pt x="2341" y="6940"/>
                    <a:pt x="3853" y="6940"/>
                  </a:cubicBezTo>
                  <a:cubicBezTo>
                    <a:pt x="4625" y="6940"/>
                    <a:pt x="5466" y="6783"/>
                    <a:pt x="6299" y="6453"/>
                  </a:cubicBezTo>
                  <a:cubicBezTo>
                    <a:pt x="8775" y="5465"/>
                    <a:pt x="10240" y="3334"/>
                    <a:pt x="9585" y="1690"/>
                  </a:cubicBezTo>
                  <a:cubicBezTo>
                    <a:pt x="9152" y="603"/>
                    <a:pt x="7899" y="1"/>
                    <a:pt x="6384"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1"/>
            <p:cNvSpPr/>
            <p:nvPr/>
          </p:nvSpPr>
          <p:spPr>
            <a:xfrm>
              <a:off x="3973923" y="4757750"/>
              <a:ext cx="327680" cy="221984"/>
            </a:xfrm>
            <a:custGeom>
              <a:avLst/>
              <a:gdLst/>
              <a:ahLst/>
              <a:cxnLst/>
              <a:rect l="l" t="t" r="r" b="b"/>
              <a:pathLst>
                <a:path w="10240" h="6937" extrusionOk="0">
                  <a:moveTo>
                    <a:pt x="6384" y="0"/>
                  </a:moveTo>
                  <a:cubicBezTo>
                    <a:pt x="5610" y="0"/>
                    <a:pt x="4767" y="157"/>
                    <a:pt x="3929" y="488"/>
                  </a:cubicBezTo>
                  <a:cubicBezTo>
                    <a:pt x="1465" y="1476"/>
                    <a:pt x="0" y="3595"/>
                    <a:pt x="655" y="5238"/>
                  </a:cubicBezTo>
                  <a:cubicBezTo>
                    <a:pt x="1088" y="6331"/>
                    <a:pt x="2336" y="6936"/>
                    <a:pt x="3843" y="6936"/>
                  </a:cubicBezTo>
                  <a:cubicBezTo>
                    <a:pt x="4618" y="6936"/>
                    <a:pt x="5462" y="6776"/>
                    <a:pt x="6299" y="6441"/>
                  </a:cubicBezTo>
                  <a:cubicBezTo>
                    <a:pt x="8775" y="5464"/>
                    <a:pt x="10240" y="3333"/>
                    <a:pt x="9585" y="1690"/>
                  </a:cubicBezTo>
                  <a:cubicBezTo>
                    <a:pt x="9151" y="603"/>
                    <a:pt x="7899" y="0"/>
                    <a:pt x="6384"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1"/>
            <p:cNvSpPr/>
            <p:nvPr/>
          </p:nvSpPr>
          <p:spPr>
            <a:xfrm>
              <a:off x="5843875" y="4315830"/>
              <a:ext cx="323488" cy="209792"/>
            </a:xfrm>
            <a:custGeom>
              <a:avLst/>
              <a:gdLst/>
              <a:ahLst/>
              <a:cxnLst/>
              <a:rect l="l" t="t" r="r" b="b"/>
              <a:pathLst>
                <a:path w="10109" h="6556" extrusionOk="0">
                  <a:moveTo>
                    <a:pt x="4322" y="0"/>
                  </a:moveTo>
                  <a:cubicBezTo>
                    <a:pt x="2280" y="0"/>
                    <a:pt x="609" y="932"/>
                    <a:pt x="334" y="2368"/>
                  </a:cubicBezTo>
                  <a:cubicBezTo>
                    <a:pt x="0" y="4106"/>
                    <a:pt x="1846" y="5927"/>
                    <a:pt x="4453" y="6428"/>
                  </a:cubicBezTo>
                  <a:cubicBezTo>
                    <a:pt x="4905" y="6514"/>
                    <a:pt x="5349" y="6555"/>
                    <a:pt x="5778" y="6555"/>
                  </a:cubicBezTo>
                  <a:cubicBezTo>
                    <a:pt x="7824" y="6555"/>
                    <a:pt x="9500" y="5615"/>
                    <a:pt x="9775" y="4177"/>
                  </a:cubicBezTo>
                  <a:cubicBezTo>
                    <a:pt x="10109" y="2439"/>
                    <a:pt x="8263" y="629"/>
                    <a:pt x="5656" y="129"/>
                  </a:cubicBezTo>
                  <a:cubicBezTo>
                    <a:pt x="5201" y="42"/>
                    <a:pt x="4753" y="0"/>
                    <a:pt x="4322"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1"/>
            <p:cNvSpPr/>
            <p:nvPr/>
          </p:nvSpPr>
          <p:spPr>
            <a:xfrm>
              <a:off x="5854915" y="4300598"/>
              <a:ext cx="323488" cy="209792"/>
            </a:xfrm>
            <a:custGeom>
              <a:avLst/>
              <a:gdLst/>
              <a:ahLst/>
              <a:cxnLst/>
              <a:rect l="l" t="t" r="r" b="b"/>
              <a:pathLst>
                <a:path w="10109" h="6556" extrusionOk="0">
                  <a:moveTo>
                    <a:pt x="4322" y="0"/>
                  </a:moveTo>
                  <a:cubicBezTo>
                    <a:pt x="2280" y="0"/>
                    <a:pt x="609" y="932"/>
                    <a:pt x="334" y="2367"/>
                  </a:cubicBezTo>
                  <a:cubicBezTo>
                    <a:pt x="0" y="4106"/>
                    <a:pt x="1846" y="5927"/>
                    <a:pt x="4453" y="6427"/>
                  </a:cubicBezTo>
                  <a:cubicBezTo>
                    <a:pt x="4905" y="6514"/>
                    <a:pt x="5350" y="6555"/>
                    <a:pt x="5778" y="6555"/>
                  </a:cubicBezTo>
                  <a:cubicBezTo>
                    <a:pt x="7824" y="6555"/>
                    <a:pt x="9500" y="5614"/>
                    <a:pt x="9775" y="4177"/>
                  </a:cubicBezTo>
                  <a:cubicBezTo>
                    <a:pt x="10109" y="2439"/>
                    <a:pt x="8263" y="629"/>
                    <a:pt x="5656" y="129"/>
                  </a:cubicBezTo>
                  <a:cubicBezTo>
                    <a:pt x="5201" y="42"/>
                    <a:pt x="4753" y="0"/>
                    <a:pt x="4322"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1"/>
            <p:cNvSpPr/>
            <p:nvPr/>
          </p:nvSpPr>
          <p:spPr>
            <a:xfrm>
              <a:off x="6898467" y="4782326"/>
              <a:ext cx="324640" cy="232704"/>
            </a:xfrm>
            <a:custGeom>
              <a:avLst/>
              <a:gdLst/>
              <a:ahLst/>
              <a:cxnLst/>
              <a:rect l="l" t="t" r="r" b="b"/>
              <a:pathLst>
                <a:path w="10145" h="7272" extrusionOk="0">
                  <a:moveTo>
                    <a:pt x="3593" y="0"/>
                  </a:moveTo>
                  <a:cubicBezTo>
                    <a:pt x="2361" y="0"/>
                    <a:pt x="1325" y="456"/>
                    <a:pt x="846" y="1339"/>
                  </a:cubicBezTo>
                  <a:cubicBezTo>
                    <a:pt x="1" y="2887"/>
                    <a:pt x="1203" y="5185"/>
                    <a:pt x="3537" y="6447"/>
                  </a:cubicBezTo>
                  <a:cubicBezTo>
                    <a:pt x="4552" y="7001"/>
                    <a:pt x="5613" y="7271"/>
                    <a:pt x="6557" y="7271"/>
                  </a:cubicBezTo>
                  <a:cubicBezTo>
                    <a:pt x="7784" y="7271"/>
                    <a:pt x="8815" y="6816"/>
                    <a:pt x="9299" y="5935"/>
                  </a:cubicBezTo>
                  <a:cubicBezTo>
                    <a:pt x="10145" y="4375"/>
                    <a:pt x="8942" y="2089"/>
                    <a:pt x="6609" y="815"/>
                  </a:cubicBezTo>
                  <a:cubicBezTo>
                    <a:pt x="5596" y="267"/>
                    <a:pt x="4537" y="0"/>
                    <a:pt x="3593"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1"/>
            <p:cNvSpPr/>
            <p:nvPr/>
          </p:nvSpPr>
          <p:spPr>
            <a:xfrm>
              <a:off x="6899619" y="4763318"/>
              <a:ext cx="324640" cy="232736"/>
            </a:xfrm>
            <a:custGeom>
              <a:avLst/>
              <a:gdLst/>
              <a:ahLst/>
              <a:cxnLst/>
              <a:rect l="l" t="t" r="r" b="b"/>
              <a:pathLst>
                <a:path w="10145" h="7273" extrusionOk="0">
                  <a:moveTo>
                    <a:pt x="3584" y="1"/>
                  </a:moveTo>
                  <a:cubicBezTo>
                    <a:pt x="2355" y="1"/>
                    <a:pt x="1323" y="456"/>
                    <a:pt x="846" y="1337"/>
                  </a:cubicBezTo>
                  <a:cubicBezTo>
                    <a:pt x="0" y="2897"/>
                    <a:pt x="1203" y="5183"/>
                    <a:pt x="3537" y="6457"/>
                  </a:cubicBezTo>
                  <a:cubicBezTo>
                    <a:pt x="4549" y="7005"/>
                    <a:pt x="5606" y="7272"/>
                    <a:pt x="6548" y="7272"/>
                  </a:cubicBezTo>
                  <a:cubicBezTo>
                    <a:pt x="7779" y="7272"/>
                    <a:pt x="8814" y="6816"/>
                    <a:pt x="9299" y="5933"/>
                  </a:cubicBezTo>
                  <a:cubicBezTo>
                    <a:pt x="10145" y="4385"/>
                    <a:pt x="8942" y="2088"/>
                    <a:pt x="6608" y="826"/>
                  </a:cubicBezTo>
                  <a:cubicBezTo>
                    <a:pt x="5593" y="271"/>
                    <a:pt x="4530" y="1"/>
                    <a:pt x="3584"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1"/>
            <p:cNvSpPr/>
            <p:nvPr/>
          </p:nvSpPr>
          <p:spPr>
            <a:xfrm>
              <a:off x="8225123" y="3740118"/>
              <a:ext cx="297568" cy="212320"/>
            </a:xfrm>
            <a:custGeom>
              <a:avLst/>
              <a:gdLst/>
              <a:ahLst/>
              <a:cxnLst/>
              <a:rect l="l" t="t" r="r" b="b"/>
              <a:pathLst>
                <a:path w="9299" h="6635" extrusionOk="0">
                  <a:moveTo>
                    <a:pt x="5664" y="0"/>
                  </a:moveTo>
                  <a:cubicBezTo>
                    <a:pt x="4949" y="0"/>
                    <a:pt x="4175" y="158"/>
                    <a:pt x="3417" y="487"/>
                  </a:cubicBezTo>
                  <a:cubicBezTo>
                    <a:pt x="1227" y="1451"/>
                    <a:pt x="0" y="3487"/>
                    <a:pt x="679" y="5047"/>
                  </a:cubicBezTo>
                  <a:cubicBezTo>
                    <a:pt x="1123" y="6067"/>
                    <a:pt x="2275" y="6634"/>
                    <a:pt x="3632" y="6634"/>
                  </a:cubicBezTo>
                  <a:cubicBezTo>
                    <a:pt x="4350" y="6634"/>
                    <a:pt x="5124" y="6476"/>
                    <a:pt x="5882" y="6142"/>
                  </a:cubicBezTo>
                  <a:cubicBezTo>
                    <a:pt x="8073" y="5190"/>
                    <a:pt x="9299" y="3154"/>
                    <a:pt x="8608" y="1582"/>
                  </a:cubicBezTo>
                  <a:cubicBezTo>
                    <a:pt x="8165" y="562"/>
                    <a:pt x="7018" y="0"/>
                    <a:pt x="5664"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1"/>
            <p:cNvSpPr/>
            <p:nvPr/>
          </p:nvSpPr>
          <p:spPr>
            <a:xfrm>
              <a:off x="7517219" y="3794646"/>
              <a:ext cx="1627264" cy="1350592"/>
            </a:xfrm>
            <a:custGeom>
              <a:avLst/>
              <a:gdLst/>
              <a:ahLst/>
              <a:cxnLst/>
              <a:rect l="l" t="t" r="r" b="b"/>
              <a:pathLst>
                <a:path w="50852" h="42206" extrusionOk="0">
                  <a:moveTo>
                    <a:pt x="25137" y="1"/>
                  </a:moveTo>
                  <a:cubicBezTo>
                    <a:pt x="10841" y="1"/>
                    <a:pt x="0" y="22286"/>
                    <a:pt x="0" y="22286"/>
                  </a:cubicBezTo>
                  <a:lnTo>
                    <a:pt x="50352" y="42205"/>
                  </a:lnTo>
                  <a:lnTo>
                    <a:pt x="50852" y="42205"/>
                  </a:lnTo>
                  <a:lnTo>
                    <a:pt x="50852" y="29799"/>
                  </a:lnTo>
                  <a:cubicBezTo>
                    <a:pt x="44863" y="17119"/>
                    <a:pt x="35529" y="974"/>
                    <a:pt x="26504" y="69"/>
                  </a:cubicBezTo>
                  <a:cubicBezTo>
                    <a:pt x="26045" y="23"/>
                    <a:pt x="25589" y="1"/>
                    <a:pt x="25137"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1"/>
            <p:cNvSpPr/>
            <p:nvPr/>
          </p:nvSpPr>
          <p:spPr>
            <a:xfrm>
              <a:off x="7517219" y="3833398"/>
              <a:ext cx="1627264" cy="1311840"/>
            </a:xfrm>
            <a:custGeom>
              <a:avLst/>
              <a:gdLst/>
              <a:ahLst/>
              <a:cxnLst/>
              <a:rect l="l" t="t" r="r" b="b"/>
              <a:pathLst>
                <a:path w="50852" h="40995" extrusionOk="0">
                  <a:moveTo>
                    <a:pt x="19312" y="1"/>
                  </a:moveTo>
                  <a:cubicBezTo>
                    <a:pt x="8001" y="4644"/>
                    <a:pt x="0" y="21075"/>
                    <a:pt x="0" y="21075"/>
                  </a:cubicBezTo>
                  <a:lnTo>
                    <a:pt x="50352" y="40994"/>
                  </a:lnTo>
                  <a:lnTo>
                    <a:pt x="50852" y="40994"/>
                  </a:lnTo>
                  <a:lnTo>
                    <a:pt x="50852" y="31814"/>
                  </a:lnTo>
                  <a:cubicBezTo>
                    <a:pt x="47830" y="33187"/>
                    <a:pt x="44597" y="33953"/>
                    <a:pt x="41302" y="33953"/>
                  </a:cubicBezTo>
                  <a:cubicBezTo>
                    <a:pt x="38340" y="33953"/>
                    <a:pt x="35327" y="33334"/>
                    <a:pt x="32374" y="31981"/>
                  </a:cubicBezTo>
                  <a:cubicBezTo>
                    <a:pt x="23718" y="27814"/>
                    <a:pt x="13788" y="20444"/>
                    <a:pt x="14431" y="9859"/>
                  </a:cubicBezTo>
                  <a:cubicBezTo>
                    <a:pt x="14657" y="6097"/>
                    <a:pt x="16800" y="2858"/>
                    <a:pt x="19312"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a:off x="8461731" y="3984086"/>
              <a:ext cx="326912" cy="227136"/>
            </a:xfrm>
            <a:custGeom>
              <a:avLst/>
              <a:gdLst/>
              <a:ahLst/>
              <a:cxnLst/>
              <a:rect l="l" t="t" r="r" b="b"/>
              <a:pathLst>
                <a:path w="10216" h="7098" extrusionOk="0">
                  <a:moveTo>
                    <a:pt x="3722" y="1"/>
                  </a:moveTo>
                  <a:cubicBezTo>
                    <a:pt x="2348" y="1"/>
                    <a:pt x="1204" y="530"/>
                    <a:pt x="750" y="1519"/>
                  </a:cubicBezTo>
                  <a:cubicBezTo>
                    <a:pt x="0" y="3126"/>
                    <a:pt x="1345" y="5341"/>
                    <a:pt x="3750" y="6460"/>
                  </a:cubicBezTo>
                  <a:cubicBezTo>
                    <a:pt x="4680" y="6890"/>
                    <a:pt x="5629" y="7097"/>
                    <a:pt x="6488" y="7097"/>
                  </a:cubicBezTo>
                  <a:cubicBezTo>
                    <a:pt x="7862" y="7097"/>
                    <a:pt x="9004" y="6568"/>
                    <a:pt x="9465" y="5579"/>
                  </a:cubicBezTo>
                  <a:cubicBezTo>
                    <a:pt x="10216" y="3972"/>
                    <a:pt x="8870" y="1757"/>
                    <a:pt x="6453" y="638"/>
                  </a:cubicBezTo>
                  <a:cubicBezTo>
                    <a:pt x="5528" y="207"/>
                    <a:pt x="4580" y="1"/>
                    <a:pt x="3722"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p:nvPr/>
          </p:nvSpPr>
          <p:spPr>
            <a:xfrm>
              <a:off x="8461731" y="3965430"/>
              <a:ext cx="326912" cy="226720"/>
            </a:xfrm>
            <a:custGeom>
              <a:avLst/>
              <a:gdLst/>
              <a:ahLst/>
              <a:cxnLst/>
              <a:rect l="l" t="t" r="r" b="b"/>
              <a:pathLst>
                <a:path w="10216" h="7085" extrusionOk="0">
                  <a:moveTo>
                    <a:pt x="3722" y="0"/>
                  </a:moveTo>
                  <a:cubicBezTo>
                    <a:pt x="2348" y="0"/>
                    <a:pt x="1204" y="529"/>
                    <a:pt x="750" y="1518"/>
                  </a:cubicBezTo>
                  <a:cubicBezTo>
                    <a:pt x="0" y="3126"/>
                    <a:pt x="1345" y="5328"/>
                    <a:pt x="3750" y="6448"/>
                  </a:cubicBezTo>
                  <a:cubicBezTo>
                    <a:pt x="4680" y="6878"/>
                    <a:pt x="5629" y="7085"/>
                    <a:pt x="6488" y="7085"/>
                  </a:cubicBezTo>
                  <a:cubicBezTo>
                    <a:pt x="7862" y="7085"/>
                    <a:pt x="9004" y="6556"/>
                    <a:pt x="9465" y="5567"/>
                  </a:cubicBezTo>
                  <a:cubicBezTo>
                    <a:pt x="10216" y="3959"/>
                    <a:pt x="8870" y="1757"/>
                    <a:pt x="6453" y="637"/>
                  </a:cubicBezTo>
                  <a:cubicBezTo>
                    <a:pt x="5528" y="207"/>
                    <a:pt x="4580" y="0"/>
                    <a:pt x="3722"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1"/>
            <p:cNvSpPr/>
            <p:nvPr/>
          </p:nvSpPr>
          <p:spPr>
            <a:xfrm>
              <a:off x="8752803" y="4298518"/>
              <a:ext cx="264832" cy="281024"/>
            </a:xfrm>
            <a:custGeom>
              <a:avLst/>
              <a:gdLst/>
              <a:ahLst/>
              <a:cxnLst/>
              <a:rect l="l" t="t" r="r" b="b"/>
              <a:pathLst>
                <a:path w="8276" h="8782" extrusionOk="0">
                  <a:moveTo>
                    <a:pt x="2802" y="1"/>
                  </a:moveTo>
                  <a:cubicBezTo>
                    <a:pt x="2330" y="1"/>
                    <a:pt x="1885" y="120"/>
                    <a:pt x="1501" y="373"/>
                  </a:cubicBezTo>
                  <a:cubicBezTo>
                    <a:pt x="24" y="1337"/>
                    <a:pt x="0" y="3921"/>
                    <a:pt x="1453" y="6147"/>
                  </a:cubicBezTo>
                  <a:cubicBezTo>
                    <a:pt x="2530" y="7798"/>
                    <a:pt x="4118" y="8781"/>
                    <a:pt x="5473" y="8781"/>
                  </a:cubicBezTo>
                  <a:cubicBezTo>
                    <a:pt x="5946" y="8781"/>
                    <a:pt x="6390" y="8662"/>
                    <a:pt x="6775" y="8409"/>
                  </a:cubicBezTo>
                  <a:cubicBezTo>
                    <a:pt x="8251" y="7445"/>
                    <a:pt x="8275" y="4861"/>
                    <a:pt x="6823" y="2635"/>
                  </a:cubicBezTo>
                  <a:cubicBezTo>
                    <a:pt x="5746" y="984"/>
                    <a:pt x="4158" y="1"/>
                    <a:pt x="2802"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1"/>
            <p:cNvSpPr/>
            <p:nvPr/>
          </p:nvSpPr>
          <p:spPr>
            <a:xfrm>
              <a:off x="8763075" y="4281974"/>
              <a:ext cx="264832" cy="280960"/>
            </a:xfrm>
            <a:custGeom>
              <a:avLst/>
              <a:gdLst/>
              <a:ahLst/>
              <a:cxnLst/>
              <a:rect l="l" t="t" r="r" b="b"/>
              <a:pathLst>
                <a:path w="8276" h="8780" extrusionOk="0">
                  <a:moveTo>
                    <a:pt x="2798" y="1"/>
                  </a:moveTo>
                  <a:cubicBezTo>
                    <a:pt x="2330" y="1"/>
                    <a:pt x="1892" y="118"/>
                    <a:pt x="1513" y="366"/>
                  </a:cubicBezTo>
                  <a:cubicBezTo>
                    <a:pt x="25" y="1342"/>
                    <a:pt x="1" y="3926"/>
                    <a:pt x="1453" y="6152"/>
                  </a:cubicBezTo>
                  <a:cubicBezTo>
                    <a:pt x="2542" y="7798"/>
                    <a:pt x="4130" y="8779"/>
                    <a:pt x="5484" y="8779"/>
                  </a:cubicBezTo>
                  <a:cubicBezTo>
                    <a:pt x="5953" y="8779"/>
                    <a:pt x="6393" y="8662"/>
                    <a:pt x="6776" y="8414"/>
                  </a:cubicBezTo>
                  <a:cubicBezTo>
                    <a:pt x="8252" y="7450"/>
                    <a:pt x="8276" y="4854"/>
                    <a:pt x="6823" y="2640"/>
                  </a:cubicBezTo>
                  <a:cubicBezTo>
                    <a:pt x="5743" y="985"/>
                    <a:pt x="4151" y="1"/>
                    <a:pt x="2798"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8107779" y="4420310"/>
              <a:ext cx="326912" cy="226752"/>
            </a:xfrm>
            <a:custGeom>
              <a:avLst/>
              <a:gdLst/>
              <a:ahLst/>
              <a:cxnLst/>
              <a:rect l="l" t="t" r="r" b="b"/>
              <a:pathLst>
                <a:path w="10216" h="7086" extrusionOk="0">
                  <a:moveTo>
                    <a:pt x="3718" y="0"/>
                  </a:moveTo>
                  <a:cubicBezTo>
                    <a:pt x="2346" y="0"/>
                    <a:pt x="1204" y="527"/>
                    <a:pt x="750" y="1508"/>
                  </a:cubicBezTo>
                  <a:cubicBezTo>
                    <a:pt x="0" y="3115"/>
                    <a:pt x="1346" y="5329"/>
                    <a:pt x="3762" y="6449"/>
                  </a:cubicBezTo>
                  <a:cubicBezTo>
                    <a:pt x="4688" y="6879"/>
                    <a:pt x="5636" y="7086"/>
                    <a:pt x="6494" y="7086"/>
                  </a:cubicBezTo>
                  <a:cubicBezTo>
                    <a:pt x="7867" y="7086"/>
                    <a:pt x="9011" y="6557"/>
                    <a:pt x="9466" y="5568"/>
                  </a:cubicBezTo>
                  <a:cubicBezTo>
                    <a:pt x="10216" y="3960"/>
                    <a:pt x="8870" y="1746"/>
                    <a:pt x="6453" y="638"/>
                  </a:cubicBezTo>
                  <a:cubicBezTo>
                    <a:pt x="5527" y="207"/>
                    <a:pt x="4577" y="0"/>
                    <a:pt x="3718"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8107779" y="4401270"/>
              <a:ext cx="326912" cy="226752"/>
            </a:xfrm>
            <a:custGeom>
              <a:avLst/>
              <a:gdLst/>
              <a:ahLst/>
              <a:cxnLst/>
              <a:rect l="l" t="t" r="r" b="b"/>
              <a:pathLst>
                <a:path w="10216" h="7086" extrusionOk="0">
                  <a:moveTo>
                    <a:pt x="3722" y="1"/>
                  </a:moveTo>
                  <a:cubicBezTo>
                    <a:pt x="2349" y="1"/>
                    <a:pt x="1204" y="530"/>
                    <a:pt x="750" y="1519"/>
                  </a:cubicBezTo>
                  <a:cubicBezTo>
                    <a:pt x="0" y="3127"/>
                    <a:pt x="1346" y="5329"/>
                    <a:pt x="3762" y="6448"/>
                  </a:cubicBezTo>
                  <a:cubicBezTo>
                    <a:pt x="4688" y="6879"/>
                    <a:pt x="5636" y="7086"/>
                    <a:pt x="6494" y="7086"/>
                  </a:cubicBezTo>
                  <a:cubicBezTo>
                    <a:pt x="7867" y="7086"/>
                    <a:pt x="9011" y="6556"/>
                    <a:pt x="9466" y="5567"/>
                  </a:cubicBezTo>
                  <a:cubicBezTo>
                    <a:pt x="10216" y="3972"/>
                    <a:pt x="8870" y="1757"/>
                    <a:pt x="6453" y="638"/>
                  </a:cubicBezTo>
                  <a:cubicBezTo>
                    <a:pt x="5528" y="208"/>
                    <a:pt x="4580" y="1"/>
                    <a:pt x="3722"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p:nvPr/>
          </p:nvSpPr>
          <p:spPr>
            <a:xfrm>
              <a:off x="7958019" y="3868310"/>
              <a:ext cx="317792" cy="242976"/>
            </a:xfrm>
            <a:custGeom>
              <a:avLst/>
              <a:gdLst/>
              <a:ahLst/>
              <a:cxnLst/>
              <a:rect l="l" t="t" r="r" b="b"/>
              <a:pathLst>
                <a:path w="9931" h="7593" extrusionOk="0">
                  <a:moveTo>
                    <a:pt x="6546" y="0"/>
                  </a:moveTo>
                  <a:cubicBezTo>
                    <a:pt x="5488" y="0"/>
                    <a:pt x="4271" y="385"/>
                    <a:pt x="3156" y="1148"/>
                  </a:cubicBezTo>
                  <a:cubicBezTo>
                    <a:pt x="965" y="2660"/>
                    <a:pt x="1" y="5065"/>
                    <a:pt x="1013" y="6518"/>
                  </a:cubicBezTo>
                  <a:cubicBezTo>
                    <a:pt x="1503" y="7236"/>
                    <a:pt x="2373" y="7593"/>
                    <a:pt x="3391" y="7593"/>
                  </a:cubicBezTo>
                  <a:cubicBezTo>
                    <a:pt x="4451" y="7593"/>
                    <a:pt x="5670" y="7206"/>
                    <a:pt x="6788" y="6435"/>
                  </a:cubicBezTo>
                  <a:cubicBezTo>
                    <a:pt x="8978" y="4934"/>
                    <a:pt x="9931" y="2529"/>
                    <a:pt x="8931" y="1077"/>
                  </a:cubicBezTo>
                  <a:cubicBezTo>
                    <a:pt x="8440" y="358"/>
                    <a:pt x="7567" y="0"/>
                    <a:pt x="6546"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1"/>
            <p:cNvSpPr/>
            <p:nvPr/>
          </p:nvSpPr>
          <p:spPr>
            <a:xfrm>
              <a:off x="7954979" y="3849686"/>
              <a:ext cx="317792" cy="242944"/>
            </a:xfrm>
            <a:custGeom>
              <a:avLst/>
              <a:gdLst/>
              <a:ahLst/>
              <a:cxnLst/>
              <a:rect l="l" t="t" r="r" b="b"/>
              <a:pathLst>
                <a:path w="9931" h="7592" extrusionOk="0">
                  <a:moveTo>
                    <a:pt x="6552" y="0"/>
                  </a:moveTo>
                  <a:cubicBezTo>
                    <a:pt x="5493" y="0"/>
                    <a:pt x="4273" y="388"/>
                    <a:pt x="3156" y="1159"/>
                  </a:cubicBezTo>
                  <a:cubicBezTo>
                    <a:pt x="965" y="2659"/>
                    <a:pt x="1" y="5064"/>
                    <a:pt x="1013" y="6517"/>
                  </a:cubicBezTo>
                  <a:cubicBezTo>
                    <a:pt x="1503" y="7234"/>
                    <a:pt x="2373" y="7592"/>
                    <a:pt x="3391" y="7592"/>
                  </a:cubicBezTo>
                  <a:cubicBezTo>
                    <a:pt x="4451" y="7592"/>
                    <a:pt x="5670" y="7204"/>
                    <a:pt x="6787" y="6433"/>
                  </a:cubicBezTo>
                  <a:cubicBezTo>
                    <a:pt x="8978" y="4933"/>
                    <a:pt x="9931" y="2528"/>
                    <a:pt x="8930" y="1075"/>
                  </a:cubicBezTo>
                  <a:cubicBezTo>
                    <a:pt x="8440" y="358"/>
                    <a:pt x="7570" y="0"/>
                    <a:pt x="6552"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1"/>
            <p:cNvSpPr/>
            <p:nvPr/>
          </p:nvSpPr>
          <p:spPr>
            <a:xfrm>
              <a:off x="7660483" y="4143798"/>
              <a:ext cx="261760" cy="287136"/>
            </a:xfrm>
            <a:custGeom>
              <a:avLst/>
              <a:gdLst/>
              <a:ahLst/>
              <a:cxnLst/>
              <a:rect l="l" t="t" r="r" b="b"/>
              <a:pathLst>
                <a:path w="8180" h="8973" extrusionOk="0">
                  <a:moveTo>
                    <a:pt x="5293" y="0"/>
                  </a:moveTo>
                  <a:cubicBezTo>
                    <a:pt x="3895" y="0"/>
                    <a:pt x="2277" y="1123"/>
                    <a:pt x="1274" y="2933"/>
                  </a:cubicBezTo>
                  <a:cubicBezTo>
                    <a:pt x="0" y="5267"/>
                    <a:pt x="214" y="7839"/>
                    <a:pt x="1762" y="8696"/>
                  </a:cubicBezTo>
                  <a:cubicBezTo>
                    <a:pt x="2104" y="8884"/>
                    <a:pt x="2480" y="8973"/>
                    <a:pt x="2874" y="8973"/>
                  </a:cubicBezTo>
                  <a:cubicBezTo>
                    <a:pt x="4276" y="8973"/>
                    <a:pt x="5890" y="7842"/>
                    <a:pt x="6894" y="6029"/>
                  </a:cubicBezTo>
                  <a:cubicBezTo>
                    <a:pt x="8180" y="3707"/>
                    <a:pt x="7954" y="1124"/>
                    <a:pt x="6406" y="278"/>
                  </a:cubicBezTo>
                  <a:cubicBezTo>
                    <a:pt x="6065" y="90"/>
                    <a:pt x="5688" y="0"/>
                    <a:pt x="5293"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7649411" y="4128758"/>
              <a:ext cx="261792" cy="287328"/>
            </a:xfrm>
            <a:custGeom>
              <a:avLst/>
              <a:gdLst/>
              <a:ahLst/>
              <a:cxnLst/>
              <a:rect l="l" t="t" r="r" b="b"/>
              <a:pathLst>
                <a:path w="8181" h="8979" extrusionOk="0">
                  <a:moveTo>
                    <a:pt x="5305" y="0"/>
                  </a:moveTo>
                  <a:cubicBezTo>
                    <a:pt x="3905" y="0"/>
                    <a:pt x="2283" y="1124"/>
                    <a:pt x="1287" y="2939"/>
                  </a:cubicBezTo>
                  <a:cubicBezTo>
                    <a:pt x="1" y="5273"/>
                    <a:pt x="215" y="7844"/>
                    <a:pt x="1775" y="8702"/>
                  </a:cubicBezTo>
                  <a:cubicBezTo>
                    <a:pt x="2114" y="8889"/>
                    <a:pt x="2489" y="8978"/>
                    <a:pt x="2881" y="8978"/>
                  </a:cubicBezTo>
                  <a:cubicBezTo>
                    <a:pt x="4280" y="8978"/>
                    <a:pt x="5900" y="7848"/>
                    <a:pt x="6895" y="6035"/>
                  </a:cubicBezTo>
                  <a:cubicBezTo>
                    <a:pt x="8180" y="3713"/>
                    <a:pt x="7966" y="1129"/>
                    <a:pt x="6406" y="272"/>
                  </a:cubicBezTo>
                  <a:cubicBezTo>
                    <a:pt x="6069" y="88"/>
                    <a:pt x="5695" y="0"/>
                    <a:pt x="5305"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8853763" y="4717814"/>
              <a:ext cx="264448" cy="281760"/>
            </a:xfrm>
            <a:custGeom>
              <a:avLst/>
              <a:gdLst/>
              <a:ahLst/>
              <a:cxnLst/>
              <a:rect l="l" t="t" r="r" b="b"/>
              <a:pathLst>
                <a:path w="8264" h="8805" extrusionOk="0">
                  <a:moveTo>
                    <a:pt x="2802" y="0"/>
                  </a:moveTo>
                  <a:cubicBezTo>
                    <a:pt x="2343" y="0"/>
                    <a:pt x="1912" y="114"/>
                    <a:pt x="1536" y="354"/>
                  </a:cubicBezTo>
                  <a:cubicBezTo>
                    <a:pt x="48" y="1307"/>
                    <a:pt x="1" y="3891"/>
                    <a:pt x="1429" y="6129"/>
                  </a:cubicBezTo>
                  <a:cubicBezTo>
                    <a:pt x="2498" y="7803"/>
                    <a:pt x="4093" y="8805"/>
                    <a:pt x="5456" y="8805"/>
                  </a:cubicBezTo>
                  <a:cubicBezTo>
                    <a:pt x="5916" y="8805"/>
                    <a:pt x="6349" y="8691"/>
                    <a:pt x="6728" y="8451"/>
                  </a:cubicBezTo>
                  <a:cubicBezTo>
                    <a:pt x="8216" y="7486"/>
                    <a:pt x="8263" y="4903"/>
                    <a:pt x="6823" y="2664"/>
                  </a:cubicBezTo>
                  <a:cubicBezTo>
                    <a:pt x="5755" y="999"/>
                    <a:pt x="4160" y="0"/>
                    <a:pt x="2802"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1"/>
            <p:cNvSpPr/>
            <p:nvPr/>
          </p:nvSpPr>
          <p:spPr>
            <a:xfrm>
              <a:off x="8863683" y="4701814"/>
              <a:ext cx="264448" cy="281760"/>
            </a:xfrm>
            <a:custGeom>
              <a:avLst/>
              <a:gdLst/>
              <a:ahLst/>
              <a:cxnLst/>
              <a:rect l="l" t="t" r="r" b="b"/>
              <a:pathLst>
                <a:path w="8264" h="8805" extrusionOk="0">
                  <a:moveTo>
                    <a:pt x="2807" y="1"/>
                  </a:moveTo>
                  <a:cubicBezTo>
                    <a:pt x="2348" y="1"/>
                    <a:pt x="1914" y="114"/>
                    <a:pt x="1536" y="354"/>
                  </a:cubicBezTo>
                  <a:cubicBezTo>
                    <a:pt x="48" y="1307"/>
                    <a:pt x="0" y="3902"/>
                    <a:pt x="1441" y="6129"/>
                  </a:cubicBezTo>
                  <a:cubicBezTo>
                    <a:pt x="2509" y="7803"/>
                    <a:pt x="4104" y="8804"/>
                    <a:pt x="5463" y="8804"/>
                  </a:cubicBezTo>
                  <a:cubicBezTo>
                    <a:pt x="5921" y="8804"/>
                    <a:pt x="6352" y="8691"/>
                    <a:pt x="6727" y="8451"/>
                  </a:cubicBezTo>
                  <a:cubicBezTo>
                    <a:pt x="8215" y="7498"/>
                    <a:pt x="8263" y="4914"/>
                    <a:pt x="6834" y="2676"/>
                  </a:cubicBezTo>
                  <a:cubicBezTo>
                    <a:pt x="5766" y="1002"/>
                    <a:pt x="4171" y="1"/>
                    <a:pt x="2807"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1"/>
            <p:cNvSpPr/>
            <p:nvPr/>
          </p:nvSpPr>
          <p:spPr>
            <a:xfrm>
              <a:off x="5353507" y="3740438"/>
              <a:ext cx="32" cy="32"/>
            </a:xfrm>
            <a:custGeom>
              <a:avLst/>
              <a:gdLst/>
              <a:ahLst/>
              <a:cxnLst/>
              <a:rect l="l" t="t" r="r" b="b"/>
              <a:pathLst>
                <a:path w="1" h="1" extrusionOk="0">
                  <a:moveTo>
                    <a:pt x="1" y="1"/>
                  </a:moveTo>
                  <a:close/>
                </a:path>
              </a:pathLst>
            </a:custGeom>
            <a:solidFill>
              <a:srgbClr val="A7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7546179" y="4507542"/>
              <a:ext cx="325792" cy="212352"/>
            </a:xfrm>
            <a:custGeom>
              <a:avLst/>
              <a:gdLst/>
              <a:ahLst/>
              <a:cxnLst/>
              <a:rect l="l" t="t" r="r" b="b"/>
              <a:pathLst>
                <a:path w="10181" h="6636" extrusionOk="0">
                  <a:moveTo>
                    <a:pt x="4208" y="1"/>
                  </a:moveTo>
                  <a:cubicBezTo>
                    <a:pt x="2305" y="1"/>
                    <a:pt x="743" y="834"/>
                    <a:pt x="417" y="2187"/>
                  </a:cubicBezTo>
                  <a:cubicBezTo>
                    <a:pt x="0" y="3901"/>
                    <a:pt x="1751" y="5806"/>
                    <a:pt x="4322" y="6437"/>
                  </a:cubicBezTo>
                  <a:cubicBezTo>
                    <a:pt x="4882" y="6571"/>
                    <a:pt x="5434" y="6635"/>
                    <a:pt x="5960" y="6635"/>
                  </a:cubicBezTo>
                  <a:cubicBezTo>
                    <a:pt x="7864" y="6635"/>
                    <a:pt x="9425" y="5801"/>
                    <a:pt x="9752" y="4449"/>
                  </a:cubicBezTo>
                  <a:cubicBezTo>
                    <a:pt x="10180" y="2734"/>
                    <a:pt x="8418" y="829"/>
                    <a:pt x="5846" y="198"/>
                  </a:cubicBezTo>
                  <a:cubicBezTo>
                    <a:pt x="5287" y="64"/>
                    <a:pt x="4734" y="1"/>
                    <a:pt x="4208"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a:off x="7542371" y="4489110"/>
              <a:ext cx="325792" cy="212256"/>
            </a:xfrm>
            <a:custGeom>
              <a:avLst/>
              <a:gdLst/>
              <a:ahLst/>
              <a:cxnLst/>
              <a:rect l="l" t="t" r="r" b="b"/>
              <a:pathLst>
                <a:path w="10181" h="6633" extrusionOk="0">
                  <a:moveTo>
                    <a:pt x="4198" y="0"/>
                  </a:moveTo>
                  <a:cubicBezTo>
                    <a:pt x="2299" y="0"/>
                    <a:pt x="743" y="839"/>
                    <a:pt x="417" y="2179"/>
                  </a:cubicBezTo>
                  <a:cubicBezTo>
                    <a:pt x="0" y="3906"/>
                    <a:pt x="1750" y="5811"/>
                    <a:pt x="4334" y="6430"/>
                  </a:cubicBezTo>
                  <a:cubicBezTo>
                    <a:pt x="4897" y="6567"/>
                    <a:pt x="5453" y="6633"/>
                    <a:pt x="5982" y="6633"/>
                  </a:cubicBezTo>
                  <a:cubicBezTo>
                    <a:pt x="7881" y="6633"/>
                    <a:pt x="9437" y="5794"/>
                    <a:pt x="9763" y="4453"/>
                  </a:cubicBezTo>
                  <a:cubicBezTo>
                    <a:pt x="10180" y="2739"/>
                    <a:pt x="8430" y="834"/>
                    <a:pt x="5846" y="203"/>
                  </a:cubicBezTo>
                  <a:cubicBezTo>
                    <a:pt x="5283" y="65"/>
                    <a:pt x="4727" y="0"/>
                    <a:pt x="4198"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1"/>
          <p:cNvGrpSpPr/>
          <p:nvPr/>
        </p:nvGrpSpPr>
        <p:grpSpPr>
          <a:xfrm>
            <a:off x="349475" y="3931702"/>
            <a:ext cx="462176" cy="437792"/>
            <a:chOff x="349475" y="3931702"/>
            <a:chExt cx="462176" cy="437792"/>
          </a:xfrm>
        </p:grpSpPr>
        <p:sp>
          <p:nvSpPr>
            <p:cNvPr id="948" name="Google Shape;948;p31"/>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31"/>
          <p:cNvGrpSpPr/>
          <p:nvPr/>
        </p:nvGrpSpPr>
        <p:grpSpPr>
          <a:xfrm>
            <a:off x="7985091" y="426902"/>
            <a:ext cx="691552" cy="759744"/>
            <a:chOff x="6943641" y="462327"/>
            <a:chExt cx="691552" cy="759744"/>
          </a:xfrm>
        </p:grpSpPr>
        <p:sp>
          <p:nvSpPr>
            <p:cNvPr id="952" name="Google Shape;952;p31"/>
            <p:cNvSpPr/>
            <p:nvPr/>
          </p:nvSpPr>
          <p:spPr>
            <a:xfrm>
              <a:off x="7035475" y="588200"/>
              <a:ext cx="507900" cy="50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7090375" y="643150"/>
              <a:ext cx="398100" cy="3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4" name="Google Shape;954;p31"/>
            <p:cNvGrpSpPr/>
            <p:nvPr/>
          </p:nvGrpSpPr>
          <p:grpSpPr>
            <a:xfrm>
              <a:off x="6943641" y="462327"/>
              <a:ext cx="691552" cy="759744"/>
              <a:chOff x="7216391" y="426902"/>
              <a:chExt cx="691552" cy="759744"/>
            </a:xfrm>
          </p:grpSpPr>
          <p:sp>
            <p:nvSpPr>
              <p:cNvPr id="955" name="Google Shape;955;p31"/>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9" name="Google Shape;959;p31"/>
          <p:cNvGrpSpPr/>
          <p:nvPr/>
        </p:nvGrpSpPr>
        <p:grpSpPr>
          <a:xfrm>
            <a:off x="489434" y="173376"/>
            <a:ext cx="635357" cy="635357"/>
            <a:chOff x="3922789" y="109320"/>
            <a:chExt cx="683400" cy="683400"/>
          </a:xfrm>
        </p:grpSpPr>
        <p:sp>
          <p:nvSpPr>
            <p:cNvPr id="960" name="Google Shape;960;p31"/>
            <p:cNvSpPr/>
            <p:nvPr/>
          </p:nvSpPr>
          <p:spPr>
            <a:xfrm rot="1625691">
              <a:off x="4010573" y="197103"/>
              <a:ext cx="507833" cy="507833"/>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rot="1625197">
              <a:off x="4065546" y="251973"/>
              <a:ext cx="397947" cy="39794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31"/>
            <p:cNvGrpSpPr/>
            <p:nvPr/>
          </p:nvGrpSpPr>
          <p:grpSpPr>
            <a:xfrm rot="1625114">
              <a:off x="4079249" y="423580"/>
              <a:ext cx="368338" cy="58798"/>
              <a:chOff x="4083986" y="424038"/>
              <a:chExt cx="368350" cy="58800"/>
            </a:xfrm>
          </p:grpSpPr>
          <p:sp>
            <p:nvSpPr>
              <p:cNvPr id="963" name="Google Shape;963;p31"/>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31"/>
            <p:cNvSpPr/>
            <p:nvPr/>
          </p:nvSpPr>
          <p:spPr>
            <a:xfrm rot="1623036">
              <a:off x="4217071" y="403468"/>
              <a:ext cx="94992" cy="9499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792;p29">
            <a:extLst>
              <a:ext uri="{FF2B5EF4-FFF2-40B4-BE49-F238E27FC236}">
                <a16:creationId xmlns:a16="http://schemas.microsoft.com/office/drawing/2014/main" id="{A8426015-E8A7-450C-B8D8-B6F4CEF7680E}"/>
              </a:ext>
            </a:extLst>
          </p:cNvPr>
          <p:cNvSpPr txBox="1">
            <a:spLocks/>
          </p:cNvSpPr>
          <p:nvPr/>
        </p:nvSpPr>
        <p:spPr>
          <a:xfrm>
            <a:off x="824801" y="2558118"/>
            <a:ext cx="3565516"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5400" b="1" dirty="0">
                <a:solidFill>
                  <a:srgbClr val="513153"/>
                </a:solidFill>
              </a:rPr>
              <a:t>حُرِّيتي مكفولة </a:t>
            </a:r>
            <a:r>
              <a:rPr lang="ar-KW" sz="5400" b="1" dirty="0"/>
              <a:t>في الإسلام</a:t>
            </a:r>
          </a:p>
        </p:txBody>
      </p:sp>
      <p:sp>
        <p:nvSpPr>
          <p:cNvPr id="284" name="Google Shape;792;p29">
            <a:extLst>
              <a:ext uri="{FF2B5EF4-FFF2-40B4-BE49-F238E27FC236}">
                <a16:creationId xmlns:a16="http://schemas.microsoft.com/office/drawing/2014/main" id="{C5DAA400-31FD-49DF-BA5D-A397B9B4E5DD}"/>
              </a:ext>
            </a:extLst>
          </p:cNvPr>
          <p:cNvSpPr txBox="1">
            <a:spLocks/>
          </p:cNvSpPr>
          <p:nvPr/>
        </p:nvSpPr>
        <p:spPr>
          <a:xfrm>
            <a:off x="2531319" y="651564"/>
            <a:ext cx="3565516"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4000" dirty="0">
                <a:solidFill>
                  <a:srgbClr val="513153"/>
                </a:solidFill>
              </a:rPr>
              <a:t>الدرس الثامن</a:t>
            </a:r>
            <a:endParaRPr lang="ar-KW"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grpSp>
        <p:nvGrpSpPr>
          <p:cNvPr id="947" name="Google Shape;947;p31"/>
          <p:cNvGrpSpPr/>
          <p:nvPr/>
        </p:nvGrpSpPr>
        <p:grpSpPr>
          <a:xfrm>
            <a:off x="349475" y="3931702"/>
            <a:ext cx="462176" cy="437792"/>
            <a:chOff x="349475" y="3931702"/>
            <a:chExt cx="462176" cy="437792"/>
          </a:xfrm>
        </p:grpSpPr>
        <p:sp>
          <p:nvSpPr>
            <p:cNvPr id="948" name="Google Shape;948;p31"/>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1" name="Google Shape;951;p31"/>
          <p:cNvGrpSpPr/>
          <p:nvPr/>
        </p:nvGrpSpPr>
        <p:grpSpPr>
          <a:xfrm>
            <a:off x="7985091" y="426902"/>
            <a:ext cx="691552" cy="759744"/>
            <a:chOff x="6943641" y="462327"/>
            <a:chExt cx="691552" cy="759744"/>
          </a:xfrm>
        </p:grpSpPr>
        <p:sp>
          <p:nvSpPr>
            <p:cNvPr id="952" name="Google Shape;952;p31"/>
            <p:cNvSpPr/>
            <p:nvPr/>
          </p:nvSpPr>
          <p:spPr>
            <a:xfrm>
              <a:off x="7035475" y="588200"/>
              <a:ext cx="507900" cy="50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7090375" y="643150"/>
              <a:ext cx="398100" cy="3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4" name="Google Shape;954;p31"/>
            <p:cNvGrpSpPr/>
            <p:nvPr/>
          </p:nvGrpSpPr>
          <p:grpSpPr>
            <a:xfrm>
              <a:off x="6943641" y="462327"/>
              <a:ext cx="691552" cy="759744"/>
              <a:chOff x="7216391" y="426902"/>
              <a:chExt cx="691552" cy="759744"/>
            </a:xfrm>
          </p:grpSpPr>
          <p:sp>
            <p:nvSpPr>
              <p:cNvPr id="955" name="Google Shape;955;p31"/>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9" name="Google Shape;959;p31"/>
          <p:cNvGrpSpPr/>
          <p:nvPr/>
        </p:nvGrpSpPr>
        <p:grpSpPr>
          <a:xfrm>
            <a:off x="489434" y="173376"/>
            <a:ext cx="635357" cy="635357"/>
            <a:chOff x="3922789" y="109320"/>
            <a:chExt cx="683400" cy="683400"/>
          </a:xfrm>
        </p:grpSpPr>
        <p:sp>
          <p:nvSpPr>
            <p:cNvPr id="960" name="Google Shape;960;p31"/>
            <p:cNvSpPr/>
            <p:nvPr/>
          </p:nvSpPr>
          <p:spPr>
            <a:xfrm rot="1625691">
              <a:off x="4010573" y="197103"/>
              <a:ext cx="507833" cy="507833"/>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rot="1625197">
              <a:off x="4065546" y="251973"/>
              <a:ext cx="397947" cy="39794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31"/>
            <p:cNvGrpSpPr/>
            <p:nvPr/>
          </p:nvGrpSpPr>
          <p:grpSpPr>
            <a:xfrm rot="1625114">
              <a:off x="4079249" y="423580"/>
              <a:ext cx="368338" cy="58798"/>
              <a:chOff x="4083986" y="424038"/>
              <a:chExt cx="368350" cy="58800"/>
            </a:xfrm>
          </p:grpSpPr>
          <p:sp>
            <p:nvSpPr>
              <p:cNvPr id="963" name="Google Shape;963;p31"/>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31"/>
            <p:cNvSpPr/>
            <p:nvPr/>
          </p:nvSpPr>
          <p:spPr>
            <a:xfrm rot="1623036">
              <a:off x="4217071" y="403468"/>
              <a:ext cx="94992" cy="9499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792;p29">
            <a:extLst>
              <a:ext uri="{FF2B5EF4-FFF2-40B4-BE49-F238E27FC236}">
                <a16:creationId xmlns:a16="http://schemas.microsoft.com/office/drawing/2014/main" id="{770B803F-9D6F-47A6-B308-1CED47087E8B}"/>
              </a:ext>
            </a:extLst>
          </p:cNvPr>
          <p:cNvSpPr txBox="1">
            <a:spLocks/>
          </p:cNvSpPr>
          <p:nvPr/>
        </p:nvSpPr>
        <p:spPr>
          <a:xfrm>
            <a:off x="725311" y="2645950"/>
            <a:ext cx="7845262"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3200" dirty="0">
                <a:solidFill>
                  <a:srgbClr val="513153"/>
                </a:solidFill>
              </a:rPr>
              <a:t>الحرِّية قيمة إنسانية كفلها الإسلام للإنسان وجعلها جزءًا أساسيًا من حياته؛ لأنها أثمن ما يملك، لا يَحِلُّ له أن يتنازل عنها طواعيةً أو اختيارًا، ولا يحقُّ لأي إنسان أن ينتزعها منه دون ضوابط شرعية</a:t>
            </a:r>
            <a:endParaRPr lang="ar-KW" sz="3200" dirty="0"/>
          </a:p>
        </p:txBody>
      </p:sp>
      <p:grpSp>
        <p:nvGrpSpPr>
          <p:cNvPr id="282" name="Google Shape;973;p32">
            <a:extLst>
              <a:ext uri="{FF2B5EF4-FFF2-40B4-BE49-F238E27FC236}">
                <a16:creationId xmlns:a16="http://schemas.microsoft.com/office/drawing/2014/main" id="{68E2950F-DCB4-4FCB-82DF-584515CF049F}"/>
              </a:ext>
            </a:extLst>
          </p:cNvPr>
          <p:cNvGrpSpPr/>
          <p:nvPr/>
        </p:nvGrpSpPr>
        <p:grpSpPr>
          <a:xfrm rot="-1039541">
            <a:off x="7834351" y="4115081"/>
            <a:ext cx="509818" cy="508826"/>
            <a:chOff x="-1158200" y="1575175"/>
            <a:chExt cx="491503" cy="490546"/>
          </a:xfrm>
        </p:grpSpPr>
        <p:sp>
          <p:nvSpPr>
            <p:cNvPr id="283" name="Google Shape;974;p32">
              <a:extLst>
                <a:ext uri="{FF2B5EF4-FFF2-40B4-BE49-F238E27FC236}">
                  <a16:creationId xmlns:a16="http://schemas.microsoft.com/office/drawing/2014/main" id="{57E3A12C-2F1F-4E9A-9638-E38585FB7FF2}"/>
                </a:ext>
              </a:extLst>
            </p:cNvPr>
            <p:cNvSpPr/>
            <p:nvPr/>
          </p:nvSpPr>
          <p:spPr>
            <a:xfrm>
              <a:off x="-1158200" y="1575175"/>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75;p32">
              <a:extLst>
                <a:ext uri="{FF2B5EF4-FFF2-40B4-BE49-F238E27FC236}">
                  <a16:creationId xmlns:a16="http://schemas.microsoft.com/office/drawing/2014/main" id="{2527FD62-7245-4DA2-BF28-5438250990AF}"/>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976;p32">
              <a:extLst>
                <a:ext uri="{FF2B5EF4-FFF2-40B4-BE49-F238E27FC236}">
                  <a16:creationId xmlns:a16="http://schemas.microsoft.com/office/drawing/2014/main" id="{A97C24A0-AE88-40B0-887E-0B9B98631FA7}"/>
                </a:ext>
              </a:extLst>
            </p:cNvPr>
            <p:cNvGrpSpPr/>
            <p:nvPr/>
          </p:nvGrpSpPr>
          <p:grpSpPr>
            <a:xfrm>
              <a:off x="-983111" y="1726279"/>
              <a:ext cx="137883" cy="49495"/>
              <a:chOff x="-983107" y="1726290"/>
              <a:chExt cx="137883" cy="49495"/>
            </a:xfrm>
          </p:grpSpPr>
          <p:sp>
            <p:nvSpPr>
              <p:cNvPr id="286" name="Google Shape;978;p32">
                <a:extLst>
                  <a:ext uri="{FF2B5EF4-FFF2-40B4-BE49-F238E27FC236}">
                    <a16:creationId xmlns:a16="http://schemas.microsoft.com/office/drawing/2014/main" id="{96DFF86E-945B-461F-AD15-49420778EEA6}"/>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79;p32">
                <a:extLst>
                  <a:ext uri="{FF2B5EF4-FFF2-40B4-BE49-F238E27FC236}">
                    <a16:creationId xmlns:a16="http://schemas.microsoft.com/office/drawing/2014/main" id="{B2334D2C-EDDF-4189-B1EA-84CE1984E48C}"/>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8" name="Google Shape;982;p32">
            <a:extLst>
              <a:ext uri="{FF2B5EF4-FFF2-40B4-BE49-F238E27FC236}">
                <a16:creationId xmlns:a16="http://schemas.microsoft.com/office/drawing/2014/main" id="{6A46F2EE-C9BC-49E9-95E5-AD5686B39DAD}"/>
              </a:ext>
            </a:extLst>
          </p:cNvPr>
          <p:cNvGrpSpPr/>
          <p:nvPr/>
        </p:nvGrpSpPr>
        <p:grpSpPr>
          <a:xfrm rot="1557888">
            <a:off x="8230839" y="4595727"/>
            <a:ext cx="358788" cy="358156"/>
            <a:chOff x="-1158200" y="1575176"/>
            <a:chExt cx="491503" cy="490546"/>
          </a:xfrm>
        </p:grpSpPr>
        <p:sp>
          <p:nvSpPr>
            <p:cNvPr id="289" name="Google Shape;983;p32">
              <a:extLst>
                <a:ext uri="{FF2B5EF4-FFF2-40B4-BE49-F238E27FC236}">
                  <a16:creationId xmlns:a16="http://schemas.microsoft.com/office/drawing/2014/main" id="{FE6B27D1-8373-43A2-8307-597550BF1FE0}"/>
                </a:ext>
              </a:extLst>
            </p:cNvPr>
            <p:cNvSpPr/>
            <p:nvPr/>
          </p:nvSpPr>
          <p:spPr>
            <a:xfrm>
              <a:off x="-1158200" y="1575176"/>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984;p32">
              <a:extLst>
                <a:ext uri="{FF2B5EF4-FFF2-40B4-BE49-F238E27FC236}">
                  <a16:creationId xmlns:a16="http://schemas.microsoft.com/office/drawing/2014/main" id="{CA6E9094-0435-4E50-BC27-FD5661760284}"/>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985;p32">
              <a:extLst>
                <a:ext uri="{FF2B5EF4-FFF2-40B4-BE49-F238E27FC236}">
                  <a16:creationId xmlns:a16="http://schemas.microsoft.com/office/drawing/2014/main" id="{58591A88-E5CB-429E-AA14-1C38AD02E892}"/>
                </a:ext>
              </a:extLst>
            </p:cNvPr>
            <p:cNvGrpSpPr/>
            <p:nvPr/>
          </p:nvGrpSpPr>
          <p:grpSpPr>
            <a:xfrm>
              <a:off x="-983111" y="1726279"/>
              <a:ext cx="137883" cy="49495"/>
              <a:chOff x="-983107" y="1726290"/>
              <a:chExt cx="137883" cy="49495"/>
            </a:xfrm>
          </p:grpSpPr>
          <p:sp>
            <p:nvSpPr>
              <p:cNvPr id="292" name="Google Shape;987;p32">
                <a:extLst>
                  <a:ext uri="{FF2B5EF4-FFF2-40B4-BE49-F238E27FC236}">
                    <a16:creationId xmlns:a16="http://schemas.microsoft.com/office/drawing/2014/main" id="{830C9978-5A91-4998-BB30-3AA7FE96F217}"/>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988;p32">
                <a:extLst>
                  <a:ext uri="{FF2B5EF4-FFF2-40B4-BE49-F238E27FC236}">
                    <a16:creationId xmlns:a16="http://schemas.microsoft.com/office/drawing/2014/main" id="{B843FF35-173F-4D0B-BEAA-AFF9A25E340F}"/>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4101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288"/>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2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grpSp>
        <p:nvGrpSpPr>
          <p:cNvPr id="687" name="Google Shape;687;p31"/>
          <p:cNvGrpSpPr/>
          <p:nvPr/>
        </p:nvGrpSpPr>
        <p:grpSpPr>
          <a:xfrm>
            <a:off x="2549347" y="1380918"/>
            <a:ext cx="6595136" cy="3764320"/>
            <a:chOff x="2549347" y="1380918"/>
            <a:chExt cx="6595136" cy="3764320"/>
          </a:xfrm>
        </p:grpSpPr>
        <p:sp>
          <p:nvSpPr>
            <p:cNvPr id="688" name="Google Shape;688;p31"/>
            <p:cNvSpPr/>
            <p:nvPr/>
          </p:nvSpPr>
          <p:spPr>
            <a:xfrm>
              <a:off x="7578947" y="1380918"/>
              <a:ext cx="1039776" cy="1629952"/>
            </a:xfrm>
            <a:custGeom>
              <a:avLst/>
              <a:gdLst/>
              <a:ahLst/>
              <a:cxnLst/>
              <a:rect l="l" t="t" r="r" b="b"/>
              <a:pathLst>
                <a:path w="32493" h="50936" extrusionOk="0">
                  <a:moveTo>
                    <a:pt x="0" y="1"/>
                  </a:moveTo>
                  <a:lnTo>
                    <a:pt x="21050" y="50935"/>
                  </a:lnTo>
                  <a:cubicBezTo>
                    <a:pt x="32492" y="21659"/>
                    <a:pt x="1"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1"/>
            <p:cNvSpPr/>
            <p:nvPr/>
          </p:nvSpPr>
          <p:spPr>
            <a:xfrm>
              <a:off x="5582499" y="1380918"/>
              <a:ext cx="2670080" cy="1766720"/>
            </a:xfrm>
            <a:custGeom>
              <a:avLst/>
              <a:gdLst/>
              <a:ahLst/>
              <a:cxnLst/>
              <a:rect l="l" t="t" r="r" b="b"/>
              <a:pathLst>
                <a:path w="83440" h="55210" extrusionOk="0">
                  <a:moveTo>
                    <a:pt x="62389" y="1"/>
                  </a:moveTo>
                  <a:lnTo>
                    <a:pt x="0" y="37255"/>
                  </a:lnTo>
                  <a:lnTo>
                    <a:pt x="10895" y="55210"/>
                  </a:lnTo>
                  <a:lnTo>
                    <a:pt x="83439" y="50935"/>
                  </a:lnTo>
                  <a:lnTo>
                    <a:pt x="62389" y="1"/>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1"/>
            <p:cNvSpPr/>
            <p:nvPr/>
          </p:nvSpPr>
          <p:spPr>
            <a:xfrm>
              <a:off x="5616419" y="1451798"/>
              <a:ext cx="2578240" cy="1825760"/>
            </a:xfrm>
            <a:custGeom>
              <a:avLst/>
              <a:gdLst/>
              <a:ahLst/>
              <a:cxnLst/>
              <a:rect l="l" t="t" r="r" b="b"/>
              <a:pathLst>
                <a:path w="80570" h="57055" extrusionOk="0">
                  <a:moveTo>
                    <a:pt x="60377" y="0"/>
                  </a:moveTo>
                  <a:lnTo>
                    <a:pt x="0" y="35362"/>
                  </a:lnTo>
                  <a:lnTo>
                    <a:pt x="13788" y="57055"/>
                  </a:lnTo>
                  <a:lnTo>
                    <a:pt x="80570" y="48935"/>
                  </a:lnTo>
                  <a:lnTo>
                    <a:pt x="60377"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1"/>
            <p:cNvSpPr/>
            <p:nvPr/>
          </p:nvSpPr>
          <p:spPr>
            <a:xfrm>
              <a:off x="7004771" y="2426006"/>
              <a:ext cx="328064" cy="328448"/>
            </a:xfrm>
            <a:custGeom>
              <a:avLst/>
              <a:gdLst/>
              <a:ahLst/>
              <a:cxnLst/>
              <a:rect l="l" t="t" r="r" b="b"/>
              <a:pathLst>
                <a:path w="10252" h="10264" extrusionOk="0">
                  <a:moveTo>
                    <a:pt x="5132" y="0"/>
                  </a:moveTo>
                  <a:cubicBezTo>
                    <a:pt x="2298" y="0"/>
                    <a:pt x="1" y="2298"/>
                    <a:pt x="1" y="5132"/>
                  </a:cubicBezTo>
                  <a:cubicBezTo>
                    <a:pt x="1" y="7966"/>
                    <a:pt x="2298" y="10263"/>
                    <a:pt x="5132" y="10263"/>
                  </a:cubicBezTo>
                  <a:cubicBezTo>
                    <a:pt x="7966" y="10263"/>
                    <a:pt x="10252" y="7966"/>
                    <a:pt x="10252" y="5132"/>
                  </a:cubicBezTo>
                  <a:cubicBezTo>
                    <a:pt x="10252" y="2298"/>
                    <a:pt x="7966" y="0"/>
                    <a:pt x="5132" y="0"/>
                  </a:cubicBezTo>
                  <a:close/>
                </a:path>
              </a:pathLst>
            </a:custGeom>
            <a:solidFill>
              <a:srgbClr val="E97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1"/>
            <p:cNvSpPr/>
            <p:nvPr/>
          </p:nvSpPr>
          <p:spPr>
            <a:xfrm>
              <a:off x="6768931" y="2419126"/>
              <a:ext cx="328064" cy="328480"/>
            </a:xfrm>
            <a:custGeom>
              <a:avLst/>
              <a:gdLst/>
              <a:ahLst/>
              <a:cxnLst/>
              <a:rect l="l" t="t" r="r" b="b"/>
              <a:pathLst>
                <a:path w="10252" h="10265" extrusionOk="0">
                  <a:moveTo>
                    <a:pt x="5120" y="1"/>
                  </a:moveTo>
                  <a:cubicBezTo>
                    <a:pt x="2298" y="1"/>
                    <a:pt x="1" y="2299"/>
                    <a:pt x="1" y="5133"/>
                  </a:cubicBezTo>
                  <a:cubicBezTo>
                    <a:pt x="1" y="7966"/>
                    <a:pt x="2298" y="10264"/>
                    <a:pt x="5120" y="10264"/>
                  </a:cubicBezTo>
                  <a:cubicBezTo>
                    <a:pt x="7954" y="10264"/>
                    <a:pt x="10252" y="7966"/>
                    <a:pt x="10252" y="5133"/>
                  </a:cubicBezTo>
                  <a:cubicBezTo>
                    <a:pt x="10252" y="2299"/>
                    <a:pt x="7954" y="1"/>
                    <a:pt x="5120" y="1"/>
                  </a:cubicBezTo>
                  <a:close/>
                </a:path>
              </a:pathLst>
            </a:custGeom>
            <a:solidFill>
              <a:srgbClr val="E97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1"/>
            <p:cNvSpPr/>
            <p:nvPr/>
          </p:nvSpPr>
          <p:spPr>
            <a:xfrm>
              <a:off x="7353379" y="2651926"/>
              <a:ext cx="328448" cy="328064"/>
            </a:xfrm>
            <a:custGeom>
              <a:avLst/>
              <a:gdLst/>
              <a:ahLst/>
              <a:cxnLst/>
              <a:rect l="l" t="t" r="r" b="b"/>
              <a:pathLst>
                <a:path w="10264" h="10252" extrusionOk="0">
                  <a:moveTo>
                    <a:pt x="5132" y="1"/>
                  </a:moveTo>
                  <a:cubicBezTo>
                    <a:pt x="2299" y="1"/>
                    <a:pt x="1" y="2287"/>
                    <a:pt x="1" y="5120"/>
                  </a:cubicBezTo>
                  <a:cubicBezTo>
                    <a:pt x="1" y="7954"/>
                    <a:pt x="2299" y="10252"/>
                    <a:pt x="5132" y="10252"/>
                  </a:cubicBezTo>
                  <a:cubicBezTo>
                    <a:pt x="7966" y="10252"/>
                    <a:pt x="10264" y="7954"/>
                    <a:pt x="10264" y="5120"/>
                  </a:cubicBezTo>
                  <a:cubicBezTo>
                    <a:pt x="10264" y="2287"/>
                    <a:pt x="7966" y="1"/>
                    <a:pt x="5132" y="1"/>
                  </a:cubicBezTo>
                  <a:close/>
                </a:path>
              </a:pathLst>
            </a:custGeom>
            <a:solidFill>
              <a:srgbClr val="E97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1"/>
            <p:cNvSpPr/>
            <p:nvPr/>
          </p:nvSpPr>
          <p:spPr>
            <a:xfrm>
              <a:off x="7148419" y="2559350"/>
              <a:ext cx="328064" cy="328448"/>
            </a:xfrm>
            <a:custGeom>
              <a:avLst/>
              <a:gdLst/>
              <a:ahLst/>
              <a:cxnLst/>
              <a:rect l="l" t="t" r="r" b="b"/>
              <a:pathLst>
                <a:path w="10252" h="10264" extrusionOk="0">
                  <a:moveTo>
                    <a:pt x="5132" y="0"/>
                  </a:moveTo>
                  <a:cubicBezTo>
                    <a:pt x="2298" y="0"/>
                    <a:pt x="0" y="2298"/>
                    <a:pt x="0" y="5132"/>
                  </a:cubicBezTo>
                  <a:cubicBezTo>
                    <a:pt x="0" y="7966"/>
                    <a:pt x="2298" y="10264"/>
                    <a:pt x="5132" y="10264"/>
                  </a:cubicBezTo>
                  <a:cubicBezTo>
                    <a:pt x="7954" y="10264"/>
                    <a:pt x="10251" y="7966"/>
                    <a:pt x="10251" y="5132"/>
                  </a:cubicBezTo>
                  <a:cubicBezTo>
                    <a:pt x="10251" y="2298"/>
                    <a:pt x="7954" y="0"/>
                    <a:pt x="5132" y="0"/>
                  </a:cubicBezTo>
                  <a:close/>
                </a:path>
              </a:pathLst>
            </a:custGeom>
            <a:solidFill>
              <a:srgbClr val="ED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1"/>
            <p:cNvSpPr/>
            <p:nvPr/>
          </p:nvSpPr>
          <p:spPr>
            <a:xfrm>
              <a:off x="5302083" y="2869878"/>
              <a:ext cx="328064" cy="328064"/>
            </a:xfrm>
            <a:custGeom>
              <a:avLst/>
              <a:gdLst/>
              <a:ahLst/>
              <a:cxnLst/>
              <a:rect l="l" t="t" r="r" b="b"/>
              <a:pathLst>
                <a:path w="10252" h="10252" extrusionOk="0">
                  <a:moveTo>
                    <a:pt x="5132" y="0"/>
                  </a:moveTo>
                  <a:cubicBezTo>
                    <a:pt x="2298" y="0"/>
                    <a:pt x="0" y="2286"/>
                    <a:pt x="0" y="5120"/>
                  </a:cubicBezTo>
                  <a:cubicBezTo>
                    <a:pt x="0" y="7953"/>
                    <a:pt x="2298" y="10251"/>
                    <a:pt x="5132" y="10251"/>
                  </a:cubicBezTo>
                  <a:cubicBezTo>
                    <a:pt x="7954" y="10251"/>
                    <a:pt x="10252" y="7953"/>
                    <a:pt x="10252" y="5120"/>
                  </a:cubicBezTo>
                  <a:cubicBezTo>
                    <a:pt x="10252" y="2286"/>
                    <a:pt x="7954" y="0"/>
                    <a:pt x="5132" y="0"/>
                  </a:cubicBezTo>
                  <a:close/>
                </a:path>
              </a:pathLst>
            </a:custGeom>
            <a:solidFill>
              <a:srgbClr val="ED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1"/>
            <p:cNvSpPr/>
            <p:nvPr/>
          </p:nvSpPr>
          <p:spPr>
            <a:xfrm>
              <a:off x="5124931" y="29876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1"/>
            <p:cNvSpPr/>
            <p:nvPr/>
          </p:nvSpPr>
          <p:spPr>
            <a:xfrm>
              <a:off x="4958435" y="3067222"/>
              <a:ext cx="328064" cy="328064"/>
            </a:xfrm>
            <a:custGeom>
              <a:avLst/>
              <a:gdLst/>
              <a:ahLst/>
              <a:cxnLst/>
              <a:rect l="l" t="t" r="r" b="b"/>
              <a:pathLst>
                <a:path w="10252" h="10252" extrusionOk="0">
                  <a:moveTo>
                    <a:pt x="5132" y="0"/>
                  </a:moveTo>
                  <a:cubicBezTo>
                    <a:pt x="2298" y="0"/>
                    <a:pt x="0" y="2298"/>
                    <a:pt x="0" y="5132"/>
                  </a:cubicBezTo>
                  <a:cubicBezTo>
                    <a:pt x="0" y="7966"/>
                    <a:pt x="2298" y="10252"/>
                    <a:pt x="5132" y="10252"/>
                  </a:cubicBezTo>
                  <a:cubicBezTo>
                    <a:pt x="7965" y="10252"/>
                    <a:pt x="10251" y="7966"/>
                    <a:pt x="10251" y="5132"/>
                  </a:cubicBezTo>
                  <a:cubicBezTo>
                    <a:pt x="10251" y="2298"/>
                    <a:pt x="7965" y="0"/>
                    <a:pt x="5132" y="0"/>
                  </a:cubicBezTo>
                  <a:close/>
                </a:path>
              </a:pathLst>
            </a:custGeom>
            <a:solidFill>
              <a:srgbClr val="F1B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1"/>
            <p:cNvSpPr/>
            <p:nvPr/>
          </p:nvSpPr>
          <p:spPr>
            <a:xfrm>
              <a:off x="5235395" y="2984918"/>
              <a:ext cx="328096" cy="328448"/>
            </a:xfrm>
            <a:custGeom>
              <a:avLst/>
              <a:gdLst/>
              <a:ahLst/>
              <a:cxnLst/>
              <a:rect l="l" t="t" r="r" b="b"/>
              <a:pathLst>
                <a:path w="10253" h="10264" extrusionOk="0">
                  <a:moveTo>
                    <a:pt x="5132" y="1"/>
                  </a:moveTo>
                  <a:cubicBezTo>
                    <a:pt x="2299" y="1"/>
                    <a:pt x="1" y="2299"/>
                    <a:pt x="1" y="5132"/>
                  </a:cubicBezTo>
                  <a:cubicBezTo>
                    <a:pt x="1" y="7966"/>
                    <a:pt x="2299" y="10264"/>
                    <a:pt x="5132" y="10264"/>
                  </a:cubicBezTo>
                  <a:cubicBezTo>
                    <a:pt x="7954" y="10264"/>
                    <a:pt x="10252" y="7966"/>
                    <a:pt x="10252" y="5132"/>
                  </a:cubicBezTo>
                  <a:cubicBezTo>
                    <a:pt x="10252" y="2299"/>
                    <a:pt x="7954" y="1"/>
                    <a:pt x="5132" y="1"/>
                  </a:cubicBezTo>
                  <a:close/>
                </a:path>
              </a:pathLst>
            </a:custGeom>
            <a:solidFill>
              <a:srgbClr val="F1B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1"/>
            <p:cNvSpPr/>
            <p:nvPr/>
          </p:nvSpPr>
          <p:spPr>
            <a:xfrm>
              <a:off x="5453347" y="2810806"/>
              <a:ext cx="328064" cy="328064"/>
            </a:xfrm>
            <a:custGeom>
              <a:avLst/>
              <a:gdLst/>
              <a:ahLst/>
              <a:cxnLst/>
              <a:rect l="l" t="t" r="r" b="b"/>
              <a:pathLst>
                <a:path w="10252" h="10252" extrusionOk="0">
                  <a:moveTo>
                    <a:pt x="5132" y="1"/>
                  </a:moveTo>
                  <a:cubicBezTo>
                    <a:pt x="2298" y="1"/>
                    <a:pt x="0" y="2298"/>
                    <a:pt x="0" y="5132"/>
                  </a:cubicBezTo>
                  <a:cubicBezTo>
                    <a:pt x="0" y="7954"/>
                    <a:pt x="2298" y="10252"/>
                    <a:pt x="5132" y="10252"/>
                  </a:cubicBezTo>
                  <a:cubicBezTo>
                    <a:pt x="7966" y="10252"/>
                    <a:pt x="10252" y="7954"/>
                    <a:pt x="10252" y="5132"/>
                  </a:cubicBezTo>
                  <a:cubicBezTo>
                    <a:pt x="10252" y="2298"/>
                    <a:pt x="7966" y="1"/>
                    <a:pt x="5132" y="1"/>
                  </a:cubicBezTo>
                  <a:close/>
                </a:path>
              </a:pathLst>
            </a:custGeom>
            <a:solidFill>
              <a:srgbClr val="F1B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1"/>
            <p:cNvSpPr/>
            <p:nvPr/>
          </p:nvSpPr>
          <p:spPr>
            <a:xfrm>
              <a:off x="6861123" y="2498006"/>
              <a:ext cx="328096" cy="328064"/>
            </a:xfrm>
            <a:custGeom>
              <a:avLst/>
              <a:gdLst/>
              <a:ahLst/>
              <a:cxnLst/>
              <a:rect l="l" t="t" r="r" b="b"/>
              <a:pathLst>
                <a:path w="10253" h="10252" extrusionOk="0">
                  <a:moveTo>
                    <a:pt x="5132" y="1"/>
                  </a:moveTo>
                  <a:cubicBezTo>
                    <a:pt x="2299" y="1"/>
                    <a:pt x="1" y="2298"/>
                    <a:pt x="1" y="5120"/>
                  </a:cubicBezTo>
                  <a:cubicBezTo>
                    <a:pt x="1" y="7954"/>
                    <a:pt x="2299" y="10252"/>
                    <a:pt x="5132" y="10252"/>
                  </a:cubicBezTo>
                  <a:cubicBezTo>
                    <a:pt x="7966" y="10252"/>
                    <a:pt x="10252" y="7954"/>
                    <a:pt x="10252" y="5120"/>
                  </a:cubicBezTo>
                  <a:cubicBezTo>
                    <a:pt x="10252" y="2298"/>
                    <a:pt x="7966" y="1"/>
                    <a:pt x="5132" y="1"/>
                  </a:cubicBezTo>
                  <a:close/>
                </a:path>
              </a:pathLst>
            </a:custGeom>
            <a:solidFill>
              <a:srgbClr val="ED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1"/>
            <p:cNvSpPr/>
            <p:nvPr/>
          </p:nvSpPr>
          <p:spPr>
            <a:xfrm>
              <a:off x="7466147" y="2702614"/>
              <a:ext cx="61376" cy="61760"/>
            </a:xfrm>
            <a:custGeom>
              <a:avLst/>
              <a:gdLst/>
              <a:ahLst/>
              <a:cxnLst/>
              <a:rect l="l" t="t" r="r" b="b"/>
              <a:pathLst>
                <a:path w="1918" h="1930" extrusionOk="0">
                  <a:moveTo>
                    <a:pt x="953" y="0"/>
                  </a:moveTo>
                  <a:cubicBezTo>
                    <a:pt x="430" y="0"/>
                    <a:pt x="1" y="429"/>
                    <a:pt x="1" y="965"/>
                  </a:cubicBezTo>
                  <a:cubicBezTo>
                    <a:pt x="1" y="1489"/>
                    <a:pt x="430" y="1929"/>
                    <a:pt x="953" y="1929"/>
                  </a:cubicBezTo>
                  <a:cubicBezTo>
                    <a:pt x="1489" y="1929"/>
                    <a:pt x="1918" y="1489"/>
                    <a:pt x="1918" y="965"/>
                  </a:cubicBezTo>
                  <a:cubicBezTo>
                    <a:pt x="1918" y="429"/>
                    <a:pt x="1489" y="0"/>
                    <a:pt x="953"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1"/>
            <p:cNvSpPr/>
            <p:nvPr/>
          </p:nvSpPr>
          <p:spPr>
            <a:xfrm>
              <a:off x="6584163" y="24020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1"/>
            <p:cNvSpPr/>
            <p:nvPr/>
          </p:nvSpPr>
          <p:spPr>
            <a:xfrm>
              <a:off x="6806275" y="2468662"/>
              <a:ext cx="61760" cy="61760"/>
            </a:xfrm>
            <a:custGeom>
              <a:avLst/>
              <a:gdLst/>
              <a:ahLst/>
              <a:cxnLst/>
              <a:rect l="l" t="t" r="r" b="b"/>
              <a:pathLst>
                <a:path w="1930" h="1930" extrusionOk="0">
                  <a:moveTo>
                    <a:pt x="965" y="1"/>
                  </a:moveTo>
                  <a:cubicBezTo>
                    <a:pt x="441" y="1"/>
                    <a:pt x="0" y="441"/>
                    <a:pt x="0" y="965"/>
                  </a:cubicBezTo>
                  <a:cubicBezTo>
                    <a:pt x="0" y="1501"/>
                    <a:pt x="441"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1"/>
            <p:cNvSpPr/>
            <p:nvPr/>
          </p:nvSpPr>
          <p:spPr>
            <a:xfrm>
              <a:off x="4857443" y="2392854"/>
              <a:ext cx="1754176" cy="1484032"/>
            </a:xfrm>
            <a:custGeom>
              <a:avLst/>
              <a:gdLst/>
              <a:ahLst/>
              <a:cxnLst/>
              <a:rect l="l" t="t" r="r" b="b"/>
              <a:pathLst>
                <a:path w="54818" h="46376" extrusionOk="0">
                  <a:moveTo>
                    <a:pt x="53734" y="0"/>
                  </a:moveTo>
                  <a:lnTo>
                    <a:pt x="1" y="28611"/>
                  </a:lnTo>
                  <a:lnTo>
                    <a:pt x="2144" y="46375"/>
                  </a:lnTo>
                  <a:lnTo>
                    <a:pt x="54817" y="30516"/>
                  </a:lnTo>
                  <a:lnTo>
                    <a:pt x="53734" y="0"/>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1"/>
            <p:cNvSpPr/>
            <p:nvPr/>
          </p:nvSpPr>
          <p:spPr>
            <a:xfrm>
              <a:off x="6576899" y="2392854"/>
              <a:ext cx="1675680" cy="1264576"/>
            </a:xfrm>
            <a:custGeom>
              <a:avLst/>
              <a:gdLst/>
              <a:ahLst/>
              <a:cxnLst/>
              <a:rect l="l" t="t" r="r" b="b"/>
              <a:pathLst>
                <a:path w="52365" h="39518" extrusionOk="0">
                  <a:moveTo>
                    <a:pt x="1" y="0"/>
                  </a:moveTo>
                  <a:lnTo>
                    <a:pt x="1084" y="30516"/>
                  </a:lnTo>
                  <a:lnTo>
                    <a:pt x="1561" y="30373"/>
                  </a:lnTo>
                  <a:lnTo>
                    <a:pt x="49745" y="39517"/>
                  </a:lnTo>
                  <a:lnTo>
                    <a:pt x="52364" y="19312"/>
                  </a:lnTo>
                  <a:lnTo>
                    <a:pt x="1" y="0"/>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1"/>
            <p:cNvSpPr/>
            <p:nvPr/>
          </p:nvSpPr>
          <p:spPr>
            <a:xfrm>
              <a:off x="4926051" y="3369366"/>
              <a:ext cx="1711840" cy="960512"/>
            </a:xfrm>
            <a:custGeom>
              <a:avLst/>
              <a:gdLst/>
              <a:ahLst/>
              <a:cxnLst/>
              <a:rect l="l" t="t" r="r" b="b"/>
              <a:pathLst>
                <a:path w="53495" h="30016" extrusionOk="0">
                  <a:moveTo>
                    <a:pt x="52673" y="0"/>
                  </a:moveTo>
                  <a:lnTo>
                    <a:pt x="0" y="15859"/>
                  </a:lnTo>
                  <a:lnTo>
                    <a:pt x="1703" y="30016"/>
                  </a:lnTo>
                  <a:lnTo>
                    <a:pt x="53150" y="23253"/>
                  </a:lnTo>
                  <a:lnTo>
                    <a:pt x="53495" y="23277"/>
                  </a:lnTo>
                  <a:lnTo>
                    <a:pt x="52673" y="0"/>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1"/>
            <p:cNvSpPr/>
            <p:nvPr/>
          </p:nvSpPr>
          <p:spPr>
            <a:xfrm>
              <a:off x="4980515" y="4113430"/>
              <a:ext cx="1677184" cy="558976"/>
            </a:xfrm>
            <a:custGeom>
              <a:avLst/>
              <a:gdLst/>
              <a:ahLst/>
              <a:cxnLst/>
              <a:rect l="l" t="t" r="r" b="b"/>
              <a:pathLst>
                <a:path w="52412" h="17468" extrusionOk="0">
                  <a:moveTo>
                    <a:pt x="51448" y="1"/>
                  </a:moveTo>
                  <a:lnTo>
                    <a:pt x="1" y="6764"/>
                  </a:lnTo>
                  <a:lnTo>
                    <a:pt x="1286" y="17467"/>
                  </a:lnTo>
                  <a:lnTo>
                    <a:pt x="52412" y="17467"/>
                  </a:lnTo>
                  <a:lnTo>
                    <a:pt x="51793" y="25"/>
                  </a:lnTo>
                  <a:lnTo>
                    <a:pt x="51448" y="1"/>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1"/>
            <p:cNvSpPr/>
            <p:nvPr/>
          </p:nvSpPr>
          <p:spPr>
            <a:xfrm>
              <a:off x="6637859" y="4114198"/>
              <a:ext cx="1460800" cy="558208"/>
            </a:xfrm>
            <a:custGeom>
              <a:avLst/>
              <a:gdLst/>
              <a:ahLst/>
              <a:cxnLst/>
              <a:rect l="l" t="t" r="r" b="b"/>
              <a:pathLst>
                <a:path w="45650" h="17444" extrusionOk="0">
                  <a:moveTo>
                    <a:pt x="1" y="1"/>
                  </a:moveTo>
                  <a:lnTo>
                    <a:pt x="620" y="17443"/>
                  </a:lnTo>
                  <a:lnTo>
                    <a:pt x="43732" y="17443"/>
                  </a:lnTo>
                  <a:lnTo>
                    <a:pt x="45649" y="2668"/>
                  </a:lnTo>
                  <a:lnTo>
                    <a:pt x="1" y="1"/>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1"/>
            <p:cNvSpPr/>
            <p:nvPr/>
          </p:nvSpPr>
          <p:spPr>
            <a:xfrm>
              <a:off x="6611587" y="3364790"/>
              <a:ext cx="1557184" cy="834784"/>
            </a:xfrm>
            <a:custGeom>
              <a:avLst/>
              <a:gdLst/>
              <a:ahLst/>
              <a:cxnLst/>
              <a:rect l="l" t="t" r="r" b="b"/>
              <a:pathLst>
                <a:path w="48662" h="26087" extrusionOk="0">
                  <a:moveTo>
                    <a:pt x="477" y="0"/>
                  </a:moveTo>
                  <a:lnTo>
                    <a:pt x="0" y="143"/>
                  </a:lnTo>
                  <a:lnTo>
                    <a:pt x="822" y="23420"/>
                  </a:lnTo>
                  <a:lnTo>
                    <a:pt x="46470" y="26087"/>
                  </a:lnTo>
                  <a:lnTo>
                    <a:pt x="48661" y="9144"/>
                  </a:lnTo>
                  <a:lnTo>
                    <a:pt x="477" y="0"/>
                  </a:ln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1"/>
            <p:cNvSpPr/>
            <p:nvPr/>
          </p:nvSpPr>
          <p:spPr>
            <a:xfrm>
              <a:off x="6643971" y="4283766"/>
              <a:ext cx="1432192" cy="388640"/>
            </a:xfrm>
            <a:custGeom>
              <a:avLst/>
              <a:gdLst/>
              <a:ahLst/>
              <a:cxnLst/>
              <a:rect l="l" t="t" r="r" b="b"/>
              <a:pathLst>
                <a:path w="44756" h="12145" extrusionOk="0">
                  <a:moveTo>
                    <a:pt x="0" y="0"/>
                  </a:moveTo>
                  <a:lnTo>
                    <a:pt x="429" y="12144"/>
                  </a:lnTo>
                  <a:lnTo>
                    <a:pt x="43541" y="12144"/>
                  </a:lnTo>
                  <a:lnTo>
                    <a:pt x="44756" y="2774"/>
                  </a:lnTo>
                  <a:lnTo>
                    <a:pt x="44756" y="2774"/>
                  </a:lnTo>
                  <a:cubicBezTo>
                    <a:pt x="43184" y="4298"/>
                    <a:pt x="41505" y="5715"/>
                    <a:pt x="39696" y="7013"/>
                  </a:cubicBezTo>
                  <a:cubicBezTo>
                    <a:pt x="35116" y="10555"/>
                    <a:pt x="29961" y="12100"/>
                    <a:pt x="24779" y="12100"/>
                  </a:cubicBezTo>
                  <a:cubicBezTo>
                    <a:pt x="15573" y="12100"/>
                    <a:pt x="6285" y="7222"/>
                    <a:pt x="0"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1"/>
            <p:cNvSpPr/>
            <p:nvPr/>
          </p:nvSpPr>
          <p:spPr>
            <a:xfrm>
              <a:off x="4857443" y="2392854"/>
              <a:ext cx="1800256" cy="2279552"/>
            </a:xfrm>
            <a:custGeom>
              <a:avLst/>
              <a:gdLst/>
              <a:ahLst/>
              <a:cxnLst/>
              <a:rect l="l" t="t" r="r" b="b"/>
              <a:pathLst>
                <a:path w="56258" h="71236" extrusionOk="0">
                  <a:moveTo>
                    <a:pt x="53734" y="0"/>
                  </a:moveTo>
                  <a:lnTo>
                    <a:pt x="1" y="28611"/>
                  </a:lnTo>
                  <a:lnTo>
                    <a:pt x="2144" y="46375"/>
                  </a:lnTo>
                  <a:lnTo>
                    <a:pt x="3847" y="60532"/>
                  </a:lnTo>
                  <a:lnTo>
                    <a:pt x="5132" y="71235"/>
                  </a:lnTo>
                  <a:lnTo>
                    <a:pt x="56258" y="71235"/>
                  </a:lnTo>
                  <a:lnTo>
                    <a:pt x="55639" y="53793"/>
                  </a:lnTo>
                  <a:lnTo>
                    <a:pt x="54817" y="30516"/>
                  </a:lnTo>
                  <a:lnTo>
                    <a:pt x="53734" y="0"/>
                  </a:lnTo>
                  <a:close/>
                </a:path>
              </a:pathLst>
            </a:custGeom>
            <a:solidFill>
              <a:srgbClr val="221F1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1"/>
            <p:cNvSpPr/>
            <p:nvPr/>
          </p:nvSpPr>
          <p:spPr>
            <a:xfrm>
              <a:off x="4857443" y="3199062"/>
              <a:ext cx="1800256" cy="1473344"/>
            </a:xfrm>
            <a:custGeom>
              <a:avLst/>
              <a:gdLst/>
              <a:ahLst/>
              <a:cxnLst/>
              <a:rect l="l" t="t" r="r" b="b"/>
              <a:pathLst>
                <a:path w="56258" h="46042" extrusionOk="0">
                  <a:moveTo>
                    <a:pt x="6418" y="0"/>
                  </a:moveTo>
                  <a:lnTo>
                    <a:pt x="1" y="3417"/>
                  </a:lnTo>
                  <a:lnTo>
                    <a:pt x="2144" y="21181"/>
                  </a:lnTo>
                  <a:lnTo>
                    <a:pt x="3847" y="35338"/>
                  </a:lnTo>
                  <a:lnTo>
                    <a:pt x="5132" y="46041"/>
                  </a:lnTo>
                  <a:lnTo>
                    <a:pt x="56258" y="46041"/>
                  </a:lnTo>
                  <a:lnTo>
                    <a:pt x="55770" y="32421"/>
                  </a:lnTo>
                  <a:cubicBezTo>
                    <a:pt x="53502" y="32843"/>
                    <a:pt x="51156" y="33030"/>
                    <a:pt x="48794" y="33030"/>
                  </a:cubicBezTo>
                  <a:cubicBezTo>
                    <a:pt x="43370" y="33030"/>
                    <a:pt x="37861" y="32044"/>
                    <a:pt x="33017" y="30659"/>
                  </a:cubicBezTo>
                  <a:cubicBezTo>
                    <a:pt x="18503" y="27027"/>
                    <a:pt x="8371" y="14407"/>
                    <a:pt x="6418" y="0"/>
                  </a:cubicBezTo>
                  <a:close/>
                </a:path>
              </a:pathLst>
            </a:custGeom>
            <a:solidFill>
              <a:srgbClr val="221F1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1"/>
            <p:cNvSpPr/>
            <p:nvPr/>
          </p:nvSpPr>
          <p:spPr>
            <a:xfrm>
              <a:off x="4998051" y="3358678"/>
              <a:ext cx="3112800" cy="508288"/>
            </a:xfrm>
            <a:custGeom>
              <a:avLst/>
              <a:gdLst/>
              <a:ahLst/>
              <a:cxnLst/>
              <a:rect l="l" t="t" r="r" b="b"/>
              <a:pathLst>
                <a:path w="97275" h="15884" extrusionOk="0">
                  <a:moveTo>
                    <a:pt x="50399" y="1"/>
                  </a:moveTo>
                  <a:cubicBezTo>
                    <a:pt x="50340" y="13"/>
                    <a:pt x="50304" y="13"/>
                    <a:pt x="50245" y="25"/>
                  </a:cubicBezTo>
                  <a:cubicBezTo>
                    <a:pt x="50054" y="60"/>
                    <a:pt x="49721" y="144"/>
                    <a:pt x="49221" y="275"/>
                  </a:cubicBezTo>
                  <a:cubicBezTo>
                    <a:pt x="45518" y="1287"/>
                    <a:pt x="33219" y="5025"/>
                    <a:pt x="21836" y="8526"/>
                  </a:cubicBezTo>
                  <a:cubicBezTo>
                    <a:pt x="10454" y="12014"/>
                    <a:pt x="0" y="15265"/>
                    <a:pt x="0" y="15265"/>
                  </a:cubicBezTo>
                  <a:lnTo>
                    <a:pt x="191" y="15884"/>
                  </a:lnTo>
                  <a:cubicBezTo>
                    <a:pt x="191" y="15884"/>
                    <a:pt x="381" y="15824"/>
                    <a:pt x="738" y="15705"/>
                  </a:cubicBezTo>
                  <a:cubicBezTo>
                    <a:pt x="3441" y="14872"/>
                    <a:pt x="15597" y="11097"/>
                    <a:pt x="27218" y="7537"/>
                  </a:cubicBezTo>
                  <a:cubicBezTo>
                    <a:pt x="33028" y="5763"/>
                    <a:pt x="38708" y="4037"/>
                    <a:pt x="42994" y="2751"/>
                  </a:cubicBezTo>
                  <a:cubicBezTo>
                    <a:pt x="45149" y="2108"/>
                    <a:pt x="46947" y="1584"/>
                    <a:pt x="48244" y="1215"/>
                  </a:cubicBezTo>
                  <a:cubicBezTo>
                    <a:pt x="48887" y="1025"/>
                    <a:pt x="49411" y="882"/>
                    <a:pt x="49792" y="787"/>
                  </a:cubicBezTo>
                  <a:cubicBezTo>
                    <a:pt x="49983" y="739"/>
                    <a:pt x="50126" y="703"/>
                    <a:pt x="50245" y="679"/>
                  </a:cubicBezTo>
                  <a:cubicBezTo>
                    <a:pt x="50292" y="668"/>
                    <a:pt x="50328" y="656"/>
                    <a:pt x="50352" y="656"/>
                  </a:cubicBezTo>
                  <a:cubicBezTo>
                    <a:pt x="50388" y="668"/>
                    <a:pt x="50411" y="679"/>
                    <a:pt x="50447" y="679"/>
                  </a:cubicBezTo>
                  <a:cubicBezTo>
                    <a:pt x="50626" y="739"/>
                    <a:pt x="50947" y="810"/>
                    <a:pt x="51411" y="906"/>
                  </a:cubicBezTo>
                  <a:cubicBezTo>
                    <a:pt x="54900" y="1644"/>
                    <a:pt x="66330" y="3751"/>
                    <a:pt x="76891" y="5668"/>
                  </a:cubicBezTo>
                  <a:cubicBezTo>
                    <a:pt x="87464" y="7585"/>
                    <a:pt x="97167" y="9311"/>
                    <a:pt x="97167" y="9311"/>
                  </a:cubicBezTo>
                  <a:lnTo>
                    <a:pt x="97274" y="8680"/>
                  </a:lnTo>
                  <a:cubicBezTo>
                    <a:pt x="97274" y="8680"/>
                    <a:pt x="97096" y="8657"/>
                    <a:pt x="96750" y="8597"/>
                  </a:cubicBezTo>
                  <a:cubicBezTo>
                    <a:pt x="94191" y="8133"/>
                    <a:pt x="82665" y="6073"/>
                    <a:pt x="71747" y="4073"/>
                  </a:cubicBezTo>
                  <a:cubicBezTo>
                    <a:pt x="66294" y="3084"/>
                    <a:pt x="60996" y="2108"/>
                    <a:pt x="57055" y="1358"/>
                  </a:cubicBezTo>
                  <a:cubicBezTo>
                    <a:pt x="55079" y="989"/>
                    <a:pt x="53447" y="668"/>
                    <a:pt x="52304" y="441"/>
                  </a:cubicBezTo>
                  <a:cubicBezTo>
                    <a:pt x="51733" y="322"/>
                    <a:pt x="51281" y="227"/>
                    <a:pt x="50983" y="156"/>
                  </a:cubicBezTo>
                  <a:cubicBezTo>
                    <a:pt x="50828" y="120"/>
                    <a:pt x="50709" y="96"/>
                    <a:pt x="50638" y="72"/>
                  </a:cubicBezTo>
                  <a:cubicBezTo>
                    <a:pt x="50614" y="72"/>
                    <a:pt x="50590" y="60"/>
                    <a:pt x="50578" y="60"/>
                  </a:cubicBezTo>
                  <a:cubicBezTo>
                    <a:pt x="50578" y="60"/>
                    <a:pt x="50578" y="48"/>
                    <a:pt x="50578" y="48"/>
                  </a:cubicBezTo>
                  <a:cubicBezTo>
                    <a:pt x="50519" y="25"/>
                    <a:pt x="50483" y="13"/>
                    <a:pt x="50459" y="13"/>
                  </a:cubicBezTo>
                  <a:lnTo>
                    <a:pt x="50399" y="1"/>
                  </a:ln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1"/>
            <p:cNvSpPr/>
            <p:nvPr/>
          </p:nvSpPr>
          <p:spPr>
            <a:xfrm>
              <a:off x="5004131" y="3866934"/>
              <a:ext cx="32" cy="32"/>
            </a:xfrm>
            <a:custGeom>
              <a:avLst/>
              <a:gdLst/>
              <a:ahLst/>
              <a:cxnLst/>
              <a:rect l="l" t="t" r="r" b="b"/>
              <a:pathLst>
                <a:path w="1" h="1" extrusionOk="0">
                  <a:moveTo>
                    <a:pt x="1" y="1"/>
                  </a:move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1"/>
            <p:cNvSpPr/>
            <p:nvPr/>
          </p:nvSpPr>
          <p:spPr>
            <a:xfrm>
              <a:off x="5004899" y="4103158"/>
              <a:ext cx="3012608" cy="240832"/>
            </a:xfrm>
            <a:custGeom>
              <a:avLst/>
              <a:gdLst/>
              <a:ahLst/>
              <a:cxnLst/>
              <a:rect l="l" t="t" r="r" b="b"/>
              <a:pathLst>
                <a:path w="94144" h="7526" extrusionOk="0">
                  <a:moveTo>
                    <a:pt x="50674" y="1"/>
                  </a:moveTo>
                  <a:lnTo>
                    <a:pt x="1" y="6894"/>
                  </a:lnTo>
                  <a:lnTo>
                    <a:pt x="84" y="7525"/>
                  </a:lnTo>
                  <a:lnTo>
                    <a:pt x="50697" y="643"/>
                  </a:lnTo>
                  <a:lnTo>
                    <a:pt x="94108" y="3370"/>
                  </a:lnTo>
                  <a:lnTo>
                    <a:pt x="94143" y="2727"/>
                  </a:lnTo>
                  <a:lnTo>
                    <a:pt x="50674" y="1"/>
                  </a:ln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1"/>
            <p:cNvSpPr/>
            <p:nvPr/>
          </p:nvSpPr>
          <p:spPr>
            <a:xfrm>
              <a:off x="5007555" y="4343958"/>
              <a:ext cx="32" cy="32"/>
            </a:xfrm>
            <a:custGeom>
              <a:avLst/>
              <a:gdLst/>
              <a:ahLst/>
              <a:cxnLst/>
              <a:rect l="l" t="t" r="r" b="b"/>
              <a:pathLst>
                <a:path w="1" h="1" extrusionOk="0">
                  <a:moveTo>
                    <a:pt x="1" y="0"/>
                  </a:move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1"/>
            <p:cNvSpPr/>
            <p:nvPr/>
          </p:nvSpPr>
          <p:spPr>
            <a:xfrm>
              <a:off x="4878019" y="2402774"/>
              <a:ext cx="1800256" cy="2279904"/>
            </a:xfrm>
            <a:custGeom>
              <a:avLst/>
              <a:gdLst/>
              <a:ahLst/>
              <a:cxnLst/>
              <a:rect l="l" t="t" r="r" b="b"/>
              <a:pathLst>
                <a:path w="56258" h="71247" extrusionOk="0">
                  <a:moveTo>
                    <a:pt x="53722" y="0"/>
                  </a:moveTo>
                  <a:lnTo>
                    <a:pt x="1" y="28611"/>
                  </a:lnTo>
                  <a:lnTo>
                    <a:pt x="5132" y="71247"/>
                  </a:lnTo>
                  <a:lnTo>
                    <a:pt x="7740" y="71247"/>
                  </a:lnTo>
                  <a:lnTo>
                    <a:pt x="3847" y="32302"/>
                  </a:lnTo>
                  <a:lnTo>
                    <a:pt x="45518" y="13073"/>
                  </a:lnTo>
                  <a:lnTo>
                    <a:pt x="49888" y="71247"/>
                  </a:lnTo>
                  <a:lnTo>
                    <a:pt x="56258" y="71247"/>
                  </a:lnTo>
                  <a:lnTo>
                    <a:pt x="537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1"/>
            <p:cNvSpPr/>
            <p:nvPr/>
          </p:nvSpPr>
          <p:spPr>
            <a:xfrm>
              <a:off x="6556323" y="2413046"/>
              <a:ext cx="1676064" cy="2279936"/>
            </a:xfrm>
            <a:custGeom>
              <a:avLst/>
              <a:gdLst/>
              <a:ahLst/>
              <a:cxnLst/>
              <a:rect l="l" t="t" r="r" b="b"/>
              <a:pathLst>
                <a:path w="52377" h="71248" extrusionOk="0">
                  <a:moveTo>
                    <a:pt x="1" y="0"/>
                  </a:moveTo>
                  <a:lnTo>
                    <a:pt x="2525" y="71247"/>
                  </a:lnTo>
                  <a:lnTo>
                    <a:pt x="8121" y="71247"/>
                  </a:lnTo>
                  <a:lnTo>
                    <a:pt x="7811" y="13550"/>
                  </a:lnTo>
                  <a:lnTo>
                    <a:pt x="45638" y="25087"/>
                  </a:lnTo>
                  <a:lnTo>
                    <a:pt x="40494" y="71247"/>
                  </a:lnTo>
                  <a:lnTo>
                    <a:pt x="45638" y="71247"/>
                  </a:lnTo>
                  <a:lnTo>
                    <a:pt x="52376" y="19324"/>
                  </a:lnTo>
                  <a:lnTo>
                    <a:pt x="1"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1"/>
            <p:cNvSpPr/>
            <p:nvPr/>
          </p:nvSpPr>
          <p:spPr>
            <a:xfrm>
              <a:off x="6576899" y="2392854"/>
              <a:ext cx="1675680" cy="2279552"/>
            </a:xfrm>
            <a:custGeom>
              <a:avLst/>
              <a:gdLst/>
              <a:ahLst/>
              <a:cxnLst/>
              <a:rect l="l" t="t" r="r" b="b"/>
              <a:pathLst>
                <a:path w="52365" h="71236" extrusionOk="0">
                  <a:moveTo>
                    <a:pt x="1" y="0"/>
                  </a:moveTo>
                  <a:lnTo>
                    <a:pt x="2525" y="71235"/>
                  </a:lnTo>
                  <a:lnTo>
                    <a:pt x="8121" y="71235"/>
                  </a:lnTo>
                  <a:lnTo>
                    <a:pt x="7811" y="13538"/>
                  </a:lnTo>
                  <a:lnTo>
                    <a:pt x="45637" y="25075"/>
                  </a:lnTo>
                  <a:lnTo>
                    <a:pt x="40494" y="71235"/>
                  </a:lnTo>
                  <a:lnTo>
                    <a:pt x="45637" y="71235"/>
                  </a:lnTo>
                  <a:lnTo>
                    <a:pt x="52364" y="19312"/>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1"/>
            <p:cNvSpPr/>
            <p:nvPr/>
          </p:nvSpPr>
          <p:spPr>
            <a:xfrm>
              <a:off x="4857154" y="2392854"/>
              <a:ext cx="1800256" cy="2279552"/>
            </a:xfrm>
            <a:custGeom>
              <a:avLst/>
              <a:gdLst/>
              <a:ahLst/>
              <a:cxnLst/>
              <a:rect l="l" t="t" r="r" b="b"/>
              <a:pathLst>
                <a:path w="56258" h="71236" extrusionOk="0">
                  <a:moveTo>
                    <a:pt x="53734" y="0"/>
                  </a:moveTo>
                  <a:lnTo>
                    <a:pt x="1" y="28611"/>
                  </a:lnTo>
                  <a:lnTo>
                    <a:pt x="5132" y="71235"/>
                  </a:lnTo>
                  <a:lnTo>
                    <a:pt x="7740" y="71235"/>
                  </a:lnTo>
                  <a:lnTo>
                    <a:pt x="3847" y="32290"/>
                  </a:lnTo>
                  <a:lnTo>
                    <a:pt x="45518" y="13062"/>
                  </a:lnTo>
                  <a:lnTo>
                    <a:pt x="49900" y="71235"/>
                  </a:lnTo>
                  <a:lnTo>
                    <a:pt x="56258" y="71235"/>
                  </a:lnTo>
                  <a:lnTo>
                    <a:pt x="53734" y="0"/>
                  </a:lnTo>
                  <a:close/>
                </a:path>
              </a:pathLst>
            </a:custGeom>
            <a:solidFill>
              <a:srgbClr val="33333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1"/>
            <p:cNvSpPr/>
            <p:nvPr/>
          </p:nvSpPr>
          <p:spPr>
            <a:xfrm>
              <a:off x="4857443" y="3212374"/>
              <a:ext cx="247680" cy="1460032"/>
            </a:xfrm>
            <a:custGeom>
              <a:avLst/>
              <a:gdLst/>
              <a:ahLst/>
              <a:cxnLst/>
              <a:rect l="l" t="t" r="r" b="b"/>
              <a:pathLst>
                <a:path w="7740" h="45626" extrusionOk="0">
                  <a:moveTo>
                    <a:pt x="5621" y="1"/>
                  </a:moveTo>
                  <a:lnTo>
                    <a:pt x="1" y="3001"/>
                  </a:lnTo>
                  <a:lnTo>
                    <a:pt x="5132" y="45625"/>
                  </a:lnTo>
                  <a:lnTo>
                    <a:pt x="7740" y="45625"/>
                  </a:lnTo>
                  <a:lnTo>
                    <a:pt x="3847" y="6680"/>
                  </a:lnTo>
                  <a:lnTo>
                    <a:pt x="6930" y="5263"/>
                  </a:lnTo>
                  <a:cubicBezTo>
                    <a:pt x="6442" y="3525"/>
                    <a:pt x="6037" y="1763"/>
                    <a:pt x="5621" y="1"/>
                  </a:cubicBezTo>
                  <a:close/>
                </a:path>
              </a:pathLst>
            </a:custGeom>
            <a:solidFill>
              <a:srgbClr val="221F1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1"/>
            <p:cNvSpPr/>
            <p:nvPr/>
          </p:nvSpPr>
          <p:spPr>
            <a:xfrm>
              <a:off x="6421091" y="4001814"/>
              <a:ext cx="236608" cy="670592"/>
            </a:xfrm>
            <a:custGeom>
              <a:avLst/>
              <a:gdLst/>
              <a:ahLst/>
              <a:cxnLst/>
              <a:rect l="l" t="t" r="r" b="b"/>
              <a:pathLst>
                <a:path w="7394" h="20956" extrusionOk="0">
                  <a:moveTo>
                    <a:pt x="6656" y="0"/>
                  </a:moveTo>
                  <a:cubicBezTo>
                    <a:pt x="4989" y="2917"/>
                    <a:pt x="2691" y="5334"/>
                    <a:pt x="0" y="7275"/>
                  </a:cubicBezTo>
                  <a:lnTo>
                    <a:pt x="1036" y="20955"/>
                  </a:lnTo>
                  <a:lnTo>
                    <a:pt x="7394" y="20955"/>
                  </a:lnTo>
                  <a:lnTo>
                    <a:pt x="6656" y="0"/>
                  </a:lnTo>
                  <a:close/>
                </a:path>
              </a:pathLst>
            </a:custGeom>
            <a:solidFill>
              <a:srgbClr val="221F1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1"/>
            <p:cNvSpPr/>
            <p:nvPr/>
          </p:nvSpPr>
          <p:spPr>
            <a:xfrm>
              <a:off x="5539459" y="2824918"/>
              <a:ext cx="328448" cy="328064"/>
            </a:xfrm>
            <a:custGeom>
              <a:avLst/>
              <a:gdLst/>
              <a:ahLst/>
              <a:cxnLst/>
              <a:rect l="l" t="t" r="r" b="b"/>
              <a:pathLst>
                <a:path w="10264" h="10252" extrusionOk="0">
                  <a:moveTo>
                    <a:pt x="5132" y="0"/>
                  </a:moveTo>
                  <a:cubicBezTo>
                    <a:pt x="2298" y="0"/>
                    <a:pt x="0" y="2298"/>
                    <a:pt x="0" y="5132"/>
                  </a:cubicBezTo>
                  <a:cubicBezTo>
                    <a:pt x="0" y="7965"/>
                    <a:pt x="2298" y="10251"/>
                    <a:pt x="5132" y="10251"/>
                  </a:cubicBezTo>
                  <a:cubicBezTo>
                    <a:pt x="7965" y="10251"/>
                    <a:pt x="10263" y="7965"/>
                    <a:pt x="10263" y="5132"/>
                  </a:cubicBezTo>
                  <a:cubicBezTo>
                    <a:pt x="10263" y="2298"/>
                    <a:pt x="7965" y="0"/>
                    <a:pt x="5132" y="0"/>
                  </a:cubicBezTo>
                  <a:close/>
                </a:path>
              </a:pathLst>
            </a:custGeom>
            <a:solidFill>
              <a:srgbClr val="ED97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1"/>
            <p:cNvSpPr/>
            <p:nvPr/>
          </p:nvSpPr>
          <p:spPr>
            <a:xfrm>
              <a:off x="6153987" y="2512118"/>
              <a:ext cx="165024" cy="106304"/>
            </a:xfrm>
            <a:custGeom>
              <a:avLst/>
              <a:gdLst/>
              <a:ahLst/>
              <a:cxnLst/>
              <a:rect l="l" t="t" r="r" b="b"/>
              <a:pathLst>
                <a:path w="5157" h="3322" extrusionOk="0">
                  <a:moveTo>
                    <a:pt x="2442" y="0"/>
                  </a:moveTo>
                  <a:lnTo>
                    <a:pt x="1" y="3322"/>
                  </a:lnTo>
                  <a:lnTo>
                    <a:pt x="5156" y="548"/>
                  </a:lnTo>
                  <a:lnTo>
                    <a:pt x="2442" y="0"/>
                  </a:lnTo>
                  <a:close/>
                </a:path>
              </a:pathLst>
            </a:custGeom>
            <a:solidFill>
              <a:srgbClr val="F1C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1"/>
            <p:cNvSpPr/>
            <p:nvPr/>
          </p:nvSpPr>
          <p:spPr>
            <a:xfrm>
              <a:off x="5469347" y="2512118"/>
              <a:ext cx="1018816" cy="1240544"/>
            </a:xfrm>
            <a:custGeom>
              <a:avLst/>
              <a:gdLst/>
              <a:ahLst/>
              <a:cxnLst/>
              <a:rect l="l" t="t" r="r" b="b"/>
              <a:pathLst>
                <a:path w="31838" h="38767" extrusionOk="0">
                  <a:moveTo>
                    <a:pt x="23837" y="0"/>
                  </a:moveTo>
                  <a:lnTo>
                    <a:pt x="881" y="12740"/>
                  </a:lnTo>
                  <a:lnTo>
                    <a:pt x="0" y="15050"/>
                  </a:lnTo>
                  <a:cubicBezTo>
                    <a:pt x="5656" y="31635"/>
                    <a:pt x="3560" y="38767"/>
                    <a:pt x="3560" y="38767"/>
                  </a:cubicBezTo>
                  <a:lnTo>
                    <a:pt x="24372" y="32230"/>
                  </a:lnTo>
                  <a:cubicBezTo>
                    <a:pt x="31838" y="27908"/>
                    <a:pt x="22837" y="2822"/>
                    <a:pt x="22837" y="2822"/>
                  </a:cubicBezTo>
                  <a:lnTo>
                    <a:pt x="23837" y="0"/>
                  </a:lnTo>
                  <a:close/>
                </a:path>
              </a:pathLst>
            </a:custGeom>
            <a:solidFill>
              <a:srgbClr val="F5D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1"/>
            <p:cNvSpPr/>
            <p:nvPr/>
          </p:nvSpPr>
          <p:spPr>
            <a:xfrm>
              <a:off x="6045411" y="3419638"/>
              <a:ext cx="232448" cy="137952"/>
            </a:xfrm>
            <a:custGeom>
              <a:avLst/>
              <a:gdLst/>
              <a:ahLst/>
              <a:cxnLst/>
              <a:rect l="l" t="t" r="r" b="b"/>
              <a:pathLst>
                <a:path w="7264" h="4311" extrusionOk="0">
                  <a:moveTo>
                    <a:pt x="5716" y="1"/>
                  </a:moveTo>
                  <a:lnTo>
                    <a:pt x="3370" y="1453"/>
                  </a:lnTo>
                  <a:lnTo>
                    <a:pt x="1" y="4311"/>
                  </a:lnTo>
                  <a:lnTo>
                    <a:pt x="1" y="4311"/>
                  </a:lnTo>
                  <a:lnTo>
                    <a:pt x="7263" y="1156"/>
                  </a:lnTo>
                  <a:lnTo>
                    <a:pt x="5716" y="1"/>
                  </a:lnTo>
                  <a:close/>
                </a:path>
              </a:pathLst>
            </a:custGeom>
            <a:solidFill>
              <a:srgbClr val="F0A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1"/>
            <p:cNvSpPr/>
            <p:nvPr/>
          </p:nvSpPr>
          <p:spPr>
            <a:xfrm>
              <a:off x="5550115" y="3419638"/>
              <a:ext cx="699168" cy="333024"/>
            </a:xfrm>
            <a:custGeom>
              <a:avLst/>
              <a:gdLst/>
              <a:ahLst/>
              <a:cxnLst/>
              <a:rect l="l" t="t" r="r" b="b"/>
              <a:pathLst>
                <a:path w="21849" h="10407" extrusionOk="0">
                  <a:moveTo>
                    <a:pt x="21194" y="1"/>
                  </a:moveTo>
                  <a:lnTo>
                    <a:pt x="762" y="7585"/>
                  </a:lnTo>
                  <a:lnTo>
                    <a:pt x="0" y="9002"/>
                  </a:lnTo>
                  <a:lnTo>
                    <a:pt x="1036" y="10407"/>
                  </a:lnTo>
                  <a:lnTo>
                    <a:pt x="21848" y="3870"/>
                  </a:lnTo>
                  <a:lnTo>
                    <a:pt x="20539" y="2120"/>
                  </a:lnTo>
                  <a:lnTo>
                    <a:pt x="21194" y="1"/>
                  </a:lnTo>
                  <a:close/>
                </a:path>
              </a:pathLst>
            </a:custGeom>
            <a:solidFill>
              <a:srgbClr val="F1C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1"/>
            <p:cNvSpPr/>
            <p:nvPr/>
          </p:nvSpPr>
          <p:spPr>
            <a:xfrm>
              <a:off x="6139907" y="3083990"/>
              <a:ext cx="16032" cy="22880"/>
            </a:xfrm>
            <a:custGeom>
              <a:avLst/>
              <a:gdLst/>
              <a:ahLst/>
              <a:cxnLst/>
              <a:rect l="l" t="t" r="r" b="b"/>
              <a:pathLst>
                <a:path w="501" h="715" extrusionOk="0">
                  <a:moveTo>
                    <a:pt x="298" y="0"/>
                  </a:moveTo>
                  <a:lnTo>
                    <a:pt x="0" y="108"/>
                  </a:lnTo>
                  <a:cubicBezTo>
                    <a:pt x="72" y="310"/>
                    <a:pt x="131" y="512"/>
                    <a:pt x="191" y="715"/>
                  </a:cubicBezTo>
                  <a:lnTo>
                    <a:pt x="500" y="619"/>
                  </a:lnTo>
                  <a:cubicBezTo>
                    <a:pt x="441" y="417"/>
                    <a:pt x="369" y="215"/>
                    <a:pt x="298"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1"/>
            <p:cNvSpPr/>
            <p:nvPr/>
          </p:nvSpPr>
          <p:spPr>
            <a:xfrm>
              <a:off x="6151331" y="3124374"/>
              <a:ext cx="13376" cy="21760"/>
            </a:xfrm>
            <a:custGeom>
              <a:avLst/>
              <a:gdLst/>
              <a:ahLst/>
              <a:cxnLst/>
              <a:rect l="l" t="t" r="r" b="b"/>
              <a:pathLst>
                <a:path w="418" h="680" extrusionOk="0">
                  <a:moveTo>
                    <a:pt x="310" y="0"/>
                  </a:moveTo>
                  <a:lnTo>
                    <a:pt x="1" y="60"/>
                  </a:lnTo>
                  <a:cubicBezTo>
                    <a:pt x="36" y="215"/>
                    <a:pt x="60" y="358"/>
                    <a:pt x="84" y="512"/>
                  </a:cubicBezTo>
                  <a:cubicBezTo>
                    <a:pt x="96" y="572"/>
                    <a:pt x="96" y="631"/>
                    <a:pt x="108" y="679"/>
                  </a:cubicBezTo>
                  <a:lnTo>
                    <a:pt x="417" y="643"/>
                  </a:lnTo>
                  <a:cubicBezTo>
                    <a:pt x="417" y="584"/>
                    <a:pt x="405" y="524"/>
                    <a:pt x="393" y="465"/>
                  </a:cubicBezTo>
                  <a:cubicBezTo>
                    <a:pt x="382" y="310"/>
                    <a:pt x="346" y="155"/>
                    <a:pt x="31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1"/>
            <p:cNvSpPr/>
            <p:nvPr/>
          </p:nvSpPr>
          <p:spPr>
            <a:xfrm>
              <a:off x="6120867" y="2803958"/>
              <a:ext cx="18304" cy="22880"/>
            </a:xfrm>
            <a:custGeom>
              <a:avLst/>
              <a:gdLst/>
              <a:ahLst/>
              <a:cxnLst/>
              <a:rect l="l" t="t" r="r" b="b"/>
              <a:pathLst>
                <a:path w="572" h="715" extrusionOk="0">
                  <a:moveTo>
                    <a:pt x="286" y="0"/>
                  </a:moveTo>
                  <a:lnTo>
                    <a:pt x="0" y="167"/>
                  </a:lnTo>
                  <a:cubicBezTo>
                    <a:pt x="107" y="346"/>
                    <a:pt x="202" y="524"/>
                    <a:pt x="274" y="715"/>
                  </a:cubicBezTo>
                  <a:lnTo>
                    <a:pt x="572" y="608"/>
                  </a:lnTo>
                  <a:cubicBezTo>
                    <a:pt x="500" y="393"/>
                    <a:pt x="393" y="191"/>
                    <a:pt x="286"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1"/>
            <p:cNvSpPr/>
            <p:nvPr/>
          </p:nvSpPr>
          <p:spPr>
            <a:xfrm>
              <a:off x="6104483" y="2770422"/>
              <a:ext cx="32" cy="32"/>
            </a:xfrm>
            <a:custGeom>
              <a:avLst/>
              <a:gdLst/>
              <a:ahLst/>
              <a:cxnLst/>
              <a:rect l="l" t="t" r="r" b="b"/>
              <a:pathLst>
                <a:path w="1" h="1" extrusionOk="0">
                  <a:moveTo>
                    <a:pt x="0" y="1"/>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1"/>
            <p:cNvSpPr/>
            <p:nvPr/>
          </p:nvSpPr>
          <p:spPr>
            <a:xfrm>
              <a:off x="6114755" y="3006262"/>
              <a:ext cx="14880" cy="22496"/>
            </a:xfrm>
            <a:custGeom>
              <a:avLst/>
              <a:gdLst/>
              <a:ahLst/>
              <a:cxnLst/>
              <a:rect l="l" t="t" r="r" b="b"/>
              <a:pathLst>
                <a:path w="465" h="703" extrusionOk="0">
                  <a:moveTo>
                    <a:pt x="322" y="0"/>
                  </a:moveTo>
                  <a:lnTo>
                    <a:pt x="1" y="60"/>
                  </a:lnTo>
                  <a:cubicBezTo>
                    <a:pt x="48" y="274"/>
                    <a:pt x="96" y="489"/>
                    <a:pt x="155" y="703"/>
                  </a:cubicBezTo>
                  <a:lnTo>
                    <a:pt x="465" y="608"/>
                  </a:lnTo>
                  <a:cubicBezTo>
                    <a:pt x="405" y="405"/>
                    <a:pt x="358" y="203"/>
                    <a:pt x="32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1"/>
            <p:cNvSpPr/>
            <p:nvPr/>
          </p:nvSpPr>
          <p:spPr>
            <a:xfrm>
              <a:off x="6115139" y="2924342"/>
              <a:ext cx="14880" cy="22528"/>
            </a:xfrm>
            <a:custGeom>
              <a:avLst/>
              <a:gdLst/>
              <a:ahLst/>
              <a:cxnLst/>
              <a:rect l="l" t="t" r="r" b="b"/>
              <a:pathLst>
                <a:path w="465" h="704" extrusionOk="0">
                  <a:moveTo>
                    <a:pt x="155" y="1"/>
                  </a:moveTo>
                  <a:cubicBezTo>
                    <a:pt x="96" y="215"/>
                    <a:pt x="48" y="429"/>
                    <a:pt x="0" y="632"/>
                  </a:cubicBezTo>
                  <a:lnTo>
                    <a:pt x="310" y="703"/>
                  </a:lnTo>
                  <a:cubicBezTo>
                    <a:pt x="358" y="501"/>
                    <a:pt x="405" y="298"/>
                    <a:pt x="465" y="84"/>
                  </a:cubicBezTo>
                  <a:lnTo>
                    <a:pt x="155"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1"/>
            <p:cNvSpPr/>
            <p:nvPr/>
          </p:nvSpPr>
          <p:spPr>
            <a:xfrm>
              <a:off x="6096835" y="2770422"/>
              <a:ext cx="20992" cy="22496"/>
            </a:xfrm>
            <a:custGeom>
              <a:avLst/>
              <a:gdLst/>
              <a:ahLst/>
              <a:cxnLst/>
              <a:rect l="l" t="t" r="r" b="b"/>
              <a:pathLst>
                <a:path w="656" h="703" extrusionOk="0">
                  <a:moveTo>
                    <a:pt x="239" y="1"/>
                  </a:moveTo>
                  <a:lnTo>
                    <a:pt x="1" y="203"/>
                  </a:lnTo>
                  <a:cubicBezTo>
                    <a:pt x="144" y="370"/>
                    <a:pt x="275" y="536"/>
                    <a:pt x="406" y="703"/>
                  </a:cubicBezTo>
                  <a:lnTo>
                    <a:pt x="656" y="501"/>
                  </a:lnTo>
                  <a:cubicBezTo>
                    <a:pt x="525" y="334"/>
                    <a:pt x="382" y="167"/>
                    <a:pt x="23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1"/>
            <p:cNvSpPr/>
            <p:nvPr/>
          </p:nvSpPr>
          <p:spPr>
            <a:xfrm>
              <a:off x="6111331" y="2965878"/>
              <a:ext cx="11072" cy="21376"/>
            </a:xfrm>
            <a:custGeom>
              <a:avLst/>
              <a:gdLst/>
              <a:ahLst/>
              <a:cxnLst/>
              <a:rect l="l" t="t" r="r" b="b"/>
              <a:pathLst>
                <a:path w="346" h="668" extrusionOk="0">
                  <a:moveTo>
                    <a:pt x="24" y="0"/>
                  </a:moveTo>
                  <a:cubicBezTo>
                    <a:pt x="0" y="227"/>
                    <a:pt x="0" y="441"/>
                    <a:pt x="24" y="667"/>
                  </a:cubicBezTo>
                  <a:lnTo>
                    <a:pt x="346" y="643"/>
                  </a:lnTo>
                  <a:cubicBezTo>
                    <a:pt x="322" y="441"/>
                    <a:pt x="322" y="227"/>
                    <a:pt x="334" y="24"/>
                  </a:cubicBezTo>
                  <a:lnTo>
                    <a:pt x="24"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1"/>
            <p:cNvSpPr/>
            <p:nvPr/>
          </p:nvSpPr>
          <p:spPr>
            <a:xfrm>
              <a:off x="6134179" y="2844726"/>
              <a:ext cx="11072" cy="21344"/>
            </a:xfrm>
            <a:custGeom>
              <a:avLst/>
              <a:gdLst/>
              <a:ahLst/>
              <a:cxnLst/>
              <a:rect l="l" t="t" r="r" b="b"/>
              <a:pathLst>
                <a:path w="346" h="667" extrusionOk="0">
                  <a:moveTo>
                    <a:pt x="322" y="0"/>
                  </a:moveTo>
                  <a:lnTo>
                    <a:pt x="1" y="36"/>
                  </a:lnTo>
                  <a:cubicBezTo>
                    <a:pt x="25" y="238"/>
                    <a:pt x="25" y="441"/>
                    <a:pt x="1" y="643"/>
                  </a:cubicBezTo>
                  <a:lnTo>
                    <a:pt x="322" y="667"/>
                  </a:lnTo>
                  <a:cubicBezTo>
                    <a:pt x="346" y="453"/>
                    <a:pt x="346" y="226"/>
                    <a:pt x="32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1"/>
            <p:cNvSpPr/>
            <p:nvPr/>
          </p:nvSpPr>
          <p:spPr>
            <a:xfrm>
              <a:off x="6070563" y="2738806"/>
              <a:ext cx="20992" cy="22496"/>
            </a:xfrm>
            <a:custGeom>
              <a:avLst/>
              <a:gdLst/>
              <a:ahLst/>
              <a:cxnLst/>
              <a:rect l="l" t="t" r="r" b="b"/>
              <a:pathLst>
                <a:path w="656" h="703" extrusionOk="0">
                  <a:moveTo>
                    <a:pt x="262" y="0"/>
                  </a:moveTo>
                  <a:lnTo>
                    <a:pt x="0" y="179"/>
                  </a:lnTo>
                  <a:cubicBezTo>
                    <a:pt x="131" y="358"/>
                    <a:pt x="262" y="536"/>
                    <a:pt x="405" y="703"/>
                  </a:cubicBezTo>
                  <a:lnTo>
                    <a:pt x="655" y="500"/>
                  </a:lnTo>
                  <a:cubicBezTo>
                    <a:pt x="512" y="334"/>
                    <a:pt x="381" y="167"/>
                    <a:pt x="26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1"/>
            <p:cNvSpPr/>
            <p:nvPr/>
          </p:nvSpPr>
          <p:spPr>
            <a:xfrm>
              <a:off x="6125795" y="2884726"/>
              <a:ext cx="15296" cy="22496"/>
            </a:xfrm>
            <a:custGeom>
              <a:avLst/>
              <a:gdLst/>
              <a:ahLst/>
              <a:cxnLst/>
              <a:rect l="l" t="t" r="r" b="b"/>
              <a:pathLst>
                <a:path w="478" h="703" extrusionOk="0">
                  <a:moveTo>
                    <a:pt x="167" y="0"/>
                  </a:moveTo>
                  <a:cubicBezTo>
                    <a:pt x="120" y="215"/>
                    <a:pt x="60" y="417"/>
                    <a:pt x="1" y="620"/>
                  </a:cubicBezTo>
                  <a:lnTo>
                    <a:pt x="310" y="703"/>
                  </a:lnTo>
                  <a:cubicBezTo>
                    <a:pt x="370" y="500"/>
                    <a:pt x="429" y="286"/>
                    <a:pt x="477" y="72"/>
                  </a:cubicBezTo>
                  <a:lnTo>
                    <a:pt x="167"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1"/>
            <p:cNvSpPr/>
            <p:nvPr/>
          </p:nvSpPr>
          <p:spPr>
            <a:xfrm>
              <a:off x="6047715" y="2663350"/>
              <a:ext cx="11456" cy="21376"/>
            </a:xfrm>
            <a:custGeom>
              <a:avLst/>
              <a:gdLst/>
              <a:ahLst/>
              <a:cxnLst/>
              <a:rect l="l" t="t" r="r" b="b"/>
              <a:pathLst>
                <a:path w="358" h="668" extrusionOk="0">
                  <a:moveTo>
                    <a:pt x="48" y="1"/>
                  </a:moveTo>
                  <a:cubicBezTo>
                    <a:pt x="12" y="227"/>
                    <a:pt x="0" y="441"/>
                    <a:pt x="12" y="668"/>
                  </a:cubicBezTo>
                  <a:lnTo>
                    <a:pt x="333" y="656"/>
                  </a:lnTo>
                  <a:cubicBezTo>
                    <a:pt x="321" y="453"/>
                    <a:pt x="333" y="251"/>
                    <a:pt x="357" y="49"/>
                  </a:cubicBezTo>
                  <a:lnTo>
                    <a:pt x="48"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1"/>
            <p:cNvSpPr/>
            <p:nvPr/>
          </p:nvSpPr>
          <p:spPr>
            <a:xfrm>
              <a:off x="6053795" y="2622582"/>
              <a:ext cx="16800" cy="22912"/>
            </a:xfrm>
            <a:custGeom>
              <a:avLst/>
              <a:gdLst/>
              <a:ahLst/>
              <a:cxnLst/>
              <a:rect l="l" t="t" r="r" b="b"/>
              <a:pathLst>
                <a:path w="525" h="716" extrusionOk="0">
                  <a:moveTo>
                    <a:pt x="227" y="1"/>
                  </a:moveTo>
                  <a:cubicBezTo>
                    <a:pt x="143" y="203"/>
                    <a:pt x="60" y="418"/>
                    <a:pt x="1" y="620"/>
                  </a:cubicBezTo>
                  <a:lnTo>
                    <a:pt x="310" y="715"/>
                  </a:lnTo>
                  <a:cubicBezTo>
                    <a:pt x="370" y="513"/>
                    <a:pt x="441" y="322"/>
                    <a:pt x="524" y="132"/>
                  </a:cubicBezTo>
                  <a:lnTo>
                    <a:pt x="227"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1"/>
            <p:cNvSpPr/>
            <p:nvPr/>
          </p:nvSpPr>
          <p:spPr>
            <a:xfrm>
              <a:off x="6051523" y="2703382"/>
              <a:ext cx="17152" cy="22880"/>
            </a:xfrm>
            <a:custGeom>
              <a:avLst/>
              <a:gdLst/>
              <a:ahLst/>
              <a:cxnLst/>
              <a:rect l="l" t="t" r="r" b="b"/>
              <a:pathLst>
                <a:path w="536" h="715" extrusionOk="0">
                  <a:moveTo>
                    <a:pt x="310" y="0"/>
                  </a:moveTo>
                  <a:lnTo>
                    <a:pt x="0" y="95"/>
                  </a:lnTo>
                  <a:lnTo>
                    <a:pt x="24" y="167"/>
                  </a:lnTo>
                  <a:cubicBezTo>
                    <a:pt x="83" y="357"/>
                    <a:pt x="155" y="548"/>
                    <a:pt x="250" y="714"/>
                  </a:cubicBezTo>
                  <a:lnTo>
                    <a:pt x="536" y="572"/>
                  </a:lnTo>
                  <a:cubicBezTo>
                    <a:pt x="453" y="417"/>
                    <a:pt x="381" y="250"/>
                    <a:pt x="333" y="71"/>
                  </a:cubicBezTo>
                  <a:lnTo>
                    <a:pt x="310"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1"/>
            <p:cNvSpPr/>
            <p:nvPr/>
          </p:nvSpPr>
          <p:spPr>
            <a:xfrm>
              <a:off x="5640803" y="3033686"/>
              <a:ext cx="21728" cy="21760"/>
            </a:xfrm>
            <a:custGeom>
              <a:avLst/>
              <a:gdLst/>
              <a:ahLst/>
              <a:cxnLst/>
              <a:rect l="l" t="t" r="r" b="b"/>
              <a:pathLst>
                <a:path w="679" h="680" extrusionOk="0">
                  <a:moveTo>
                    <a:pt x="226" y="1"/>
                  </a:moveTo>
                  <a:lnTo>
                    <a:pt x="0" y="227"/>
                  </a:lnTo>
                  <a:cubicBezTo>
                    <a:pt x="143" y="382"/>
                    <a:pt x="298" y="525"/>
                    <a:pt x="453" y="679"/>
                  </a:cubicBezTo>
                  <a:lnTo>
                    <a:pt x="679" y="453"/>
                  </a:lnTo>
                  <a:cubicBezTo>
                    <a:pt x="524" y="298"/>
                    <a:pt x="369" y="156"/>
                    <a:pt x="226"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1"/>
            <p:cNvSpPr/>
            <p:nvPr/>
          </p:nvSpPr>
          <p:spPr>
            <a:xfrm>
              <a:off x="6129987" y="2803958"/>
              <a:ext cx="32" cy="32"/>
            </a:xfrm>
            <a:custGeom>
              <a:avLst/>
              <a:gdLst/>
              <a:ahLst/>
              <a:cxnLst/>
              <a:rect l="l" t="t" r="r" b="b"/>
              <a:pathLst>
                <a:path w="1" h="1" extrusionOk="0">
                  <a:moveTo>
                    <a:pt x="1" y="0"/>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1"/>
            <p:cNvSpPr/>
            <p:nvPr/>
          </p:nvSpPr>
          <p:spPr>
            <a:xfrm>
              <a:off x="5613347" y="3002838"/>
              <a:ext cx="20992" cy="22496"/>
            </a:xfrm>
            <a:custGeom>
              <a:avLst/>
              <a:gdLst/>
              <a:ahLst/>
              <a:cxnLst/>
              <a:rect l="l" t="t" r="r" b="b"/>
              <a:pathLst>
                <a:path w="656" h="703" extrusionOk="0">
                  <a:moveTo>
                    <a:pt x="263" y="0"/>
                  </a:moveTo>
                  <a:lnTo>
                    <a:pt x="1" y="191"/>
                  </a:lnTo>
                  <a:cubicBezTo>
                    <a:pt x="132" y="369"/>
                    <a:pt x="263" y="536"/>
                    <a:pt x="406" y="703"/>
                  </a:cubicBezTo>
                  <a:lnTo>
                    <a:pt x="656" y="500"/>
                  </a:lnTo>
                  <a:cubicBezTo>
                    <a:pt x="513" y="346"/>
                    <a:pt x="382" y="179"/>
                    <a:pt x="263"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5576035" y="2930838"/>
              <a:ext cx="16768" cy="22880"/>
            </a:xfrm>
            <a:custGeom>
              <a:avLst/>
              <a:gdLst/>
              <a:ahLst/>
              <a:cxnLst/>
              <a:rect l="l" t="t" r="r" b="b"/>
              <a:pathLst>
                <a:path w="524" h="715" extrusionOk="0">
                  <a:moveTo>
                    <a:pt x="310" y="0"/>
                  </a:moveTo>
                  <a:lnTo>
                    <a:pt x="0" y="95"/>
                  </a:lnTo>
                  <a:cubicBezTo>
                    <a:pt x="72" y="310"/>
                    <a:pt x="143" y="512"/>
                    <a:pt x="226" y="714"/>
                  </a:cubicBezTo>
                  <a:lnTo>
                    <a:pt x="524" y="595"/>
                  </a:lnTo>
                  <a:cubicBezTo>
                    <a:pt x="441" y="405"/>
                    <a:pt x="369" y="202"/>
                    <a:pt x="31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5640419" y="3282102"/>
              <a:ext cx="17152" cy="23264"/>
            </a:xfrm>
            <a:custGeom>
              <a:avLst/>
              <a:gdLst/>
              <a:ahLst/>
              <a:cxnLst/>
              <a:rect l="l" t="t" r="r" b="b"/>
              <a:pathLst>
                <a:path w="536" h="727" extrusionOk="0">
                  <a:moveTo>
                    <a:pt x="238" y="1"/>
                  </a:moveTo>
                  <a:cubicBezTo>
                    <a:pt x="155" y="203"/>
                    <a:pt x="72" y="405"/>
                    <a:pt x="0" y="608"/>
                  </a:cubicBezTo>
                  <a:lnTo>
                    <a:pt x="298" y="727"/>
                  </a:lnTo>
                  <a:cubicBezTo>
                    <a:pt x="369" y="524"/>
                    <a:pt x="453" y="334"/>
                    <a:pt x="536" y="132"/>
                  </a:cubicBezTo>
                  <a:lnTo>
                    <a:pt x="238"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1"/>
            <p:cNvSpPr/>
            <p:nvPr/>
          </p:nvSpPr>
          <p:spPr>
            <a:xfrm>
              <a:off x="5622883" y="3362486"/>
              <a:ext cx="12224" cy="21760"/>
            </a:xfrm>
            <a:custGeom>
              <a:avLst/>
              <a:gdLst/>
              <a:ahLst/>
              <a:cxnLst/>
              <a:rect l="l" t="t" r="r" b="b"/>
              <a:pathLst>
                <a:path w="382" h="680" extrusionOk="0">
                  <a:moveTo>
                    <a:pt x="60" y="1"/>
                  </a:moveTo>
                  <a:cubicBezTo>
                    <a:pt x="36" y="227"/>
                    <a:pt x="12" y="441"/>
                    <a:pt x="1" y="668"/>
                  </a:cubicBezTo>
                  <a:lnTo>
                    <a:pt x="322" y="679"/>
                  </a:lnTo>
                  <a:cubicBezTo>
                    <a:pt x="334" y="465"/>
                    <a:pt x="346" y="251"/>
                    <a:pt x="382" y="48"/>
                  </a:cubicBezTo>
                  <a:lnTo>
                    <a:pt x="60"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1"/>
            <p:cNvSpPr/>
            <p:nvPr/>
          </p:nvSpPr>
          <p:spPr>
            <a:xfrm>
              <a:off x="6070179" y="2592118"/>
              <a:ext cx="18688" cy="16416"/>
            </a:xfrm>
            <a:custGeom>
              <a:avLst/>
              <a:gdLst/>
              <a:ahLst/>
              <a:cxnLst/>
              <a:rect l="l" t="t" r="r" b="b"/>
              <a:pathLst>
                <a:path w="584" h="513" extrusionOk="0">
                  <a:moveTo>
                    <a:pt x="584" y="0"/>
                  </a:moveTo>
                  <a:lnTo>
                    <a:pt x="36" y="298"/>
                  </a:lnTo>
                  <a:cubicBezTo>
                    <a:pt x="24" y="322"/>
                    <a:pt x="12" y="334"/>
                    <a:pt x="0" y="358"/>
                  </a:cubicBezTo>
                  <a:lnTo>
                    <a:pt x="286" y="512"/>
                  </a:lnTo>
                  <a:cubicBezTo>
                    <a:pt x="381" y="334"/>
                    <a:pt x="477" y="167"/>
                    <a:pt x="584"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1"/>
            <p:cNvSpPr/>
            <p:nvPr/>
          </p:nvSpPr>
          <p:spPr>
            <a:xfrm>
              <a:off x="5626307" y="3025302"/>
              <a:ext cx="32" cy="32"/>
            </a:xfrm>
            <a:custGeom>
              <a:avLst/>
              <a:gdLst/>
              <a:ahLst/>
              <a:cxnLst/>
              <a:rect l="l" t="t" r="r" b="b"/>
              <a:pathLst>
                <a:path w="1" h="1" extrusionOk="0">
                  <a:moveTo>
                    <a:pt x="1" y="1"/>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1"/>
            <p:cNvSpPr/>
            <p:nvPr/>
          </p:nvSpPr>
          <p:spPr>
            <a:xfrm>
              <a:off x="5670115" y="3062646"/>
              <a:ext cx="21760" cy="22144"/>
            </a:xfrm>
            <a:custGeom>
              <a:avLst/>
              <a:gdLst/>
              <a:ahLst/>
              <a:cxnLst/>
              <a:rect l="l" t="t" r="r" b="b"/>
              <a:pathLst>
                <a:path w="680" h="692" extrusionOk="0">
                  <a:moveTo>
                    <a:pt x="227" y="1"/>
                  </a:moveTo>
                  <a:lnTo>
                    <a:pt x="1" y="227"/>
                  </a:lnTo>
                  <a:cubicBezTo>
                    <a:pt x="156" y="382"/>
                    <a:pt x="299" y="536"/>
                    <a:pt x="430" y="691"/>
                  </a:cubicBezTo>
                  <a:lnTo>
                    <a:pt x="680" y="477"/>
                  </a:lnTo>
                  <a:cubicBezTo>
                    <a:pt x="537" y="310"/>
                    <a:pt x="382" y="155"/>
                    <a:pt x="227"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1"/>
            <p:cNvSpPr/>
            <p:nvPr/>
          </p:nvSpPr>
          <p:spPr>
            <a:xfrm>
              <a:off x="5696035" y="3094646"/>
              <a:ext cx="19072" cy="22912"/>
            </a:xfrm>
            <a:custGeom>
              <a:avLst/>
              <a:gdLst/>
              <a:ahLst/>
              <a:cxnLst/>
              <a:rect l="l" t="t" r="r" b="b"/>
              <a:pathLst>
                <a:path w="596" h="716" extrusionOk="0">
                  <a:moveTo>
                    <a:pt x="274" y="1"/>
                  </a:moveTo>
                  <a:lnTo>
                    <a:pt x="1" y="179"/>
                  </a:lnTo>
                  <a:cubicBezTo>
                    <a:pt x="120" y="358"/>
                    <a:pt x="215" y="537"/>
                    <a:pt x="298" y="715"/>
                  </a:cubicBezTo>
                  <a:lnTo>
                    <a:pt x="596" y="596"/>
                  </a:lnTo>
                  <a:cubicBezTo>
                    <a:pt x="501" y="382"/>
                    <a:pt x="393" y="191"/>
                    <a:pt x="274"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5591651" y="2968534"/>
              <a:ext cx="19072" cy="22912"/>
            </a:xfrm>
            <a:custGeom>
              <a:avLst/>
              <a:gdLst/>
              <a:ahLst/>
              <a:cxnLst/>
              <a:rect l="l" t="t" r="r" b="b"/>
              <a:pathLst>
                <a:path w="596" h="716" extrusionOk="0">
                  <a:moveTo>
                    <a:pt x="286" y="1"/>
                  </a:moveTo>
                  <a:lnTo>
                    <a:pt x="0" y="144"/>
                  </a:lnTo>
                  <a:cubicBezTo>
                    <a:pt x="95" y="334"/>
                    <a:pt x="203" y="525"/>
                    <a:pt x="322" y="715"/>
                  </a:cubicBezTo>
                  <a:lnTo>
                    <a:pt x="596" y="548"/>
                  </a:lnTo>
                  <a:cubicBezTo>
                    <a:pt x="488" y="370"/>
                    <a:pt x="381" y="179"/>
                    <a:pt x="286"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5683843" y="3084758"/>
              <a:ext cx="32" cy="32"/>
            </a:xfrm>
            <a:custGeom>
              <a:avLst/>
              <a:gdLst/>
              <a:ahLst/>
              <a:cxnLst/>
              <a:rect l="l" t="t" r="r" b="b"/>
              <a:pathLst>
                <a:path w="1" h="1" extrusionOk="0">
                  <a:moveTo>
                    <a:pt x="1" y="0"/>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5566883" y="2891574"/>
              <a:ext cx="13728" cy="22144"/>
            </a:xfrm>
            <a:custGeom>
              <a:avLst/>
              <a:gdLst/>
              <a:ahLst/>
              <a:cxnLst/>
              <a:rect l="l" t="t" r="r" b="b"/>
              <a:pathLst>
                <a:path w="429" h="692" extrusionOk="0">
                  <a:moveTo>
                    <a:pt x="310" y="1"/>
                  </a:moveTo>
                  <a:lnTo>
                    <a:pt x="0" y="48"/>
                  </a:lnTo>
                  <a:lnTo>
                    <a:pt x="0" y="84"/>
                  </a:lnTo>
                  <a:cubicBezTo>
                    <a:pt x="36" y="286"/>
                    <a:pt x="72" y="489"/>
                    <a:pt x="119" y="691"/>
                  </a:cubicBezTo>
                  <a:lnTo>
                    <a:pt x="429" y="620"/>
                  </a:lnTo>
                  <a:cubicBezTo>
                    <a:pt x="381" y="429"/>
                    <a:pt x="346" y="227"/>
                    <a:pt x="322" y="36"/>
                  </a:cubicBezTo>
                  <a:lnTo>
                    <a:pt x="310"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1"/>
            <p:cNvSpPr/>
            <p:nvPr/>
          </p:nvSpPr>
          <p:spPr>
            <a:xfrm>
              <a:off x="6126179" y="3045110"/>
              <a:ext cx="16416" cy="22912"/>
            </a:xfrm>
            <a:custGeom>
              <a:avLst/>
              <a:gdLst/>
              <a:ahLst/>
              <a:cxnLst/>
              <a:rect l="l" t="t" r="r" b="b"/>
              <a:pathLst>
                <a:path w="513" h="716" extrusionOk="0">
                  <a:moveTo>
                    <a:pt x="298" y="1"/>
                  </a:moveTo>
                  <a:lnTo>
                    <a:pt x="1" y="108"/>
                  </a:lnTo>
                  <a:cubicBezTo>
                    <a:pt x="60" y="310"/>
                    <a:pt x="132" y="513"/>
                    <a:pt x="215" y="715"/>
                  </a:cubicBezTo>
                  <a:lnTo>
                    <a:pt x="513" y="608"/>
                  </a:lnTo>
                  <a:cubicBezTo>
                    <a:pt x="441" y="406"/>
                    <a:pt x="370" y="203"/>
                    <a:pt x="298"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1"/>
            <p:cNvSpPr/>
            <p:nvPr/>
          </p:nvSpPr>
          <p:spPr>
            <a:xfrm>
              <a:off x="5699459" y="3174294"/>
              <a:ext cx="17568" cy="22880"/>
            </a:xfrm>
            <a:custGeom>
              <a:avLst/>
              <a:gdLst/>
              <a:ahLst/>
              <a:cxnLst/>
              <a:rect l="l" t="t" r="r" b="b"/>
              <a:pathLst>
                <a:path w="549" h="715" extrusionOk="0">
                  <a:moveTo>
                    <a:pt x="239" y="0"/>
                  </a:moveTo>
                  <a:cubicBezTo>
                    <a:pt x="179" y="191"/>
                    <a:pt x="96" y="381"/>
                    <a:pt x="1" y="572"/>
                  </a:cubicBezTo>
                  <a:lnTo>
                    <a:pt x="286" y="715"/>
                  </a:lnTo>
                  <a:cubicBezTo>
                    <a:pt x="394" y="524"/>
                    <a:pt x="477" y="310"/>
                    <a:pt x="548" y="107"/>
                  </a:cubicBezTo>
                  <a:lnTo>
                    <a:pt x="239"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1"/>
            <p:cNvSpPr/>
            <p:nvPr/>
          </p:nvSpPr>
          <p:spPr>
            <a:xfrm>
              <a:off x="5678499" y="3210486"/>
              <a:ext cx="19840" cy="22880"/>
            </a:xfrm>
            <a:custGeom>
              <a:avLst/>
              <a:gdLst/>
              <a:ahLst/>
              <a:cxnLst/>
              <a:rect l="l" t="t" r="r" b="b"/>
              <a:pathLst>
                <a:path w="620" h="715" extrusionOk="0">
                  <a:moveTo>
                    <a:pt x="346" y="0"/>
                  </a:moveTo>
                  <a:cubicBezTo>
                    <a:pt x="239" y="179"/>
                    <a:pt x="120" y="357"/>
                    <a:pt x="1" y="536"/>
                  </a:cubicBezTo>
                  <a:lnTo>
                    <a:pt x="275" y="715"/>
                  </a:lnTo>
                  <a:cubicBezTo>
                    <a:pt x="394" y="524"/>
                    <a:pt x="513" y="346"/>
                    <a:pt x="620" y="167"/>
                  </a:cubicBezTo>
                  <a:lnTo>
                    <a:pt x="346"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p:cNvSpPr/>
            <p:nvPr/>
          </p:nvSpPr>
          <p:spPr>
            <a:xfrm>
              <a:off x="5740227" y="3440214"/>
              <a:ext cx="20608" cy="22912"/>
            </a:xfrm>
            <a:custGeom>
              <a:avLst/>
              <a:gdLst/>
              <a:ahLst/>
              <a:cxnLst/>
              <a:rect l="l" t="t" r="r" b="b"/>
              <a:pathLst>
                <a:path w="644" h="716" extrusionOk="0">
                  <a:moveTo>
                    <a:pt x="382" y="1"/>
                  </a:moveTo>
                  <a:cubicBezTo>
                    <a:pt x="263" y="179"/>
                    <a:pt x="132" y="346"/>
                    <a:pt x="1" y="489"/>
                  </a:cubicBezTo>
                  <a:lnTo>
                    <a:pt x="239" y="715"/>
                  </a:lnTo>
                  <a:cubicBezTo>
                    <a:pt x="382" y="548"/>
                    <a:pt x="525" y="370"/>
                    <a:pt x="644" y="179"/>
                  </a:cubicBezTo>
                  <a:lnTo>
                    <a:pt x="38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1"/>
            <p:cNvSpPr/>
            <p:nvPr/>
          </p:nvSpPr>
          <p:spPr>
            <a:xfrm>
              <a:off x="5781379" y="3368214"/>
              <a:ext cx="19072" cy="22880"/>
            </a:xfrm>
            <a:custGeom>
              <a:avLst/>
              <a:gdLst/>
              <a:ahLst/>
              <a:cxnLst/>
              <a:rect l="l" t="t" r="r" b="b"/>
              <a:pathLst>
                <a:path w="596" h="715" extrusionOk="0">
                  <a:moveTo>
                    <a:pt x="322" y="0"/>
                  </a:moveTo>
                  <a:cubicBezTo>
                    <a:pt x="215" y="179"/>
                    <a:pt x="108" y="370"/>
                    <a:pt x="1" y="560"/>
                  </a:cubicBezTo>
                  <a:lnTo>
                    <a:pt x="274" y="715"/>
                  </a:lnTo>
                  <a:cubicBezTo>
                    <a:pt x="382" y="524"/>
                    <a:pt x="489" y="346"/>
                    <a:pt x="596" y="167"/>
                  </a:cubicBezTo>
                  <a:lnTo>
                    <a:pt x="322"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1"/>
            <p:cNvSpPr/>
            <p:nvPr/>
          </p:nvSpPr>
          <p:spPr>
            <a:xfrm>
              <a:off x="5708227" y="3468406"/>
              <a:ext cx="22496" cy="16800"/>
            </a:xfrm>
            <a:custGeom>
              <a:avLst/>
              <a:gdLst/>
              <a:ahLst/>
              <a:cxnLst/>
              <a:rect l="l" t="t" r="r" b="b"/>
              <a:pathLst>
                <a:path w="703" h="525" extrusionOk="0">
                  <a:moveTo>
                    <a:pt x="536" y="1"/>
                  </a:moveTo>
                  <a:cubicBezTo>
                    <a:pt x="382" y="96"/>
                    <a:pt x="215" y="156"/>
                    <a:pt x="24" y="203"/>
                  </a:cubicBezTo>
                  <a:lnTo>
                    <a:pt x="1" y="203"/>
                  </a:lnTo>
                  <a:lnTo>
                    <a:pt x="60" y="525"/>
                  </a:lnTo>
                  <a:lnTo>
                    <a:pt x="96" y="513"/>
                  </a:lnTo>
                  <a:cubicBezTo>
                    <a:pt x="322" y="465"/>
                    <a:pt x="524" y="382"/>
                    <a:pt x="703" y="275"/>
                  </a:cubicBezTo>
                  <a:lnTo>
                    <a:pt x="536"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1"/>
            <p:cNvSpPr/>
            <p:nvPr/>
          </p:nvSpPr>
          <p:spPr>
            <a:xfrm>
              <a:off x="5710883" y="3134646"/>
              <a:ext cx="11488" cy="21760"/>
            </a:xfrm>
            <a:custGeom>
              <a:avLst/>
              <a:gdLst/>
              <a:ahLst/>
              <a:cxnLst/>
              <a:rect l="l" t="t" r="r" b="b"/>
              <a:pathLst>
                <a:path w="359" h="680" extrusionOk="0">
                  <a:moveTo>
                    <a:pt x="322" y="1"/>
                  </a:moveTo>
                  <a:lnTo>
                    <a:pt x="1" y="49"/>
                  </a:lnTo>
                  <a:lnTo>
                    <a:pt x="1" y="72"/>
                  </a:lnTo>
                  <a:cubicBezTo>
                    <a:pt x="13" y="120"/>
                    <a:pt x="25" y="168"/>
                    <a:pt x="25" y="215"/>
                  </a:cubicBezTo>
                  <a:cubicBezTo>
                    <a:pt x="37" y="358"/>
                    <a:pt x="37" y="501"/>
                    <a:pt x="13" y="644"/>
                  </a:cubicBezTo>
                  <a:lnTo>
                    <a:pt x="334" y="680"/>
                  </a:lnTo>
                  <a:cubicBezTo>
                    <a:pt x="358" y="525"/>
                    <a:pt x="358" y="358"/>
                    <a:pt x="346" y="191"/>
                  </a:cubicBezTo>
                  <a:cubicBezTo>
                    <a:pt x="334" y="132"/>
                    <a:pt x="334" y="84"/>
                    <a:pt x="322" y="25"/>
                  </a:cubicBezTo>
                  <a:lnTo>
                    <a:pt x="32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5762339" y="3404790"/>
              <a:ext cx="18688" cy="22880"/>
            </a:xfrm>
            <a:custGeom>
              <a:avLst/>
              <a:gdLst/>
              <a:ahLst/>
              <a:cxnLst/>
              <a:rect l="l" t="t" r="r" b="b"/>
              <a:pathLst>
                <a:path w="584" h="715" extrusionOk="0">
                  <a:moveTo>
                    <a:pt x="298" y="0"/>
                  </a:moveTo>
                  <a:cubicBezTo>
                    <a:pt x="203" y="191"/>
                    <a:pt x="107" y="381"/>
                    <a:pt x="0" y="560"/>
                  </a:cubicBezTo>
                  <a:lnTo>
                    <a:pt x="286" y="715"/>
                  </a:lnTo>
                  <a:cubicBezTo>
                    <a:pt x="393" y="524"/>
                    <a:pt x="488" y="334"/>
                    <a:pt x="584" y="143"/>
                  </a:cubicBezTo>
                  <a:lnTo>
                    <a:pt x="298"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5803107" y="3333526"/>
              <a:ext cx="20224" cy="22912"/>
            </a:xfrm>
            <a:custGeom>
              <a:avLst/>
              <a:gdLst/>
              <a:ahLst/>
              <a:cxnLst/>
              <a:rect l="l" t="t" r="r" b="b"/>
              <a:pathLst>
                <a:path w="632" h="716" extrusionOk="0">
                  <a:moveTo>
                    <a:pt x="381" y="1"/>
                  </a:moveTo>
                  <a:cubicBezTo>
                    <a:pt x="250" y="180"/>
                    <a:pt x="119" y="358"/>
                    <a:pt x="0" y="537"/>
                  </a:cubicBezTo>
                  <a:lnTo>
                    <a:pt x="262" y="715"/>
                  </a:lnTo>
                  <a:cubicBezTo>
                    <a:pt x="381" y="537"/>
                    <a:pt x="512" y="370"/>
                    <a:pt x="631" y="191"/>
                  </a:cubicBezTo>
                  <a:lnTo>
                    <a:pt x="381"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5628611" y="3321718"/>
              <a:ext cx="14880" cy="22528"/>
            </a:xfrm>
            <a:custGeom>
              <a:avLst/>
              <a:gdLst/>
              <a:ahLst/>
              <a:cxnLst/>
              <a:rect l="l" t="t" r="r" b="b"/>
              <a:pathLst>
                <a:path w="465" h="704" extrusionOk="0">
                  <a:moveTo>
                    <a:pt x="167" y="1"/>
                  </a:moveTo>
                  <a:cubicBezTo>
                    <a:pt x="95" y="203"/>
                    <a:pt x="48" y="418"/>
                    <a:pt x="0" y="632"/>
                  </a:cubicBezTo>
                  <a:lnTo>
                    <a:pt x="310" y="703"/>
                  </a:lnTo>
                  <a:cubicBezTo>
                    <a:pt x="357" y="489"/>
                    <a:pt x="405" y="287"/>
                    <a:pt x="464" y="84"/>
                  </a:cubicBezTo>
                  <a:lnTo>
                    <a:pt x="167"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5636227" y="3440982"/>
              <a:ext cx="20608" cy="22496"/>
            </a:xfrm>
            <a:custGeom>
              <a:avLst/>
              <a:gdLst/>
              <a:ahLst/>
              <a:cxnLst/>
              <a:rect l="l" t="t" r="r" b="b"/>
              <a:pathLst>
                <a:path w="644" h="703" extrusionOk="0">
                  <a:moveTo>
                    <a:pt x="274" y="0"/>
                  </a:moveTo>
                  <a:lnTo>
                    <a:pt x="0" y="167"/>
                  </a:lnTo>
                  <a:cubicBezTo>
                    <a:pt x="119" y="358"/>
                    <a:pt x="250" y="548"/>
                    <a:pt x="417" y="703"/>
                  </a:cubicBezTo>
                  <a:lnTo>
                    <a:pt x="643" y="477"/>
                  </a:lnTo>
                  <a:cubicBezTo>
                    <a:pt x="500" y="334"/>
                    <a:pt x="381" y="179"/>
                    <a:pt x="274"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5623651" y="3404022"/>
              <a:ext cx="14112" cy="22144"/>
            </a:xfrm>
            <a:custGeom>
              <a:avLst/>
              <a:gdLst/>
              <a:ahLst/>
              <a:cxnLst/>
              <a:rect l="l" t="t" r="r" b="b"/>
              <a:pathLst>
                <a:path w="441" h="692" extrusionOk="0">
                  <a:moveTo>
                    <a:pt x="322" y="1"/>
                  </a:moveTo>
                  <a:lnTo>
                    <a:pt x="0" y="36"/>
                  </a:lnTo>
                  <a:cubicBezTo>
                    <a:pt x="12" y="84"/>
                    <a:pt x="12" y="132"/>
                    <a:pt x="24" y="179"/>
                  </a:cubicBezTo>
                  <a:cubicBezTo>
                    <a:pt x="48" y="358"/>
                    <a:pt x="84" y="524"/>
                    <a:pt x="131" y="691"/>
                  </a:cubicBezTo>
                  <a:lnTo>
                    <a:pt x="441" y="596"/>
                  </a:lnTo>
                  <a:cubicBezTo>
                    <a:pt x="393" y="453"/>
                    <a:pt x="358" y="298"/>
                    <a:pt x="334" y="143"/>
                  </a:cubicBezTo>
                  <a:cubicBezTo>
                    <a:pt x="334" y="96"/>
                    <a:pt x="322" y="48"/>
                    <a:pt x="322"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5628611" y="3341910"/>
              <a:ext cx="32" cy="32"/>
            </a:xfrm>
            <a:custGeom>
              <a:avLst/>
              <a:gdLst/>
              <a:ahLst/>
              <a:cxnLst/>
              <a:rect l="l" t="t" r="r" b="b"/>
              <a:pathLst>
                <a:path w="1" h="1" extrusionOk="0">
                  <a:moveTo>
                    <a:pt x="0" y="1"/>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5667075" y="3468022"/>
              <a:ext cx="22528" cy="16800"/>
            </a:xfrm>
            <a:custGeom>
              <a:avLst/>
              <a:gdLst/>
              <a:ahLst/>
              <a:cxnLst/>
              <a:rect l="l" t="t" r="r" b="b"/>
              <a:pathLst>
                <a:path w="704" h="525" extrusionOk="0">
                  <a:moveTo>
                    <a:pt x="155" y="1"/>
                  </a:moveTo>
                  <a:lnTo>
                    <a:pt x="1" y="275"/>
                  </a:lnTo>
                  <a:cubicBezTo>
                    <a:pt x="203" y="394"/>
                    <a:pt x="417" y="477"/>
                    <a:pt x="644" y="525"/>
                  </a:cubicBezTo>
                  <a:lnTo>
                    <a:pt x="703" y="215"/>
                  </a:lnTo>
                  <a:cubicBezTo>
                    <a:pt x="513" y="179"/>
                    <a:pt x="334" y="96"/>
                    <a:pt x="155"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5657187" y="3245142"/>
              <a:ext cx="19072" cy="22912"/>
            </a:xfrm>
            <a:custGeom>
              <a:avLst/>
              <a:gdLst/>
              <a:ahLst/>
              <a:cxnLst/>
              <a:rect l="l" t="t" r="r" b="b"/>
              <a:pathLst>
                <a:path w="596" h="716" extrusionOk="0">
                  <a:moveTo>
                    <a:pt x="322" y="1"/>
                  </a:moveTo>
                  <a:lnTo>
                    <a:pt x="274" y="84"/>
                  </a:lnTo>
                  <a:cubicBezTo>
                    <a:pt x="179" y="239"/>
                    <a:pt x="83" y="406"/>
                    <a:pt x="0" y="572"/>
                  </a:cubicBezTo>
                  <a:lnTo>
                    <a:pt x="286" y="715"/>
                  </a:lnTo>
                  <a:cubicBezTo>
                    <a:pt x="369" y="560"/>
                    <a:pt x="453" y="406"/>
                    <a:pt x="548" y="251"/>
                  </a:cubicBezTo>
                  <a:lnTo>
                    <a:pt x="595" y="167"/>
                  </a:lnTo>
                  <a:lnTo>
                    <a:pt x="32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6117795" y="3240182"/>
              <a:ext cx="20608" cy="22912"/>
            </a:xfrm>
            <a:custGeom>
              <a:avLst/>
              <a:gdLst/>
              <a:ahLst/>
              <a:cxnLst/>
              <a:rect l="l" t="t" r="r" b="b"/>
              <a:pathLst>
                <a:path w="644" h="716" extrusionOk="0">
                  <a:moveTo>
                    <a:pt x="370" y="1"/>
                  </a:moveTo>
                  <a:cubicBezTo>
                    <a:pt x="263" y="180"/>
                    <a:pt x="132" y="346"/>
                    <a:pt x="1" y="513"/>
                  </a:cubicBezTo>
                  <a:lnTo>
                    <a:pt x="251" y="715"/>
                  </a:lnTo>
                  <a:cubicBezTo>
                    <a:pt x="382" y="537"/>
                    <a:pt x="513" y="358"/>
                    <a:pt x="644" y="180"/>
                  </a:cubicBezTo>
                  <a:lnTo>
                    <a:pt x="370"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a:off x="6058371" y="3299254"/>
              <a:ext cx="22880" cy="20224"/>
            </a:xfrm>
            <a:custGeom>
              <a:avLst/>
              <a:gdLst/>
              <a:ahLst/>
              <a:cxnLst/>
              <a:rect l="l" t="t" r="r" b="b"/>
              <a:pathLst>
                <a:path w="715" h="632" extrusionOk="0">
                  <a:moveTo>
                    <a:pt x="512" y="0"/>
                  </a:moveTo>
                  <a:cubicBezTo>
                    <a:pt x="358" y="131"/>
                    <a:pt x="179" y="250"/>
                    <a:pt x="0" y="369"/>
                  </a:cubicBezTo>
                  <a:lnTo>
                    <a:pt x="179" y="631"/>
                  </a:lnTo>
                  <a:cubicBezTo>
                    <a:pt x="358" y="524"/>
                    <a:pt x="548" y="393"/>
                    <a:pt x="715" y="262"/>
                  </a:cubicBezTo>
                  <a:lnTo>
                    <a:pt x="512"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5980643" y="3320982"/>
              <a:ext cx="22880" cy="16032"/>
            </a:xfrm>
            <a:custGeom>
              <a:avLst/>
              <a:gdLst/>
              <a:ahLst/>
              <a:cxnLst/>
              <a:rect l="l" t="t" r="r" b="b"/>
              <a:pathLst>
                <a:path w="715" h="501" extrusionOk="0">
                  <a:moveTo>
                    <a:pt x="167" y="0"/>
                  </a:moveTo>
                  <a:lnTo>
                    <a:pt x="1" y="286"/>
                  </a:lnTo>
                  <a:cubicBezTo>
                    <a:pt x="215" y="405"/>
                    <a:pt x="441" y="476"/>
                    <a:pt x="679" y="500"/>
                  </a:cubicBezTo>
                  <a:lnTo>
                    <a:pt x="715" y="179"/>
                  </a:lnTo>
                  <a:cubicBezTo>
                    <a:pt x="524" y="167"/>
                    <a:pt x="334" y="107"/>
                    <a:pt x="167"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a:off x="5828259" y="3301526"/>
              <a:ext cx="21344" cy="22528"/>
            </a:xfrm>
            <a:custGeom>
              <a:avLst/>
              <a:gdLst/>
              <a:ahLst/>
              <a:cxnLst/>
              <a:rect l="l" t="t" r="r" b="b"/>
              <a:pathLst>
                <a:path w="667" h="704" extrusionOk="0">
                  <a:moveTo>
                    <a:pt x="429" y="1"/>
                  </a:moveTo>
                  <a:cubicBezTo>
                    <a:pt x="286" y="168"/>
                    <a:pt x="143" y="322"/>
                    <a:pt x="0" y="489"/>
                  </a:cubicBezTo>
                  <a:lnTo>
                    <a:pt x="250" y="703"/>
                  </a:lnTo>
                  <a:cubicBezTo>
                    <a:pt x="381" y="537"/>
                    <a:pt x="524" y="370"/>
                    <a:pt x="667" y="215"/>
                  </a:cubicBezTo>
                  <a:lnTo>
                    <a:pt x="429"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p:cNvSpPr/>
            <p:nvPr/>
          </p:nvSpPr>
          <p:spPr>
            <a:xfrm>
              <a:off x="6089987" y="3271830"/>
              <a:ext cx="22144" cy="21728"/>
            </a:xfrm>
            <a:custGeom>
              <a:avLst/>
              <a:gdLst/>
              <a:ahLst/>
              <a:cxnLst/>
              <a:rect l="l" t="t" r="r" b="b"/>
              <a:pathLst>
                <a:path w="692" h="679" extrusionOk="0">
                  <a:moveTo>
                    <a:pt x="453" y="0"/>
                  </a:moveTo>
                  <a:cubicBezTo>
                    <a:pt x="310" y="155"/>
                    <a:pt x="155" y="298"/>
                    <a:pt x="1" y="453"/>
                  </a:cubicBezTo>
                  <a:lnTo>
                    <a:pt x="227" y="679"/>
                  </a:lnTo>
                  <a:cubicBezTo>
                    <a:pt x="382" y="536"/>
                    <a:pt x="536" y="381"/>
                    <a:pt x="691" y="214"/>
                  </a:cubicBezTo>
                  <a:lnTo>
                    <a:pt x="453"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6153251" y="3165910"/>
              <a:ext cx="12576" cy="21728"/>
            </a:xfrm>
            <a:custGeom>
              <a:avLst/>
              <a:gdLst/>
              <a:ahLst/>
              <a:cxnLst/>
              <a:rect l="l" t="t" r="r" b="b"/>
              <a:pathLst>
                <a:path w="393" h="679" extrusionOk="0">
                  <a:moveTo>
                    <a:pt x="71" y="0"/>
                  </a:moveTo>
                  <a:cubicBezTo>
                    <a:pt x="71" y="84"/>
                    <a:pt x="60" y="167"/>
                    <a:pt x="60" y="238"/>
                  </a:cubicBezTo>
                  <a:cubicBezTo>
                    <a:pt x="48" y="369"/>
                    <a:pt x="24" y="500"/>
                    <a:pt x="0" y="619"/>
                  </a:cubicBezTo>
                  <a:lnTo>
                    <a:pt x="310" y="679"/>
                  </a:lnTo>
                  <a:cubicBezTo>
                    <a:pt x="345" y="548"/>
                    <a:pt x="357" y="405"/>
                    <a:pt x="369" y="274"/>
                  </a:cubicBezTo>
                  <a:cubicBezTo>
                    <a:pt x="381" y="179"/>
                    <a:pt x="393" y="95"/>
                    <a:pt x="393" y="12"/>
                  </a:cubicBezTo>
                  <a:lnTo>
                    <a:pt x="71"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p:nvPr/>
          </p:nvSpPr>
          <p:spPr>
            <a:xfrm>
              <a:off x="6139907" y="3204758"/>
              <a:ext cx="17536" cy="22880"/>
            </a:xfrm>
            <a:custGeom>
              <a:avLst/>
              <a:gdLst/>
              <a:ahLst/>
              <a:cxnLst/>
              <a:rect l="l" t="t" r="r" b="b"/>
              <a:pathLst>
                <a:path w="548" h="715" extrusionOk="0">
                  <a:moveTo>
                    <a:pt x="250" y="1"/>
                  </a:moveTo>
                  <a:cubicBezTo>
                    <a:pt x="179" y="191"/>
                    <a:pt x="96" y="382"/>
                    <a:pt x="0" y="572"/>
                  </a:cubicBezTo>
                  <a:lnTo>
                    <a:pt x="286" y="715"/>
                  </a:lnTo>
                  <a:cubicBezTo>
                    <a:pt x="393" y="525"/>
                    <a:pt x="477" y="322"/>
                    <a:pt x="548" y="108"/>
                  </a:cubicBezTo>
                  <a:lnTo>
                    <a:pt x="250"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6022179" y="3320214"/>
              <a:ext cx="22880" cy="15648"/>
            </a:xfrm>
            <a:custGeom>
              <a:avLst/>
              <a:gdLst/>
              <a:ahLst/>
              <a:cxnLst/>
              <a:rect l="l" t="t" r="r" b="b"/>
              <a:pathLst>
                <a:path w="715" h="489" extrusionOk="0">
                  <a:moveTo>
                    <a:pt x="584" y="0"/>
                  </a:moveTo>
                  <a:cubicBezTo>
                    <a:pt x="393" y="84"/>
                    <a:pt x="191" y="143"/>
                    <a:pt x="0" y="179"/>
                  </a:cubicBezTo>
                  <a:lnTo>
                    <a:pt x="72" y="488"/>
                  </a:lnTo>
                  <a:cubicBezTo>
                    <a:pt x="286" y="453"/>
                    <a:pt x="500" y="381"/>
                    <a:pt x="715" y="286"/>
                  </a:cubicBezTo>
                  <a:lnTo>
                    <a:pt x="584"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1"/>
            <p:cNvSpPr/>
            <p:nvPr/>
          </p:nvSpPr>
          <p:spPr>
            <a:xfrm>
              <a:off x="5856451" y="3272214"/>
              <a:ext cx="22112" cy="21728"/>
            </a:xfrm>
            <a:custGeom>
              <a:avLst/>
              <a:gdLst/>
              <a:ahLst/>
              <a:cxnLst/>
              <a:rect l="l" t="t" r="r" b="b"/>
              <a:pathLst>
                <a:path w="691" h="679" extrusionOk="0">
                  <a:moveTo>
                    <a:pt x="476" y="0"/>
                  </a:moveTo>
                  <a:cubicBezTo>
                    <a:pt x="310" y="143"/>
                    <a:pt x="155" y="298"/>
                    <a:pt x="0" y="452"/>
                  </a:cubicBezTo>
                  <a:lnTo>
                    <a:pt x="226" y="679"/>
                  </a:lnTo>
                  <a:cubicBezTo>
                    <a:pt x="381" y="524"/>
                    <a:pt x="536" y="381"/>
                    <a:pt x="691" y="238"/>
                  </a:cubicBezTo>
                  <a:lnTo>
                    <a:pt x="476"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1"/>
            <p:cNvSpPr/>
            <p:nvPr/>
          </p:nvSpPr>
          <p:spPr>
            <a:xfrm>
              <a:off x="5951299" y="3292758"/>
              <a:ext cx="20224" cy="22912"/>
            </a:xfrm>
            <a:custGeom>
              <a:avLst/>
              <a:gdLst/>
              <a:ahLst/>
              <a:cxnLst/>
              <a:rect l="l" t="t" r="r" b="b"/>
              <a:pathLst>
                <a:path w="632" h="716" extrusionOk="0">
                  <a:moveTo>
                    <a:pt x="263" y="1"/>
                  </a:moveTo>
                  <a:lnTo>
                    <a:pt x="1" y="180"/>
                  </a:lnTo>
                  <a:cubicBezTo>
                    <a:pt x="120" y="358"/>
                    <a:pt x="251" y="549"/>
                    <a:pt x="394" y="715"/>
                  </a:cubicBezTo>
                  <a:lnTo>
                    <a:pt x="632" y="501"/>
                  </a:lnTo>
                  <a:cubicBezTo>
                    <a:pt x="501" y="358"/>
                    <a:pt x="382" y="180"/>
                    <a:pt x="263"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1"/>
            <p:cNvSpPr/>
            <p:nvPr/>
          </p:nvSpPr>
          <p:spPr>
            <a:xfrm>
              <a:off x="5888451" y="3252022"/>
              <a:ext cx="22112" cy="15648"/>
            </a:xfrm>
            <a:custGeom>
              <a:avLst/>
              <a:gdLst/>
              <a:ahLst/>
              <a:cxnLst/>
              <a:rect l="l" t="t" r="r" b="b"/>
              <a:pathLst>
                <a:path w="691" h="489" extrusionOk="0">
                  <a:moveTo>
                    <a:pt x="631" y="0"/>
                  </a:moveTo>
                  <a:cubicBezTo>
                    <a:pt x="596" y="0"/>
                    <a:pt x="560" y="12"/>
                    <a:pt x="536" y="12"/>
                  </a:cubicBezTo>
                  <a:cubicBezTo>
                    <a:pt x="334" y="36"/>
                    <a:pt x="167" y="119"/>
                    <a:pt x="0" y="214"/>
                  </a:cubicBezTo>
                  <a:lnTo>
                    <a:pt x="167" y="488"/>
                  </a:lnTo>
                  <a:cubicBezTo>
                    <a:pt x="310" y="405"/>
                    <a:pt x="441" y="345"/>
                    <a:pt x="584" y="333"/>
                  </a:cubicBezTo>
                  <a:lnTo>
                    <a:pt x="643" y="321"/>
                  </a:lnTo>
                  <a:lnTo>
                    <a:pt x="691" y="321"/>
                  </a:lnTo>
                  <a:lnTo>
                    <a:pt x="691"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1"/>
            <p:cNvSpPr/>
            <p:nvPr/>
          </p:nvSpPr>
          <p:spPr>
            <a:xfrm>
              <a:off x="5849571" y="3308406"/>
              <a:ext cx="32" cy="32"/>
            </a:xfrm>
            <a:custGeom>
              <a:avLst/>
              <a:gdLst/>
              <a:ahLst/>
              <a:cxnLst/>
              <a:rect l="l" t="t" r="r" b="b"/>
              <a:pathLst>
                <a:path w="1" h="1" extrusionOk="0">
                  <a:moveTo>
                    <a:pt x="1" y="0"/>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1"/>
            <p:cNvSpPr/>
            <p:nvPr/>
          </p:nvSpPr>
          <p:spPr>
            <a:xfrm>
              <a:off x="5939875" y="3281718"/>
              <a:ext cx="32" cy="32"/>
            </a:xfrm>
            <a:custGeom>
              <a:avLst/>
              <a:gdLst/>
              <a:ahLst/>
              <a:cxnLst/>
              <a:rect l="l" t="t" r="r" b="b"/>
              <a:pathLst>
                <a:path w="1" h="1" extrusionOk="0">
                  <a:moveTo>
                    <a:pt x="1" y="1"/>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1"/>
            <p:cNvSpPr/>
            <p:nvPr/>
          </p:nvSpPr>
          <p:spPr>
            <a:xfrm>
              <a:off x="5926531" y="3259638"/>
              <a:ext cx="21376" cy="22112"/>
            </a:xfrm>
            <a:custGeom>
              <a:avLst/>
              <a:gdLst/>
              <a:ahLst/>
              <a:cxnLst/>
              <a:rect l="l" t="t" r="r" b="b"/>
              <a:pathLst>
                <a:path w="668" h="691" extrusionOk="0">
                  <a:moveTo>
                    <a:pt x="191" y="0"/>
                  </a:moveTo>
                  <a:lnTo>
                    <a:pt x="1" y="250"/>
                  </a:lnTo>
                  <a:cubicBezTo>
                    <a:pt x="144" y="357"/>
                    <a:pt x="287" y="512"/>
                    <a:pt x="418" y="691"/>
                  </a:cubicBezTo>
                  <a:lnTo>
                    <a:pt x="668" y="500"/>
                  </a:lnTo>
                  <a:cubicBezTo>
                    <a:pt x="525" y="310"/>
                    <a:pt x="382" y="131"/>
                    <a:pt x="191"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1"/>
            <p:cNvSpPr/>
            <p:nvPr/>
          </p:nvSpPr>
          <p:spPr>
            <a:xfrm>
              <a:off x="5811107" y="2864150"/>
              <a:ext cx="11456" cy="20992"/>
            </a:xfrm>
            <a:custGeom>
              <a:avLst/>
              <a:gdLst/>
              <a:ahLst/>
              <a:cxnLst/>
              <a:rect l="l" t="t" r="r" b="b"/>
              <a:pathLst>
                <a:path w="358" h="656" extrusionOk="0">
                  <a:moveTo>
                    <a:pt x="36" y="0"/>
                  </a:moveTo>
                  <a:lnTo>
                    <a:pt x="0" y="643"/>
                  </a:lnTo>
                  <a:lnTo>
                    <a:pt x="310" y="655"/>
                  </a:lnTo>
                  <a:lnTo>
                    <a:pt x="357" y="24"/>
                  </a:lnTo>
                  <a:lnTo>
                    <a:pt x="36"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1"/>
            <p:cNvSpPr/>
            <p:nvPr/>
          </p:nvSpPr>
          <p:spPr>
            <a:xfrm>
              <a:off x="5876259" y="3141910"/>
              <a:ext cx="14112" cy="22112"/>
            </a:xfrm>
            <a:custGeom>
              <a:avLst/>
              <a:gdLst/>
              <a:ahLst/>
              <a:cxnLst/>
              <a:rect l="l" t="t" r="r" b="b"/>
              <a:pathLst>
                <a:path w="441" h="691" extrusionOk="0">
                  <a:moveTo>
                    <a:pt x="322" y="0"/>
                  </a:moveTo>
                  <a:lnTo>
                    <a:pt x="0" y="72"/>
                  </a:lnTo>
                  <a:cubicBezTo>
                    <a:pt x="48" y="286"/>
                    <a:pt x="95" y="488"/>
                    <a:pt x="131" y="691"/>
                  </a:cubicBezTo>
                  <a:lnTo>
                    <a:pt x="441" y="631"/>
                  </a:lnTo>
                  <a:cubicBezTo>
                    <a:pt x="405" y="429"/>
                    <a:pt x="357" y="214"/>
                    <a:pt x="32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1"/>
            <p:cNvSpPr/>
            <p:nvPr/>
          </p:nvSpPr>
          <p:spPr>
            <a:xfrm>
              <a:off x="5819107" y="2740694"/>
              <a:ext cx="11456" cy="21376"/>
            </a:xfrm>
            <a:custGeom>
              <a:avLst/>
              <a:gdLst/>
              <a:ahLst/>
              <a:cxnLst/>
              <a:rect l="l" t="t" r="r" b="b"/>
              <a:pathLst>
                <a:path w="358" h="668" extrusionOk="0">
                  <a:moveTo>
                    <a:pt x="36" y="1"/>
                  </a:moveTo>
                  <a:lnTo>
                    <a:pt x="0" y="644"/>
                  </a:lnTo>
                  <a:lnTo>
                    <a:pt x="322" y="668"/>
                  </a:lnTo>
                  <a:lnTo>
                    <a:pt x="357" y="25"/>
                  </a:lnTo>
                  <a:lnTo>
                    <a:pt x="36"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1"/>
            <p:cNvSpPr/>
            <p:nvPr/>
          </p:nvSpPr>
          <p:spPr>
            <a:xfrm>
              <a:off x="5813763" y="2822998"/>
              <a:ext cx="11456" cy="21376"/>
            </a:xfrm>
            <a:custGeom>
              <a:avLst/>
              <a:gdLst/>
              <a:ahLst/>
              <a:cxnLst/>
              <a:rect l="l" t="t" r="r" b="b"/>
              <a:pathLst>
                <a:path w="358" h="668" extrusionOk="0">
                  <a:moveTo>
                    <a:pt x="48" y="1"/>
                  </a:moveTo>
                  <a:lnTo>
                    <a:pt x="1" y="644"/>
                  </a:lnTo>
                  <a:lnTo>
                    <a:pt x="322" y="667"/>
                  </a:lnTo>
                  <a:lnTo>
                    <a:pt x="358" y="24"/>
                  </a:lnTo>
                  <a:lnTo>
                    <a:pt x="48"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1"/>
            <p:cNvSpPr/>
            <p:nvPr/>
          </p:nvSpPr>
          <p:spPr>
            <a:xfrm>
              <a:off x="5816419" y="2782230"/>
              <a:ext cx="11488" cy="20992"/>
            </a:xfrm>
            <a:custGeom>
              <a:avLst/>
              <a:gdLst/>
              <a:ahLst/>
              <a:cxnLst/>
              <a:rect l="l" t="t" r="r" b="b"/>
              <a:pathLst>
                <a:path w="359" h="656" extrusionOk="0">
                  <a:moveTo>
                    <a:pt x="37" y="1"/>
                  </a:moveTo>
                  <a:lnTo>
                    <a:pt x="1" y="644"/>
                  </a:lnTo>
                  <a:lnTo>
                    <a:pt x="322" y="655"/>
                  </a:lnTo>
                  <a:lnTo>
                    <a:pt x="358" y="24"/>
                  </a:lnTo>
                  <a:lnTo>
                    <a:pt x="37"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1"/>
            <p:cNvSpPr/>
            <p:nvPr/>
          </p:nvSpPr>
          <p:spPr>
            <a:xfrm>
              <a:off x="5877379" y="3101878"/>
              <a:ext cx="32" cy="32"/>
            </a:xfrm>
            <a:custGeom>
              <a:avLst/>
              <a:gdLst/>
              <a:ahLst/>
              <a:cxnLst/>
              <a:rect l="l" t="t" r="r" b="b"/>
              <a:pathLst>
                <a:path w="1" h="1" extrusionOk="0">
                  <a:moveTo>
                    <a:pt x="1" y="1"/>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1"/>
            <p:cNvSpPr/>
            <p:nvPr/>
          </p:nvSpPr>
          <p:spPr>
            <a:xfrm>
              <a:off x="5867491" y="3101878"/>
              <a:ext cx="14496" cy="22144"/>
            </a:xfrm>
            <a:custGeom>
              <a:avLst/>
              <a:gdLst/>
              <a:ahLst/>
              <a:cxnLst/>
              <a:rect l="l" t="t" r="r" b="b"/>
              <a:pathLst>
                <a:path w="453" h="692" extrusionOk="0">
                  <a:moveTo>
                    <a:pt x="310" y="1"/>
                  </a:moveTo>
                  <a:lnTo>
                    <a:pt x="0" y="72"/>
                  </a:lnTo>
                  <a:cubicBezTo>
                    <a:pt x="48" y="275"/>
                    <a:pt x="96" y="489"/>
                    <a:pt x="143" y="692"/>
                  </a:cubicBezTo>
                  <a:lnTo>
                    <a:pt x="453" y="620"/>
                  </a:lnTo>
                  <a:cubicBezTo>
                    <a:pt x="405" y="418"/>
                    <a:pt x="358" y="203"/>
                    <a:pt x="310"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1"/>
            <p:cNvSpPr/>
            <p:nvPr/>
          </p:nvSpPr>
          <p:spPr>
            <a:xfrm>
              <a:off x="5884259" y="3182294"/>
              <a:ext cx="13728" cy="22112"/>
            </a:xfrm>
            <a:custGeom>
              <a:avLst/>
              <a:gdLst/>
              <a:ahLst/>
              <a:cxnLst/>
              <a:rect l="l" t="t" r="r" b="b"/>
              <a:pathLst>
                <a:path w="429" h="691" extrusionOk="0">
                  <a:moveTo>
                    <a:pt x="322" y="0"/>
                  </a:moveTo>
                  <a:lnTo>
                    <a:pt x="0" y="60"/>
                  </a:lnTo>
                  <a:cubicBezTo>
                    <a:pt x="36" y="274"/>
                    <a:pt x="84" y="488"/>
                    <a:pt x="107" y="691"/>
                  </a:cubicBezTo>
                  <a:lnTo>
                    <a:pt x="429" y="643"/>
                  </a:lnTo>
                  <a:cubicBezTo>
                    <a:pt x="393" y="429"/>
                    <a:pt x="357" y="214"/>
                    <a:pt x="32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1"/>
            <p:cNvSpPr/>
            <p:nvPr/>
          </p:nvSpPr>
          <p:spPr>
            <a:xfrm>
              <a:off x="5886531" y="3141910"/>
              <a:ext cx="32" cy="32"/>
            </a:xfrm>
            <a:custGeom>
              <a:avLst/>
              <a:gdLst/>
              <a:ahLst/>
              <a:cxnLst/>
              <a:rect l="l" t="t" r="r" b="b"/>
              <a:pathLst>
                <a:path w="1" h="1" extrusionOk="0">
                  <a:moveTo>
                    <a:pt x="1" y="0"/>
                  </a:move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1"/>
            <p:cNvSpPr/>
            <p:nvPr/>
          </p:nvSpPr>
          <p:spPr>
            <a:xfrm>
              <a:off x="5894915" y="3264214"/>
              <a:ext cx="11072" cy="20960"/>
            </a:xfrm>
            <a:custGeom>
              <a:avLst/>
              <a:gdLst/>
              <a:ahLst/>
              <a:cxnLst/>
              <a:rect l="l" t="t" r="r" b="b"/>
              <a:pathLst>
                <a:path w="346" h="655" extrusionOk="0">
                  <a:moveTo>
                    <a:pt x="322" y="0"/>
                  </a:moveTo>
                  <a:lnTo>
                    <a:pt x="1" y="24"/>
                  </a:lnTo>
                  <a:cubicBezTo>
                    <a:pt x="24" y="250"/>
                    <a:pt x="24" y="464"/>
                    <a:pt x="24" y="655"/>
                  </a:cubicBezTo>
                  <a:lnTo>
                    <a:pt x="346" y="655"/>
                  </a:lnTo>
                  <a:cubicBezTo>
                    <a:pt x="346" y="452"/>
                    <a:pt x="346" y="238"/>
                    <a:pt x="32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1"/>
            <p:cNvSpPr/>
            <p:nvPr/>
          </p:nvSpPr>
          <p:spPr>
            <a:xfrm>
              <a:off x="5824803" y="2942646"/>
              <a:ext cx="15648" cy="22880"/>
            </a:xfrm>
            <a:custGeom>
              <a:avLst/>
              <a:gdLst/>
              <a:ahLst/>
              <a:cxnLst/>
              <a:rect l="l" t="t" r="r" b="b"/>
              <a:pathLst>
                <a:path w="489" h="715" extrusionOk="0">
                  <a:moveTo>
                    <a:pt x="310" y="0"/>
                  </a:moveTo>
                  <a:lnTo>
                    <a:pt x="1" y="95"/>
                  </a:lnTo>
                  <a:cubicBezTo>
                    <a:pt x="60" y="286"/>
                    <a:pt x="120" y="488"/>
                    <a:pt x="179" y="715"/>
                  </a:cubicBezTo>
                  <a:lnTo>
                    <a:pt x="489" y="619"/>
                  </a:lnTo>
                  <a:cubicBezTo>
                    <a:pt x="429" y="405"/>
                    <a:pt x="370" y="203"/>
                    <a:pt x="31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1"/>
            <p:cNvSpPr/>
            <p:nvPr/>
          </p:nvSpPr>
          <p:spPr>
            <a:xfrm>
              <a:off x="5836259" y="2982262"/>
              <a:ext cx="15648" cy="22496"/>
            </a:xfrm>
            <a:custGeom>
              <a:avLst/>
              <a:gdLst/>
              <a:ahLst/>
              <a:cxnLst/>
              <a:rect l="l" t="t" r="r" b="b"/>
              <a:pathLst>
                <a:path w="489" h="703" extrusionOk="0">
                  <a:moveTo>
                    <a:pt x="310" y="0"/>
                  </a:moveTo>
                  <a:lnTo>
                    <a:pt x="0" y="84"/>
                  </a:lnTo>
                  <a:cubicBezTo>
                    <a:pt x="60" y="286"/>
                    <a:pt x="119" y="500"/>
                    <a:pt x="179" y="703"/>
                  </a:cubicBezTo>
                  <a:lnTo>
                    <a:pt x="488" y="620"/>
                  </a:lnTo>
                  <a:cubicBezTo>
                    <a:pt x="429" y="405"/>
                    <a:pt x="369" y="203"/>
                    <a:pt x="31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1"/>
            <p:cNvSpPr/>
            <p:nvPr/>
          </p:nvSpPr>
          <p:spPr>
            <a:xfrm>
              <a:off x="5857187" y="3021878"/>
              <a:ext cx="32" cy="32"/>
            </a:xfrm>
            <a:custGeom>
              <a:avLst/>
              <a:gdLst/>
              <a:ahLst/>
              <a:cxnLst/>
              <a:rect l="l" t="t" r="r" b="b"/>
              <a:pathLst>
                <a:path w="1" h="1" extrusionOk="0">
                  <a:moveTo>
                    <a:pt x="1" y="1"/>
                  </a:moveTo>
                  <a:lnTo>
                    <a:pt x="1" y="1"/>
                  </a:lnTo>
                  <a:lnTo>
                    <a:pt x="1"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1"/>
            <p:cNvSpPr/>
            <p:nvPr/>
          </p:nvSpPr>
          <p:spPr>
            <a:xfrm>
              <a:off x="5812995" y="2903382"/>
              <a:ext cx="16032" cy="22528"/>
            </a:xfrm>
            <a:custGeom>
              <a:avLst/>
              <a:gdLst/>
              <a:ahLst/>
              <a:cxnLst/>
              <a:rect l="l" t="t" r="r" b="b"/>
              <a:pathLst>
                <a:path w="501" h="704" extrusionOk="0">
                  <a:moveTo>
                    <a:pt x="310" y="1"/>
                  </a:moveTo>
                  <a:lnTo>
                    <a:pt x="1" y="96"/>
                  </a:lnTo>
                  <a:cubicBezTo>
                    <a:pt x="48" y="239"/>
                    <a:pt x="108" y="453"/>
                    <a:pt x="191" y="703"/>
                  </a:cubicBezTo>
                  <a:lnTo>
                    <a:pt x="501" y="620"/>
                  </a:lnTo>
                  <a:cubicBezTo>
                    <a:pt x="417" y="358"/>
                    <a:pt x="358" y="144"/>
                    <a:pt x="310"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1"/>
            <p:cNvSpPr/>
            <p:nvPr/>
          </p:nvSpPr>
          <p:spPr>
            <a:xfrm>
              <a:off x="5893763" y="3304950"/>
              <a:ext cx="10720" cy="5376"/>
            </a:xfrm>
            <a:custGeom>
              <a:avLst/>
              <a:gdLst/>
              <a:ahLst/>
              <a:cxnLst/>
              <a:rect l="l" t="t" r="r" b="b"/>
              <a:pathLst>
                <a:path w="335" h="168" extrusionOk="0">
                  <a:moveTo>
                    <a:pt x="25" y="1"/>
                  </a:moveTo>
                  <a:cubicBezTo>
                    <a:pt x="13" y="37"/>
                    <a:pt x="13" y="72"/>
                    <a:pt x="1" y="120"/>
                  </a:cubicBezTo>
                  <a:lnTo>
                    <a:pt x="322" y="168"/>
                  </a:lnTo>
                  <a:cubicBezTo>
                    <a:pt x="322" y="132"/>
                    <a:pt x="334" y="84"/>
                    <a:pt x="334" y="49"/>
                  </a:cubicBezTo>
                  <a:lnTo>
                    <a:pt x="25"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1"/>
            <p:cNvSpPr/>
            <p:nvPr/>
          </p:nvSpPr>
          <p:spPr>
            <a:xfrm>
              <a:off x="5890723" y="3223062"/>
              <a:ext cx="12992" cy="21728"/>
            </a:xfrm>
            <a:custGeom>
              <a:avLst/>
              <a:gdLst/>
              <a:ahLst/>
              <a:cxnLst/>
              <a:rect l="l" t="t" r="r" b="b"/>
              <a:pathLst>
                <a:path w="406" h="679" extrusionOk="0">
                  <a:moveTo>
                    <a:pt x="322" y="0"/>
                  </a:moveTo>
                  <a:lnTo>
                    <a:pt x="1" y="48"/>
                  </a:lnTo>
                  <a:cubicBezTo>
                    <a:pt x="36" y="262"/>
                    <a:pt x="60" y="476"/>
                    <a:pt x="84" y="679"/>
                  </a:cubicBezTo>
                  <a:lnTo>
                    <a:pt x="405" y="643"/>
                  </a:lnTo>
                  <a:cubicBezTo>
                    <a:pt x="382" y="441"/>
                    <a:pt x="358" y="226"/>
                    <a:pt x="32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1"/>
            <p:cNvSpPr/>
            <p:nvPr/>
          </p:nvSpPr>
          <p:spPr>
            <a:xfrm>
              <a:off x="5905219" y="3264214"/>
              <a:ext cx="32" cy="0"/>
            </a:xfrm>
            <a:custGeom>
              <a:avLst/>
              <a:gdLst/>
              <a:ahLst/>
              <a:cxnLst/>
              <a:rect l="l" t="t" r="r" b="b"/>
              <a:pathLst>
                <a:path w="1" extrusionOk="0">
                  <a:moveTo>
                    <a:pt x="0" y="0"/>
                  </a:moveTo>
                  <a:lnTo>
                    <a:pt x="0" y="0"/>
                  </a:lnTo>
                  <a:lnTo>
                    <a:pt x="0"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1"/>
            <p:cNvSpPr/>
            <p:nvPr/>
          </p:nvSpPr>
          <p:spPr>
            <a:xfrm>
              <a:off x="5847299" y="3021878"/>
              <a:ext cx="15264" cy="22528"/>
            </a:xfrm>
            <a:custGeom>
              <a:avLst/>
              <a:gdLst/>
              <a:ahLst/>
              <a:cxnLst/>
              <a:rect l="l" t="t" r="r" b="b"/>
              <a:pathLst>
                <a:path w="477" h="704" extrusionOk="0">
                  <a:moveTo>
                    <a:pt x="310" y="1"/>
                  </a:moveTo>
                  <a:lnTo>
                    <a:pt x="0" y="84"/>
                  </a:lnTo>
                  <a:cubicBezTo>
                    <a:pt x="48" y="286"/>
                    <a:pt x="107" y="501"/>
                    <a:pt x="167" y="703"/>
                  </a:cubicBezTo>
                  <a:lnTo>
                    <a:pt x="477" y="632"/>
                  </a:lnTo>
                  <a:cubicBezTo>
                    <a:pt x="417" y="417"/>
                    <a:pt x="358" y="203"/>
                    <a:pt x="310"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1"/>
            <p:cNvSpPr/>
            <p:nvPr/>
          </p:nvSpPr>
          <p:spPr>
            <a:xfrm>
              <a:off x="5857571" y="3061878"/>
              <a:ext cx="14912" cy="22528"/>
            </a:xfrm>
            <a:custGeom>
              <a:avLst/>
              <a:gdLst/>
              <a:ahLst/>
              <a:cxnLst/>
              <a:rect l="l" t="t" r="r" b="b"/>
              <a:pathLst>
                <a:path w="466" h="704" extrusionOk="0">
                  <a:moveTo>
                    <a:pt x="310" y="1"/>
                  </a:moveTo>
                  <a:lnTo>
                    <a:pt x="1" y="72"/>
                  </a:lnTo>
                  <a:cubicBezTo>
                    <a:pt x="48" y="287"/>
                    <a:pt x="108" y="489"/>
                    <a:pt x="156" y="703"/>
                  </a:cubicBezTo>
                  <a:lnTo>
                    <a:pt x="465" y="620"/>
                  </a:lnTo>
                  <a:cubicBezTo>
                    <a:pt x="418" y="418"/>
                    <a:pt x="358" y="203"/>
                    <a:pt x="310"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1"/>
            <p:cNvSpPr/>
            <p:nvPr/>
          </p:nvSpPr>
          <p:spPr>
            <a:xfrm>
              <a:off x="5971107" y="2826806"/>
              <a:ext cx="22912" cy="18336"/>
            </a:xfrm>
            <a:custGeom>
              <a:avLst/>
              <a:gdLst/>
              <a:ahLst/>
              <a:cxnLst/>
              <a:rect l="l" t="t" r="r" b="b"/>
              <a:pathLst>
                <a:path w="716" h="573" extrusionOk="0">
                  <a:moveTo>
                    <a:pt x="584" y="1"/>
                  </a:moveTo>
                  <a:lnTo>
                    <a:pt x="1" y="286"/>
                  </a:lnTo>
                  <a:lnTo>
                    <a:pt x="132" y="572"/>
                  </a:lnTo>
                  <a:lnTo>
                    <a:pt x="715" y="298"/>
                  </a:lnTo>
                  <a:lnTo>
                    <a:pt x="584"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1"/>
            <p:cNvSpPr/>
            <p:nvPr/>
          </p:nvSpPr>
          <p:spPr>
            <a:xfrm>
              <a:off x="5897571" y="2862230"/>
              <a:ext cx="22912" cy="17952"/>
            </a:xfrm>
            <a:custGeom>
              <a:avLst/>
              <a:gdLst/>
              <a:ahLst/>
              <a:cxnLst/>
              <a:rect l="l" t="t" r="r" b="b"/>
              <a:pathLst>
                <a:path w="716" h="561" extrusionOk="0">
                  <a:moveTo>
                    <a:pt x="572" y="1"/>
                  </a:moveTo>
                  <a:lnTo>
                    <a:pt x="1" y="275"/>
                  </a:lnTo>
                  <a:lnTo>
                    <a:pt x="132" y="561"/>
                  </a:lnTo>
                  <a:lnTo>
                    <a:pt x="715" y="287"/>
                  </a:lnTo>
                  <a:lnTo>
                    <a:pt x="57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1"/>
            <p:cNvSpPr/>
            <p:nvPr/>
          </p:nvSpPr>
          <p:spPr>
            <a:xfrm>
              <a:off x="5934531" y="2844726"/>
              <a:ext cx="22912" cy="17920"/>
            </a:xfrm>
            <a:custGeom>
              <a:avLst/>
              <a:gdLst/>
              <a:ahLst/>
              <a:cxnLst/>
              <a:rect l="l" t="t" r="r" b="b"/>
              <a:pathLst>
                <a:path w="716" h="560" extrusionOk="0">
                  <a:moveTo>
                    <a:pt x="584" y="0"/>
                  </a:moveTo>
                  <a:lnTo>
                    <a:pt x="1" y="274"/>
                  </a:lnTo>
                  <a:lnTo>
                    <a:pt x="144" y="560"/>
                  </a:lnTo>
                  <a:lnTo>
                    <a:pt x="715" y="286"/>
                  </a:lnTo>
                  <a:lnTo>
                    <a:pt x="584"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1"/>
            <p:cNvSpPr/>
            <p:nvPr/>
          </p:nvSpPr>
          <p:spPr>
            <a:xfrm>
              <a:off x="5860259" y="2879766"/>
              <a:ext cx="23264" cy="17952"/>
            </a:xfrm>
            <a:custGeom>
              <a:avLst/>
              <a:gdLst/>
              <a:ahLst/>
              <a:cxnLst/>
              <a:rect l="l" t="t" r="r" b="b"/>
              <a:pathLst>
                <a:path w="727" h="561" extrusionOk="0">
                  <a:moveTo>
                    <a:pt x="584" y="1"/>
                  </a:moveTo>
                  <a:lnTo>
                    <a:pt x="0" y="274"/>
                  </a:lnTo>
                  <a:lnTo>
                    <a:pt x="143" y="560"/>
                  </a:lnTo>
                  <a:lnTo>
                    <a:pt x="726" y="286"/>
                  </a:lnTo>
                  <a:lnTo>
                    <a:pt x="584"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1"/>
            <p:cNvSpPr/>
            <p:nvPr/>
          </p:nvSpPr>
          <p:spPr>
            <a:xfrm>
              <a:off x="6045795" y="2791766"/>
              <a:ext cx="22880" cy="18304"/>
            </a:xfrm>
            <a:custGeom>
              <a:avLst/>
              <a:gdLst/>
              <a:ahLst/>
              <a:cxnLst/>
              <a:rect l="l" t="t" r="r" b="b"/>
              <a:pathLst>
                <a:path w="715" h="572" extrusionOk="0">
                  <a:moveTo>
                    <a:pt x="584" y="0"/>
                  </a:moveTo>
                  <a:lnTo>
                    <a:pt x="0" y="274"/>
                  </a:lnTo>
                  <a:lnTo>
                    <a:pt x="131" y="572"/>
                  </a:lnTo>
                  <a:lnTo>
                    <a:pt x="715" y="286"/>
                  </a:lnTo>
                  <a:lnTo>
                    <a:pt x="584"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1"/>
            <p:cNvSpPr/>
            <p:nvPr/>
          </p:nvSpPr>
          <p:spPr>
            <a:xfrm>
              <a:off x="6119715" y="2756342"/>
              <a:ext cx="22880" cy="18304"/>
            </a:xfrm>
            <a:custGeom>
              <a:avLst/>
              <a:gdLst/>
              <a:ahLst/>
              <a:cxnLst/>
              <a:rect l="l" t="t" r="r" b="b"/>
              <a:pathLst>
                <a:path w="715" h="572" extrusionOk="0">
                  <a:moveTo>
                    <a:pt x="572" y="0"/>
                  </a:moveTo>
                  <a:lnTo>
                    <a:pt x="0" y="274"/>
                  </a:lnTo>
                  <a:lnTo>
                    <a:pt x="131" y="572"/>
                  </a:lnTo>
                  <a:lnTo>
                    <a:pt x="715" y="286"/>
                  </a:lnTo>
                  <a:lnTo>
                    <a:pt x="572"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1"/>
            <p:cNvSpPr/>
            <p:nvPr/>
          </p:nvSpPr>
          <p:spPr>
            <a:xfrm>
              <a:off x="6082371" y="2774230"/>
              <a:ext cx="22880" cy="17952"/>
            </a:xfrm>
            <a:custGeom>
              <a:avLst/>
              <a:gdLst/>
              <a:ahLst/>
              <a:cxnLst/>
              <a:rect l="l" t="t" r="r" b="b"/>
              <a:pathLst>
                <a:path w="715" h="561" extrusionOk="0">
                  <a:moveTo>
                    <a:pt x="572" y="1"/>
                  </a:moveTo>
                  <a:lnTo>
                    <a:pt x="0" y="274"/>
                  </a:lnTo>
                  <a:lnTo>
                    <a:pt x="131" y="560"/>
                  </a:lnTo>
                  <a:lnTo>
                    <a:pt x="715" y="286"/>
                  </a:lnTo>
                  <a:lnTo>
                    <a:pt x="57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1"/>
            <p:cNvSpPr/>
            <p:nvPr/>
          </p:nvSpPr>
          <p:spPr>
            <a:xfrm>
              <a:off x="6008835" y="2809270"/>
              <a:ext cx="22880" cy="18336"/>
            </a:xfrm>
            <a:custGeom>
              <a:avLst/>
              <a:gdLst/>
              <a:ahLst/>
              <a:cxnLst/>
              <a:rect l="l" t="t" r="r" b="b"/>
              <a:pathLst>
                <a:path w="715" h="573" extrusionOk="0">
                  <a:moveTo>
                    <a:pt x="572" y="1"/>
                  </a:moveTo>
                  <a:lnTo>
                    <a:pt x="1" y="275"/>
                  </a:lnTo>
                  <a:lnTo>
                    <a:pt x="132" y="572"/>
                  </a:lnTo>
                  <a:lnTo>
                    <a:pt x="715" y="299"/>
                  </a:lnTo>
                  <a:lnTo>
                    <a:pt x="57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1"/>
            <p:cNvSpPr/>
            <p:nvPr/>
          </p:nvSpPr>
          <p:spPr>
            <a:xfrm>
              <a:off x="5600771" y="3002838"/>
              <a:ext cx="22912" cy="17920"/>
            </a:xfrm>
            <a:custGeom>
              <a:avLst/>
              <a:gdLst/>
              <a:ahLst/>
              <a:cxnLst/>
              <a:rect l="l" t="t" r="r" b="b"/>
              <a:pathLst>
                <a:path w="716" h="560" extrusionOk="0">
                  <a:moveTo>
                    <a:pt x="572" y="0"/>
                  </a:moveTo>
                  <a:lnTo>
                    <a:pt x="1" y="274"/>
                  </a:lnTo>
                  <a:lnTo>
                    <a:pt x="132" y="560"/>
                  </a:lnTo>
                  <a:lnTo>
                    <a:pt x="715" y="286"/>
                  </a:lnTo>
                  <a:lnTo>
                    <a:pt x="572"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1"/>
            <p:cNvSpPr/>
            <p:nvPr/>
          </p:nvSpPr>
          <p:spPr>
            <a:xfrm>
              <a:off x="5637731" y="2985302"/>
              <a:ext cx="22912" cy="18336"/>
            </a:xfrm>
            <a:custGeom>
              <a:avLst/>
              <a:gdLst/>
              <a:ahLst/>
              <a:cxnLst/>
              <a:rect l="l" t="t" r="r" b="b"/>
              <a:pathLst>
                <a:path w="716" h="573" extrusionOk="0">
                  <a:moveTo>
                    <a:pt x="584" y="1"/>
                  </a:moveTo>
                  <a:lnTo>
                    <a:pt x="1" y="274"/>
                  </a:lnTo>
                  <a:lnTo>
                    <a:pt x="144" y="572"/>
                  </a:lnTo>
                  <a:lnTo>
                    <a:pt x="715" y="298"/>
                  </a:lnTo>
                  <a:lnTo>
                    <a:pt x="584"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1"/>
            <p:cNvSpPr/>
            <p:nvPr/>
          </p:nvSpPr>
          <p:spPr>
            <a:xfrm>
              <a:off x="5823299" y="2897302"/>
              <a:ext cx="22880" cy="18304"/>
            </a:xfrm>
            <a:custGeom>
              <a:avLst/>
              <a:gdLst/>
              <a:ahLst/>
              <a:cxnLst/>
              <a:rect l="l" t="t" r="r" b="b"/>
              <a:pathLst>
                <a:path w="715" h="572" extrusionOk="0">
                  <a:moveTo>
                    <a:pt x="572" y="0"/>
                  </a:moveTo>
                  <a:lnTo>
                    <a:pt x="0" y="274"/>
                  </a:lnTo>
                  <a:lnTo>
                    <a:pt x="131" y="572"/>
                  </a:lnTo>
                  <a:lnTo>
                    <a:pt x="715" y="298"/>
                  </a:lnTo>
                  <a:lnTo>
                    <a:pt x="572"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1"/>
            <p:cNvSpPr/>
            <p:nvPr/>
          </p:nvSpPr>
          <p:spPr>
            <a:xfrm>
              <a:off x="5675075" y="2967766"/>
              <a:ext cx="22912" cy="17952"/>
            </a:xfrm>
            <a:custGeom>
              <a:avLst/>
              <a:gdLst/>
              <a:ahLst/>
              <a:cxnLst/>
              <a:rect l="l" t="t" r="r" b="b"/>
              <a:pathLst>
                <a:path w="716" h="561" extrusionOk="0">
                  <a:moveTo>
                    <a:pt x="584" y="1"/>
                  </a:moveTo>
                  <a:lnTo>
                    <a:pt x="1" y="275"/>
                  </a:lnTo>
                  <a:lnTo>
                    <a:pt x="144" y="561"/>
                  </a:lnTo>
                  <a:lnTo>
                    <a:pt x="715" y="287"/>
                  </a:lnTo>
                  <a:lnTo>
                    <a:pt x="584"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1"/>
            <p:cNvSpPr/>
            <p:nvPr/>
          </p:nvSpPr>
          <p:spPr>
            <a:xfrm>
              <a:off x="5563843" y="3020726"/>
              <a:ext cx="22880" cy="18336"/>
            </a:xfrm>
            <a:custGeom>
              <a:avLst/>
              <a:gdLst/>
              <a:ahLst/>
              <a:cxnLst/>
              <a:rect l="l" t="t" r="r" b="b"/>
              <a:pathLst>
                <a:path w="715" h="573" extrusionOk="0">
                  <a:moveTo>
                    <a:pt x="572" y="1"/>
                  </a:moveTo>
                  <a:lnTo>
                    <a:pt x="0" y="275"/>
                  </a:lnTo>
                  <a:lnTo>
                    <a:pt x="131" y="572"/>
                  </a:lnTo>
                  <a:lnTo>
                    <a:pt x="714" y="299"/>
                  </a:lnTo>
                  <a:lnTo>
                    <a:pt x="57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1"/>
            <p:cNvSpPr/>
            <p:nvPr/>
          </p:nvSpPr>
          <p:spPr>
            <a:xfrm>
              <a:off x="5785955" y="2915190"/>
              <a:ext cx="23264" cy="17952"/>
            </a:xfrm>
            <a:custGeom>
              <a:avLst/>
              <a:gdLst/>
              <a:ahLst/>
              <a:cxnLst/>
              <a:rect l="l" t="t" r="r" b="b"/>
              <a:pathLst>
                <a:path w="727" h="561" extrusionOk="0">
                  <a:moveTo>
                    <a:pt x="584" y="1"/>
                  </a:moveTo>
                  <a:lnTo>
                    <a:pt x="0" y="275"/>
                  </a:lnTo>
                  <a:lnTo>
                    <a:pt x="143" y="560"/>
                  </a:lnTo>
                  <a:lnTo>
                    <a:pt x="727" y="287"/>
                  </a:lnTo>
                  <a:lnTo>
                    <a:pt x="584"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1"/>
            <p:cNvSpPr/>
            <p:nvPr/>
          </p:nvSpPr>
          <p:spPr>
            <a:xfrm>
              <a:off x="5748995" y="2932342"/>
              <a:ext cx="22880" cy="18336"/>
            </a:xfrm>
            <a:custGeom>
              <a:avLst/>
              <a:gdLst/>
              <a:ahLst/>
              <a:cxnLst/>
              <a:rect l="l" t="t" r="r" b="b"/>
              <a:pathLst>
                <a:path w="715" h="573" extrusionOk="0">
                  <a:moveTo>
                    <a:pt x="584" y="1"/>
                  </a:moveTo>
                  <a:lnTo>
                    <a:pt x="1" y="275"/>
                  </a:lnTo>
                  <a:lnTo>
                    <a:pt x="131" y="572"/>
                  </a:lnTo>
                  <a:lnTo>
                    <a:pt x="715" y="286"/>
                  </a:lnTo>
                  <a:lnTo>
                    <a:pt x="584"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1"/>
            <p:cNvSpPr/>
            <p:nvPr/>
          </p:nvSpPr>
          <p:spPr>
            <a:xfrm>
              <a:off x="5712035" y="2950262"/>
              <a:ext cx="22880" cy="18304"/>
            </a:xfrm>
            <a:custGeom>
              <a:avLst/>
              <a:gdLst/>
              <a:ahLst/>
              <a:cxnLst/>
              <a:rect l="l" t="t" r="r" b="b"/>
              <a:pathLst>
                <a:path w="715" h="572" extrusionOk="0">
                  <a:moveTo>
                    <a:pt x="572" y="0"/>
                  </a:moveTo>
                  <a:lnTo>
                    <a:pt x="1" y="274"/>
                  </a:lnTo>
                  <a:lnTo>
                    <a:pt x="132" y="572"/>
                  </a:lnTo>
                  <a:lnTo>
                    <a:pt x="715" y="298"/>
                  </a:lnTo>
                  <a:lnTo>
                    <a:pt x="572" y="0"/>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1"/>
            <p:cNvSpPr/>
            <p:nvPr/>
          </p:nvSpPr>
          <p:spPr>
            <a:xfrm>
              <a:off x="5958531" y="3141462"/>
              <a:ext cx="96064" cy="89696"/>
            </a:xfrm>
            <a:custGeom>
              <a:avLst/>
              <a:gdLst/>
              <a:ahLst/>
              <a:cxnLst/>
              <a:rect l="l" t="t" r="r" b="b"/>
              <a:pathLst>
                <a:path w="3002" h="2803" extrusionOk="0">
                  <a:moveTo>
                    <a:pt x="1516" y="322"/>
                  </a:moveTo>
                  <a:cubicBezTo>
                    <a:pt x="2043" y="322"/>
                    <a:pt x="2497" y="713"/>
                    <a:pt x="2573" y="1240"/>
                  </a:cubicBezTo>
                  <a:cubicBezTo>
                    <a:pt x="2656" y="1836"/>
                    <a:pt x="2251" y="2383"/>
                    <a:pt x="1656" y="2467"/>
                  </a:cubicBezTo>
                  <a:cubicBezTo>
                    <a:pt x="1600" y="2476"/>
                    <a:pt x="1544" y="2480"/>
                    <a:pt x="1489" y="2480"/>
                  </a:cubicBezTo>
                  <a:cubicBezTo>
                    <a:pt x="971" y="2480"/>
                    <a:pt x="516" y="2089"/>
                    <a:pt x="430" y="1562"/>
                  </a:cubicBezTo>
                  <a:cubicBezTo>
                    <a:pt x="346" y="967"/>
                    <a:pt x="751" y="419"/>
                    <a:pt x="1346" y="336"/>
                  </a:cubicBezTo>
                  <a:cubicBezTo>
                    <a:pt x="1404" y="326"/>
                    <a:pt x="1460" y="322"/>
                    <a:pt x="1516" y="322"/>
                  </a:cubicBezTo>
                  <a:close/>
                  <a:moveTo>
                    <a:pt x="1499" y="0"/>
                  </a:moveTo>
                  <a:cubicBezTo>
                    <a:pt x="1433" y="0"/>
                    <a:pt x="1366" y="5"/>
                    <a:pt x="1299" y="14"/>
                  </a:cubicBezTo>
                  <a:cubicBezTo>
                    <a:pt x="537" y="121"/>
                    <a:pt x="1" y="836"/>
                    <a:pt x="120" y="1598"/>
                  </a:cubicBezTo>
                  <a:cubicBezTo>
                    <a:pt x="218" y="2304"/>
                    <a:pt x="822" y="2802"/>
                    <a:pt x="1506" y="2802"/>
                  </a:cubicBezTo>
                  <a:cubicBezTo>
                    <a:pt x="1571" y="2802"/>
                    <a:pt x="1637" y="2798"/>
                    <a:pt x="1704" y="2788"/>
                  </a:cubicBezTo>
                  <a:cubicBezTo>
                    <a:pt x="2466" y="2681"/>
                    <a:pt x="3001" y="1967"/>
                    <a:pt x="2894" y="1205"/>
                  </a:cubicBezTo>
                  <a:cubicBezTo>
                    <a:pt x="2785" y="498"/>
                    <a:pt x="2191" y="0"/>
                    <a:pt x="1499"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1"/>
            <p:cNvSpPr/>
            <p:nvPr/>
          </p:nvSpPr>
          <p:spPr>
            <a:xfrm>
              <a:off x="5981795" y="2748566"/>
              <a:ext cx="32800" cy="30784"/>
            </a:xfrm>
            <a:custGeom>
              <a:avLst/>
              <a:gdLst/>
              <a:ahLst/>
              <a:cxnLst/>
              <a:rect l="l" t="t" r="r" b="b"/>
              <a:pathLst>
                <a:path w="1025" h="962" extrusionOk="0">
                  <a:moveTo>
                    <a:pt x="512" y="313"/>
                  </a:moveTo>
                  <a:cubicBezTo>
                    <a:pt x="595" y="313"/>
                    <a:pt x="656" y="370"/>
                    <a:pt x="667" y="457"/>
                  </a:cubicBezTo>
                  <a:cubicBezTo>
                    <a:pt x="679" y="541"/>
                    <a:pt x="619" y="624"/>
                    <a:pt x="536" y="636"/>
                  </a:cubicBezTo>
                  <a:cubicBezTo>
                    <a:pt x="529" y="637"/>
                    <a:pt x="522" y="637"/>
                    <a:pt x="515" y="637"/>
                  </a:cubicBezTo>
                  <a:cubicBezTo>
                    <a:pt x="439" y="637"/>
                    <a:pt x="368" y="581"/>
                    <a:pt x="357" y="505"/>
                  </a:cubicBezTo>
                  <a:cubicBezTo>
                    <a:pt x="346" y="410"/>
                    <a:pt x="405" y="326"/>
                    <a:pt x="488" y="314"/>
                  </a:cubicBezTo>
                  <a:cubicBezTo>
                    <a:pt x="496" y="313"/>
                    <a:pt x="504" y="313"/>
                    <a:pt x="512" y="313"/>
                  </a:cubicBezTo>
                  <a:close/>
                  <a:moveTo>
                    <a:pt x="508" y="0"/>
                  </a:moveTo>
                  <a:cubicBezTo>
                    <a:pt x="485" y="0"/>
                    <a:pt x="463" y="2"/>
                    <a:pt x="441" y="5"/>
                  </a:cubicBezTo>
                  <a:cubicBezTo>
                    <a:pt x="179" y="41"/>
                    <a:pt x="0" y="279"/>
                    <a:pt x="36" y="541"/>
                  </a:cubicBezTo>
                  <a:cubicBezTo>
                    <a:pt x="69" y="791"/>
                    <a:pt x="281" y="962"/>
                    <a:pt x="517" y="962"/>
                  </a:cubicBezTo>
                  <a:cubicBezTo>
                    <a:pt x="539" y="962"/>
                    <a:pt x="561" y="960"/>
                    <a:pt x="584" y="957"/>
                  </a:cubicBezTo>
                  <a:cubicBezTo>
                    <a:pt x="846" y="910"/>
                    <a:pt x="1024" y="672"/>
                    <a:pt x="988" y="410"/>
                  </a:cubicBezTo>
                  <a:cubicBezTo>
                    <a:pt x="956" y="170"/>
                    <a:pt x="744" y="0"/>
                    <a:pt x="508"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1"/>
            <p:cNvSpPr/>
            <p:nvPr/>
          </p:nvSpPr>
          <p:spPr>
            <a:xfrm>
              <a:off x="5696803" y="3240182"/>
              <a:ext cx="96416" cy="90336"/>
            </a:xfrm>
            <a:custGeom>
              <a:avLst/>
              <a:gdLst/>
              <a:ahLst/>
              <a:cxnLst/>
              <a:rect l="l" t="t" r="r" b="b"/>
              <a:pathLst>
                <a:path w="3013" h="2823" extrusionOk="0">
                  <a:moveTo>
                    <a:pt x="1929" y="346"/>
                  </a:moveTo>
                  <a:lnTo>
                    <a:pt x="2644" y="1239"/>
                  </a:lnTo>
                  <a:lnTo>
                    <a:pt x="2212" y="2313"/>
                  </a:lnTo>
                  <a:lnTo>
                    <a:pt x="2212" y="2313"/>
                  </a:lnTo>
                  <a:lnTo>
                    <a:pt x="1084" y="2477"/>
                  </a:lnTo>
                  <a:lnTo>
                    <a:pt x="369" y="1573"/>
                  </a:lnTo>
                  <a:lnTo>
                    <a:pt x="798" y="513"/>
                  </a:lnTo>
                  <a:lnTo>
                    <a:pt x="1929" y="346"/>
                  </a:lnTo>
                  <a:close/>
                  <a:moveTo>
                    <a:pt x="2072" y="1"/>
                  </a:moveTo>
                  <a:lnTo>
                    <a:pt x="572" y="215"/>
                  </a:lnTo>
                  <a:lnTo>
                    <a:pt x="0" y="1632"/>
                  </a:lnTo>
                  <a:lnTo>
                    <a:pt x="941" y="2823"/>
                  </a:lnTo>
                  <a:lnTo>
                    <a:pt x="2358" y="2620"/>
                  </a:lnTo>
                  <a:lnTo>
                    <a:pt x="2453" y="2596"/>
                  </a:lnTo>
                  <a:lnTo>
                    <a:pt x="3013" y="1192"/>
                  </a:lnTo>
                  <a:lnTo>
                    <a:pt x="2072"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1"/>
            <p:cNvSpPr/>
            <p:nvPr/>
          </p:nvSpPr>
          <p:spPr>
            <a:xfrm>
              <a:off x="6853891" y="2487286"/>
              <a:ext cx="61376" cy="1089760"/>
            </a:xfrm>
            <a:custGeom>
              <a:avLst/>
              <a:gdLst/>
              <a:ahLst/>
              <a:cxnLst/>
              <a:rect l="l" t="t" r="r" b="b"/>
              <a:pathLst>
                <a:path w="1918" h="34055" extrusionOk="0">
                  <a:moveTo>
                    <a:pt x="110" y="0"/>
                  </a:moveTo>
                  <a:cubicBezTo>
                    <a:pt x="49" y="0"/>
                    <a:pt x="1" y="45"/>
                    <a:pt x="1" y="109"/>
                  </a:cubicBezTo>
                  <a:cubicBezTo>
                    <a:pt x="1" y="181"/>
                    <a:pt x="48" y="228"/>
                    <a:pt x="108" y="240"/>
                  </a:cubicBezTo>
                  <a:lnTo>
                    <a:pt x="1679" y="359"/>
                  </a:lnTo>
                  <a:lnTo>
                    <a:pt x="1679" y="33935"/>
                  </a:lnTo>
                  <a:cubicBezTo>
                    <a:pt x="1679" y="34006"/>
                    <a:pt x="1739" y="34054"/>
                    <a:pt x="1798" y="34054"/>
                  </a:cubicBezTo>
                  <a:cubicBezTo>
                    <a:pt x="1870" y="34054"/>
                    <a:pt x="1918" y="34006"/>
                    <a:pt x="1918" y="33935"/>
                  </a:cubicBezTo>
                  <a:lnTo>
                    <a:pt x="1918" y="145"/>
                  </a:lnTo>
                  <a:lnTo>
                    <a:pt x="132" y="2"/>
                  </a:lnTo>
                  <a:cubicBezTo>
                    <a:pt x="124" y="1"/>
                    <a:pt x="117" y="0"/>
                    <a:pt x="110"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1"/>
            <p:cNvSpPr/>
            <p:nvPr/>
          </p:nvSpPr>
          <p:spPr>
            <a:xfrm>
              <a:off x="6883235" y="2472086"/>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1"/>
            <p:cNvSpPr/>
            <p:nvPr/>
          </p:nvSpPr>
          <p:spPr>
            <a:xfrm>
              <a:off x="6883235" y="2556694"/>
              <a:ext cx="61760" cy="61728"/>
            </a:xfrm>
            <a:custGeom>
              <a:avLst/>
              <a:gdLst/>
              <a:ahLst/>
              <a:cxnLst/>
              <a:rect l="l" t="t" r="r" b="b"/>
              <a:pathLst>
                <a:path w="1930" h="1929" extrusionOk="0">
                  <a:moveTo>
                    <a:pt x="965" y="0"/>
                  </a:moveTo>
                  <a:cubicBezTo>
                    <a:pt x="429" y="0"/>
                    <a:pt x="0" y="441"/>
                    <a:pt x="0" y="965"/>
                  </a:cubicBezTo>
                  <a:cubicBezTo>
                    <a:pt x="0" y="1500"/>
                    <a:pt x="429" y="1929"/>
                    <a:pt x="965" y="1929"/>
                  </a:cubicBezTo>
                  <a:cubicBezTo>
                    <a:pt x="1501" y="1929"/>
                    <a:pt x="1929" y="1500"/>
                    <a:pt x="1929" y="965"/>
                  </a:cubicBezTo>
                  <a:cubicBezTo>
                    <a:pt x="1929" y="441"/>
                    <a:pt x="1501"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1"/>
            <p:cNvSpPr/>
            <p:nvPr/>
          </p:nvSpPr>
          <p:spPr>
            <a:xfrm>
              <a:off x="6883235" y="2641654"/>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1"/>
            <p:cNvSpPr/>
            <p:nvPr/>
          </p:nvSpPr>
          <p:spPr>
            <a:xfrm>
              <a:off x="6883235" y="2726230"/>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1"/>
            <p:cNvSpPr/>
            <p:nvPr/>
          </p:nvSpPr>
          <p:spPr>
            <a:xfrm>
              <a:off x="6883235" y="2810806"/>
              <a:ext cx="61760" cy="61376"/>
            </a:xfrm>
            <a:custGeom>
              <a:avLst/>
              <a:gdLst/>
              <a:ahLst/>
              <a:cxnLst/>
              <a:rect l="l" t="t" r="r" b="b"/>
              <a:pathLst>
                <a:path w="1930" h="1918" extrusionOk="0">
                  <a:moveTo>
                    <a:pt x="965" y="1"/>
                  </a:moveTo>
                  <a:cubicBezTo>
                    <a:pt x="429" y="1"/>
                    <a:pt x="0" y="429"/>
                    <a:pt x="0" y="965"/>
                  </a:cubicBezTo>
                  <a:cubicBezTo>
                    <a:pt x="0" y="1489"/>
                    <a:pt x="429" y="1917"/>
                    <a:pt x="965" y="1917"/>
                  </a:cubicBezTo>
                  <a:cubicBezTo>
                    <a:pt x="1501" y="1917"/>
                    <a:pt x="1929" y="1489"/>
                    <a:pt x="1929" y="965"/>
                  </a:cubicBezTo>
                  <a:cubicBezTo>
                    <a:pt x="1929" y="429"/>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1"/>
            <p:cNvSpPr/>
            <p:nvPr/>
          </p:nvSpPr>
          <p:spPr>
            <a:xfrm>
              <a:off x="6883235" y="2895382"/>
              <a:ext cx="61760" cy="61376"/>
            </a:xfrm>
            <a:custGeom>
              <a:avLst/>
              <a:gdLst/>
              <a:ahLst/>
              <a:cxnLst/>
              <a:rect l="l" t="t" r="r" b="b"/>
              <a:pathLst>
                <a:path w="1930" h="1918" extrusionOk="0">
                  <a:moveTo>
                    <a:pt x="965" y="1"/>
                  </a:moveTo>
                  <a:cubicBezTo>
                    <a:pt x="429" y="1"/>
                    <a:pt x="0" y="429"/>
                    <a:pt x="0" y="965"/>
                  </a:cubicBezTo>
                  <a:cubicBezTo>
                    <a:pt x="0" y="1489"/>
                    <a:pt x="429" y="1918"/>
                    <a:pt x="965" y="1918"/>
                  </a:cubicBezTo>
                  <a:cubicBezTo>
                    <a:pt x="1501" y="1918"/>
                    <a:pt x="1929" y="1489"/>
                    <a:pt x="1929" y="965"/>
                  </a:cubicBezTo>
                  <a:cubicBezTo>
                    <a:pt x="1929" y="429"/>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1"/>
            <p:cNvSpPr/>
            <p:nvPr/>
          </p:nvSpPr>
          <p:spPr>
            <a:xfrm>
              <a:off x="6883235" y="2979958"/>
              <a:ext cx="61760" cy="61760"/>
            </a:xfrm>
            <a:custGeom>
              <a:avLst/>
              <a:gdLst/>
              <a:ahLst/>
              <a:cxnLst/>
              <a:rect l="l" t="t" r="r" b="b"/>
              <a:pathLst>
                <a:path w="1930" h="1930" extrusionOk="0">
                  <a:moveTo>
                    <a:pt x="965" y="1"/>
                  </a:moveTo>
                  <a:cubicBezTo>
                    <a:pt x="429" y="1"/>
                    <a:pt x="0" y="430"/>
                    <a:pt x="0" y="965"/>
                  </a:cubicBezTo>
                  <a:cubicBezTo>
                    <a:pt x="0" y="1489"/>
                    <a:pt x="429" y="1930"/>
                    <a:pt x="965" y="1930"/>
                  </a:cubicBezTo>
                  <a:cubicBezTo>
                    <a:pt x="1501" y="1930"/>
                    <a:pt x="1929" y="1489"/>
                    <a:pt x="1929" y="965"/>
                  </a:cubicBezTo>
                  <a:cubicBezTo>
                    <a:pt x="1929" y="430"/>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1"/>
            <p:cNvSpPr/>
            <p:nvPr/>
          </p:nvSpPr>
          <p:spPr>
            <a:xfrm>
              <a:off x="6883235" y="3064566"/>
              <a:ext cx="61760" cy="61728"/>
            </a:xfrm>
            <a:custGeom>
              <a:avLst/>
              <a:gdLst/>
              <a:ahLst/>
              <a:cxnLst/>
              <a:rect l="l" t="t" r="r" b="b"/>
              <a:pathLst>
                <a:path w="1930" h="1929" extrusionOk="0">
                  <a:moveTo>
                    <a:pt x="965" y="0"/>
                  </a:moveTo>
                  <a:cubicBezTo>
                    <a:pt x="429" y="0"/>
                    <a:pt x="0" y="429"/>
                    <a:pt x="0" y="965"/>
                  </a:cubicBezTo>
                  <a:cubicBezTo>
                    <a:pt x="0" y="1500"/>
                    <a:pt x="429" y="1929"/>
                    <a:pt x="965" y="1929"/>
                  </a:cubicBezTo>
                  <a:cubicBezTo>
                    <a:pt x="1501" y="1929"/>
                    <a:pt x="1929" y="1500"/>
                    <a:pt x="1929" y="965"/>
                  </a:cubicBezTo>
                  <a:cubicBezTo>
                    <a:pt x="1929" y="429"/>
                    <a:pt x="1501"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1"/>
            <p:cNvSpPr/>
            <p:nvPr/>
          </p:nvSpPr>
          <p:spPr>
            <a:xfrm>
              <a:off x="6883235" y="3149142"/>
              <a:ext cx="61760" cy="61760"/>
            </a:xfrm>
            <a:custGeom>
              <a:avLst/>
              <a:gdLst/>
              <a:ahLst/>
              <a:cxnLst/>
              <a:rect l="l" t="t" r="r" b="b"/>
              <a:pathLst>
                <a:path w="1930" h="1930" extrusionOk="0">
                  <a:moveTo>
                    <a:pt x="965" y="0"/>
                  </a:moveTo>
                  <a:cubicBezTo>
                    <a:pt x="429" y="0"/>
                    <a:pt x="0" y="429"/>
                    <a:pt x="0" y="965"/>
                  </a:cubicBezTo>
                  <a:cubicBezTo>
                    <a:pt x="0" y="1501"/>
                    <a:pt x="429" y="1929"/>
                    <a:pt x="965" y="1929"/>
                  </a:cubicBezTo>
                  <a:cubicBezTo>
                    <a:pt x="1501" y="1929"/>
                    <a:pt x="1929" y="1501"/>
                    <a:pt x="1929" y="965"/>
                  </a:cubicBezTo>
                  <a:cubicBezTo>
                    <a:pt x="1929" y="429"/>
                    <a:pt x="1501"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1"/>
            <p:cNvSpPr/>
            <p:nvPr/>
          </p:nvSpPr>
          <p:spPr>
            <a:xfrm>
              <a:off x="6883235" y="3233718"/>
              <a:ext cx="61760" cy="61760"/>
            </a:xfrm>
            <a:custGeom>
              <a:avLst/>
              <a:gdLst/>
              <a:ahLst/>
              <a:cxnLst/>
              <a:rect l="l" t="t" r="r" b="b"/>
              <a:pathLst>
                <a:path w="1930" h="1930" extrusionOk="0">
                  <a:moveTo>
                    <a:pt x="965" y="1"/>
                  </a:moveTo>
                  <a:cubicBezTo>
                    <a:pt x="429" y="1"/>
                    <a:pt x="0" y="441"/>
                    <a:pt x="0" y="965"/>
                  </a:cubicBezTo>
                  <a:cubicBezTo>
                    <a:pt x="0" y="1501"/>
                    <a:pt x="429" y="1929"/>
                    <a:pt x="965" y="1929"/>
                  </a:cubicBezTo>
                  <a:cubicBezTo>
                    <a:pt x="1501" y="1929"/>
                    <a:pt x="1929" y="1501"/>
                    <a:pt x="1929" y="965"/>
                  </a:cubicBezTo>
                  <a:cubicBezTo>
                    <a:pt x="1929" y="441"/>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1"/>
            <p:cNvSpPr/>
            <p:nvPr/>
          </p:nvSpPr>
          <p:spPr>
            <a:xfrm>
              <a:off x="6883235" y="3318294"/>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1"/>
            <p:cNvSpPr/>
            <p:nvPr/>
          </p:nvSpPr>
          <p:spPr>
            <a:xfrm>
              <a:off x="6883235" y="3403254"/>
              <a:ext cx="61760" cy="61376"/>
            </a:xfrm>
            <a:custGeom>
              <a:avLst/>
              <a:gdLst/>
              <a:ahLst/>
              <a:cxnLst/>
              <a:rect l="l" t="t" r="r" b="b"/>
              <a:pathLst>
                <a:path w="1930" h="1918" extrusionOk="0">
                  <a:moveTo>
                    <a:pt x="965" y="1"/>
                  </a:moveTo>
                  <a:cubicBezTo>
                    <a:pt x="429" y="1"/>
                    <a:pt x="0" y="429"/>
                    <a:pt x="0" y="953"/>
                  </a:cubicBezTo>
                  <a:cubicBezTo>
                    <a:pt x="0" y="1489"/>
                    <a:pt x="429" y="1918"/>
                    <a:pt x="965" y="1918"/>
                  </a:cubicBezTo>
                  <a:cubicBezTo>
                    <a:pt x="1501" y="1918"/>
                    <a:pt x="1929" y="1489"/>
                    <a:pt x="1929" y="953"/>
                  </a:cubicBezTo>
                  <a:cubicBezTo>
                    <a:pt x="1929" y="429"/>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1"/>
            <p:cNvSpPr/>
            <p:nvPr/>
          </p:nvSpPr>
          <p:spPr>
            <a:xfrm>
              <a:off x="6883235" y="3487830"/>
              <a:ext cx="61760" cy="61376"/>
            </a:xfrm>
            <a:custGeom>
              <a:avLst/>
              <a:gdLst/>
              <a:ahLst/>
              <a:cxnLst/>
              <a:rect l="l" t="t" r="r" b="b"/>
              <a:pathLst>
                <a:path w="1930" h="1918" extrusionOk="0">
                  <a:moveTo>
                    <a:pt x="965" y="1"/>
                  </a:moveTo>
                  <a:cubicBezTo>
                    <a:pt x="429" y="1"/>
                    <a:pt x="0" y="430"/>
                    <a:pt x="0" y="953"/>
                  </a:cubicBezTo>
                  <a:cubicBezTo>
                    <a:pt x="0" y="1489"/>
                    <a:pt x="429" y="1918"/>
                    <a:pt x="965" y="1918"/>
                  </a:cubicBezTo>
                  <a:cubicBezTo>
                    <a:pt x="1501" y="1918"/>
                    <a:pt x="1929" y="1489"/>
                    <a:pt x="1929" y="953"/>
                  </a:cubicBezTo>
                  <a:cubicBezTo>
                    <a:pt x="1929" y="430"/>
                    <a:pt x="1501"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1"/>
            <p:cNvSpPr/>
            <p:nvPr/>
          </p:nvSpPr>
          <p:spPr>
            <a:xfrm>
              <a:off x="6883235" y="2476662"/>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06"/>
                    <a:pt x="1465" y="1465"/>
                    <a:pt x="1286" y="1465"/>
                  </a:cubicBezTo>
                  <a:cubicBezTo>
                    <a:pt x="751" y="1465"/>
                    <a:pt x="322" y="1037"/>
                    <a:pt x="322" y="501"/>
                  </a:cubicBezTo>
                  <a:cubicBezTo>
                    <a:pt x="322" y="322"/>
                    <a:pt x="381" y="156"/>
                    <a:pt x="465"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1"/>
            <p:cNvSpPr/>
            <p:nvPr/>
          </p:nvSpPr>
          <p:spPr>
            <a:xfrm>
              <a:off x="6883235" y="2561270"/>
              <a:ext cx="57184" cy="57152"/>
            </a:xfrm>
            <a:custGeom>
              <a:avLst/>
              <a:gdLst/>
              <a:ahLst/>
              <a:cxnLst/>
              <a:rect l="l" t="t" r="r" b="b"/>
              <a:pathLst>
                <a:path w="1787" h="1786" extrusionOk="0">
                  <a:moveTo>
                    <a:pt x="465" y="0"/>
                  </a:moveTo>
                  <a:lnTo>
                    <a:pt x="465" y="0"/>
                  </a:lnTo>
                  <a:cubicBezTo>
                    <a:pt x="191" y="179"/>
                    <a:pt x="0" y="476"/>
                    <a:pt x="0" y="822"/>
                  </a:cubicBezTo>
                  <a:cubicBezTo>
                    <a:pt x="0" y="1357"/>
                    <a:pt x="429" y="1786"/>
                    <a:pt x="965" y="1786"/>
                  </a:cubicBezTo>
                  <a:cubicBezTo>
                    <a:pt x="1310" y="1786"/>
                    <a:pt x="1620" y="1595"/>
                    <a:pt x="1786" y="1322"/>
                  </a:cubicBezTo>
                  <a:lnTo>
                    <a:pt x="1786" y="1322"/>
                  </a:lnTo>
                  <a:cubicBezTo>
                    <a:pt x="1643" y="1417"/>
                    <a:pt x="1465" y="1464"/>
                    <a:pt x="1286" y="1464"/>
                  </a:cubicBezTo>
                  <a:cubicBezTo>
                    <a:pt x="751" y="1464"/>
                    <a:pt x="322" y="1036"/>
                    <a:pt x="322" y="500"/>
                  </a:cubicBezTo>
                  <a:cubicBezTo>
                    <a:pt x="322" y="321"/>
                    <a:pt x="381" y="155"/>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1"/>
            <p:cNvSpPr/>
            <p:nvPr/>
          </p:nvSpPr>
          <p:spPr>
            <a:xfrm>
              <a:off x="6883235" y="2646230"/>
              <a:ext cx="57184" cy="56800"/>
            </a:xfrm>
            <a:custGeom>
              <a:avLst/>
              <a:gdLst/>
              <a:ahLst/>
              <a:cxnLst/>
              <a:rect l="l" t="t" r="r" b="b"/>
              <a:pathLst>
                <a:path w="1787" h="1775" extrusionOk="0">
                  <a:moveTo>
                    <a:pt x="465" y="0"/>
                  </a:moveTo>
                  <a:cubicBezTo>
                    <a:pt x="191" y="167"/>
                    <a:pt x="0" y="464"/>
                    <a:pt x="0" y="810"/>
                  </a:cubicBezTo>
                  <a:cubicBezTo>
                    <a:pt x="0" y="1346"/>
                    <a:pt x="429" y="1774"/>
                    <a:pt x="965" y="1774"/>
                  </a:cubicBezTo>
                  <a:cubicBezTo>
                    <a:pt x="1310" y="1774"/>
                    <a:pt x="1620" y="1584"/>
                    <a:pt x="1786" y="1310"/>
                  </a:cubicBezTo>
                  <a:lnTo>
                    <a:pt x="1786" y="1310"/>
                  </a:lnTo>
                  <a:cubicBezTo>
                    <a:pt x="1643" y="1405"/>
                    <a:pt x="1465" y="1453"/>
                    <a:pt x="1286" y="1453"/>
                  </a:cubicBezTo>
                  <a:cubicBezTo>
                    <a:pt x="751" y="1453"/>
                    <a:pt x="322" y="1024"/>
                    <a:pt x="322" y="488"/>
                  </a:cubicBezTo>
                  <a:cubicBezTo>
                    <a:pt x="322" y="310"/>
                    <a:pt x="381" y="143"/>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1"/>
            <p:cNvSpPr/>
            <p:nvPr/>
          </p:nvSpPr>
          <p:spPr>
            <a:xfrm>
              <a:off x="6883235" y="2730806"/>
              <a:ext cx="57184" cy="56800"/>
            </a:xfrm>
            <a:custGeom>
              <a:avLst/>
              <a:gdLst/>
              <a:ahLst/>
              <a:cxnLst/>
              <a:rect l="l" t="t" r="r" b="b"/>
              <a:pathLst>
                <a:path w="1787" h="1775" extrusionOk="0">
                  <a:moveTo>
                    <a:pt x="465" y="0"/>
                  </a:moveTo>
                  <a:cubicBezTo>
                    <a:pt x="191" y="167"/>
                    <a:pt x="0" y="465"/>
                    <a:pt x="0" y="810"/>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0"/>
                  </a:cubicBezTo>
                  <a:cubicBezTo>
                    <a:pt x="322" y="310"/>
                    <a:pt x="381" y="143"/>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1"/>
            <p:cNvSpPr/>
            <p:nvPr/>
          </p:nvSpPr>
          <p:spPr>
            <a:xfrm>
              <a:off x="6883235" y="2815382"/>
              <a:ext cx="57184" cy="56800"/>
            </a:xfrm>
            <a:custGeom>
              <a:avLst/>
              <a:gdLst/>
              <a:ahLst/>
              <a:cxnLst/>
              <a:rect l="l" t="t" r="r" b="b"/>
              <a:pathLst>
                <a:path w="1787" h="1775" extrusionOk="0">
                  <a:moveTo>
                    <a:pt x="465" y="0"/>
                  </a:moveTo>
                  <a:cubicBezTo>
                    <a:pt x="191" y="167"/>
                    <a:pt x="0" y="465"/>
                    <a:pt x="0" y="822"/>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1"/>
                  </a:cubicBezTo>
                  <a:cubicBezTo>
                    <a:pt x="322" y="310"/>
                    <a:pt x="381" y="143"/>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1"/>
            <p:cNvSpPr/>
            <p:nvPr/>
          </p:nvSpPr>
          <p:spPr>
            <a:xfrm>
              <a:off x="6883235" y="2899958"/>
              <a:ext cx="57184" cy="56800"/>
            </a:xfrm>
            <a:custGeom>
              <a:avLst/>
              <a:gdLst/>
              <a:ahLst/>
              <a:cxnLst/>
              <a:rect l="l" t="t" r="r" b="b"/>
              <a:pathLst>
                <a:path w="1787" h="1775" extrusionOk="0">
                  <a:moveTo>
                    <a:pt x="465" y="1"/>
                  </a:moveTo>
                  <a:cubicBezTo>
                    <a:pt x="191" y="167"/>
                    <a:pt x="0" y="465"/>
                    <a:pt x="0" y="822"/>
                  </a:cubicBezTo>
                  <a:cubicBezTo>
                    <a:pt x="0" y="1346"/>
                    <a:pt x="429" y="1775"/>
                    <a:pt x="965" y="1775"/>
                  </a:cubicBezTo>
                  <a:cubicBezTo>
                    <a:pt x="1310" y="1775"/>
                    <a:pt x="1620" y="1596"/>
                    <a:pt x="1786" y="1322"/>
                  </a:cubicBezTo>
                  <a:lnTo>
                    <a:pt x="1786" y="1322"/>
                  </a:lnTo>
                  <a:cubicBezTo>
                    <a:pt x="1643" y="1406"/>
                    <a:pt x="1465" y="1453"/>
                    <a:pt x="1286" y="1453"/>
                  </a:cubicBezTo>
                  <a:cubicBezTo>
                    <a:pt x="1279" y="1453"/>
                    <a:pt x="1272" y="1453"/>
                    <a:pt x="1265" y="1453"/>
                  </a:cubicBezTo>
                  <a:cubicBezTo>
                    <a:pt x="739" y="1453"/>
                    <a:pt x="322" y="1018"/>
                    <a:pt x="322" y="501"/>
                  </a:cubicBezTo>
                  <a:cubicBezTo>
                    <a:pt x="322" y="310"/>
                    <a:pt x="381" y="144"/>
                    <a:pt x="465"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1"/>
            <p:cNvSpPr/>
            <p:nvPr/>
          </p:nvSpPr>
          <p:spPr>
            <a:xfrm>
              <a:off x="6883235" y="2984534"/>
              <a:ext cx="57184" cy="57184"/>
            </a:xfrm>
            <a:custGeom>
              <a:avLst/>
              <a:gdLst/>
              <a:ahLst/>
              <a:cxnLst/>
              <a:rect l="l" t="t" r="r" b="b"/>
              <a:pathLst>
                <a:path w="1787" h="1787" extrusionOk="0">
                  <a:moveTo>
                    <a:pt x="465" y="1"/>
                  </a:moveTo>
                  <a:cubicBezTo>
                    <a:pt x="191" y="168"/>
                    <a:pt x="0" y="477"/>
                    <a:pt x="0" y="822"/>
                  </a:cubicBezTo>
                  <a:cubicBezTo>
                    <a:pt x="0" y="1346"/>
                    <a:pt x="429" y="1787"/>
                    <a:pt x="965" y="1787"/>
                  </a:cubicBezTo>
                  <a:cubicBezTo>
                    <a:pt x="1310" y="1787"/>
                    <a:pt x="1620" y="1596"/>
                    <a:pt x="1786" y="1322"/>
                  </a:cubicBezTo>
                  <a:lnTo>
                    <a:pt x="1786" y="1322"/>
                  </a:lnTo>
                  <a:cubicBezTo>
                    <a:pt x="1643" y="1406"/>
                    <a:pt x="1465" y="1465"/>
                    <a:pt x="1286" y="1465"/>
                  </a:cubicBezTo>
                  <a:cubicBezTo>
                    <a:pt x="751" y="1465"/>
                    <a:pt x="322" y="1025"/>
                    <a:pt x="322" y="501"/>
                  </a:cubicBezTo>
                  <a:cubicBezTo>
                    <a:pt x="322" y="310"/>
                    <a:pt x="381" y="144"/>
                    <a:pt x="465"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1"/>
            <p:cNvSpPr/>
            <p:nvPr/>
          </p:nvSpPr>
          <p:spPr>
            <a:xfrm>
              <a:off x="6883235" y="3069142"/>
              <a:ext cx="57184" cy="57152"/>
            </a:xfrm>
            <a:custGeom>
              <a:avLst/>
              <a:gdLst/>
              <a:ahLst/>
              <a:cxnLst/>
              <a:rect l="l" t="t" r="r" b="b"/>
              <a:pathLst>
                <a:path w="1787" h="1786" extrusionOk="0">
                  <a:moveTo>
                    <a:pt x="465" y="0"/>
                  </a:moveTo>
                  <a:cubicBezTo>
                    <a:pt x="191" y="167"/>
                    <a:pt x="0" y="476"/>
                    <a:pt x="0" y="822"/>
                  </a:cubicBezTo>
                  <a:cubicBezTo>
                    <a:pt x="0" y="1357"/>
                    <a:pt x="429" y="1786"/>
                    <a:pt x="965" y="1786"/>
                  </a:cubicBezTo>
                  <a:cubicBezTo>
                    <a:pt x="1310" y="1786"/>
                    <a:pt x="1620" y="1595"/>
                    <a:pt x="1786" y="1322"/>
                  </a:cubicBezTo>
                  <a:lnTo>
                    <a:pt x="1786" y="1322"/>
                  </a:lnTo>
                  <a:cubicBezTo>
                    <a:pt x="1643" y="1405"/>
                    <a:pt x="1465" y="1464"/>
                    <a:pt x="1286" y="1464"/>
                  </a:cubicBezTo>
                  <a:cubicBezTo>
                    <a:pt x="751" y="1464"/>
                    <a:pt x="322" y="1036"/>
                    <a:pt x="322" y="500"/>
                  </a:cubicBezTo>
                  <a:cubicBezTo>
                    <a:pt x="322" y="321"/>
                    <a:pt x="381" y="143"/>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1"/>
            <p:cNvSpPr/>
            <p:nvPr/>
          </p:nvSpPr>
          <p:spPr>
            <a:xfrm>
              <a:off x="6883235" y="3153718"/>
              <a:ext cx="57184" cy="57184"/>
            </a:xfrm>
            <a:custGeom>
              <a:avLst/>
              <a:gdLst/>
              <a:ahLst/>
              <a:cxnLst/>
              <a:rect l="l" t="t" r="r" b="b"/>
              <a:pathLst>
                <a:path w="1787" h="1787" extrusionOk="0">
                  <a:moveTo>
                    <a:pt x="465" y="0"/>
                  </a:moveTo>
                  <a:lnTo>
                    <a:pt x="465" y="0"/>
                  </a:lnTo>
                  <a:cubicBezTo>
                    <a:pt x="191" y="167"/>
                    <a:pt x="0" y="476"/>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43"/>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1"/>
            <p:cNvSpPr/>
            <p:nvPr/>
          </p:nvSpPr>
          <p:spPr>
            <a:xfrm>
              <a:off x="6883235" y="3238294"/>
              <a:ext cx="57184" cy="57184"/>
            </a:xfrm>
            <a:custGeom>
              <a:avLst/>
              <a:gdLst/>
              <a:ahLst/>
              <a:cxnLst/>
              <a:rect l="l" t="t" r="r" b="b"/>
              <a:pathLst>
                <a:path w="1787" h="1787" extrusionOk="0">
                  <a:moveTo>
                    <a:pt x="465" y="0"/>
                  </a:moveTo>
                  <a:lnTo>
                    <a:pt x="465" y="0"/>
                  </a:lnTo>
                  <a:cubicBezTo>
                    <a:pt x="191" y="179"/>
                    <a:pt x="0" y="477"/>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55"/>
                    <a:pt x="465"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1"/>
            <p:cNvSpPr/>
            <p:nvPr/>
          </p:nvSpPr>
          <p:spPr>
            <a:xfrm>
              <a:off x="6883235" y="3322870"/>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17"/>
                    <a:pt x="1465" y="1465"/>
                    <a:pt x="1286" y="1465"/>
                  </a:cubicBezTo>
                  <a:cubicBezTo>
                    <a:pt x="751" y="1465"/>
                    <a:pt x="322" y="1036"/>
                    <a:pt x="322" y="501"/>
                  </a:cubicBezTo>
                  <a:cubicBezTo>
                    <a:pt x="322" y="322"/>
                    <a:pt x="381" y="155"/>
                    <a:pt x="465"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1"/>
            <p:cNvSpPr/>
            <p:nvPr/>
          </p:nvSpPr>
          <p:spPr>
            <a:xfrm>
              <a:off x="6883235" y="3407830"/>
              <a:ext cx="57184" cy="56800"/>
            </a:xfrm>
            <a:custGeom>
              <a:avLst/>
              <a:gdLst/>
              <a:ahLst/>
              <a:cxnLst/>
              <a:rect l="l" t="t" r="r" b="b"/>
              <a:pathLst>
                <a:path w="1787" h="1775" extrusionOk="0">
                  <a:moveTo>
                    <a:pt x="465" y="1"/>
                  </a:moveTo>
                  <a:lnTo>
                    <a:pt x="465" y="1"/>
                  </a:lnTo>
                  <a:cubicBezTo>
                    <a:pt x="191" y="167"/>
                    <a:pt x="0" y="465"/>
                    <a:pt x="0" y="810"/>
                  </a:cubicBezTo>
                  <a:cubicBezTo>
                    <a:pt x="0" y="1346"/>
                    <a:pt x="429" y="1775"/>
                    <a:pt x="965" y="1775"/>
                  </a:cubicBezTo>
                  <a:cubicBezTo>
                    <a:pt x="1310" y="1775"/>
                    <a:pt x="1620" y="1584"/>
                    <a:pt x="1786" y="1310"/>
                  </a:cubicBezTo>
                  <a:lnTo>
                    <a:pt x="1786" y="1310"/>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1"/>
            <p:cNvSpPr/>
            <p:nvPr/>
          </p:nvSpPr>
          <p:spPr>
            <a:xfrm>
              <a:off x="6883235" y="3492406"/>
              <a:ext cx="57184" cy="56800"/>
            </a:xfrm>
            <a:custGeom>
              <a:avLst/>
              <a:gdLst/>
              <a:ahLst/>
              <a:cxnLst/>
              <a:rect l="l" t="t" r="r" b="b"/>
              <a:pathLst>
                <a:path w="1787" h="1775" extrusionOk="0">
                  <a:moveTo>
                    <a:pt x="465" y="1"/>
                  </a:moveTo>
                  <a:lnTo>
                    <a:pt x="465" y="1"/>
                  </a:lnTo>
                  <a:cubicBezTo>
                    <a:pt x="191" y="168"/>
                    <a:pt x="0" y="465"/>
                    <a:pt x="0" y="810"/>
                  </a:cubicBezTo>
                  <a:cubicBezTo>
                    <a:pt x="0" y="1346"/>
                    <a:pt x="429" y="1775"/>
                    <a:pt x="965" y="1775"/>
                  </a:cubicBezTo>
                  <a:cubicBezTo>
                    <a:pt x="1310" y="1775"/>
                    <a:pt x="1620" y="1596"/>
                    <a:pt x="1786" y="1311"/>
                  </a:cubicBezTo>
                  <a:lnTo>
                    <a:pt x="1786" y="1311"/>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1"/>
            <p:cNvSpPr/>
            <p:nvPr/>
          </p:nvSpPr>
          <p:spPr>
            <a:xfrm>
              <a:off x="7513411" y="2720886"/>
              <a:ext cx="61760" cy="501440"/>
            </a:xfrm>
            <a:custGeom>
              <a:avLst/>
              <a:gdLst/>
              <a:ahLst/>
              <a:cxnLst/>
              <a:rect l="l" t="t" r="r" b="b"/>
              <a:pathLst>
                <a:path w="1930" h="15670" extrusionOk="0">
                  <a:moveTo>
                    <a:pt x="131" y="1"/>
                  </a:moveTo>
                  <a:cubicBezTo>
                    <a:pt x="60" y="1"/>
                    <a:pt x="12" y="48"/>
                    <a:pt x="0" y="120"/>
                  </a:cubicBezTo>
                  <a:cubicBezTo>
                    <a:pt x="0" y="179"/>
                    <a:pt x="48" y="239"/>
                    <a:pt x="108" y="239"/>
                  </a:cubicBezTo>
                  <a:lnTo>
                    <a:pt x="1679" y="370"/>
                  </a:lnTo>
                  <a:lnTo>
                    <a:pt x="1679" y="15669"/>
                  </a:lnTo>
                  <a:lnTo>
                    <a:pt x="1929" y="15669"/>
                  </a:lnTo>
                  <a:lnTo>
                    <a:pt x="1929" y="144"/>
                  </a:lnTo>
                  <a:lnTo>
                    <a:pt x="131" y="1"/>
                  </a:ln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1"/>
            <p:cNvSpPr/>
            <p:nvPr/>
          </p:nvSpPr>
          <p:spPr>
            <a:xfrm>
              <a:off x="7542755" y="2706038"/>
              <a:ext cx="61728" cy="61760"/>
            </a:xfrm>
            <a:custGeom>
              <a:avLst/>
              <a:gdLst/>
              <a:ahLst/>
              <a:cxnLst/>
              <a:rect l="l" t="t" r="r" b="b"/>
              <a:pathLst>
                <a:path w="1929" h="1930" extrusionOk="0">
                  <a:moveTo>
                    <a:pt x="965" y="0"/>
                  </a:moveTo>
                  <a:cubicBezTo>
                    <a:pt x="441" y="0"/>
                    <a:pt x="0" y="429"/>
                    <a:pt x="0" y="965"/>
                  </a:cubicBezTo>
                  <a:cubicBezTo>
                    <a:pt x="0" y="1489"/>
                    <a:pt x="441" y="1929"/>
                    <a:pt x="965" y="1929"/>
                  </a:cubicBezTo>
                  <a:cubicBezTo>
                    <a:pt x="1500" y="1929"/>
                    <a:pt x="1929" y="1489"/>
                    <a:pt x="1929" y="965"/>
                  </a:cubicBezTo>
                  <a:cubicBezTo>
                    <a:pt x="1929" y="429"/>
                    <a:pt x="1500"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1"/>
            <p:cNvSpPr/>
            <p:nvPr/>
          </p:nvSpPr>
          <p:spPr>
            <a:xfrm>
              <a:off x="7542755" y="2790614"/>
              <a:ext cx="61728" cy="61760"/>
            </a:xfrm>
            <a:custGeom>
              <a:avLst/>
              <a:gdLst/>
              <a:ahLst/>
              <a:cxnLst/>
              <a:rect l="l" t="t" r="r" b="b"/>
              <a:pathLst>
                <a:path w="1929" h="1930" extrusionOk="0">
                  <a:moveTo>
                    <a:pt x="965" y="1"/>
                  </a:moveTo>
                  <a:cubicBezTo>
                    <a:pt x="441" y="1"/>
                    <a:pt x="0" y="429"/>
                    <a:pt x="0" y="965"/>
                  </a:cubicBezTo>
                  <a:cubicBezTo>
                    <a:pt x="0" y="1489"/>
                    <a:pt x="441" y="1929"/>
                    <a:pt x="965" y="1929"/>
                  </a:cubicBezTo>
                  <a:cubicBezTo>
                    <a:pt x="1500" y="1929"/>
                    <a:pt x="1929" y="1489"/>
                    <a:pt x="1929" y="965"/>
                  </a:cubicBezTo>
                  <a:cubicBezTo>
                    <a:pt x="1929" y="429"/>
                    <a:pt x="1500"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1"/>
            <p:cNvSpPr/>
            <p:nvPr/>
          </p:nvSpPr>
          <p:spPr>
            <a:xfrm>
              <a:off x="7542755" y="2875190"/>
              <a:ext cx="61728" cy="61760"/>
            </a:xfrm>
            <a:custGeom>
              <a:avLst/>
              <a:gdLst/>
              <a:ahLst/>
              <a:cxnLst/>
              <a:rect l="l" t="t" r="r" b="b"/>
              <a:pathLst>
                <a:path w="1929" h="1930" extrusionOk="0">
                  <a:moveTo>
                    <a:pt x="965" y="1"/>
                  </a:moveTo>
                  <a:cubicBezTo>
                    <a:pt x="441" y="1"/>
                    <a:pt x="0" y="429"/>
                    <a:pt x="0" y="965"/>
                  </a:cubicBezTo>
                  <a:cubicBezTo>
                    <a:pt x="0" y="1501"/>
                    <a:pt x="441" y="1930"/>
                    <a:pt x="965" y="1930"/>
                  </a:cubicBezTo>
                  <a:cubicBezTo>
                    <a:pt x="1500" y="1930"/>
                    <a:pt x="1929" y="1501"/>
                    <a:pt x="1929" y="965"/>
                  </a:cubicBezTo>
                  <a:cubicBezTo>
                    <a:pt x="1929" y="429"/>
                    <a:pt x="1500"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1"/>
            <p:cNvSpPr/>
            <p:nvPr/>
          </p:nvSpPr>
          <p:spPr>
            <a:xfrm>
              <a:off x="7542755" y="2959766"/>
              <a:ext cx="61728" cy="61760"/>
            </a:xfrm>
            <a:custGeom>
              <a:avLst/>
              <a:gdLst/>
              <a:ahLst/>
              <a:cxnLst/>
              <a:rect l="l" t="t" r="r" b="b"/>
              <a:pathLst>
                <a:path w="1929" h="1930" extrusionOk="0">
                  <a:moveTo>
                    <a:pt x="965" y="1"/>
                  </a:moveTo>
                  <a:cubicBezTo>
                    <a:pt x="441" y="1"/>
                    <a:pt x="0" y="430"/>
                    <a:pt x="0" y="965"/>
                  </a:cubicBezTo>
                  <a:cubicBezTo>
                    <a:pt x="0" y="1501"/>
                    <a:pt x="441" y="1930"/>
                    <a:pt x="965" y="1930"/>
                  </a:cubicBezTo>
                  <a:cubicBezTo>
                    <a:pt x="1500" y="1930"/>
                    <a:pt x="1929" y="1501"/>
                    <a:pt x="1929" y="965"/>
                  </a:cubicBezTo>
                  <a:cubicBezTo>
                    <a:pt x="1929" y="430"/>
                    <a:pt x="1500" y="1"/>
                    <a:pt x="965" y="1"/>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1"/>
            <p:cNvSpPr/>
            <p:nvPr/>
          </p:nvSpPr>
          <p:spPr>
            <a:xfrm>
              <a:off x="7542755" y="3044374"/>
              <a:ext cx="61728" cy="61728"/>
            </a:xfrm>
            <a:custGeom>
              <a:avLst/>
              <a:gdLst/>
              <a:ahLst/>
              <a:cxnLst/>
              <a:rect l="l" t="t" r="r" b="b"/>
              <a:pathLst>
                <a:path w="1929" h="1929" extrusionOk="0">
                  <a:moveTo>
                    <a:pt x="965" y="0"/>
                  </a:moveTo>
                  <a:cubicBezTo>
                    <a:pt x="441" y="0"/>
                    <a:pt x="0" y="441"/>
                    <a:pt x="0" y="965"/>
                  </a:cubicBezTo>
                  <a:cubicBezTo>
                    <a:pt x="0" y="1500"/>
                    <a:pt x="441" y="1929"/>
                    <a:pt x="965" y="1929"/>
                  </a:cubicBezTo>
                  <a:cubicBezTo>
                    <a:pt x="1500" y="1929"/>
                    <a:pt x="1929" y="1500"/>
                    <a:pt x="1929" y="965"/>
                  </a:cubicBezTo>
                  <a:cubicBezTo>
                    <a:pt x="1929" y="441"/>
                    <a:pt x="1500"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1"/>
            <p:cNvSpPr/>
            <p:nvPr/>
          </p:nvSpPr>
          <p:spPr>
            <a:xfrm>
              <a:off x="7542755" y="3129334"/>
              <a:ext cx="61728" cy="61376"/>
            </a:xfrm>
            <a:custGeom>
              <a:avLst/>
              <a:gdLst/>
              <a:ahLst/>
              <a:cxnLst/>
              <a:rect l="l" t="t" r="r" b="b"/>
              <a:pathLst>
                <a:path w="1929" h="1918" extrusionOk="0">
                  <a:moveTo>
                    <a:pt x="965" y="0"/>
                  </a:moveTo>
                  <a:cubicBezTo>
                    <a:pt x="441" y="0"/>
                    <a:pt x="0" y="429"/>
                    <a:pt x="0" y="953"/>
                  </a:cubicBezTo>
                  <a:cubicBezTo>
                    <a:pt x="0" y="1488"/>
                    <a:pt x="441" y="1917"/>
                    <a:pt x="965" y="1917"/>
                  </a:cubicBezTo>
                  <a:cubicBezTo>
                    <a:pt x="1500" y="1917"/>
                    <a:pt x="1929" y="1488"/>
                    <a:pt x="1929" y="953"/>
                  </a:cubicBezTo>
                  <a:cubicBezTo>
                    <a:pt x="1929" y="429"/>
                    <a:pt x="1500" y="0"/>
                    <a:pt x="965" y="0"/>
                  </a:cubicBezTo>
                  <a:close/>
                </a:path>
              </a:pathLst>
            </a:custGeom>
            <a:solidFill>
              <a:srgbClr val="F3E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1"/>
            <p:cNvSpPr/>
            <p:nvPr/>
          </p:nvSpPr>
          <p:spPr>
            <a:xfrm>
              <a:off x="7542755" y="2710614"/>
              <a:ext cx="57184" cy="57184"/>
            </a:xfrm>
            <a:custGeom>
              <a:avLst/>
              <a:gdLst/>
              <a:ahLst/>
              <a:cxnLst/>
              <a:rect l="l" t="t" r="r" b="b"/>
              <a:pathLst>
                <a:path w="1787" h="1787" extrusionOk="0">
                  <a:moveTo>
                    <a:pt x="464" y="0"/>
                  </a:moveTo>
                  <a:lnTo>
                    <a:pt x="464" y="0"/>
                  </a:lnTo>
                  <a:cubicBezTo>
                    <a:pt x="191" y="167"/>
                    <a:pt x="0" y="477"/>
                    <a:pt x="0" y="822"/>
                  </a:cubicBezTo>
                  <a:cubicBezTo>
                    <a:pt x="0" y="1346"/>
                    <a:pt x="441" y="1786"/>
                    <a:pt x="965" y="1786"/>
                  </a:cubicBezTo>
                  <a:cubicBezTo>
                    <a:pt x="1310" y="1786"/>
                    <a:pt x="1619" y="1596"/>
                    <a:pt x="1786" y="1322"/>
                  </a:cubicBezTo>
                  <a:lnTo>
                    <a:pt x="1786" y="1322"/>
                  </a:lnTo>
                  <a:cubicBezTo>
                    <a:pt x="1643" y="1405"/>
                    <a:pt x="1477" y="1465"/>
                    <a:pt x="1286" y="1465"/>
                  </a:cubicBezTo>
                  <a:cubicBezTo>
                    <a:pt x="762" y="1465"/>
                    <a:pt x="322" y="1024"/>
                    <a:pt x="322" y="500"/>
                  </a:cubicBezTo>
                  <a:cubicBezTo>
                    <a:pt x="322" y="310"/>
                    <a:pt x="381" y="143"/>
                    <a:pt x="464"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1"/>
            <p:cNvSpPr/>
            <p:nvPr/>
          </p:nvSpPr>
          <p:spPr>
            <a:xfrm>
              <a:off x="7542755" y="2795190"/>
              <a:ext cx="57184" cy="57184"/>
            </a:xfrm>
            <a:custGeom>
              <a:avLst/>
              <a:gdLst/>
              <a:ahLst/>
              <a:cxnLst/>
              <a:rect l="l" t="t" r="r" b="b"/>
              <a:pathLst>
                <a:path w="1787" h="1787" extrusionOk="0">
                  <a:moveTo>
                    <a:pt x="464" y="0"/>
                  </a:moveTo>
                  <a:lnTo>
                    <a:pt x="464" y="0"/>
                  </a:lnTo>
                  <a:cubicBezTo>
                    <a:pt x="191" y="167"/>
                    <a:pt x="0" y="477"/>
                    <a:pt x="0" y="822"/>
                  </a:cubicBezTo>
                  <a:cubicBezTo>
                    <a:pt x="0" y="1358"/>
                    <a:pt x="441" y="1786"/>
                    <a:pt x="965" y="1786"/>
                  </a:cubicBezTo>
                  <a:cubicBezTo>
                    <a:pt x="1310" y="1786"/>
                    <a:pt x="1619" y="1596"/>
                    <a:pt x="1786" y="1322"/>
                  </a:cubicBezTo>
                  <a:lnTo>
                    <a:pt x="1786" y="1322"/>
                  </a:lnTo>
                  <a:cubicBezTo>
                    <a:pt x="1643" y="1405"/>
                    <a:pt x="1477" y="1465"/>
                    <a:pt x="1286" y="1465"/>
                  </a:cubicBezTo>
                  <a:cubicBezTo>
                    <a:pt x="762" y="1465"/>
                    <a:pt x="322" y="1036"/>
                    <a:pt x="322" y="501"/>
                  </a:cubicBezTo>
                  <a:cubicBezTo>
                    <a:pt x="322" y="322"/>
                    <a:pt x="381" y="143"/>
                    <a:pt x="464"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1"/>
            <p:cNvSpPr/>
            <p:nvPr/>
          </p:nvSpPr>
          <p:spPr>
            <a:xfrm>
              <a:off x="7542755" y="2879766"/>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6"/>
                    <a:pt x="322" y="501"/>
                  </a:cubicBezTo>
                  <a:cubicBezTo>
                    <a:pt x="322" y="322"/>
                    <a:pt x="381" y="143"/>
                    <a:pt x="464"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1"/>
            <p:cNvSpPr/>
            <p:nvPr/>
          </p:nvSpPr>
          <p:spPr>
            <a:xfrm>
              <a:off x="7542755" y="2964342"/>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1"/>
            <p:cNvSpPr/>
            <p:nvPr/>
          </p:nvSpPr>
          <p:spPr>
            <a:xfrm>
              <a:off x="7542755" y="3048918"/>
              <a:ext cx="57184" cy="57184"/>
            </a:xfrm>
            <a:custGeom>
              <a:avLst/>
              <a:gdLst/>
              <a:ahLst/>
              <a:cxnLst/>
              <a:rect l="l" t="t" r="r" b="b"/>
              <a:pathLst>
                <a:path w="1787" h="1787" extrusionOk="0">
                  <a:moveTo>
                    <a:pt x="464" y="1"/>
                  </a:moveTo>
                  <a:lnTo>
                    <a:pt x="464" y="1"/>
                  </a:lnTo>
                  <a:cubicBezTo>
                    <a:pt x="191" y="180"/>
                    <a:pt x="0" y="477"/>
                    <a:pt x="0" y="823"/>
                  </a:cubicBezTo>
                  <a:cubicBezTo>
                    <a:pt x="0" y="1358"/>
                    <a:pt x="441" y="1787"/>
                    <a:pt x="965" y="1787"/>
                  </a:cubicBezTo>
                  <a:cubicBezTo>
                    <a:pt x="1310" y="1787"/>
                    <a:pt x="1619" y="1596"/>
                    <a:pt x="1786" y="1323"/>
                  </a:cubicBezTo>
                  <a:lnTo>
                    <a:pt x="1786" y="1323"/>
                  </a:lnTo>
                  <a:cubicBezTo>
                    <a:pt x="1643" y="1418"/>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1"/>
            <p:cNvSpPr/>
            <p:nvPr/>
          </p:nvSpPr>
          <p:spPr>
            <a:xfrm>
              <a:off x="7542755" y="3133910"/>
              <a:ext cx="57184" cy="56800"/>
            </a:xfrm>
            <a:custGeom>
              <a:avLst/>
              <a:gdLst/>
              <a:ahLst/>
              <a:cxnLst/>
              <a:rect l="l" t="t" r="r" b="b"/>
              <a:pathLst>
                <a:path w="1787" h="1775" extrusionOk="0">
                  <a:moveTo>
                    <a:pt x="464" y="0"/>
                  </a:moveTo>
                  <a:lnTo>
                    <a:pt x="464" y="0"/>
                  </a:lnTo>
                  <a:cubicBezTo>
                    <a:pt x="191" y="167"/>
                    <a:pt x="0" y="464"/>
                    <a:pt x="0" y="810"/>
                  </a:cubicBezTo>
                  <a:cubicBezTo>
                    <a:pt x="0" y="1345"/>
                    <a:pt x="441" y="1774"/>
                    <a:pt x="965" y="1774"/>
                  </a:cubicBezTo>
                  <a:cubicBezTo>
                    <a:pt x="1310" y="1774"/>
                    <a:pt x="1619" y="1584"/>
                    <a:pt x="1786" y="1310"/>
                  </a:cubicBezTo>
                  <a:lnTo>
                    <a:pt x="1786" y="1310"/>
                  </a:lnTo>
                  <a:cubicBezTo>
                    <a:pt x="1643" y="1405"/>
                    <a:pt x="1477" y="1453"/>
                    <a:pt x="1286" y="1453"/>
                  </a:cubicBezTo>
                  <a:cubicBezTo>
                    <a:pt x="762" y="1453"/>
                    <a:pt x="322" y="1024"/>
                    <a:pt x="322" y="488"/>
                  </a:cubicBezTo>
                  <a:cubicBezTo>
                    <a:pt x="322" y="310"/>
                    <a:pt x="381" y="143"/>
                    <a:pt x="464" y="0"/>
                  </a:cubicBezTo>
                  <a:close/>
                </a:path>
              </a:pathLst>
            </a:custGeom>
            <a:solidFill>
              <a:srgbClr val="221F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1"/>
            <p:cNvSpPr/>
            <p:nvPr/>
          </p:nvSpPr>
          <p:spPr>
            <a:xfrm>
              <a:off x="2888067" y="4660566"/>
              <a:ext cx="206144" cy="148608"/>
            </a:xfrm>
            <a:custGeom>
              <a:avLst/>
              <a:gdLst/>
              <a:ahLst/>
              <a:cxnLst/>
              <a:rect l="l" t="t" r="r" b="b"/>
              <a:pathLst>
                <a:path w="6442" h="4644" extrusionOk="0">
                  <a:moveTo>
                    <a:pt x="2492" y="1"/>
                  </a:moveTo>
                  <a:cubicBezTo>
                    <a:pt x="1588" y="1"/>
                    <a:pt x="817" y="369"/>
                    <a:pt x="501" y="1048"/>
                  </a:cubicBezTo>
                  <a:cubicBezTo>
                    <a:pt x="0" y="2120"/>
                    <a:pt x="810" y="3560"/>
                    <a:pt x="2310" y="4263"/>
                  </a:cubicBezTo>
                  <a:cubicBezTo>
                    <a:pt x="2860" y="4520"/>
                    <a:pt x="3427" y="4643"/>
                    <a:pt x="3950" y="4643"/>
                  </a:cubicBezTo>
                  <a:cubicBezTo>
                    <a:pt x="4854" y="4643"/>
                    <a:pt x="5625" y="4275"/>
                    <a:pt x="5942" y="3596"/>
                  </a:cubicBezTo>
                  <a:cubicBezTo>
                    <a:pt x="6442" y="2524"/>
                    <a:pt x="5632" y="1084"/>
                    <a:pt x="4132" y="381"/>
                  </a:cubicBezTo>
                  <a:cubicBezTo>
                    <a:pt x="3582" y="124"/>
                    <a:pt x="3015" y="1"/>
                    <a:pt x="2492"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1"/>
            <p:cNvSpPr/>
            <p:nvPr/>
          </p:nvSpPr>
          <p:spPr>
            <a:xfrm>
              <a:off x="2884259" y="4667830"/>
              <a:ext cx="206144" cy="148576"/>
            </a:xfrm>
            <a:custGeom>
              <a:avLst/>
              <a:gdLst/>
              <a:ahLst/>
              <a:cxnLst/>
              <a:rect l="l" t="t" r="r" b="b"/>
              <a:pathLst>
                <a:path w="6442" h="4643" extrusionOk="0">
                  <a:moveTo>
                    <a:pt x="2487" y="0"/>
                  </a:moveTo>
                  <a:cubicBezTo>
                    <a:pt x="1584" y="0"/>
                    <a:pt x="817" y="368"/>
                    <a:pt x="500" y="1047"/>
                  </a:cubicBezTo>
                  <a:cubicBezTo>
                    <a:pt x="0" y="2119"/>
                    <a:pt x="810" y="3560"/>
                    <a:pt x="2310" y="4262"/>
                  </a:cubicBezTo>
                  <a:cubicBezTo>
                    <a:pt x="2860" y="4519"/>
                    <a:pt x="3427" y="4642"/>
                    <a:pt x="3950" y="4642"/>
                  </a:cubicBezTo>
                  <a:cubicBezTo>
                    <a:pt x="4854" y="4642"/>
                    <a:pt x="5625" y="4274"/>
                    <a:pt x="5942" y="3595"/>
                  </a:cubicBezTo>
                  <a:cubicBezTo>
                    <a:pt x="6442" y="2524"/>
                    <a:pt x="5632" y="1083"/>
                    <a:pt x="4132" y="381"/>
                  </a:cubicBezTo>
                  <a:cubicBezTo>
                    <a:pt x="3578" y="123"/>
                    <a:pt x="3010" y="0"/>
                    <a:pt x="248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1"/>
            <p:cNvSpPr/>
            <p:nvPr/>
          </p:nvSpPr>
          <p:spPr>
            <a:xfrm>
              <a:off x="2586691" y="4874390"/>
              <a:ext cx="206912" cy="145408"/>
            </a:xfrm>
            <a:custGeom>
              <a:avLst/>
              <a:gdLst/>
              <a:ahLst/>
              <a:cxnLst/>
              <a:rect l="l" t="t" r="r" b="b"/>
              <a:pathLst>
                <a:path w="6466" h="4544" extrusionOk="0">
                  <a:moveTo>
                    <a:pt x="3882" y="0"/>
                  </a:moveTo>
                  <a:cubicBezTo>
                    <a:pt x="3428" y="0"/>
                    <a:pt x="2944" y="87"/>
                    <a:pt x="2465" y="272"/>
                  </a:cubicBezTo>
                  <a:cubicBezTo>
                    <a:pt x="917" y="867"/>
                    <a:pt x="1" y="2236"/>
                    <a:pt x="429" y="3343"/>
                  </a:cubicBezTo>
                  <a:cubicBezTo>
                    <a:pt x="717" y="4108"/>
                    <a:pt x="1567" y="4543"/>
                    <a:pt x="2579" y="4543"/>
                  </a:cubicBezTo>
                  <a:cubicBezTo>
                    <a:pt x="3033" y="4543"/>
                    <a:pt x="3519" y="4456"/>
                    <a:pt x="4001" y="4272"/>
                  </a:cubicBezTo>
                  <a:cubicBezTo>
                    <a:pt x="5549" y="3677"/>
                    <a:pt x="6466" y="2308"/>
                    <a:pt x="6037" y="1200"/>
                  </a:cubicBezTo>
                  <a:cubicBezTo>
                    <a:pt x="5749" y="435"/>
                    <a:pt x="4893" y="0"/>
                    <a:pt x="3882" y="0"/>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1"/>
            <p:cNvSpPr/>
            <p:nvPr/>
          </p:nvSpPr>
          <p:spPr>
            <a:xfrm>
              <a:off x="2589347" y="4882006"/>
              <a:ext cx="206560" cy="145408"/>
            </a:xfrm>
            <a:custGeom>
              <a:avLst/>
              <a:gdLst/>
              <a:ahLst/>
              <a:cxnLst/>
              <a:rect l="l" t="t" r="r" b="b"/>
              <a:pathLst>
                <a:path w="6455" h="4544" extrusionOk="0">
                  <a:moveTo>
                    <a:pt x="3880" y="0"/>
                  </a:moveTo>
                  <a:cubicBezTo>
                    <a:pt x="3428" y="0"/>
                    <a:pt x="2944" y="88"/>
                    <a:pt x="2466" y="272"/>
                  </a:cubicBezTo>
                  <a:cubicBezTo>
                    <a:pt x="906" y="855"/>
                    <a:pt x="1" y="2236"/>
                    <a:pt x="418" y="3343"/>
                  </a:cubicBezTo>
                  <a:cubicBezTo>
                    <a:pt x="714" y="4108"/>
                    <a:pt x="1566" y="4544"/>
                    <a:pt x="2576" y="4544"/>
                  </a:cubicBezTo>
                  <a:cubicBezTo>
                    <a:pt x="3027" y="4544"/>
                    <a:pt x="3511" y="4456"/>
                    <a:pt x="3990" y="4272"/>
                  </a:cubicBezTo>
                  <a:cubicBezTo>
                    <a:pt x="5537" y="3677"/>
                    <a:pt x="6454" y="2296"/>
                    <a:pt x="6037" y="1200"/>
                  </a:cubicBezTo>
                  <a:cubicBezTo>
                    <a:pt x="5741" y="436"/>
                    <a:pt x="4889" y="0"/>
                    <a:pt x="3880"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1"/>
            <p:cNvSpPr/>
            <p:nvPr/>
          </p:nvSpPr>
          <p:spPr>
            <a:xfrm>
              <a:off x="2549347" y="4706646"/>
              <a:ext cx="983392" cy="438592"/>
            </a:xfrm>
            <a:custGeom>
              <a:avLst/>
              <a:gdLst/>
              <a:ahLst/>
              <a:cxnLst/>
              <a:rect l="l" t="t" r="r" b="b"/>
              <a:pathLst>
                <a:path w="30731" h="13706" extrusionOk="0">
                  <a:moveTo>
                    <a:pt x="14584" y="1"/>
                  </a:moveTo>
                  <a:cubicBezTo>
                    <a:pt x="14360" y="1"/>
                    <a:pt x="14134" y="9"/>
                    <a:pt x="13907" y="25"/>
                  </a:cubicBezTo>
                  <a:cubicBezTo>
                    <a:pt x="9133" y="382"/>
                    <a:pt x="4073" y="6823"/>
                    <a:pt x="1" y="13705"/>
                  </a:cubicBezTo>
                  <a:lnTo>
                    <a:pt x="30731" y="13705"/>
                  </a:lnTo>
                  <a:cubicBezTo>
                    <a:pt x="28301" y="9309"/>
                    <a:pt x="22264" y="1"/>
                    <a:pt x="14584"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1"/>
            <p:cNvSpPr/>
            <p:nvPr/>
          </p:nvSpPr>
          <p:spPr>
            <a:xfrm>
              <a:off x="2800067" y="4789174"/>
              <a:ext cx="225184" cy="146080"/>
            </a:xfrm>
            <a:custGeom>
              <a:avLst/>
              <a:gdLst/>
              <a:ahLst/>
              <a:cxnLst/>
              <a:rect l="l" t="t" r="r" b="b"/>
              <a:pathLst>
                <a:path w="7037" h="4565" extrusionOk="0">
                  <a:moveTo>
                    <a:pt x="4046" y="0"/>
                  </a:moveTo>
                  <a:cubicBezTo>
                    <a:pt x="3731" y="0"/>
                    <a:pt x="3404" y="33"/>
                    <a:pt x="3072" y="101"/>
                  </a:cubicBezTo>
                  <a:cubicBezTo>
                    <a:pt x="1262" y="470"/>
                    <a:pt x="0" y="1756"/>
                    <a:pt x="250" y="2958"/>
                  </a:cubicBezTo>
                  <a:cubicBezTo>
                    <a:pt x="443" y="3934"/>
                    <a:pt x="1577" y="4565"/>
                    <a:pt x="2964" y="4565"/>
                  </a:cubicBezTo>
                  <a:cubicBezTo>
                    <a:pt x="3287" y="4565"/>
                    <a:pt x="3623" y="4530"/>
                    <a:pt x="3965" y="4459"/>
                  </a:cubicBezTo>
                  <a:cubicBezTo>
                    <a:pt x="5775" y="4089"/>
                    <a:pt x="7037" y="2815"/>
                    <a:pt x="6787" y="1613"/>
                  </a:cubicBezTo>
                  <a:cubicBezTo>
                    <a:pt x="6583" y="632"/>
                    <a:pt x="5437" y="0"/>
                    <a:pt x="4046"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1"/>
            <p:cNvSpPr/>
            <p:nvPr/>
          </p:nvSpPr>
          <p:spPr>
            <a:xfrm>
              <a:off x="2802723" y="4776182"/>
              <a:ext cx="225216" cy="145984"/>
            </a:xfrm>
            <a:custGeom>
              <a:avLst/>
              <a:gdLst/>
              <a:ahLst/>
              <a:cxnLst/>
              <a:rect l="l" t="t" r="r" b="b"/>
              <a:pathLst>
                <a:path w="7038" h="4562" extrusionOk="0">
                  <a:moveTo>
                    <a:pt x="4061" y="0"/>
                  </a:moveTo>
                  <a:cubicBezTo>
                    <a:pt x="3742" y="0"/>
                    <a:pt x="3410" y="33"/>
                    <a:pt x="3072" y="102"/>
                  </a:cubicBezTo>
                  <a:cubicBezTo>
                    <a:pt x="1263" y="471"/>
                    <a:pt x="0" y="1745"/>
                    <a:pt x="251" y="2948"/>
                  </a:cubicBezTo>
                  <a:cubicBezTo>
                    <a:pt x="454" y="3936"/>
                    <a:pt x="1595" y="4561"/>
                    <a:pt x="2982" y="4561"/>
                  </a:cubicBezTo>
                  <a:cubicBezTo>
                    <a:pt x="3300" y="4561"/>
                    <a:pt x="3630" y="4529"/>
                    <a:pt x="3965" y="4460"/>
                  </a:cubicBezTo>
                  <a:cubicBezTo>
                    <a:pt x="5775" y="4091"/>
                    <a:pt x="7037" y="2817"/>
                    <a:pt x="6787" y="1614"/>
                  </a:cubicBezTo>
                  <a:cubicBezTo>
                    <a:pt x="6593" y="626"/>
                    <a:pt x="5454" y="0"/>
                    <a:pt x="4061"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1"/>
            <p:cNvSpPr/>
            <p:nvPr/>
          </p:nvSpPr>
          <p:spPr>
            <a:xfrm>
              <a:off x="2771107" y="4974262"/>
              <a:ext cx="227488" cy="155840"/>
            </a:xfrm>
            <a:custGeom>
              <a:avLst/>
              <a:gdLst/>
              <a:ahLst/>
              <a:cxnLst/>
              <a:rect l="l" t="t" r="r" b="b"/>
              <a:pathLst>
                <a:path w="7109" h="4870" extrusionOk="0">
                  <a:moveTo>
                    <a:pt x="4477" y="1"/>
                  </a:moveTo>
                  <a:cubicBezTo>
                    <a:pt x="3911" y="1"/>
                    <a:pt x="3290" y="127"/>
                    <a:pt x="2679" y="389"/>
                  </a:cubicBezTo>
                  <a:cubicBezTo>
                    <a:pt x="977" y="1127"/>
                    <a:pt x="0" y="2627"/>
                    <a:pt x="488" y="3759"/>
                  </a:cubicBezTo>
                  <a:cubicBezTo>
                    <a:pt x="799" y="4478"/>
                    <a:pt x="1630" y="4870"/>
                    <a:pt x="2628" y="4870"/>
                  </a:cubicBezTo>
                  <a:cubicBezTo>
                    <a:pt x="3200" y="4870"/>
                    <a:pt x="3826" y="4742"/>
                    <a:pt x="4441" y="4473"/>
                  </a:cubicBezTo>
                  <a:cubicBezTo>
                    <a:pt x="6132" y="3747"/>
                    <a:pt x="7108" y="2235"/>
                    <a:pt x="6620" y="1115"/>
                  </a:cubicBezTo>
                  <a:cubicBezTo>
                    <a:pt x="6308" y="393"/>
                    <a:pt x="5477" y="1"/>
                    <a:pt x="4477"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1"/>
            <p:cNvSpPr/>
            <p:nvPr/>
          </p:nvSpPr>
          <p:spPr>
            <a:xfrm>
              <a:off x="2771491" y="4961302"/>
              <a:ext cx="227488" cy="155872"/>
            </a:xfrm>
            <a:custGeom>
              <a:avLst/>
              <a:gdLst/>
              <a:ahLst/>
              <a:cxnLst/>
              <a:rect l="l" t="t" r="r" b="b"/>
              <a:pathLst>
                <a:path w="7109" h="4871" extrusionOk="0">
                  <a:moveTo>
                    <a:pt x="4481" y="1"/>
                  </a:moveTo>
                  <a:cubicBezTo>
                    <a:pt x="3913" y="1"/>
                    <a:pt x="3292" y="126"/>
                    <a:pt x="2679" y="389"/>
                  </a:cubicBezTo>
                  <a:cubicBezTo>
                    <a:pt x="988" y="1116"/>
                    <a:pt x="0" y="2628"/>
                    <a:pt x="488" y="3759"/>
                  </a:cubicBezTo>
                  <a:cubicBezTo>
                    <a:pt x="799" y="4478"/>
                    <a:pt x="1630" y="4870"/>
                    <a:pt x="2628" y="4870"/>
                  </a:cubicBezTo>
                  <a:cubicBezTo>
                    <a:pt x="3200" y="4870"/>
                    <a:pt x="3826" y="4742"/>
                    <a:pt x="4441" y="4473"/>
                  </a:cubicBezTo>
                  <a:cubicBezTo>
                    <a:pt x="6132" y="3747"/>
                    <a:pt x="7108" y="2235"/>
                    <a:pt x="6620" y="1104"/>
                  </a:cubicBezTo>
                  <a:cubicBezTo>
                    <a:pt x="6309" y="390"/>
                    <a:pt x="5479" y="1"/>
                    <a:pt x="4481"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1"/>
            <p:cNvSpPr/>
            <p:nvPr/>
          </p:nvSpPr>
          <p:spPr>
            <a:xfrm>
              <a:off x="3053411" y="4760982"/>
              <a:ext cx="219104" cy="170624"/>
            </a:xfrm>
            <a:custGeom>
              <a:avLst/>
              <a:gdLst/>
              <a:ahLst/>
              <a:cxnLst/>
              <a:rect l="l" t="t" r="r" b="b"/>
              <a:pathLst>
                <a:path w="6847" h="5332" extrusionOk="0">
                  <a:moveTo>
                    <a:pt x="2311" y="0"/>
                  </a:moveTo>
                  <a:cubicBezTo>
                    <a:pt x="1638" y="0"/>
                    <a:pt x="1057" y="230"/>
                    <a:pt x="715" y="696"/>
                  </a:cubicBezTo>
                  <a:cubicBezTo>
                    <a:pt x="1" y="1696"/>
                    <a:pt x="620" y="3375"/>
                    <a:pt x="2108" y="4470"/>
                  </a:cubicBezTo>
                  <a:cubicBezTo>
                    <a:pt x="2893" y="5042"/>
                    <a:pt x="3763" y="5331"/>
                    <a:pt x="4517" y="5331"/>
                  </a:cubicBezTo>
                  <a:cubicBezTo>
                    <a:pt x="5194" y="5331"/>
                    <a:pt x="5777" y="5098"/>
                    <a:pt x="6121" y="4625"/>
                  </a:cubicBezTo>
                  <a:cubicBezTo>
                    <a:pt x="6847" y="3637"/>
                    <a:pt x="6216" y="1946"/>
                    <a:pt x="4728" y="863"/>
                  </a:cubicBezTo>
                  <a:cubicBezTo>
                    <a:pt x="3941" y="290"/>
                    <a:pt x="3067" y="0"/>
                    <a:pt x="2311"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1"/>
            <p:cNvSpPr/>
            <p:nvPr/>
          </p:nvSpPr>
          <p:spPr>
            <a:xfrm>
              <a:off x="3055715" y="4748118"/>
              <a:ext cx="219104" cy="170592"/>
            </a:xfrm>
            <a:custGeom>
              <a:avLst/>
              <a:gdLst/>
              <a:ahLst/>
              <a:cxnLst/>
              <a:rect l="l" t="t" r="r" b="b"/>
              <a:pathLst>
                <a:path w="6847" h="5331" extrusionOk="0">
                  <a:moveTo>
                    <a:pt x="2324" y="0"/>
                  </a:moveTo>
                  <a:cubicBezTo>
                    <a:pt x="1650" y="0"/>
                    <a:pt x="1069" y="234"/>
                    <a:pt x="727" y="705"/>
                  </a:cubicBezTo>
                  <a:cubicBezTo>
                    <a:pt x="0" y="1693"/>
                    <a:pt x="631" y="3384"/>
                    <a:pt x="2120" y="4468"/>
                  </a:cubicBezTo>
                  <a:cubicBezTo>
                    <a:pt x="2906" y="5040"/>
                    <a:pt x="3780" y="5330"/>
                    <a:pt x="4536" y="5330"/>
                  </a:cubicBezTo>
                  <a:cubicBezTo>
                    <a:pt x="5209" y="5330"/>
                    <a:pt x="5790" y="5100"/>
                    <a:pt x="6132" y="4634"/>
                  </a:cubicBezTo>
                  <a:cubicBezTo>
                    <a:pt x="6846" y="3634"/>
                    <a:pt x="6227" y="1955"/>
                    <a:pt x="4739" y="872"/>
                  </a:cubicBezTo>
                  <a:cubicBezTo>
                    <a:pt x="3953" y="293"/>
                    <a:pt x="3080" y="0"/>
                    <a:pt x="2324"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2798147" y="4733334"/>
              <a:ext cx="734592" cy="411904"/>
            </a:xfrm>
            <a:custGeom>
              <a:avLst/>
              <a:gdLst/>
              <a:ahLst/>
              <a:cxnLst/>
              <a:rect l="l" t="t" r="r" b="b"/>
              <a:pathLst>
                <a:path w="22956" h="12872" extrusionOk="0">
                  <a:moveTo>
                    <a:pt x="10800" y="0"/>
                  </a:moveTo>
                  <a:cubicBezTo>
                    <a:pt x="8764" y="5513"/>
                    <a:pt x="4858" y="9966"/>
                    <a:pt x="1" y="12871"/>
                  </a:cubicBezTo>
                  <a:lnTo>
                    <a:pt x="22956" y="12871"/>
                  </a:lnTo>
                  <a:cubicBezTo>
                    <a:pt x="20968" y="9263"/>
                    <a:pt x="16562" y="2370"/>
                    <a:pt x="10800"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8648771" y="2550966"/>
              <a:ext cx="307520" cy="471712"/>
            </a:xfrm>
            <a:custGeom>
              <a:avLst/>
              <a:gdLst/>
              <a:ahLst/>
              <a:cxnLst/>
              <a:rect l="l" t="t" r="r" b="b"/>
              <a:pathLst>
                <a:path w="9610" h="14741" extrusionOk="0">
                  <a:moveTo>
                    <a:pt x="1409" y="0"/>
                  </a:moveTo>
                  <a:cubicBezTo>
                    <a:pt x="1064" y="0"/>
                    <a:pt x="726" y="148"/>
                    <a:pt x="489" y="429"/>
                  </a:cubicBezTo>
                  <a:cubicBezTo>
                    <a:pt x="1" y="1001"/>
                    <a:pt x="144" y="1870"/>
                    <a:pt x="787" y="2263"/>
                  </a:cubicBezTo>
                  <a:lnTo>
                    <a:pt x="3966" y="4168"/>
                  </a:lnTo>
                  <a:cubicBezTo>
                    <a:pt x="6311" y="6013"/>
                    <a:pt x="7216" y="9156"/>
                    <a:pt x="6204" y="11966"/>
                  </a:cubicBezTo>
                  <a:lnTo>
                    <a:pt x="5216" y="14740"/>
                  </a:lnTo>
                  <a:lnTo>
                    <a:pt x="7609" y="12883"/>
                  </a:lnTo>
                  <a:lnTo>
                    <a:pt x="7835" y="12502"/>
                  </a:lnTo>
                  <a:cubicBezTo>
                    <a:pt x="9609" y="8430"/>
                    <a:pt x="8050" y="3680"/>
                    <a:pt x="4216" y="1453"/>
                  </a:cubicBezTo>
                  <a:lnTo>
                    <a:pt x="2025" y="167"/>
                  </a:lnTo>
                  <a:cubicBezTo>
                    <a:pt x="1831" y="55"/>
                    <a:pt x="1619" y="0"/>
                    <a:pt x="1409" y="0"/>
                  </a:cubicBezTo>
                  <a:close/>
                </a:path>
              </a:pathLst>
            </a:custGeom>
            <a:solidFill>
              <a:srgbClr val="EA7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8523811" y="2607158"/>
              <a:ext cx="269024" cy="418944"/>
            </a:xfrm>
            <a:custGeom>
              <a:avLst/>
              <a:gdLst/>
              <a:ahLst/>
              <a:cxnLst/>
              <a:rect l="l" t="t" r="r" b="b"/>
              <a:pathLst>
                <a:path w="8407" h="13092" extrusionOk="0">
                  <a:moveTo>
                    <a:pt x="6532" y="1"/>
                  </a:moveTo>
                  <a:cubicBezTo>
                    <a:pt x="6096" y="1"/>
                    <a:pt x="5670" y="219"/>
                    <a:pt x="5430" y="614"/>
                  </a:cubicBezTo>
                  <a:cubicBezTo>
                    <a:pt x="3215" y="4257"/>
                    <a:pt x="1429" y="8103"/>
                    <a:pt x="1" y="12044"/>
                  </a:cubicBezTo>
                  <a:lnTo>
                    <a:pt x="2870" y="13092"/>
                  </a:lnTo>
                  <a:cubicBezTo>
                    <a:pt x="4239" y="9317"/>
                    <a:pt x="5942" y="5662"/>
                    <a:pt x="8037" y="2209"/>
                  </a:cubicBezTo>
                  <a:cubicBezTo>
                    <a:pt x="8407" y="1614"/>
                    <a:pt x="8228" y="840"/>
                    <a:pt x="7633" y="471"/>
                  </a:cubicBezTo>
                  <a:lnTo>
                    <a:pt x="7216" y="197"/>
                  </a:lnTo>
                  <a:cubicBezTo>
                    <a:pt x="7003" y="64"/>
                    <a:pt x="6766" y="1"/>
                    <a:pt x="6532" y="1"/>
                  </a:cubicBezTo>
                  <a:close/>
                </a:path>
              </a:pathLst>
            </a:custGeom>
            <a:solidFill>
              <a:srgbClr val="A7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8550883" y="2609270"/>
              <a:ext cx="241952" cy="416832"/>
            </a:xfrm>
            <a:custGeom>
              <a:avLst/>
              <a:gdLst/>
              <a:ahLst/>
              <a:cxnLst/>
              <a:rect l="l" t="t" r="r" b="b"/>
              <a:pathLst>
                <a:path w="7561" h="13026" extrusionOk="0">
                  <a:moveTo>
                    <a:pt x="6096" y="0"/>
                  </a:moveTo>
                  <a:cubicBezTo>
                    <a:pt x="4941" y="1869"/>
                    <a:pt x="2119" y="6680"/>
                    <a:pt x="0" y="12287"/>
                  </a:cubicBezTo>
                  <a:lnTo>
                    <a:pt x="2024" y="13026"/>
                  </a:lnTo>
                  <a:cubicBezTo>
                    <a:pt x="3393" y="9251"/>
                    <a:pt x="5096" y="5596"/>
                    <a:pt x="7191" y="2143"/>
                  </a:cubicBezTo>
                  <a:cubicBezTo>
                    <a:pt x="7561" y="1548"/>
                    <a:pt x="7370" y="774"/>
                    <a:pt x="6787" y="405"/>
                  </a:cubicBezTo>
                  <a:lnTo>
                    <a:pt x="6370" y="131"/>
                  </a:lnTo>
                  <a:cubicBezTo>
                    <a:pt x="6287" y="84"/>
                    <a:pt x="6191" y="36"/>
                    <a:pt x="6096"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8372195" y="2896470"/>
              <a:ext cx="546368" cy="234432"/>
            </a:xfrm>
            <a:custGeom>
              <a:avLst/>
              <a:gdLst/>
              <a:ahLst/>
              <a:cxnLst/>
              <a:rect l="l" t="t" r="r" b="b"/>
              <a:pathLst>
                <a:path w="17074" h="7326" extrusionOk="0">
                  <a:moveTo>
                    <a:pt x="3935" y="1"/>
                  </a:moveTo>
                  <a:cubicBezTo>
                    <a:pt x="2468" y="1"/>
                    <a:pt x="1065" y="863"/>
                    <a:pt x="464" y="2312"/>
                  </a:cubicBezTo>
                  <a:cubicBezTo>
                    <a:pt x="0" y="3420"/>
                    <a:pt x="393" y="4705"/>
                    <a:pt x="1393" y="5348"/>
                  </a:cubicBezTo>
                  <a:lnTo>
                    <a:pt x="3941" y="7015"/>
                  </a:lnTo>
                  <a:lnTo>
                    <a:pt x="8537" y="7313"/>
                  </a:lnTo>
                  <a:cubicBezTo>
                    <a:pt x="8663" y="7321"/>
                    <a:pt x="8790" y="7325"/>
                    <a:pt x="8916" y="7325"/>
                  </a:cubicBezTo>
                  <a:cubicBezTo>
                    <a:pt x="11898" y="7325"/>
                    <a:pt x="14985" y="5080"/>
                    <a:pt x="16264" y="2396"/>
                  </a:cubicBezTo>
                  <a:lnTo>
                    <a:pt x="17074" y="336"/>
                  </a:lnTo>
                  <a:lnTo>
                    <a:pt x="14966" y="2181"/>
                  </a:lnTo>
                  <a:cubicBezTo>
                    <a:pt x="14187" y="2866"/>
                    <a:pt x="13203" y="3220"/>
                    <a:pt x="12210" y="3220"/>
                  </a:cubicBezTo>
                  <a:cubicBezTo>
                    <a:pt x="11563" y="3220"/>
                    <a:pt x="10912" y="3070"/>
                    <a:pt x="10311" y="2765"/>
                  </a:cubicBezTo>
                  <a:lnTo>
                    <a:pt x="5632" y="407"/>
                  </a:lnTo>
                  <a:cubicBezTo>
                    <a:pt x="5085" y="131"/>
                    <a:pt x="4506" y="1"/>
                    <a:pt x="3935"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8316547" y="2981494"/>
              <a:ext cx="329984" cy="2159168"/>
            </a:xfrm>
            <a:custGeom>
              <a:avLst/>
              <a:gdLst/>
              <a:ahLst/>
              <a:cxnLst/>
              <a:rect l="l" t="t" r="r" b="b"/>
              <a:pathLst>
                <a:path w="10312" h="67474" extrusionOk="0">
                  <a:moveTo>
                    <a:pt x="5513" y="1"/>
                  </a:moveTo>
                  <a:cubicBezTo>
                    <a:pt x="2715" y="7704"/>
                    <a:pt x="1263" y="15764"/>
                    <a:pt x="632" y="23515"/>
                  </a:cubicBezTo>
                  <a:cubicBezTo>
                    <a:pt x="1" y="31266"/>
                    <a:pt x="191" y="38720"/>
                    <a:pt x="727" y="45209"/>
                  </a:cubicBezTo>
                  <a:cubicBezTo>
                    <a:pt x="1810" y="58186"/>
                    <a:pt x="4239" y="67366"/>
                    <a:pt x="4263" y="67473"/>
                  </a:cubicBezTo>
                  <a:lnTo>
                    <a:pt x="9192" y="66152"/>
                  </a:lnTo>
                  <a:lnTo>
                    <a:pt x="9180" y="66116"/>
                  </a:lnTo>
                  <a:cubicBezTo>
                    <a:pt x="9180" y="66080"/>
                    <a:pt x="9169" y="66021"/>
                    <a:pt x="9145" y="65949"/>
                  </a:cubicBezTo>
                  <a:cubicBezTo>
                    <a:pt x="9109" y="65806"/>
                    <a:pt x="9049" y="65592"/>
                    <a:pt x="8978" y="65294"/>
                  </a:cubicBezTo>
                  <a:cubicBezTo>
                    <a:pt x="8847" y="64723"/>
                    <a:pt x="8645" y="63854"/>
                    <a:pt x="8407" y="62746"/>
                  </a:cubicBezTo>
                  <a:cubicBezTo>
                    <a:pt x="7942" y="60532"/>
                    <a:pt x="7335" y="57329"/>
                    <a:pt x="6787" y="53436"/>
                  </a:cubicBezTo>
                  <a:cubicBezTo>
                    <a:pt x="5680" y="45637"/>
                    <a:pt x="4811" y="35029"/>
                    <a:pt x="5716" y="23932"/>
                  </a:cubicBezTo>
                  <a:cubicBezTo>
                    <a:pt x="6311" y="16526"/>
                    <a:pt x="7704" y="8906"/>
                    <a:pt x="10312" y="1739"/>
                  </a:cubicBezTo>
                  <a:lnTo>
                    <a:pt x="5513" y="1"/>
                  </a:lnTo>
                  <a:close/>
                </a:path>
              </a:pathLst>
            </a:custGeom>
            <a:solidFill>
              <a:srgbClr val="A7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8361891" y="2998646"/>
              <a:ext cx="267872" cy="2122560"/>
            </a:xfrm>
            <a:custGeom>
              <a:avLst/>
              <a:gdLst/>
              <a:ahLst/>
              <a:cxnLst/>
              <a:rect l="l" t="t" r="r" b="b"/>
              <a:pathLst>
                <a:path w="8371" h="66330" extrusionOk="0">
                  <a:moveTo>
                    <a:pt x="5501" y="0"/>
                  </a:moveTo>
                  <a:cubicBezTo>
                    <a:pt x="2715" y="7704"/>
                    <a:pt x="1263" y="15740"/>
                    <a:pt x="632" y="23479"/>
                  </a:cubicBezTo>
                  <a:cubicBezTo>
                    <a:pt x="1" y="31230"/>
                    <a:pt x="191" y="38684"/>
                    <a:pt x="727" y="45173"/>
                  </a:cubicBezTo>
                  <a:cubicBezTo>
                    <a:pt x="1596" y="55579"/>
                    <a:pt x="3322" y="63520"/>
                    <a:pt x="4001" y="66330"/>
                  </a:cubicBezTo>
                  <a:lnTo>
                    <a:pt x="7263" y="65461"/>
                  </a:lnTo>
                  <a:lnTo>
                    <a:pt x="7263" y="65449"/>
                  </a:lnTo>
                  <a:lnTo>
                    <a:pt x="7251" y="65413"/>
                  </a:lnTo>
                  <a:cubicBezTo>
                    <a:pt x="7240" y="65377"/>
                    <a:pt x="7228" y="65330"/>
                    <a:pt x="7216" y="65258"/>
                  </a:cubicBezTo>
                  <a:cubicBezTo>
                    <a:pt x="7168" y="65116"/>
                    <a:pt x="7121" y="64889"/>
                    <a:pt x="7049" y="64604"/>
                  </a:cubicBezTo>
                  <a:cubicBezTo>
                    <a:pt x="6906" y="64020"/>
                    <a:pt x="6716" y="63163"/>
                    <a:pt x="6478" y="62056"/>
                  </a:cubicBezTo>
                  <a:cubicBezTo>
                    <a:pt x="6013" y="59841"/>
                    <a:pt x="5394" y="56638"/>
                    <a:pt x="4846" y="52733"/>
                  </a:cubicBezTo>
                  <a:cubicBezTo>
                    <a:pt x="3739" y="44934"/>
                    <a:pt x="2870" y="34338"/>
                    <a:pt x="3775" y="23241"/>
                  </a:cubicBezTo>
                  <a:cubicBezTo>
                    <a:pt x="4382" y="15836"/>
                    <a:pt x="5775" y="8216"/>
                    <a:pt x="8371" y="1048"/>
                  </a:cubicBezTo>
                  <a:lnTo>
                    <a:pt x="5501" y="0"/>
                  </a:lnTo>
                  <a:close/>
                </a:path>
              </a:pathLst>
            </a:custGeom>
            <a:solidFill>
              <a:srgbClr val="231F2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1"/>
            <p:cNvSpPr/>
            <p:nvPr/>
          </p:nvSpPr>
          <p:spPr>
            <a:xfrm>
              <a:off x="8484579" y="2997878"/>
              <a:ext cx="127648" cy="243872"/>
            </a:xfrm>
            <a:custGeom>
              <a:avLst/>
              <a:gdLst/>
              <a:ahLst/>
              <a:cxnLst/>
              <a:rect l="l" t="t" r="r" b="b"/>
              <a:pathLst>
                <a:path w="3989" h="7621" extrusionOk="0">
                  <a:moveTo>
                    <a:pt x="1679" y="1"/>
                  </a:moveTo>
                  <a:cubicBezTo>
                    <a:pt x="1048" y="1727"/>
                    <a:pt x="500" y="3477"/>
                    <a:pt x="0" y="5239"/>
                  </a:cubicBezTo>
                  <a:cubicBezTo>
                    <a:pt x="620" y="6037"/>
                    <a:pt x="1262" y="6835"/>
                    <a:pt x="1905" y="7621"/>
                  </a:cubicBezTo>
                  <a:cubicBezTo>
                    <a:pt x="2489" y="5323"/>
                    <a:pt x="3179" y="3060"/>
                    <a:pt x="3989" y="834"/>
                  </a:cubicBezTo>
                  <a:lnTo>
                    <a:pt x="1679" y="1"/>
                  </a:lnTo>
                  <a:close/>
                </a:path>
              </a:pathLst>
            </a:custGeom>
            <a:solidFill>
              <a:srgbClr val="513153">
                <a:alpha val="5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1"/>
            <p:cNvSpPr/>
            <p:nvPr/>
          </p:nvSpPr>
          <p:spPr>
            <a:xfrm>
              <a:off x="8432387" y="3306486"/>
              <a:ext cx="80800" cy="151296"/>
            </a:xfrm>
            <a:custGeom>
              <a:avLst/>
              <a:gdLst/>
              <a:ahLst/>
              <a:cxnLst/>
              <a:rect l="l" t="t" r="r" b="b"/>
              <a:pathLst>
                <a:path w="2525" h="4728" extrusionOk="0">
                  <a:moveTo>
                    <a:pt x="512" y="1"/>
                  </a:moveTo>
                  <a:cubicBezTo>
                    <a:pt x="322" y="798"/>
                    <a:pt x="167" y="1596"/>
                    <a:pt x="0" y="2394"/>
                  </a:cubicBezTo>
                  <a:cubicBezTo>
                    <a:pt x="655" y="3203"/>
                    <a:pt x="1369" y="3977"/>
                    <a:pt x="2096" y="4727"/>
                  </a:cubicBezTo>
                  <a:cubicBezTo>
                    <a:pt x="2227" y="3965"/>
                    <a:pt x="2370" y="3191"/>
                    <a:pt x="2524" y="2429"/>
                  </a:cubicBezTo>
                  <a:cubicBezTo>
                    <a:pt x="1846" y="1632"/>
                    <a:pt x="1167" y="810"/>
                    <a:pt x="512" y="1"/>
                  </a:cubicBezTo>
                  <a:close/>
                </a:path>
              </a:pathLst>
            </a:custGeom>
            <a:solidFill>
              <a:srgbClr val="513153">
                <a:alpha val="5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1"/>
            <p:cNvSpPr/>
            <p:nvPr/>
          </p:nvSpPr>
          <p:spPr>
            <a:xfrm>
              <a:off x="8389699" y="3534326"/>
              <a:ext cx="88416" cy="209952"/>
            </a:xfrm>
            <a:custGeom>
              <a:avLst/>
              <a:gdLst/>
              <a:ahLst/>
              <a:cxnLst/>
              <a:rect l="l" t="t" r="r" b="b"/>
              <a:pathLst>
                <a:path w="2763" h="6561" extrusionOk="0">
                  <a:moveTo>
                    <a:pt x="525" y="1"/>
                  </a:moveTo>
                  <a:cubicBezTo>
                    <a:pt x="322" y="1394"/>
                    <a:pt x="156" y="2798"/>
                    <a:pt x="1" y="4180"/>
                  </a:cubicBezTo>
                  <a:cubicBezTo>
                    <a:pt x="763" y="4989"/>
                    <a:pt x="1537" y="5787"/>
                    <a:pt x="2334" y="6561"/>
                  </a:cubicBezTo>
                  <a:cubicBezTo>
                    <a:pt x="2334" y="6466"/>
                    <a:pt x="2346" y="6358"/>
                    <a:pt x="2358" y="6263"/>
                  </a:cubicBezTo>
                  <a:cubicBezTo>
                    <a:pt x="2465" y="4918"/>
                    <a:pt x="2596" y="3560"/>
                    <a:pt x="2763" y="2203"/>
                  </a:cubicBezTo>
                  <a:cubicBezTo>
                    <a:pt x="1989" y="1489"/>
                    <a:pt x="1239" y="763"/>
                    <a:pt x="525" y="1"/>
                  </a:cubicBezTo>
                  <a:close/>
                </a:path>
              </a:pathLst>
            </a:custGeom>
            <a:solidFill>
              <a:srgbClr val="513153">
                <a:alpha val="56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1"/>
            <p:cNvSpPr/>
            <p:nvPr/>
          </p:nvSpPr>
          <p:spPr>
            <a:xfrm>
              <a:off x="8369507" y="3823126"/>
              <a:ext cx="86144" cy="293408"/>
            </a:xfrm>
            <a:custGeom>
              <a:avLst/>
              <a:gdLst/>
              <a:ahLst/>
              <a:cxnLst/>
              <a:rect l="l" t="t" r="r" b="b"/>
              <a:pathLst>
                <a:path w="2692" h="9169" extrusionOk="0">
                  <a:moveTo>
                    <a:pt x="227" y="0"/>
                  </a:moveTo>
                  <a:cubicBezTo>
                    <a:pt x="96" y="2239"/>
                    <a:pt x="25" y="4453"/>
                    <a:pt x="1" y="6608"/>
                  </a:cubicBezTo>
                  <a:cubicBezTo>
                    <a:pt x="763" y="7370"/>
                    <a:pt x="1572" y="8097"/>
                    <a:pt x="2299" y="8835"/>
                  </a:cubicBezTo>
                  <a:cubicBezTo>
                    <a:pt x="2406" y="8954"/>
                    <a:pt x="2525" y="9061"/>
                    <a:pt x="2632" y="9168"/>
                  </a:cubicBezTo>
                  <a:cubicBezTo>
                    <a:pt x="2596" y="6989"/>
                    <a:pt x="2608" y="4739"/>
                    <a:pt x="2692" y="2465"/>
                  </a:cubicBezTo>
                  <a:cubicBezTo>
                    <a:pt x="1834" y="1679"/>
                    <a:pt x="1001" y="870"/>
                    <a:pt x="2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1"/>
            <p:cNvSpPr/>
            <p:nvPr/>
          </p:nvSpPr>
          <p:spPr>
            <a:xfrm>
              <a:off x="8369507" y="4084502"/>
              <a:ext cx="88064" cy="146336"/>
            </a:xfrm>
            <a:custGeom>
              <a:avLst/>
              <a:gdLst/>
              <a:ahLst/>
              <a:cxnLst/>
              <a:rect l="l" t="t" r="r" b="b"/>
              <a:pathLst>
                <a:path w="2752" h="4573" extrusionOk="0">
                  <a:moveTo>
                    <a:pt x="1" y="0"/>
                  </a:moveTo>
                  <a:cubicBezTo>
                    <a:pt x="1" y="750"/>
                    <a:pt x="13" y="1476"/>
                    <a:pt x="25" y="2203"/>
                  </a:cubicBezTo>
                  <a:cubicBezTo>
                    <a:pt x="906" y="3048"/>
                    <a:pt x="1858" y="3822"/>
                    <a:pt x="2751" y="4572"/>
                  </a:cubicBezTo>
                  <a:cubicBezTo>
                    <a:pt x="2715" y="3953"/>
                    <a:pt x="2692" y="3322"/>
                    <a:pt x="2680" y="2679"/>
                  </a:cubicBezTo>
                  <a:cubicBezTo>
                    <a:pt x="2060" y="2060"/>
                    <a:pt x="1441" y="1441"/>
                    <a:pt x="834" y="834"/>
                  </a:cubicBezTo>
                  <a:cubicBezTo>
                    <a:pt x="560" y="548"/>
                    <a:pt x="275" y="274"/>
                    <a:pt x="1"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1"/>
            <p:cNvSpPr/>
            <p:nvPr/>
          </p:nvSpPr>
          <p:spPr>
            <a:xfrm>
              <a:off x="8371811" y="4206038"/>
              <a:ext cx="204608" cy="903744"/>
            </a:xfrm>
            <a:custGeom>
              <a:avLst/>
              <a:gdLst/>
              <a:ahLst/>
              <a:cxnLst/>
              <a:rect l="l" t="t" r="r" b="b"/>
              <a:pathLst>
                <a:path w="6394" h="28242" extrusionOk="0">
                  <a:moveTo>
                    <a:pt x="0" y="0"/>
                  </a:moveTo>
                  <a:lnTo>
                    <a:pt x="0" y="0"/>
                  </a:lnTo>
                  <a:cubicBezTo>
                    <a:pt x="83" y="2584"/>
                    <a:pt x="226" y="5072"/>
                    <a:pt x="417" y="7442"/>
                  </a:cubicBezTo>
                  <a:cubicBezTo>
                    <a:pt x="1250" y="17431"/>
                    <a:pt x="2881" y="25158"/>
                    <a:pt x="3596" y="28242"/>
                  </a:cubicBezTo>
                  <a:lnTo>
                    <a:pt x="6394" y="27492"/>
                  </a:lnTo>
                  <a:lnTo>
                    <a:pt x="6382" y="27456"/>
                  </a:lnTo>
                  <a:cubicBezTo>
                    <a:pt x="6382" y="27420"/>
                    <a:pt x="6358" y="27361"/>
                    <a:pt x="6346" y="27289"/>
                  </a:cubicBezTo>
                  <a:cubicBezTo>
                    <a:pt x="6310" y="27146"/>
                    <a:pt x="6251" y="26920"/>
                    <a:pt x="6179" y="26634"/>
                  </a:cubicBezTo>
                  <a:cubicBezTo>
                    <a:pt x="6049" y="26051"/>
                    <a:pt x="5846" y="25194"/>
                    <a:pt x="5608" y="24086"/>
                  </a:cubicBezTo>
                  <a:cubicBezTo>
                    <a:pt x="5144" y="21872"/>
                    <a:pt x="4536" y="18669"/>
                    <a:pt x="3977" y="14776"/>
                  </a:cubicBezTo>
                  <a:cubicBezTo>
                    <a:pt x="3465" y="11156"/>
                    <a:pt x="3012" y="6942"/>
                    <a:pt x="2750" y="2358"/>
                  </a:cubicBezTo>
                  <a:cubicBezTo>
                    <a:pt x="2536" y="2167"/>
                    <a:pt x="2322" y="1989"/>
                    <a:pt x="2096" y="1798"/>
                  </a:cubicBezTo>
                  <a:cubicBezTo>
                    <a:pt x="1417" y="1215"/>
                    <a:pt x="691" y="619"/>
                    <a:pt x="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1"/>
            <p:cNvSpPr/>
            <p:nvPr/>
          </p:nvSpPr>
          <p:spPr>
            <a:xfrm>
              <a:off x="8395811" y="2546134"/>
              <a:ext cx="538752" cy="458880"/>
            </a:xfrm>
            <a:custGeom>
              <a:avLst/>
              <a:gdLst/>
              <a:ahLst/>
              <a:cxnLst/>
              <a:rect l="l" t="t" r="r" b="b"/>
              <a:pathLst>
                <a:path w="16836" h="14340" extrusionOk="0">
                  <a:moveTo>
                    <a:pt x="9296" y="0"/>
                  </a:moveTo>
                  <a:cubicBezTo>
                    <a:pt x="9201" y="0"/>
                    <a:pt x="9106" y="11"/>
                    <a:pt x="9013" y="32"/>
                  </a:cubicBezTo>
                  <a:cubicBezTo>
                    <a:pt x="9013" y="32"/>
                    <a:pt x="8799" y="116"/>
                    <a:pt x="8644" y="259"/>
                  </a:cubicBezTo>
                  <a:cubicBezTo>
                    <a:pt x="8573" y="330"/>
                    <a:pt x="8501" y="413"/>
                    <a:pt x="8466" y="485"/>
                  </a:cubicBezTo>
                  <a:cubicBezTo>
                    <a:pt x="8418" y="544"/>
                    <a:pt x="8394" y="580"/>
                    <a:pt x="8394" y="580"/>
                  </a:cubicBezTo>
                  <a:cubicBezTo>
                    <a:pt x="8394" y="580"/>
                    <a:pt x="8430" y="556"/>
                    <a:pt x="8489" y="509"/>
                  </a:cubicBezTo>
                  <a:cubicBezTo>
                    <a:pt x="8549" y="461"/>
                    <a:pt x="8632" y="413"/>
                    <a:pt x="8716" y="366"/>
                  </a:cubicBezTo>
                  <a:cubicBezTo>
                    <a:pt x="8894" y="294"/>
                    <a:pt x="9073" y="283"/>
                    <a:pt x="9073" y="283"/>
                  </a:cubicBezTo>
                  <a:cubicBezTo>
                    <a:pt x="9151" y="264"/>
                    <a:pt x="9230" y="255"/>
                    <a:pt x="9309" y="255"/>
                  </a:cubicBezTo>
                  <a:cubicBezTo>
                    <a:pt x="9483" y="255"/>
                    <a:pt x="9655" y="300"/>
                    <a:pt x="9811" y="390"/>
                  </a:cubicBezTo>
                  <a:lnTo>
                    <a:pt x="12061" y="1711"/>
                  </a:lnTo>
                  <a:lnTo>
                    <a:pt x="12252" y="1830"/>
                  </a:lnTo>
                  <a:cubicBezTo>
                    <a:pt x="13573" y="2664"/>
                    <a:pt x="14609" y="3819"/>
                    <a:pt x="15300" y="5140"/>
                  </a:cubicBezTo>
                  <a:cubicBezTo>
                    <a:pt x="16252" y="6950"/>
                    <a:pt x="16574" y="9081"/>
                    <a:pt x="16097" y="11177"/>
                  </a:cubicBezTo>
                  <a:cubicBezTo>
                    <a:pt x="16086" y="11236"/>
                    <a:pt x="16062" y="11296"/>
                    <a:pt x="16014" y="11343"/>
                  </a:cubicBezTo>
                  <a:lnTo>
                    <a:pt x="14562" y="12796"/>
                  </a:lnTo>
                  <a:cubicBezTo>
                    <a:pt x="14240" y="13106"/>
                    <a:pt x="13883" y="13367"/>
                    <a:pt x="13502" y="13570"/>
                  </a:cubicBezTo>
                  <a:cubicBezTo>
                    <a:pt x="12871" y="13909"/>
                    <a:pt x="12165" y="14082"/>
                    <a:pt x="11454" y="14082"/>
                  </a:cubicBezTo>
                  <a:cubicBezTo>
                    <a:pt x="10743" y="14082"/>
                    <a:pt x="10025" y="13909"/>
                    <a:pt x="9370" y="13558"/>
                  </a:cubicBezTo>
                  <a:lnTo>
                    <a:pt x="5025" y="11236"/>
                  </a:lnTo>
                  <a:cubicBezTo>
                    <a:pt x="4450" y="10928"/>
                    <a:pt x="3825" y="10779"/>
                    <a:pt x="3206" y="10779"/>
                  </a:cubicBezTo>
                  <a:cubicBezTo>
                    <a:pt x="2581" y="10779"/>
                    <a:pt x="1962" y="10931"/>
                    <a:pt x="1405" y="11224"/>
                  </a:cubicBezTo>
                  <a:cubicBezTo>
                    <a:pt x="1203" y="11331"/>
                    <a:pt x="1000" y="11462"/>
                    <a:pt x="810" y="11617"/>
                  </a:cubicBezTo>
                  <a:cubicBezTo>
                    <a:pt x="810" y="11617"/>
                    <a:pt x="750" y="11665"/>
                    <a:pt x="667" y="11760"/>
                  </a:cubicBezTo>
                  <a:cubicBezTo>
                    <a:pt x="572" y="11855"/>
                    <a:pt x="465" y="11986"/>
                    <a:pt x="357" y="12129"/>
                  </a:cubicBezTo>
                  <a:cubicBezTo>
                    <a:pt x="262" y="12272"/>
                    <a:pt x="179" y="12415"/>
                    <a:pt x="107" y="12522"/>
                  </a:cubicBezTo>
                  <a:cubicBezTo>
                    <a:pt x="36" y="12629"/>
                    <a:pt x="0" y="12701"/>
                    <a:pt x="0" y="12701"/>
                  </a:cubicBezTo>
                  <a:cubicBezTo>
                    <a:pt x="0" y="12701"/>
                    <a:pt x="48" y="12641"/>
                    <a:pt x="143" y="12546"/>
                  </a:cubicBezTo>
                  <a:cubicBezTo>
                    <a:pt x="226" y="12451"/>
                    <a:pt x="334" y="12320"/>
                    <a:pt x="453" y="12213"/>
                  </a:cubicBezTo>
                  <a:cubicBezTo>
                    <a:pt x="584" y="12105"/>
                    <a:pt x="703" y="11998"/>
                    <a:pt x="810" y="11927"/>
                  </a:cubicBezTo>
                  <a:cubicBezTo>
                    <a:pt x="905" y="11855"/>
                    <a:pt x="977" y="11808"/>
                    <a:pt x="977" y="11808"/>
                  </a:cubicBezTo>
                  <a:cubicBezTo>
                    <a:pt x="1143" y="11677"/>
                    <a:pt x="1334" y="11558"/>
                    <a:pt x="1524" y="11451"/>
                  </a:cubicBezTo>
                  <a:cubicBezTo>
                    <a:pt x="2048" y="11180"/>
                    <a:pt x="2629" y="11037"/>
                    <a:pt x="3216" y="11037"/>
                  </a:cubicBezTo>
                  <a:cubicBezTo>
                    <a:pt x="3790" y="11037"/>
                    <a:pt x="4370" y="11174"/>
                    <a:pt x="4906" y="11462"/>
                  </a:cubicBezTo>
                  <a:lnTo>
                    <a:pt x="9251" y="13784"/>
                  </a:lnTo>
                  <a:cubicBezTo>
                    <a:pt x="9945" y="14158"/>
                    <a:pt x="10698" y="14339"/>
                    <a:pt x="11445" y="14339"/>
                  </a:cubicBezTo>
                  <a:cubicBezTo>
                    <a:pt x="12198" y="14339"/>
                    <a:pt x="12946" y="14155"/>
                    <a:pt x="13621" y="13796"/>
                  </a:cubicBezTo>
                  <a:cubicBezTo>
                    <a:pt x="14026" y="13582"/>
                    <a:pt x="14407" y="13308"/>
                    <a:pt x="14740" y="12975"/>
                  </a:cubicBezTo>
                  <a:lnTo>
                    <a:pt x="16193" y="11522"/>
                  </a:lnTo>
                  <a:cubicBezTo>
                    <a:pt x="16264" y="11451"/>
                    <a:pt x="16324" y="11355"/>
                    <a:pt x="16348" y="11248"/>
                  </a:cubicBezTo>
                  <a:lnTo>
                    <a:pt x="16348" y="11236"/>
                  </a:lnTo>
                  <a:cubicBezTo>
                    <a:pt x="16836" y="9081"/>
                    <a:pt x="16514" y="6879"/>
                    <a:pt x="15526" y="5021"/>
                  </a:cubicBezTo>
                  <a:cubicBezTo>
                    <a:pt x="14812" y="3664"/>
                    <a:pt x="13740" y="2473"/>
                    <a:pt x="12383" y="1616"/>
                  </a:cubicBezTo>
                  <a:lnTo>
                    <a:pt x="12192" y="1485"/>
                  </a:lnTo>
                  <a:lnTo>
                    <a:pt x="9942" y="175"/>
                  </a:lnTo>
                  <a:cubicBezTo>
                    <a:pt x="9742" y="59"/>
                    <a:pt x="9519" y="0"/>
                    <a:pt x="9296" y="0"/>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4498947" y="3596022"/>
              <a:ext cx="297184" cy="213824"/>
            </a:xfrm>
            <a:custGeom>
              <a:avLst/>
              <a:gdLst/>
              <a:ahLst/>
              <a:cxnLst/>
              <a:rect l="l" t="t" r="r" b="b"/>
              <a:pathLst>
                <a:path w="9287" h="6682" extrusionOk="0">
                  <a:moveTo>
                    <a:pt x="3586" y="0"/>
                  </a:moveTo>
                  <a:cubicBezTo>
                    <a:pt x="2285" y="0"/>
                    <a:pt x="1179" y="529"/>
                    <a:pt x="726" y="1502"/>
                  </a:cubicBezTo>
                  <a:cubicBezTo>
                    <a:pt x="0" y="3049"/>
                    <a:pt x="1167" y="5121"/>
                    <a:pt x="3334" y="6133"/>
                  </a:cubicBezTo>
                  <a:cubicBezTo>
                    <a:pt x="4129" y="6504"/>
                    <a:pt x="4946" y="6682"/>
                    <a:pt x="5698" y="6682"/>
                  </a:cubicBezTo>
                  <a:cubicBezTo>
                    <a:pt x="6997" y="6682"/>
                    <a:pt x="8101" y="6153"/>
                    <a:pt x="8561" y="5181"/>
                  </a:cubicBezTo>
                  <a:cubicBezTo>
                    <a:pt x="9287" y="3633"/>
                    <a:pt x="8120" y="1561"/>
                    <a:pt x="5953" y="549"/>
                  </a:cubicBezTo>
                  <a:cubicBezTo>
                    <a:pt x="5158" y="178"/>
                    <a:pt x="4340" y="0"/>
                    <a:pt x="3586" y="0"/>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4493219" y="3605942"/>
              <a:ext cx="296832" cy="214080"/>
            </a:xfrm>
            <a:custGeom>
              <a:avLst/>
              <a:gdLst/>
              <a:ahLst/>
              <a:cxnLst/>
              <a:rect l="l" t="t" r="r" b="b"/>
              <a:pathLst>
                <a:path w="9276" h="6690" extrusionOk="0">
                  <a:moveTo>
                    <a:pt x="3586" y="1"/>
                  </a:moveTo>
                  <a:cubicBezTo>
                    <a:pt x="2286" y="1"/>
                    <a:pt x="1175" y="532"/>
                    <a:pt x="715" y="1513"/>
                  </a:cubicBezTo>
                  <a:cubicBezTo>
                    <a:pt x="1" y="3049"/>
                    <a:pt x="1167" y="5121"/>
                    <a:pt x="3334" y="6133"/>
                  </a:cubicBezTo>
                  <a:cubicBezTo>
                    <a:pt x="4127" y="6509"/>
                    <a:pt x="4946" y="6690"/>
                    <a:pt x="5701" y="6690"/>
                  </a:cubicBezTo>
                  <a:cubicBezTo>
                    <a:pt x="6996" y="6690"/>
                    <a:pt x="8102" y="6158"/>
                    <a:pt x="8561" y="5180"/>
                  </a:cubicBezTo>
                  <a:cubicBezTo>
                    <a:pt x="9275" y="3644"/>
                    <a:pt x="8109" y="1573"/>
                    <a:pt x="5942" y="549"/>
                  </a:cubicBezTo>
                  <a:cubicBezTo>
                    <a:pt x="5153" y="178"/>
                    <a:pt x="4338" y="1"/>
                    <a:pt x="3586"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1"/>
            <p:cNvSpPr/>
            <p:nvPr/>
          </p:nvSpPr>
          <p:spPr>
            <a:xfrm>
              <a:off x="4064579" y="3903926"/>
              <a:ext cx="297600" cy="209280"/>
            </a:xfrm>
            <a:custGeom>
              <a:avLst/>
              <a:gdLst/>
              <a:ahLst/>
              <a:cxnLst/>
              <a:rect l="l" t="t" r="r" b="b"/>
              <a:pathLst>
                <a:path w="9300" h="6540" extrusionOk="0">
                  <a:moveTo>
                    <a:pt x="5596" y="1"/>
                  </a:moveTo>
                  <a:cubicBezTo>
                    <a:pt x="4943" y="1"/>
                    <a:pt x="4243" y="127"/>
                    <a:pt x="3549" y="392"/>
                  </a:cubicBezTo>
                  <a:cubicBezTo>
                    <a:pt x="1323" y="1238"/>
                    <a:pt x="1" y="3226"/>
                    <a:pt x="608" y="4810"/>
                  </a:cubicBezTo>
                  <a:cubicBezTo>
                    <a:pt x="1037" y="5914"/>
                    <a:pt x="2269" y="6539"/>
                    <a:pt x="3726" y="6539"/>
                  </a:cubicBezTo>
                  <a:cubicBezTo>
                    <a:pt x="4374" y="6539"/>
                    <a:pt x="5066" y="6415"/>
                    <a:pt x="5752" y="6155"/>
                  </a:cubicBezTo>
                  <a:cubicBezTo>
                    <a:pt x="7990" y="5298"/>
                    <a:pt x="9300" y="3309"/>
                    <a:pt x="8693" y="1726"/>
                  </a:cubicBezTo>
                  <a:cubicBezTo>
                    <a:pt x="8274" y="625"/>
                    <a:pt x="7050" y="1"/>
                    <a:pt x="5596"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1"/>
            <p:cNvSpPr/>
            <p:nvPr/>
          </p:nvSpPr>
          <p:spPr>
            <a:xfrm>
              <a:off x="4068035" y="3914966"/>
              <a:ext cx="297952" cy="209280"/>
            </a:xfrm>
            <a:custGeom>
              <a:avLst/>
              <a:gdLst/>
              <a:ahLst/>
              <a:cxnLst/>
              <a:rect l="l" t="t" r="r" b="b"/>
              <a:pathLst>
                <a:path w="9311" h="6540" extrusionOk="0">
                  <a:moveTo>
                    <a:pt x="5600" y="1"/>
                  </a:moveTo>
                  <a:cubicBezTo>
                    <a:pt x="4948" y="1"/>
                    <a:pt x="4250" y="127"/>
                    <a:pt x="3560" y="393"/>
                  </a:cubicBezTo>
                  <a:cubicBezTo>
                    <a:pt x="1322" y="1238"/>
                    <a:pt x="0" y="3226"/>
                    <a:pt x="619" y="4810"/>
                  </a:cubicBezTo>
                  <a:cubicBezTo>
                    <a:pt x="1040" y="5914"/>
                    <a:pt x="2270" y="6539"/>
                    <a:pt x="3729" y="6539"/>
                  </a:cubicBezTo>
                  <a:cubicBezTo>
                    <a:pt x="4379" y="6539"/>
                    <a:pt x="5074" y="6416"/>
                    <a:pt x="5763" y="6155"/>
                  </a:cubicBezTo>
                  <a:cubicBezTo>
                    <a:pt x="7989" y="5298"/>
                    <a:pt x="9311" y="3310"/>
                    <a:pt x="8704" y="1726"/>
                  </a:cubicBezTo>
                  <a:cubicBezTo>
                    <a:pt x="8276" y="625"/>
                    <a:pt x="7050" y="1"/>
                    <a:pt x="5600"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1"/>
            <p:cNvSpPr/>
            <p:nvPr/>
          </p:nvSpPr>
          <p:spPr>
            <a:xfrm>
              <a:off x="3763235" y="4419318"/>
              <a:ext cx="281952" cy="233952"/>
            </a:xfrm>
            <a:custGeom>
              <a:avLst/>
              <a:gdLst/>
              <a:ahLst/>
              <a:cxnLst/>
              <a:rect l="l" t="t" r="r" b="b"/>
              <a:pathLst>
                <a:path w="8811" h="7311" extrusionOk="0">
                  <a:moveTo>
                    <a:pt x="5647" y="0"/>
                  </a:moveTo>
                  <a:cubicBezTo>
                    <a:pt x="4609" y="0"/>
                    <a:pt x="3429" y="441"/>
                    <a:pt x="2417" y="1300"/>
                  </a:cubicBezTo>
                  <a:cubicBezTo>
                    <a:pt x="595" y="2848"/>
                    <a:pt x="0" y="5158"/>
                    <a:pt x="1107" y="6456"/>
                  </a:cubicBezTo>
                  <a:cubicBezTo>
                    <a:pt x="1592" y="7030"/>
                    <a:pt x="2329" y="7311"/>
                    <a:pt x="3158" y="7311"/>
                  </a:cubicBezTo>
                  <a:cubicBezTo>
                    <a:pt x="4201" y="7311"/>
                    <a:pt x="5390" y="6866"/>
                    <a:pt x="6406" y="6003"/>
                  </a:cubicBezTo>
                  <a:cubicBezTo>
                    <a:pt x="8227" y="4468"/>
                    <a:pt x="8811" y="2158"/>
                    <a:pt x="7703" y="860"/>
                  </a:cubicBezTo>
                  <a:cubicBezTo>
                    <a:pt x="7216" y="283"/>
                    <a:pt x="6477" y="0"/>
                    <a:pt x="5647" y="0"/>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1"/>
            <p:cNvSpPr/>
            <p:nvPr/>
          </p:nvSpPr>
          <p:spPr>
            <a:xfrm>
              <a:off x="3770083" y="4428214"/>
              <a:ext cx="281984" cy="233856"/>
            </a:xfrm>
            <a:custGeom>
              <a:avLst/>
              <a:gdLst/>
              <a:ahLst/>
              <a:cxnLst/>
              <a:rect l="l" t="t" r="r" b="b"/>
              <a:pathLst>
                <a:path w="8812" h="7308" extrusionOk="0">
                  <a:moveTo>
                    <a:pt x="5658" y="1"/>
                  </a:moveTo>
                  <a:cubicBezTo>
                    <a:pt x="4618" y="1"/>
                    <a:pt x="3433" y="446"/>
                    <a:pt x="2417" y="1308"/>
                  </a:cubicBezTo>
                  <a:cubicBezTo>
                    <a:pt x="596" y="2844"/>
                    <a:pt x="0" y="5154"/>
                    <a:pt x="1108" y="6452"/>
                  </a:cubicBezTo>
                  <a:cubicBezTo>
                    <a:pt x="1593" y="7027"/>
                    <a:pt x="2330" y="7308"/>
                    <a:pt x="3159" y="7308"/>
                  </a:cubicBezTo>
                  <a:cubicBezTo>
                    <a:pt x="4199" y="7308"/>
                    <a:pt x="5386" y="6866"/>
                    <a:pt x="6406" y="6011"/>
                  </a:cubicBezTo>
                  <a:cubicBezTo>
                    <a:pt x="8228" y="4463"/>
                    <a:pt x="8811" y="2154"/>
                    <a:pt x="7704" y="856"/>
                  </a:cubicBezTo>
                  <a:cubicBezTo>
                    <a:pt x="7219" y="281"/>
                    <a:pt x="6484" y="1"/>
                    <a:pt x="5658"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1"/>
            <p:cNvSpPr/>
            <p:nvPr/>
          </p:nvSpPr>
          <p:spPr>
            <a:xfrm>
              <a:off x="3628739" y="3662710"/>
              <a:ext cx="1851296" cy="1410112"/>
            </a:xfrm>
            <a:custGeom>
              <a:avLst/>
              <a:gdLst/>
              <a:ahLst/>
              <a:cxnLst/>
              <a:rect l="l" t="t" r="r" b="b"/>
              <a:pathLst>
                <a:path w="57853" h="44066" extrusionOk="0">
                  <a:moveTo>
                    <a:pt x="32965" y="0"/>
                  </a:moveTo>
                  <a:cubicBezTo>
                    <a:pt x="32635" y="0"/>
                    <a:pt x="32303" y="12"/>
                    <a:pt x="31969" y="37"/>
                  </a:cubicBezTo>
                  <a:cubicBezTo>
                    <a:pt x="16967" y="1132"/>
                    <a:pt x="0" y="44066"/>
                    <a:pt x="0" y="44066"/>
                  </a:cubicBezTo>
                  <a:lnTo>
                    <a:pt x="57853" y="22956"/>
                  </a:lnTo>
                  <a:cubicBezTo>
                    <a:pt x="57853" y="22956"/>
                    <a:pt x="47439" y="0"/>
                    <a:pt x="32965" y="0"/>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1"/>
            <p:cNvSpPr/>
            <p:nvPr/>
          </p:nvSpPr>
          <p:spPr>
            <a:xfrm>
              <a:off x="3628739" y="3706550"/>
              <a:ext cx="1851296" cy="1366272"/>
            </a:xfrm>
            <a:custGeom>
              <a:avLst/>
              <a:gdLst/>
              <a:ahLst/>
              <a:cxnLst/>
              <a:rect l="l" t="t" r="r" b="b"/>
              <a:pathLst>
                <a:path w="57853" h="42696" extrusionOk="0">
                  <a:moveTo>
                    <a:pt x="39124" y="0"/>
                  </a:moveTo>
                  <a:cubicBezTo>
                    <a:pt x="41565" y="2917"/>
                    <a:pt x="43601" y="6227"/>
                    <a:pt x="43744" y="9989"/>
                  </a:cubicBezTo>
                  <a:cubicBezTo>
                    <a:pt x="44101" y="20586"/>
                    <a:pt x="33969" y="27682"/>
                    <a:pt x="25206" y="31611"/>
                  </a:cubicBezTo>
                  <a:cubicBezTo>
                    <a:pt x="22405" y="32809"/>
                    <a:pt x="19570" y="33360"/>
                    <a:pt x="16787" y="33360"/>
                  </a:cubicBezTo>
                  <a:cubicBezTo>
                    <a:pt x="12850" y="33360"/>
                    <a:pt x="9017" y="32258"/>
                    <a:pt x="5537" y="30325"/>
                  </a:cubicBezTo>
                  <a:cubicBezTo>
                    <a:pt x="2131" y="37314"/>
                    <a:pt x="0" y="42696"/>
                    <a:pt x="0" y="42696"/>
                  </a:cubicBezTo>
                  <a:lnTo>
                    <a:pt x="57853" y="21586"/>
                  </a:lnTo>
                  <a:cubicBezTo>
                    <a:pt x="57853" y="21586"/>
                    <a:pt x="50304" y="4953"/>
                    <a:pt x="39124" y="0"/>
                  </a:cubicBezTo>
                  <a:close/>
                </a:path>
              </a:pathLst>
            </a:custGeom>
            <a:solidFill>
              <a:srgbClr val="513153">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1"/>
            <p:cNvSpPr/>
            <p:nvPr/>
          </p:nvSpPr>
          <p:spPr>
            <a:xfrm>
              <a:off x="4306915" y="3846998"/>
              <a:ext cx="324256" cy="210240"/>
            </a:xfrm>
            <a:custGeom>
              <a:avLst/>
              <a:gdLst/>
              <a:ahLst/>
              <a:cxnLst/>
              <a:rect l="l" t="t" r="r" b="b"/>
              <a:pathLst>
                <a:path w="10133" h="6570" extrusionOk="0">
                  <a:moveTo>
                    <a:pt x="5838" y="0"/>
                  </a:moveTo>
                  <a:cubicBezTo>
                    <a:pt x="5379" y="0"/>
                    <a:pt x="4902" y="48"/>
                    <a:pt x="4418" y="147"/>
                  </a:cubicBezTo>
                  <a:cubicBezTo>
                    <a:pt x="1822" y="683"/>
                    <a:pt x="0" y="2517"/>
                    <a:pt x="358" y="4255"/>
                  </a:cubicBezTo>
                  <a:cubicBezTo>
                    <a:pt x="648" y="5668"/>
                    <a:pt x="2284" y="6570"/>
                    <a:pt x="4287" y="6570"/>
                  </a:cubicBezTo>
                  <a:cubicBezTo>
                    <a:pt x="4747" y="6570"/>
                    <a:pt x="5228" y="6522"/>
                    <a:pt x="5715" y="6422"/>
                  </a:cubicBezTo>
                  <a:cubicBezTo>
                    <a:pt x="8311" y="5898"/>
                    <a:pt x="10133" y="4053"/>
                    <a:pt x="9775" y="2314"/>
                  </a:cubicBezTo>
                  <a:cubicBezTo>
                    <a:pt x="9485" y="909"/>
                    <a:pt x="7844" y="0"/>
                    <a:pt x="5838"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1"/>
            <p:cNvSpPr/>
            <p:nvPr/>
          </p:nvSpPr>
          <p:spPr>
            <a:xfrm>
              <a:off x="4311491" y="3828342"/>
              <a:ext cx="324256" cy="210432"/>
            </a:xfrm>
            <a:custGeom>
              <a:avLst/>
              <a:gdLst/>
              <a:ahLst/>
              <a:cxnLst/>
              <a:rect l="l" t="t" r="r" b="b"/>
              <a:pathLst>
                <a:path w="10133" h="6576" extrusionOk="0">
                  <a:moveTo>
                    <a:pt x="5832" y="0"/>
                  </a:moveTo>
                  <a:cubicBezTo>
                    <a:pt x="5375" y="0"/>
                    <a:pt x="4899" y="47"/>
                    <a:pt x="4417" y="147"/>
                  </a:cubicBezTo>
                  <a:cubicBezTo>
                    <a:pt x="1810" y="683"/>
                    <a:pt x="0" y="2516"/>
                    <a:pt x="346" y="4255"/>
                  </a:cubicBezTo>
                  <a:cubicBezTo>
                    <a:pt x="637" y="5673"/>
                    <a:pt x="2291" y="6576"/>
                    <a:pt x="4300" y="6576"/>
                  </a:cubicBezTo>
                  <a:cubicBezTo>
                    <a:pt x="4754" y="6576"/>
                    <a:pt x="5225" y="6530"/>
                    <a:pt x="5703" y="6433"/>
                  </a:cubicBezTo>
                  <a:cubicBezTo>
                    <a:pt x="8311" y="5898"/>
                    <a:pt x="10132" y="4052"/>
                    <a:pt x="9775" y="2326"/>
                  </a:cubicBezTo>
                  <a:cubicBezTo>
                    <a:pt x="9484" y="910"/>
                    <a:pt x="7836" y="0"/>
                    <a:pt x="5832"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1"/>
            <p:cNvSpPr/>
            <p:nvPr/>
          </p:nvSpPr>
          <p:spPr>
            <a:xfrm>
              <a:off x="3975427" y="4137846"/>
              <a:ext cx="268640" cy="278720"/>
            </a:xfrm>
            <a:custGeom>
              <a:avLst/>
              <a:gdLst/>
              <a:ahLst/>
              <a:cxnLst/>
              <a:rect l="l" t="t" r="r" b="b"/>
              <a:pathLst>
                <a:path w="8395" h="8710" extrusionOk="0">
                  <a:moveTo>
                    <a:pt x="5586" y="0"/>
                  </a:moveTo>
                  <a:cubicBezTo>
                    <a:pt x="4249" y="0"/>
                    <a:pt x="2671" y="937"/>
                    <a:pt x="1561" y="2524"/>
                  </a:cubicBezTo>
                  <a:cubicBezTo>
                    <a:pt x="49" y="4715"/>
                    <a:pt x="1" y="7298"/>
                    <a:pt x="1465" y="8311"/>
                  </a:cubicBezTo>
                  <a:cubicBezTo>
                    <a:pt x="1859" y="8581"/>
                    <a:pt x="2322" y="8710"/>
                    <a:pt x="2818" y="8710"/>
                  </a:cubicBezTo>
                  <a:cubicBezTo>
                    <a:pt x="4155" y="8710"/>
                    <a:pt x="5732" y="7777"/>
                    <a:pt x="6835" y="6179"/>
                  </a:cubicBezTo>
                  <a:cubicBezTo>
                    <a:pt x="8347" y="4000"/>
                    <a:pt x="8395" y="1417"/>
                    <a:pt x="6942" y="405"/>
                  </a:cubicBezTo>
                  <a:cubicBezTo>
                    <a:pt x="6548" y="130"/>
                    <a:pt x="6084" y="0"/>
                    <a:pt x="5586"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1"/>
            <p:cNvSpPr/>
            <p:nvPr/>
          </p:nvSpPr>
          <p:spPr>
            <a:xfrm>
              <a:off x="3966307" y="4121462"/>
              <a:ext cx="268256" cy="278880"/>
            </a:xfrm>
            <a:custGeom>
              <a:avLst/>
              <a:gdLst/>
              <a:ahLst/>
              <a:cxnLst/>
              <a:rect l="l" t="t" r="r" b="b"/>
              <a:pathLst>
                <a:path w="8383" h="8715" extrusionOk="0">
                  <a:moveTo>
                    <a:pt x="5575" y="0"/>
                  </a:moveTo>
                  <a:cubicBezTo>
                    <a:pt x="4238" y="0"/>
                    <a:pt x="2662" y="939"/>
                    <a:pt x="1560" y="2536"/>
                  </a:cubicBezTo>
                  <a:cubicBezTo>
                    <a:pt x="48" y="4715"/>
                    <a:pt x="0" y="7299"/>
                    <a:pt x="1453" y="8311"/>
                  </a:cubicBezTo>
                  <a:cubicBezTo>
                    <a:pt x="1847" y="8585"/>
                    <a:pt x="2311" y="8715"/>
                    <a:pt x="2808" y="8715"/>
                  </a:cubicBezTo>
                  <a:cubicBezTo>
                    <a:pt x="4144" y="8715"/>
                    <a:pt x="5720" y="7776"/>
                    <a:pt x="6822" y="6179"/>
                  </a:cubicBezTo>
                  <a:cubicBezTo>
                    <a:pt x="8335" y="4001"/>
                    <a:pt x="8382" y="1417"/>
                    <a:pt x="6930" y="405"/>
                  </a:cubicBezTo>
                  <a:cubicBezTo>
                    <a:pt x="6536" y="130"/>
                    <a:pt x="6072" y="0"/>
                    <a:pt x="5575"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1"/>
            <p:cNvSpPr/>
            <p:nvPr/>
          </p:nvSpPr>
          <p:spPr>
            <a:xfrm>
              <a:off x="4556099" y="4105430"/>
              <a:ext cx="327680" cy="224480"/>
            </a:xfrm>
            <a:custGeom>
              <a:avLst/>
              <a:gdLst/>
              <a:ahLst/>
              <a:cxnLst/>
              <a:rect l="l" t="t" r="r" b="b"/>
              <a:pathLst>
                <a:path w="10240" h="7015" extrusionOk="0">
                  <a:moveTo>
                    <a:pt x="6445" y="0"/>
                  </a:moveTo>
                  <a:cubicBezTo>
                    <a:pt x="5627" y="0"/>
                    <a:pt x="4729" y="181"/>
                    <a:pt x="3846" y="561"/>
                  </a:cubicBezTo>
                  <a:cubicBezTo>
                    <a:pt x="1405" y="1620"/>
                    <a:pt x="0" y="3787"/>
                    <a:pt x="703" y="5418"/>
                  </a:cubicBezTo>
                  <a:cubicBezTo>
                    <a:pt x="1151" y="6451"/>
                    <a:pt x="2350" y="7014"/>
                    <a:pt x="3794" y="7014"/>
                  </a:cubicBezTo>
                  <a:cubicBezTo>
                    <a:pt x="4613" y="7014"/>
                    <a:pt x="5510" y="6833"/>
                    <a:pt x="6394" y="6454"/>
                  </a:cubicBezTo>
                  <a:cubicBezTo>
                    <a:pt x="8834" y="5394"/>
                    <a:pt x="10239" y="3228"/>
                    <a:pt x="9537" y="1596"/>
                  </a:cubicBezTo>
                  <a:cubicBezTo>
                    <a:pt x="9089" y="563"/>
                    <a:pt x="7889" y="0"/>
                    <a:pt x="6445"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4556835" y="4086262"/>
              <a:ext cx="327328" cy="224480"/>
            </a:xfrm>
            <a:custGeom>
              <a:avLst/>
              <a:gdLst/>
              <a:ahLst/>
              <a:cxnLst/>
              <a:rect l="l" t="t" r="r" b="b"/>
              <a:pathLst>
                <a:path w="10229" h="7015" extrusionOk="0">
                  <a:moveTo>
                    <a:pt x="6447" y="1"/>
                  </a:moveTo>
                  <a:cubicBezTo>
                    <a:pt x="5627" y="1"/>
                    <a:pt x="4729" y="184"/>
                    <a:pt x="3847" y="564"/>
                  </a:cubicBezTo>
                  <a:cubicBezTo>
                    <a:pt x="1406" y="1624"/>
                    <a:pt x="1" y="3791"/>
                    <a:pt x="703" y="5410"/>
                  </a:cubicBezTo>
                  <a:cubicBezTo>
                    <a:pt x="1151" y="6449"/>
                    <a:pt x="2347" y="7015"/>
                    <a:pt x="3784" y="7015"/>
                  </a:cubicBezTo>
                  <a:cubicBezTo>
                    <a:pt x="4603" y="7015"/>
                    <a:pt x="5501" y="6831"/>
                    <a:pt x="6383" y="6446"/>
                  </a:cubicBezTo>
                  <a:cubicBezTo>
                    <a:pt x="8823" y="5398"/>
                    <a:pt x="10228" y="3219"/>
                    <a:pt x="9526" y="1600"/>
                  </a:cubicBezTo>
                  <a:cubicBezTo>
                    <a:pt x="9079" y="562"/>
                    <a:pt x="7883" y="1"/>
                    <a:pt x="6447"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5123395" y="4392534"/>
              <a:ext cx="324640" cy="211072"/>
            </a:xfrm>
            <a:custGeom>
              <a:avLst/>
              <a:gdLst/>
              <a:ahLst/>
              <a:cxnLst/>
              <a:rect l="l" t="t" r="r" b="b"/>
              <a:pathLst>
                <a:path w="10145" h="6596" extrusionOk="0">
                  <a:moveTo>
                    <a:pt x="5882" y="1"/>
                  </a:moveTo>
                  <a:cubicBezTo>
                    <a:pt x="5406" y="1"/>
                    <a:pt x="4910" y="52"/>
                    <a:pt x="4406" y="161"/>
                  </a:cubicBezTo>
                  <a:cubicBezTo>
                    <a:pt x="1810" y="721"/>
                    <a:pt x="0" y="2578"/>
                    <a:pt x="370" y="4304"/>
                  </a:cubicBezTo>
                  <a:cubicBezTo>
                    <a:pt x="677" y="5705"/>
                    <a:pt x="2298" y="6596"/>
                    <a:pt x="4275" y="6596"/>
                  </a:cubicBezTo>
                  <a:cubicBezTo>
                    <a:pt x="4751" y="6596"/>
                    <a:pt x="5247" y="6544"/>
                    <a:pt x="5751" y="6436"/>
                  </a:cubicBezTo>
                  <a:cubicBezTo>
                    <a:pt x="8347" y="5876"/>
                    <a:pt x="10145" y="4019"/>
                    <a:pt x="9775" y="2292"/>
                  </a:cubicBezTo>
                  <a:cubicBezTo>
                    <a:pt x="9478" y="891"/>
                    <a:pt x="7858" y="1"/>
                    <a:pt x="5882"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5127587" y="4374262"/>
              <a:ext cx="324640" cy="210912"/>
            </a:xfrm>
            <a:custGeom>
              <a:avLst/>
              <a:gdLst/>
              <a:ahLst/>
              <a:cxnLst/>
              <a:rect l="l" t="t" r="r" b="b"/>
              <a:pathLst>
                <a:path w="10145" h="6591" extrusionOk="0">
                  <a:moveTo>
                    <a:pt x="5882" y="0"/>
                  </a:moveTo>
                  <a:cubicBezTo>
                    <a:pt x="5406" y="0"/>
                    <a:pt x="4909" y="52"/>
                    <a:pt x="4406" y="161"/>
                  </a:cubicBezTo>
                  <a:cubicBezTo>
                    <a:pt x="1810" y="720"/>
                    <a:pt x="0" y="2577"/>
                    <a:pt x="370" y="4304"/>
                  </a:cubicBezTo>
                  <a:cubicBezTo>
                    <a:pt x="677" y="5707"/>
                    <a:pt x="2304" y="6591"/>
                    <a:pt x="4286" y="6591"/>
                  </a:cubicBezTo>
                  <a:cubicBezTo>
                    <a:pt x="4758" y="6591"/>
                    <a:pt x="5251" y="6541"/>
                    <a:pt x="5751" y="6435"/>
                  </a:cubicBezTo>
                  <a:cubicBezTo>
                    <a:pt x="8347" y="5876"/>
                    <a:pt x="10145" y="4018"/>
                    <a:pt x="9775" y="2292"/>
                  </a:cubicBezTo>
                  <a:cubicBezTo>
                    <a:pt x="9478" y="891"/>
                    <a:pt x="7858" y="0"/>
                    <a:pt x="5882"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a:off x="3756739" y="4784374"/>
              <a:ext cx="325792" cy="230144"/>
            </a:xfrm>
            <a:custGeom>
              <a:avLst/>
              <a:gdLst/>
              <a:ahLst/>
              <a:cxnLst/>
              <a:rect l="l" t="t" r="r" b="b"/>
              <a:pathLst>
                <a:path w="10181" h="7192" extrusionOk="0">
                  <a:moveTo>
                    <a:pt x="6537" y="1"/>
                  </a:moveTo>
                  <a:cubicBezTo>
                    <a:pt x="5627" y="1"/>
                    <a:pt x="4612" y="242"/>
                    <a:pt x="3632" y="739"/>
                  </a:cubicBezTo>
                  <a:cubicBezTo>
                    <a:pt x="1263" y="1942"/>
                    <a:pt x="1" y="4204"/>
                    <a:pt x="810" y="5775"/>
                  </a:cubicBezTo>
                  <a:cubicBezTo>
                    <a:pt x="1279" y="6705"/>
                    <a:pt x="2358" y="7191"/>
                    <a:pt x="3649" y="7191"/>
                  </a:cubicBezTo>
                  <a:cubicBezTo>
                    <a:pt x="4558" y="7191"/>
                    <a:pt x="5571" y="6951"/>
                    <a:pt x="6549" y="6454"/>
                  </a:cubicBezTo>
                  <a:cubicBezTo>
                    <a:pt x="8907" y="5240"/>
                    <a:pt x="10181" y="2989"/>
                    <a:pt x="9371" y="1406"/>
                  </a:cubicBezTo>
                  <a:cubicBezTo>
                    <a:pt x="8903" y="484"/>
                    <a:pt x="7826" y="1"/>
                    <a:pt x="6537"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a:off x="3755971" y="4765430"/>
              <a:ext cx="325792" cy="230208"/>
            </a:xfrm>
            <a:custGeom>
              <a:avLst/>
              <a:gdLst/>
              <a:ahLst/>
              <a:cxnLst/>
              <a:rect l="l" t="t" r="r" b="b"/>
              <a:pathLst>
                <a:path w="10181" h="7194" extrusionOk="0">
                  <a:moveTo>
                    <a:pt x="6542" y="1"/>
                  </a:moveTo>
                  <a:cubicBezTo>
                    <a:pt x="5631" y="1"/>
                    <a:pt x="4614" y="244"/>
                    <a:pt x="3632" y="748"/>
                  </a:cubicBezTo>
                  <a:cubicBezTo>
                    <a:pt x="1275" y="1950"/>
                    <a:pt x="1" y="4212"/>
                    <a:pt x="811" y="5784"/>
                  </a:cubicBezTo>
                  <a:cubicBezTo>
                    <a:pt x="1279" y="6706"/>
                    <a:pt x="2358" y="7194"/>
                    <a:pt x="3649" y="7194"/>
                  </a:cubicBezTo>
                  <a:cubicBezTo>
                    <a:pt x="4557" y="7194"/>
                    <a:pt x="5571" y="6952"/>
                    <a:pt x="6549" y="6451"/>
                  </a:cubicBezTo>
                  <a:cubicBezTo>
                    <a:pt x="8919" y="5248"/>
                    <a:pt x="10181" y="2986"/>
                    <a:pt x="9371" y="1414"/>
                  </a:cubicBezTo>
                  <a:cubicBezTo>
                    <a:pt x="8904" y="487"/>
                    <a:pt x="7829" y="1"/>
                    <a:pt x="6542"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a:off x="4736675" y="3740662"/>
              <a:ext cx="315488" cy="245728"/>
            </a:xfrm>
            <a:custGeom>
              <a:avLst/>
              <a:gdLst/>
              <a:ahLst/>
              <a:cxnLst/>
              <a:rect l="l" t="t" r="r" b="b"/>
              <a:pathLst>
                <a:path w="9859" h="7679" extrusionOk="0">
                  <a:moveTo>
                    <a:pt x="3335" y="0"/>
                  </a:moveTo>
                  <a:cubicBezTo>
                    <a:pt x="2368" y="0"/>
                    <a:pt x="1536" y="333"/>
                    <a:pt x="1048" y="1006"/>
                  </a:cubicBezTo>
                  <a:cubicBezTo>
                    <a:pt x="1" y="2446"/>
                    <a:pt x="894" y="4863"/>
                    <a:pt x="3049" y="6435"/>
                  </a:cubicBezTo>
                  <a:cubicBezTo>
                    <a:pt x="4182" y="7260"/>
                    <a:pt x="5439" y="7679"/>
                    <a:pt x="6526" y="7679"/>
                  </a:cubicBezTo>
                  <a:cubicBezTo>
                    <a:pt x="7495" y="7679"/>
                    <a:pt x="8329" y="7346"/>
                    <a:pt x="8823" y="6673"/>
                  </a:cubicBezTo>
                  <a:cubicBezTo>
                    <a:pt x="9859" y="5233"/>
                    <a:pt x="8966" y="2816"/>
                    <a:pt x="6811" y="1244"/>
                  </a:cubicBezTo>
                  <a:cubicBezTo>
                    <a:pt x="5678" y="419"/>
                    <a:pt x="4421" y="0"/>
                    <a:pt x="3335"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a:off x="4740099" y="3722102"/>
              <a:ext cx="315520" cy="245632"/>
            </a:xfrm>
            <a:custGeom>
              <a:avLst/>
              <a:gdLst/>
              <a:ahLst/>
              <a:cxnLst/>
              <a:rect l="l" t="t" r="r" b="b"/>
              <a:pathLst>
                <a:path w="9860" h="7676" extrusionOk="0">
                  <a:moveTo>
                    <a:pt x="3342" y="0"/>
                  </a:moveTo>
                  <a:cubicBezTo>
                    <a:pt x="2372" y="0"/>
                    <a:pt x="1537" y="335"/>
                    <a:pt x="1049" y="1014"/>
                  </a:cubicBezTo>
                  <a:cubicBezTo>
                    <a:pt x="1" y="2443"/>
                    <a:pt x="906" y="4872"/>
                    <a:pt x="3049" y="6432"/>
                  </a:cubicBezTo>
                  <a:cubicBezTo>
                    <a:pt x="4182" y="7257"/>
                    <a:pt x="5439" y="7675"/>
                    <a:pt x="6526" y="7675"/>
                  </a:cubicBezTo>
                  <a:cubicBezTo>
                    <a:pt x="7495" y="7675"/>
                    <a:pt x="8330" y="7343"/>
                    <a:pt x="8823" y="6670"/>
                  </a:cubicBezTo>
                  <a:cubicBezTo>
                    <a:pt x="9859" y="5241"/>
                    <a:pt x="8966" y="2812"/>
                    <a:pt x="6823" y="1252"/>
                  </a:cubicBezTo>
                  <a:cubicBezTo>
                    <a:pt x="5690" y="422"/>
                    <a:pt x="4431" y="0"/>
                    <a:pt x="3342"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a:off x="5082243" y="4024790"/>
              <a:ext cx="260256" cy="289344"/>
            </a:xfrm>
            <a:custGeom>
              <a:avLst/>
              <a:gdLst/>
              <a:ahLst/>
              <a:cxnLst/>
              <a:rect l="l" t="t" r="r" b="b"/>
              <a:pathLst>
                <a:path w="8133" h="9042" extrusionOk="0">
                  <a:moveTo>
                    <a:pt x="2903" y="1"/>
                  </a:moveTo>
                  <a:cubicBezTo>
                    <a:pt x="2536" y="1"/>
                    <a:pt x="2182" y="80"/>
                    <a:pt x="1858" y="247"/>
                  </a:cubicBezTo>
                  <a:cubicBezTo>
                    <a:pt x="286" y="1068"/>
                    <a:pt x="1" y="3640"/>
                    <a:pt x="1215" y="5998"/>
                  </a:cubicBezTo>
                  <a:cubicBezTo>
                    <a:pt x="2179" y="7868"/>
                    <a:pt x="3803" y="9042"/>
                    <a:pt x="5223" y="9042"/>
                  </a:cubicBezTo>
                  <a:cubicBezTo>
                    <a:pt x="5593" y="9042"/>
                    <a:pt x="5948" y="8963"/>
                    <a:pt x="6275" y="8796"/>
                  </a:cubicBezTo>
                  <a:cubicBezTo>
                    <a:pt x="7847" y="7986"/>
                    <a:pt x="8133" y="5414"/>
                    <a:pt x="6906" y="3057"/>
                  </a:cubicBezTo>
                  <a:cubicBezTo>
                    <a:pt x="5942" y="1176"/>
                    <a:pt x="4318" y="1"/>
                    <a:pt x="2903"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1"/>
            <p:cNvSpPr/>
            <p:nvPr/>
          </p:nvSpPr>
          <p:spPr>
            <a:xfrm>
              <a:off x="5093667" y="4009942"/>
              <a:ext cx="260256" cy="289344"/>
            </a:xfrm>
            <a:custGeom>
              <a:avLst/>
              <a:gdLst/>
              <a:ahLst/>
              <a:cxnLst/>
              <a:rect l="l" t="t" r="r" b="b"/>
              <a:pathLst>
                <a:path w="8133" h="9042" extrusionOk="0">
                  <a:moveTo>
                    <a:pt x="2904" y="0"/>
                  </a:moveTo>
                  <a:cubicBezTo>
                    <a:pt x="2536" y="0"/>
                    <a:pt x="2182" y="80"/>
                    <a:pt x="1858" y="247"/>
                  </a:cubicBezTo>
                  <a:cubicBezTo>
                    <a:pt x="287" y="1068"/>
                    <a:pt x="1" y="3640"/>
                    <a:pt x="1215" y="5997"/>
                  </a:cubicBezTo>
                  <a:cubicBezTo>
                    <a:pt x="2188" y="7868"/>
                    <a:pt x="3814" y="9042"/>
                    <a:pt x="5229" y="9042"/>
                  </a:cubicBezTo>
                  <a:cubicBezTo>
                    <a:pt x="5597" y="9042"/>
                    <a:pt x="5951" y="8962"/>
                    <a:pt x="6275" y="8795"/>
                  </a:cubicBezTo>
                  <a:cubicBezTo>
                    <a:pt x="7847" y="7986"/>
                    <a:pt x="8133" y="5414"/>
                    <a:pt x="6918" y="3056"/>
                  </a:cubicBezTo>
                  <a:cubicBezTo>
                    <a:pt x="5945" y="1176"/>
                    <a:pt x="4319" y="0"/>
                    <a:pt x="2904"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1"/>
            <p:cNvSpPr/>
            <p:nvPr/>
          </p:nvSpPr>
          <p:spPr>
            <a:xfrm>
              <a:off x="4205187" y="4352502"/>
              <a:ext cx="266720" cy="279520"/>
            </a:xfrm>
            <a:custGeom>
              <a:avLst/>
              <a:gdLst/>
              <a:ahLst/>
              <a:cxnLst/>
              <a:rect l="l" t="t" r="r" b="b"/>
              <a:pathLst>
                <a:path w="8335" h="8735" extrusionOk="0">
                  <a:moveTo>
                    <a:pt x="5539" y="1"/>
                  </a:moveTo>
                  <a:cubicBezTo>
                    <a:pt x="4196" y="1"/>
                    <a:pt x="2614" y="950"/>
                    <a:pt x="1512" y="2567"/>
                  </a:cubicBezTo>
                  <a:cubicBezTo>
                    <a:pt x="24" y="4758"/>
                    <a:pt x="0" y="7353"/>
                    <a:pt x="1465" y="8341"/>
                  </a:cubicBezTo>
                  <a:cubicBezTo>
                    <a:pt x="1855" y="8608"/>
                    <a:pt x="2313" y="8734"/>
                    <a:pt x="2802" y="8734"/>
                  </a:cubicBezTo>
                  <a:cubicBezTo>
                    <a:pt x="4147" y="8734"/>
                    <a:pt x="5731" y="7781"/>
                    <a:pt x="6823" y="6175"/>
                  </a:cubicBezTo>
                  <a:cubicBezTo>
                    <a:pt x="8311" y="3972"/>
                    <a:pt x="8335" y="1388"/>
                    <a:pt x="6870" y="388"/>
                  </a:cubicBezTo>
                  <a:cubicBezTo>
                    <a:pt x="6481" y="125"/>
                    <a:pt x="6026" y="1"/>
                    <a:pt x="553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1"/>
            <p:cNvSpPr/>
            <p:nvPr/>
          </p:nvSpPr>
          <p:spPr>
            <a:xfrm>
              <a:off x="4195267" y="4336182"/>
              <a:ext cx="266752" cy="279456"/>
            </a:xfrm>
            <a:custGeom>
              <a:avLst/>
              <a:gdLst/>
              <a:ahLst/>
              <a:cxnLst/>
              <a:rect l="l" t="t" r="r" b="b"/>
              <a:pathLst>
                <a:path w="8336" h="8733" extrusionOk="0">
                  <a:moveTo>
                    <a:pt x="5545" y="0"/>
                  </a:moveTo>
                  <a:cubicBezTo>
                    <a:pt x="4202" y="0"/>
                    <a:pt x="2619" y="955"/>
                    <a:pt x="1525" y="2565"/>
                  </a:cubicBezTo>
                  <a:cubicBezTo>
                    <a:pt x="25" y="4768"/>
                    <a:pt x="1" y="7351"/>
                    <a:pt x="1465" y="8339"/>
                  </a:cubicBezTo>
                  <a:cubicBezTo>
                    <a:pt x="1856" y="8606"/>
                    <a:pt x="2313" y="8732"/>
                    <a:pt x="2803" y="8732"/>
                  </a:cubicBezTo>
                  <a:cubicBezTo>
                    <a:pt x="4148" y="8732"/>
                    <a:pt x="5732" y="7779"/>
                    <a:pt x="6823" y="6173"/>
                  </a:cubicBezTo>
                  <a:cubicBezTo>
                    <a:pt x="8311" y="3970"/>
                    <a:pt x="8335" y="1386"/>
                    <a:pt x="6871" y="386"/>
                  </a:cubicBezTo>
                  <a:cubicBezTo>
                    <a:pt x="6483" y="124"/>
                    <a:pt x="6030" y="0"/>
                    <a:pt x="5545"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1"/>
            <p:cNvSpPr/>
            <p:nvPr/>
          </p:nvSpPr>
          <p:spPr>
            <a:xfrm>
              <a:off x="3628739" y="3700438"/>
              <a:ext cx="1851296" cy="1372384"/>
            </a:xfrm>
            <a:custGeom>
              <a:avLst/>
              <a:gdLst/>
              <a:ahLst/>
              <a:cxnLst/>
              <a:rect l="l" t="t" r="r" b="b"/>
              <a:pathLst>
                <a:path w="57853" h="42887" extrusionOk="0">
                  <a:moveTo>
                    <a:pt x="38696" y="1"/>
                  </a:moveTo>
                  <a:cubicBezTo>
                    <a:pt x="33969" y="12776"/>
                    <a:pt x="22301" y="21622"/>
                    <a:pt x="9109" y="23551"/>
                  </a:cubicBezTo>
                  <a:cubicBezTo>
                    <a:pt x="3679" y="33600"/>
                    <a:pt x="0" y="42887"/>
                    <a:pt x="0" y="42887"/>
                  </a:cubicBezTo>
                  <a:lnTo>
                    <a:pt x="57853" y="21777"/>
                  </a:lnTo>
                  <a:cubicBezTo>
                    <a:pt x="57853" y="21777"/>
                    <a:pt x="50114" y="4704"/>
                    <a:pt x="38696"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a:off x="8219779" y="3729942"/>
              <a:ext cx="297600" cy="212192"/>
            </a:xfrm>
            <a:custGeom>
              <a:avLst/>
              <a:gdLst/>
              <a:ahLst/>
              <a:cxnLst/>
              <a:rect l="l" t="t" r="r" b="b"/>
              <a:pathLst>
                <a:path w="9300" h="6631" extrusionOk="0">
                  <a:moveTo>
                    <a:pt x="5677" y="1"/>
                  </a:moveTo>
                  <a:cubicBezTo>
                    <a:pt x="4957" y="1"/>
                    <a:pt x="4178" y="161"/>
                    <a:pt x="3418" y="495"/>
                  </a:cubicBezTo>
                  <a:cubicBezTo>
                    <a:pt x="1227" y="1448"/>
                    <a:pt x="1" y="3484"/>
                    <a:pt x="691" y="5044"/>
                  </a:cubicBezTo>
                  <a:cubicBezTo>
                    <a:pt x="1135" y="6064"/>
                    <a:pt x="2282" y="6631"/>
                    <a:pt x="3636" y="6631"/>
                  </a:cubicBezTo>
                  <a:cubicBezTo>
                    <a:pt x="4351" y="6631"/>
                    <a:pt x="5125" y="6473"/>
                    <a:pt x="5882" y="6139"/>
                  </a:cubicBezTo>
                  <a:cubicBezTo>
                    <a:pt x="8073" y="5187"/>
                    <a:pt x="9299" y="3151"/>
                    <a:pt x="8621" y="1591"/>
                  </a:cubicBezTo>
                  <a:cubicBezTo>
                    <a:pt x="8178" y="565"/>
                    <a:pt x="7030" y="1"/>
                    <a:pt x="5677"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a:off x="2913987" y="4254422"/>
              <a:ext cx="6230496" cy="890816"/>
            </a:xfrm>
            <a:custGeom>
              <a:avLst/>
              <a:gdLst/>
              <a:ahLst/>
              <a:cxnLst/>
              <a:rect l="l" t="t" r="r" b="b"/>
              <a:pathLst>
                <a:path w="194703" h="27838" extrusionOk="0">
                  <a:moveTo>
                    <a:pt x="90138" y="0"/>
                  </a:moveTo>
                  <a:cubicBezTo>
                    <a:pt x="52442" y="0"/>
                    <a:pt x="20960" y="14508"/>
                    <a:pt x="0" y="27837"/>
                  </a:cubicBezTo>
                  <a:lnTo>
                    <a:pt x="194703" y="27837"/>
                  </a:lnTo>
                  <a:lnTo>
                    <a:pt x="194703" y="26825"/>
                  </a:lnTo>
                  <a:cubicBezTo>
                    <a:pt x="172986" y="16490"/>
                    <a:pt x="144459" y="6203"/>
                    <a:pt x="110645" y="1441"/>
                  </a:cubicBezTo>
                  <a:cubicBezTo>
                    <a:pt x="103632" y="452"/>
                    <a:pt x="96788" y="0"/>
                    <a:pt x="90138" y="0"/>
                  </a:cubicBezTo>
                  <a:close/>
                </a:path>
              </a:pathLst>
            </a:custGeom>
            <a:solidFill>
              <a:srgbClr val="C6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1"/>
            <p:cNvSpPr/>
            <p:nvPr/>
          </p:nvSpPr>
          <p:spPr>
            <a:xfrm>
              <a:off x="2913987" y="4254582"/>
              <a:ext cx="3486176" cy="890656"/>
            </a:xfrm>
            <a:custGeom>
              <a:avLst/>
              <a:gdLst/>
              <a:ahLst/>
              <a:cxnLst/>
              <a:rect l="l" t="t" r="r" b="b"/>
              <a:pathLst>
                <a:path w="108943" h="27833" extrusionOk="0">
                  <a:moveTo>
                    <a:pt x="90150" y="1"/>
                  </a:moveTo>
                  <a:cubicBezTo>
                    <a:pt x="52449" y="1"/>
                    <a:pt x="20964" y="14512"/>
                    <a:pt x="0" y="27832"/>
                  </a:cubicBezTo>
                  <a:lnTo>
                    <a:pt x="50602" y="27832"/>
                  </a:lnTo>
                  <a:lnTo>
                    <a:pt x="108942" y="1210"/>
                  </a:lnTo>
                  <a:cubicBezTo>
                    <a:pt x="102527" y="382"/>
                    <a:pt x="96257" y="1"/>
                    <a:pt x="90150"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1"/>
            <p:cNvSpPr/>
            <p:nvPr/>
          </p:nvSpPr>
          <p:spPr>
            <a:xfrm>
              <a:off x="6200483" y="4468918"/>
              <a:ext cx="2944000" cy="676320"/>
            </a:xfrm>
            <a:custGeom>
              <a:avLst/>
              <a:gdLst/>
              <a:ahLst/>
              <a:cxnLst/>
              <a:rect l="l" t="t" r="r" b="b"/>
              <a:pathLst>
                <a:path w="92000" h="21135" extrusionOk="0">
                  <a:moveTo>
                    <a:pt x="35398" y="0"/>
                  </a:moveTo>
                  <a:lnTo>
                    <a:pt x="0" y="21134"/>
                  </a:lnTo>
                  <a:lnTo>
                    <a:pt x="92000" y="21134"/>
                  </a:lnTo>
                  <a:lnTo>
                    <a:pt x="92000" y="20122"/>
                  </a:lnTo>
                  <a:cubicBezTo>
                    <a:pt x="76439" y="12716"/>
                    <a:pt x="57389" y="5346"/>
                    <a:pt x="35398"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4875363" y="4359414"/>
              <a:ext cx="328064" cy="221920"/>
            </a:xfrm>
            <a:custGeom>
              <a:avLst/>
              <a:gdLst/>
              <a:ahLst/>
              <a:cxnLst/>
              <a:rect l="l" t="t" r="r" b="b"/>
              <a:pathLst>
                <a:path w="10252" h="6935" extrusionOk="0">
                  <a:moveTo>
                    <a:pt x="6390" y="1"/>
                  </a:moveTo>
                  <a:cubicBezTo>
                    <a:pt x="5616" y="1"/>
                    <a:pt x="4775" y="159"/>
                    <a:pt x="3941" y="494"/>
                  </a:cubicBezTo>
                  <a:cubicBezTo>
                    <a:pt x="1477" y="1470"/>
                    <a:pt x="0" y="3601"/>
                    <a:pt x="655" y="5244"/>
                  </a:cubicBezTo>
                  <a:cubicBezTo>
                    <a:pt x="1089" y="6332"/>
                    <a:pt x="2346" y="6934"/>
                    <a:pt x="3862" y="6934"/>
                  </a:cubicBezTo>
                  <a:cubicBezTo>
                    <a:pt x="4636" y="6934"/>
                    <a:pt x="5477" y="6777"/>
                    <a:pt x="6311" y="6447"/>
                  </a:cubicBezTo>
                  <a:cubicBezTo>
                    <a:pt x="8775" y="5470"/>
                    <a:pt x="10252" y="3339"/>
                    <a:pt x="9597" y="1696"/>
                  </a:cubicBezTo>
                  <a:cubicBezTo>
                    <a:pt x="9163" y="609"/>
                    <a:pt x="7906" y="1"/>
                    <a:pt x="6390"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1"/>
            <p:cNvSpPr/>
            <p:nvPr/>
          </p:nvSpPr>
          <p:spPr>
            <a:xfrm>
              <a:off x="4876899" y="4340534"/>
              <a:ext cx="327680" cy="222016"/>
            </a:xfrm>
            <a:custGeom>
              <a:avLst/>
              <a:gdLst/>
              <a:ahLst/>
              <a:cxnLst/>
              <a:rect l="l" t="t" r="r" b="b"/>
              <a:pathLst>
                <a:path w="10240" h="6938" extrusionOk="0">
                  <a:moveTo>
                    <a:pt x="6384" y="1"/>
                  </a:moveTo>
                  <a:cubicBezTo>
                    <a:pt x="5609" y="1"/>
                    <a:pt x="4767" y="158"/>
                    <a:pt x="3929" y="488"/>
                  </a:cubicBezTo>
                  <a:cubicBezTo>
                    <a:pt x="1465" y="1476"/>
                    <a:pt x="0" y="3596"/>
                    <a:pt x="655" y="5251"/>
                  </a:cubicBezTo>
                  <a:cubicBezTo>
                    <a:pt x="1087" y="6335"/>
                    <a:pt x="2334" y="6937"/>
                    <a:pt x="3840" y="6937"/>
                  </a:cubicBezTo>
                  <a:cubicBezTo>
                    <a:pt x="4616" y="6937"/>
                    <a:pt x="5460" y="6777"/>
                    <a:pt x="6299" y="6441"/>
                  </a:cubicBezTo>
                  <a:cubicBezTo>
                    <a:pt x="8775" y="5465"/>
                    <a:pt x="10239" y="3334"/>
                    <a:pt x="9585" y="1691"/>
                  </a:cubicBezTo>
                  <a:cubicBezTo>
                    <a:pt x="9151" y="603"/>
                    <a:pt x="7899" y="1"/>
                    <a:pt x="6384"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1"/>
            <p:cNvSpPr/>
            <p:nvPr/>
          </p:nvSpPr>
          <p:spPr>
            <a:xfrm>
              <a:off x="5416003" y="4407222"/>
              <a:ext cx="327680" cy="221984"/>
            </a:xfrm>
            <a:custGeom>
              <a:avLst/>
              <a:gdLst/>
              <a:ahLst/>
              <a:cxnLst/>
              <a:rect l="l" t="t" r="r" b="b"/>
              <a:pathLst>
                <a:path w="10240" h="6937" extrusionOk="0">
                  <a:moveTo>
                    <a:pt x="6387" y="0"/>
                  </a:moveTo>
                  <a:cubicBezTo>
                    <a:pt x="5615" y="0"/>
                    <a:pt x="4775" y="158"/>
                    <a:pt x="3941" y="488"/>
                  </a:cubicBezTo>
                  <a:cubicBezTo>
                    <a:pt x="1465" y="1464"/>
                    <a:pt x="0" y="3595"/>
                    <a:pt x="655" y="5238"/>
                  </a:cubicBezTo>
                  <a:cubicBezTo>
                    <a:pt x="1088" y="6331"/>
                    <a:pt x="2336" y="6936"/>
                    <a:pt x="3843" y="6936"/>
                  </a:cubicBezTo>
                  <a:cubicBezTo>
                    <a:pt x="4618" y="6936"/>
                    <a:pt x="5462" y="6776"/>
                    <a:pt x="6299" y="6441"/>
                  </a:cubicBezTo>
                  <a:cubicBezTo>
                    <a:pt x="8775" y="5465"/>
                    <a:pt x="10240" y="3333"/>
                    <a:pt x="9585" y="1690"/>
                  </a:cubicBezTo>
                  <a:cubicBezTo>
                    <a:pt x="9152" y="603"/>
                    <a:pt x="7899" y="0"/>
                    <a:pt x="6387"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1"/>
            <p:cNvSpPr/>
            <p:nvPr/>
          </p:nvSpPr>
          <p:spPr>
            <a:xfrm>
              <a:off x="5416387" y="4388566"/>
              <a:ext cx="328064" cy="221888"/>
            </a:xfrm>
            <a:custGeom>
              <a:avLst/>
              <a:gdLst/>
              <a:ahLst/>
              <a:cxnLst/>
              <a:rect l="l" t="t" r="r" b="b"/>
              <a:pathLst>
                <a:path w="10252" h="6934" extrusionOk="0">
                  <a:moveTo>
                    <a:pt x="6390" y="0"/>
                  </a:moveTo>
                  <a:cubicBezTo>
                    <a:pt x="5616" y="0"/>
                    <a:pt x="4775" y="157"/>
                    <a:pt x="3941" y="487"/>
                  </a:cubicBezTo>
                  <a:cubicBezTo>
                    <a:pt x="1477" y="1464"/>
                    <a:pt x="0" y="3595"/>
                    <a:pt x="655" y="5238"/>
                  </a:cubicBezTo>
                  <a:cubicBezTo>
                    <a:pt x="1089" y="6326"/>
                    <a:pt x="2346" y="6933"/>
                    <a:pt x="3862" y="6933"/>
                  </a:cubicBezTo>
                  <a:cubicBezTo>
                    <a:pt x="4636" y="6933"/>
                    <a:pt x="5477" y="6775"/>
                    <a:pt x="6311" y="6441"/>
                  </a:cubicBezTo>
                  <a:cubicBezTo>
                    <a:pt x="8775" y="5464"/>
                    <a:pt x="10252" y="3333"/>
                    <a:pt x="9597" y="1690"/>
                  </a:cubicBezTo>
                  <a:cubicBezTo>
                    <a:pt x="9163" y="602"/>
                    <a:pt x="7906" y="0"/>
                    <a:pt x="6390"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1"/>
            <p:cNvSpPr/>
            <p:nvPr/>
          </p:nvSpPr>
          <p:spPr>
            <a:xfrm>
              <a:off x="3973155" y="4776406"/>
              <a:ext cx="327680" cy="222112"/>
            </a:xfrm>
            <a:custGeom>
              <a:avLst/>
              <a:gdLst/>
              <a:ahLst/>
              <a:cxnLst/>
              <a:rect l="l" t="t" r="r" b="b"/>
              <a:pathLst>
                <a:path w="10240" h="6941" extrusionOk="0">
                  <a:moveTo>
                    <a:pt x="6384" y="1"/>
                  </a:moveTo>
                  <a:cubicBezTo>
                    <a:pt x="5610" y="1"/>
                    <a:pt x="4767" y="158"/>
                    <a:pt x="3930" y="488"/>
                  </a:cubicBezTo>
                  <a:cubicBezTo>
                    <a:pt x="1465" y="1476"/>
                    <a:pt x="0" y="3595"/>
                    <a:pt x="655" y="5250"/>
                  </a:cubicBezTo>
                  <a:cubicBezTo>
                    <a:pt x="1089" y="6338"/>
                    <a:pt x="2341" y="6940"/>
                    <a:pt x="3853" y="6940"/>
                  </a:cubicBezTo>
                  <a:cubicBezTo>
                    <a:pt x="4625" y="6940"/>
                    <a:pt x="5466" y="6783"/>
                    <a:pt x="6299" y="6453"/>
                  </a:cubicBezTo>
                  <a:cubicBezTo>
                    <a:pt x="8775" y="5465"/>
                    <a:pt x="10240" y="3334"/>
                    <a:pt x="9585" y="1690"/>
                  </a:cubicBezTo>
                  <a:cubicBezTo>
                    <a:pt x="9152" y="603"/>
                    <a:pt x="7899" y="1"/>
                    <a:pt x="6384"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1"/>
            <p:cNvSpPr/>
            <p:nvPr/>
          </p:nvSpPr>
          <p:spPr>
            <a:xfrm>
              <a:off x="3973923" y="4757750"/>
              <a:ext cx="327680" cy="221984"/>
            </a:xfrm>
            <a:custGeom>
              <a:avLst/>
              <a:gdLst/>
              <a:ahLst/>
              <a:cxnLst/>
              <a:rect l="l" t="t" r="r" b="b"/>
              <a:pathLst>
                <a:path w="10240" h="6937" extrusionOk="0">
                  <a:moveTo>
                    <a:pt x="6384" y="0"/>
                  </a:moveTo>
                  <a:cubicBezTo>
                    <a:pt x="5610" y="0"/>
                    <a:pt x="4767" y="157"/>
                    <a:pt x="3929" y="488"/>
                  </a:cubicBezTo>
                  <a:cubicBezTo>
                    <a:pt x="1465" y="1476"/>
                    <a:pt x="0" y="3595"/>
                    <a:pt x="655" y="5238"/>
                  </a:cubicBezTo>
                  <a:cubicBezTo>
                    <a:pt x="1088" y="6331"/>
                    <a:pt x="2336" y="6936"/>
                    <a:pt x="3843" y="6936"/>
                  </a:cubicBezTo>
                  <a:cubicBezTo>
                    <a:pt x="4618" y="6936"/>
                    <a:pt x="5462" y="6776"/>
                    <a:pt x="6299" y="6441"/>
                  </a:cubicBezTo>
                  <a:cubicBezTo>
                    <a:pt x="8775" y="5464"/>
                    <a:pt x="10240" y="3333"/>
                    <a:pt x="9585" y="1690"/>
                  </a:cubicBezTo>
                  <a:cubicBezTo>
                    <a:pt x="9151" y="603"/>
                    <a:pt x="7899" y="0"/>
                    <a:pt x="6384"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1"/>
            <p:cNvSpPr/>
            <p:nvPr/>
          </p:nvSpPr>
          <p:spPr>
            <a:xfrm>
              <a:off x="5843875" y="4315830"/>
              <a:ext cx="323488" cy="209792"/>
            </a:xfrm>
            <a:custGeom>
              <a:avLst/>
              <a:gdLst/>
              <a:ahLst/>
              <a:cxnLst/>
              <a:rect l="l" t="t" r="r" b="b"/>
              <a:pathLst>
                <a:path w="10109" h="6556" extrusionOk="0">
                  <a:moveTo>
                    <a:pt x="4322" y="0"/>
                  </a:moveTo>
                  <a:cubicBezTo>
                    <a:pt x="2280" y="0"/>
                    <a:pt x="609" y="932"/>
                    <a:pt x="334" y="2368"/>
                  </a:cubicBezTo>
                  <a:cubicBezTo>
                    <a:pt x="0" y="4106"/>
                    <a:pt x="1846" y="5927"/>
                    <a:pt x="4453" y="6428"/>
                  </a:cubicBezTo>
                  <a:cubicBezTo>
                    <a:pt x="4905" y="6514"/>
                    <a:pt x="5349" y="6555"/>
                    <a:pt x="5778" y="6555"/>
                  </a:cubicBezTo>
                  <a:cubicBezTo>
                    <a:pt x="7824" y="6555"/>
                    <a:pt x="9500" y="5615"/>
                    <a:pt x="9775" y="4177"/>
                  </a:cubicBezTo>
                  <a:cubicBezTo>
                    <a:pt x="10109" y="2439"/>
                    <a:pt x="8263" y="629"/>
                    <a:pt x="5656" y="129"/>
                  </a:cubicBezTo>
                  <a:cubicBezTo>
                    <a:pt x="5201" y="42"/>
                    <a:pt x="4753" y="0"/>
                    <a:pt x="4322"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1"/>
            <p:cNvSpPr/>
            <p:nvPr/>
          </p:nvSpPr>
          <p:spPr>
            <a:xfrm>
              <a:off x="5854915" y="4300598"/>
              <a:ext cx="323488" cy="209792"/>
            </a:xfrm>
            <a:custGeom>
              <a:avLst/>
              <a:gdLst/>
              <a:ahLst/>
              <a:cxnLst/>
              <a:rect l="l" t="t" r="r" b="b"/>
              <a:pathLst>
                <a:path w="10109" h="6556" extrusionOk="0">
                  <a:moveTo>
                    <a:pt x="4322" y="0"/>
                  </a:moveTo>
                  <a:cubicBezTo>
                    <a:pt x="2280" y="0"/>
                    <a:pt x="609" y="932"/>
                    <a:pt x="334" y="2367"/>
                  </a:cubicBezTo>
                  <a:cubicBezTo>
                    <a:pt x="0" y="4106"/>
                    <a:pt x="1846" y="5927"/>
                    <a:pt x="4453" y="6427"/>
                  </a:cubicBezTo>
                  <a:cubicBezTo>
                    <a:pt x="4905" y="6514"/>
                    <a:pt x="5350" y="6555"/>
                    <a:pt x="5778" y="6555"/>
                  </a:cubicBezTo>
                  <a:cubicBezTo>
                    <a:pt x="7824" y="6555"/>
                    <a:pt x="9500" y="5614"/>
                    <a:pt x="9775" y="4177"/>
                  </a:cubicBezTo>
                  <a:cubicBezTo>
                    <a:pt x="10109" y="2439"/>
                    <a:pt x="8263" y="629"/>
                    <a:pt x="5656" y="129"/>
                  </a:cubicBezTo>
                  <a:cubicBezTo>
                    <a:pt x="5201" y="42"/>
                    <a:pt x="4753" y="0"/>
                    <a:pt x="4322"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1"/>
            <p:cNvSpPr/>
            <p:nvPr/>
          </p:nvSpPr>
          <p:spPr>
            <a:xfrm>
              <a:off x="6898467" y="4782326"/>
              <a:ext cx="324640" cy="232704"/>
            </a:xfrm>
            <a:custGeom>
              <a:avLst/>
              <a:gdLst/>
              <a:ahLst/>
              <a:cxnLst/>
              <a:rect l="l" t="t" r="r" b="b"/>
              <a:pathLst>
                <a:path w="10145" h="7272" extrusionOk="0">
                  <a:moveTo>
                    <a:pt x="3593" y="0"/>
                  </a:moveTo>
                  <a:cubicBezTo>
                    <a:pt x="2361" y="0"/>
                    <a:pt x="1325" y="456"/>
                    <a:pt x="846" y="1339"/>
                  </a:cubicBezTo>
                  <a:cubicBezTo>
                    <a:pt x="1" y="2887"/>
                    <a:pt x="1203" y="5185"/>
                    <a:pt x="3537" y="6447"/>
                  </a:cubicBezTo>
                  <a:cubicBezTo>
                    <a:pt x="4552" y="7001"/>
                    <a:pt x="5613" y="7271"/>
                    <a:pt x="6557" y="7271"/>
                  </a:cubicBezTo>
                  <a:cubicBezTo>
                    <a:pt x="7784" y="7271"/>
                    <a:pt x="8815" y="6816"/>
                    <a:pt x="9299" y="5935"/>
                  </a:cubicBezTo>
                  <a:cubicBezTo>
                    <a:pt x="10145" y="4375"/>
                    <a:pt x="8942" y="2089"/>
                    <a:pt x="6609" y="815"/>
                  </a:cubicBezTo>
                  <a:cubicBezTo>
                    <a:pt x="5596" y="267"/>
                    <a:pt x="4537" y="0"/>
                    <a:pt x="3593"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1"/>
            <p:cNvSpPr/>
            <p:nvPr/>
          </p:nvSpPr>
          <p:spPr>
            <a:xfrm>
              <a:off x="6899619" y="4763318"/>
              <a:ext cx="324640" cy="232736"/>
            </a:xfrm>
            <a:custGeom>
              <a:avLst/>
              <a:gdLst/>
              <a:ahLst/>
              <a:cxnLst/>
              <a:rect l="l" t="t" r="r" b="b"/>
              <a:pathLst>
                <a:path w="10145" h="7273" extrusionOk="0">
                  <a:moveTo>
                    <a:pt x="3584" y="1"/>
                  </a:moveTo>
                  <a:cubicBezTo>
                    <a:pt x="2355" y="1"/>
                    <a:pt x="1323" y="456"/>
                    <a:pt x="846" y="1337"/>
                  </a:cubicBezTo>
                  <a:cubicBezTo>
                    <a:pt x="0" y="2897"/>
                    <a:pt x="1203" y="5183"/>
                    <a:pt x="3537" y="6457"/>
                  </a:cubicBezTo>
                  <a:cubicBezTo>
                    <a:pt x="4549" y="7005"/>
                    <a:pt x="5606" y="7272"/>
                    <a:pt x="6548" y="7272"/>
                  </a:cubicBezTo>
                  <a:cubicBezTo>
                    <a:pt x="7779" y="7272"/>
                    <a:pt x="8814" y="6816"/>
                    <a:pt x="9299" y="5933"/>
                  </a:cubicBezTo>
                  <a:cubicBezTo>
                    <a:pt x="10145" y="4385"/>
                    <a:pt x="8942" y="2088"/>
                    <a:pt x="6608" y="826"/>
                  </a:cubicBezTo>
                  <a:cubicBezTo>
                    <a:pt x="5593" y="271"/>
                    <a:pt x="4530" y="1"/>
                    <a:pt x="3584"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1"/>
            <p:cNvSpPr/>
            <p:nvPr/>
          </p:nvSpPr>
          <p:spPr>
            <a:xfrm>
              <a:off x="8225123" y="3740118"/>
              <a:ext cx="297568" cy="212320"/>
            </a:xfrm>
            <a:custGeom>
              <a:avLst/>
              <a:gdLst/>
              <a:ahLst/>
              <a:cxnLst/>
              <a:rect l="l" t="t" r="r" b="b"/>
              <a:pathLst>
                <a:path w="9299" h="6635" extrusionOk="0">
                  <a:moveTo>
                    <a:pt x="5664" y="0"/>
                  </a:moveTo>
                  <a:cubicBezTo>
                    <a:pt x="4949" y="0"/>
                    <a:pt x="4175" y="158"/>
                    <a:pt x="3417" y="487"/>
                  </a:cubicBezTo>
                  <a:cubicBezTo>
                    <a:pt x="1227" y="1451"/>
                    <a:pt x="0" y="3487"/>
                    <a:pt x="679" y="5047"/>
                  </a:cubicBezTo>
                  <a:cubicBezTo>
                    <a:pt x="1123" y="6067"/>
                    <a:pt x="2275" y="6634"/>
                    <a:pt x="3632" y="6634"/>
                  </a:cubicBezTo>
                  <a:cubicBezTo>
                    <a:pt x="4350" y="6634"/>
                    <a:pt x="5124" y="6476"/>
                    <a:pt x="5882" y="6142"/>
                  </a:cubicBezTo>
                  <a:cubicBezTo>
                    <a:pt x="8073" y="5190"/>
                    <a:pt x="9299" y="3154"/>
                    <a:pt x="8608" y="1582"/>
                  </a:cubicBezTo>
                  <a:cubicBezTo>
                    <a:pt x="8165" y="562"/>
                    <a:pt x="7018" y="0"/>
                    <a:pt x="5664"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1"/>
            <p:cNvSpPr/>
            <p:nvPr/>
          </p:nvSpPr>
          <p:spPr>
            <a:xfrm>
              <a:off x="7517219" y="3794646"/>
              <a:ext cx="1627264" cy="1350592"/>
            </a:xfrm>
            <a:custGeom>
              <a:avLst/>
              <a:gdLst/>
              <a:ahLst/>
              <a:cxnLst/>
              <a:rect l="l" t="t" r="r" b="b"/>
              <a:pathLst>
                <a:path w="50852" h="42206" extrusionOk="0">
                  <a:moveTo>
                    <a:pt x="25137" y="1"/>
                  </a:moveTo>
                  <a:cubicBezTo>
                    <a:pt x="10841" y="1"/>
                    <a:pt x="0" y="22286"/>
                    <a:pt x="0" y="22286"/>
                  </a:cubicBezTo>
                  <a:lnTo>
                    <a:pt x="50352" y="42205"/>
                  </a:lnTo>
                  <a:lnTo>
                    <a:pt x="50852" y="42205"/>
                  </a:lnTo>
                  <a:lnTo>
                    <a:pt x="50852" y="29799"/>
                  </a:lnTo>
                  <a:cubicBezTo>
                    <a:pt x="44863" y="17119"/>
                    <a:pt x="35529" y="974"/>
                    <a:pt x="26504" y="69"/>
                  </a:cubicBezTo>
                  <a:cubicBezTo>
                    <a:pt x="26045" y="23"/>
                    <a:pt x="25589" y="1"/>
                    <a:pt x="25137" y="1"/>
                  </a:cubicBezTo>
                  <a:close/>
                </a:path>
              </a:pathLst>
            </a:custGeom>
            <a:solidFill>
              <a:srgbClr val="EE98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1"/>
            <p:cNvSpPr/>
            <p:nvPr/>
          </p:nvSpPr>
          <p:spPr>
            <a:xfrm>
              <a:off x="7517219" y="3833398"/>
              <a:ext cx="1627264" cy="1311840"/>
            </a:xfrm>
            <a:custGeom>
              <a:avLst/>
              <a:gdLst/>
              <a:ahLst/>
              <a:cxnLst/>
              <a:rect l="l" t="t" r="r" b="b"/>
              <a:pathLst>
                <a:path w="50852" h="40995" extrusionOk="0">
                  <a:moveTo>
                    <a:pt x="19312" y="1"/>
                  </a:moveTo>
                  <a:cubicBezTo>
                    <a:pt x="8001" y="4644"/>
                    <a:pt x="0" y="21075"/>
                    <a:pt x="0" y="21075"/>
                  </a:cubicBezTo>
                  <a:lnTo>
                    <a:pt x="50352" y="40994"/>
                  </a:lnTo>
                  <a:lnTo>
                    <a:pt x="50852" y="40994"/>
                  </a:lnTo>
                  <a:lnTo>
                    <a:pt x="50852" y="31814"/>
                  </a:lnTo>
                  <a:cubicBezTo>
                    <a:pt x="47830" y="33187"/>
                    <a:pt x="44597" y="33953"/>
                    <a:pt x="41302" y="33953"/>
                  </a:cubicBezTo>
                  <a:cubicBezTo>
                    <a:pt x="38340" y="33953"/>
                    <a:pt x="35327" y="33334"/>
                    <a:pt x="32374" y="31981"/>
                  </a:cubicBezTo>
                  <a:cubicBezTo>
                    <a:pt x="23718" y="27814"/>
                    <a:pt x="13788" y="20444"/>
                    <a:pt x="14431" y="9859"/>
                  </a:cubicBezTo>
                  <a:cubicBezTo>
                    <a:pt x="14657" y="6097"/>
                    <a:pt x="16800" y="2858"/>
                    <a:pt x="19312"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1"/>
            <p:cNvSpPr/>
            <p:nvPr/>
          </p:nvSpPr>
          <p:spPr>
            <a:xfrm>
              <a:off x="8461731" y="3984086"/>
              <a:ext cx="326912" cy="227136"/>
            </a:xfrm>
            <a:custGeom>
              <a:avLst/>
              <a:gdLst/>
              <a:ahLst/>
              <a:cxnLst/>
              <a:rect l="l" t="t" r="r" b="b"/>
              <a:pathLst>
                <a:path w="10216" h="7098" extrusionOk="0">
                  <a:moveTo>
                    <a:pt x="3722" y="1"/>
                  </a:moveTo>
                  <a:cubicBezTo>
                    <a:pt x="2348" y="1"/>
                    <a:pt x="1204" y="530"/>
                    <a:pt x="750" y="1519"/>
                  </a:cubicBezTo>
                  <a:cubicBezTo>
                    <a:pt x="0" y="3126"/>
                    <a:pt x="1345" y="5341"/>
                    <a:pt x="3750" y="6460"/>
                  </a:cubicBezTo>
                  <a:cubicBezTo>
                    <a:pt x="4680" y="6890"/>
                    <a:pt x="5629" y="7097"/>
                    <a:pt x="6488" y="7097"/>
                  </a:cubicBezTo>
                  <a:cubicBezTo>
                    <a:pt x="7862" y="7097"/>
                    <a:pt x="9004" y="6568"/>
                    <a:pt x="9465" y="5579"/>
                  </a:cubicBezTo>
                  <a:cubicBezTo>
                    <a:pt x="10216" y="3972"/>
                    <a:pt x="8870" y="1757"/>
                    <a:pt x="6453" y="638"/>
                  </a:cubicBezTo>
                  <a:cubicBezTo>
                    <a:pt x="5528" y="207"/>
                    <a:pt x="4580" y="1"/>
                    <a:pt x="3722"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1"/>
            <p:cNvSpPr/>
            <p:nvPr/>
          </p:nvSpPr>
          <p:spPr>
            <a:xfrm>
              <a:off x="8461731" y="3965430"/>
              <a:ext cx="326912" cy="226720"/>
            </a:xfrm>
            <a:custGeom>
              <a:avLst/>
              <a:gdLst/>
              <a:ahLst/>
              <a:cxnLst/>
              <a:rect l="l" t="t" r="r" b="b"/>
              <a:pathLst>
                <a:path w="10216" h="7085" extrusionOk="0">
                  <a:moveTo>
                    <a:pt x="3722" y="0"/>
                  </a:moveTo>
                  <a:cubicBezTo>
                    <a:pt x="2348" y="0"/>
                    <a:pt x="1204" y="529"/>
                    <a:pt x="750" y="1518"/>
                  </a:cubicBezTo>
                  <a:cubicBezTo>
                    <a:pt x="0" y="3126"/>
                    <a:pt x="1345" y="5328"/>
                    <a:pt x="3750" y="6448"/>
                  </a:cubicBezTo>
                  <a:cubicBezTo>
                    <a:pt x="4680" y="6878"/>
                    <a:pt x="5629" y="7085"/>
                    <a:pt x="6488" y="7085"/>
                  </a:cubicBezTo>
                  <a:cubicBezTo>
                    <a:pt x="7862" y="7085"/>
                    <a:pt x="9004" y="6556"/>
                    <a:pt x="9465" y="5567"/>
                  </a:cubicBezTo>
                  <a:cubicBezTo>
                    <a:pt x="10216" y="3959"/>
                    <a:pt x="8870" y="1757"/>
                    <a:pt x="6453" y="637"/>
                  </a:cubicBezTo>
                  <a:cubicBezTo>
                    <a:pt x="5528" y="207"/>
                    <a:pt x="4580" y="0"/>
                    <a:pt x="3722"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1"/>
            <p:cNvSpPr/>
            <p:nvPr/>
          </p:nvSpPr>
          <p:spPr>
            <a:xfrm>
              <a:off x="8752803" y="4298518"/>
              <a:ext cx="264832" cy="281024"/>
            </a:xfrm>
            <a:custGeom>
              <a:avLst/>
              <a:gdLst/>
              <a:ahLst/>
              <a:cxnLst/>
              <a:rect l="l" t="t" r="r" b="b"/>
              <a:pathLst>
                <a:path w="8276" h="8782" extrusionOk="0">
                  <a:moveTo>
                    <a:pt x="2802" y="1"/>
                  </a:moveTo>
                  <a:cubicBezTo>
                    <a:pt x="2330" y="1"/>
                    <a:pt x="1885" y="120"/>
                    <a:pt x="1501" y="373"/>
                  </a:cubicBezTo>
                  <a:cubicBezTo>
                    <a:pt x="24" y="1337"/>
                    <a:pt x="0" y="3921"/>
                    <a:pt x="1453" y="6147"/>
                  </a:cubicBezTo>
                  <a:cubicBezTo>
                    <a:pt x="2530" y="7798"/>
                    <a:pt x="4118" y="8781"/>
                    <a:pt x="5473" y="8781"/>
                  </a:cubicBezTo>
                  <a:cubicBezTo>
                    <a:pt x="5946" y="8781"/>
                    <a:pt x="6390" y="8662"/>
                    <a:pt x="6775" y="8409"/>
                  </a:cubicBezTo>
                  <a:cubicBezTo>
                    <a:pt x="8251" y="7445"/>
                    <a:pt x="8275" y="4861"/>
                    <a:pt x="6823" y="2635"/>
                  </a:cubicBezTo>
                  <a:cubicBezTo>
                    <a:pt x="5746" y="984"/>
                    <a:pt x="4158" y="1"/>
                    <a:pt x="2802"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1"/>
            <p:cNvSpPr/>
            <p:nvPr/>
          </p:nvSpPr>
          <p:spPr>
            <a:xfrm>
              <a:off x="8763075" y="4281974"/>
              <a:ext cx="264832" cy="280960"/>
            </a:xfrm>
            <a:custGeom>
              <a:avLst/>
              <a:gdLst/>
              <a:ahLst/>
              <a:cxnLst/>
              <a:rect l="l" t="t" r="r" b="b"/>
              <a:pathLst>
                <a:path w="8276" h="8780" extrusionOk="0">
                  <a:moveTo>
                    <a:pt x="2798" y="1"/>
                  </a:moveTo>
                  <a:cubicBezTo>
                    <a:pt x="2330" y="1"/>
                    <a:pt x="1892" y="118"/>
                    <a:pt x="1513" y="366"/>
                  </a:cubicBezTo>
                  <a:cubicBezTo>
                    <a:pt x="25" y="1342"/>
                    <a:pt x="1" y="3926"/>
                    <a:pt x="1453" y="6152"/>
                  </a:cubicBezTo>
                  <a:cubicBezTo>
                    <a:pt x="2542" y="7798"/>
                    <a:pt x="4130" y="8779"/>
                    <a:pt x="5484" y="8779"/>
                  </a:cubicBezTo>
                  <a:cubicBezTo>
                    <a:pt x="5953" y="8779"/>
                    <a:pt x="6393" y="8662"/>
                    <a:pt x="6776" y="8414"/>
                  </a:cubicBezTo>
                  <a:cubicBezTo>
                    <a:pt x="8252" y="7450"/>
                    <a:pt x="8276" y="4854"/>
                    <a:pt x="6823" y="2640"/>
                  </a:cubicBezTo>
                  <a:cubicBezTo>
                    <a:pt x="5743" y="985"/>
                    <a:pt x="4151" y="1"/>
                    <a:pt x="2798"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1"/>
            <p:cNvSpPr/>
            <p:nvPr/>
          </p:nvSpPr>
          <p:spPr>
            <a:xfrm>
              <a:off x="8107779" y="4420310"/>
              <a:ext cx="326912" cy="226752"/>
            </a:xfrm>
            <a:custGeom>
              <a:avLst/>
              <a:gdLst/>
              <a:ahLst/>
              <a:cxnLst/>
              <a:rect l="l" t="t" r="r" b="b"/>
              <a:pathLst>
                <a:path w="10216" h="7086" extrusionOk="0">
                  <a:moveTo>
                    <a:pt x="3718" y="0"/>
                  </a:moveTo>
                  <a:cubicBezTo>
                    <a:pt x="2346" y="0"/>
                    <a:pt x="1204" y="527"/>
                    <a:pt x="750" y="1508"/>
                  </a:cubicBezTo>
                  <a:cubicBezTo>
                    <a:pt x="0" y="3115"/>
                    <a:pt x="1346" y="5329"/>
                    <a:pt x="3762" y="6449"/>
                  </a:cubicBezTo>
                  <a:cubicBezTo>
                    <a:pt x="4688" y="6879"/>
                    <a:pt x="5636" y="7086"/>
                    <a:pt x="6494" y="7086"/>
                  </a:cubicBezTo>
                  <a:cubicBezTo>
                    <a:pt x="7867" y="7086"/>
                    <a:pt x="9011" y="6557"/>
                    <a:pt x="9466" y="5568"/>
                  </a:cubicBezTo>
                  <a:cubicBezTo>
                    <a:pt x="10216" y="3960"/>
                    <a:pt x="8870" y="1746"/>
                    <a:pt x="6453" y="638"/>
                  </a:cubicBezTo>
                  <a:cubicBezTo>
                    <a:pt x="5527" y="207"/>
                    <a:pt x="4577" y="0"/>
                    <a:pt x="3718"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1"/>
            <p:cNvSpPr/>
            <p:nvPr/>
          </p:nvSpPr>
          <p:spPr>
            <a:xfrm>
              <a:off x="8107779" y="4401270"/>
              <a:ext cx="326912" cy="226752"/>
            </a:xfrm>
            <a:custGeom>
              <a:avLst/>
              <a:gdLst/>
              <a:ahLst/>
              <a:cxnLst/>
              <a:rect l="l" t="t" r="r" b="b"/>
              <a:pathLst>
                <a:path w="10216" h="7086" extrusionOk="0">
                  <a:moveTo>
                    <a:pt x="3722" y="1"/>
                  </a:moveTo>
                  <a:cubicBezTo>
                    <a:pt x="2349" y="1"/>
                    <a:pt x="1204" y="530"/>
                    <a:pt x="750" y="1519"/>
                  </a:cubicBezTo>
                  <a:cubicBezTo>
                    <a:pt x="0" y="3127"/>
                    <a:pt x="1346" y="5329"/>
                    <a:pt x="3762" y="6448"/>
                  </a:cubicBezTo>
                  <a:cubicBezTo>
                    <a:pt x="4688" y="6879"/>
                    <a:pt x="5636" y="7086"/>
                    <a:pt x="6494" y="7086"/>
                  </a:cubicBezTo>
                  <a:cubicBezTo>
                    <a:pt x="7867" y="7086"/>
                    <a:pt x="9011" y="6556"/>
                    <a:pt x="9466" y="5567"/>
                  </a:cubicBezTo>
                  <a:cubicBezTo>
                    <a:pt x="10216" y="3972"/>
                    <a:pt x="8870" y="1757"/>
                    <a:pt x="6453" y="638"/>
                  </a:cubicBezTo>
                  <a:cubicBezTo>
                    <a:pt x="5528" y="208"/>
                    <a:pt x="4580" y="1"/>
                    <a:pt x="3722"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1"/>
            <p:cNvSpPr/>
            <p:nvPr/>
          </p:nvSpPr>
          <p:spPr>
            <a:xfrm>
              <a:off x="7958019" y="3868310"/>
              <a:ext cx="317792" cy="242976"/>
            </a:xfrm>
            <a:custGeom>
              <a:avLst/>
              <a:gdLst/>
              <a:ahLst/>
              <a:cxnLst/>
              <a:rect l="l" t="t" r="r" b="b"/>
              <a:pathLst>
                <a:path w="9931" h="7593" extrusionOk="0">
                  <a:moveTo>
                    <a:pt x="6546" y="0"/>
                  </a:moveTo>
                  <a:cubicBezTo>
                    <a:pt x="5488" y="0"/>
                    <a:pt x="4271" y="385"/>
                    <a:pt x="3156" y="1148"/>
                  </a:cubicBezTo>
                  <a:cubicBezTo>
                    <a:pt x="965" y="2660"/>
                    <a:pt x="1" y="5065"/>
                    <a:pt x="1013" y="6518"/>
                  </a:cubicBezTo>
                  <a:cubicBezTo>
                    <a:pt x="1503" y="7236"/>
                    <a:pt x="2373" y="7593"/>
                    <a:pt x="3391" y="7593"/>
                  </a:cubicBezTo>
                  <a:cubicBezTo>
                    <a:pt x="4451" y="7593"/>
                    <a:pt x="5670" y="7206"/>
                    <a:pt x="6788" y="6435"/>
                  </a:cubicBezTo>
                  <a:cubicBezTo>
                    <a:pt x="8978" y="4934"/>
                    <a:pt x="9931" y="2529"/>
                    <a:pt x="8931" y="1077"/>
                  </a:cubicBezTo>
                  <a:cubicBezTo>
                    <a:pt x="8440" y="358"/>
                    <a:pt x="7567" y="0"/>
                    <a:pt x="6546"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1"/>
            <p:cNvSpPr/>
            <p:nvPr/>
          </p:nvSpPr>
          <p:spPr>
            <a:xfrm>
              <a:off x="7954979" y="3849686"/>
              <a:ext cx="317792" cy="242944"/>
            </a:xfrm>
            <a:custGeom>
              <a:avLst/>
              <a:gdLst/>
              <a:ahLst/>
              <a:cxnLst/>
              <a:rect l="l" t="t" r="r" b="b"/>
              <a:pathLst>
                <a:path w="9931" h="7592" extrusionOk="0">
                  <a:moveTo>
                    <a:pt x="6552" y="0"/>
                  </a:moveTo>
                  <a:cubicBezTo>
                    <a:pt x="5493" y="0"/>
                    <a:pt x="4273" y="388"/>
                    <a:pt x="3156" y="1159"/>
                  </a:cubicBezTo>
                  <a:cubicBezTo>
                    <a:pt x="965" y="2659"/>
                    <a:pt x="1" y="5064"/>
                    <a:pt x="1013" y="6517"/>
                  </a:cubicBezTo>
                  <a:cubicBezTo>
                    <a:pt x="1503" y="7234"/>
                    <a:pt x="2373" y="7592"/>
                    <a:pt x="3391" y="7592"/>
                  </a:cubicBezTo>
                  <a:cubicBezTo>
                    <a:pt x="4451" y="7592"/>
                    <a:pt x="5670" y="7204"/>
                    <a:pt x="6787" y="6433"/>
                  </a:cubicBezTo>
                  <a:cubicBezTo>
                    <a:pt x="8978" y="4933"/>
                    <a:pt x="9931" y="2528"/>
                    <a:pt x="8930" y="1075"/>
                  </a:cubicBezTo>
                  <a:cubicBezTo>
                    <a:pt x="8440" y="358"/>
                    <a:pt x="7570" y="0"/>
                    <a:pt x="6552"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1"/>
            <p:cNvSpPr/>
            <p:nvPr/>
          </p:nvSpPr>
          <p:spPr>
            <a:xfrm>
              <a:off x="7660483" y="4143798"/>
              <a:ext cx="261760" cy="287136"/>
            </a:xfrm>
            <a:custGeom>
              <a:avLst/>
              <a:gdLst/>
              <a:ahLst/>
              <a:cxnLst/>
              <a:rect l="l" t="t" r="r" b="b"/>
              <a:pathLst>
                <a:path w="8180" h="8973" extrusionOk="0">
                  <a:moveTo>
                    <a:pt x="5293" y="0"/>
                  </a:moveTo>
                  <a:cubicBezTo>
                    <a:pt x="3895" y="0"/>
                    <a:pt x="2277" y="1123"/>
                    <a:pt x="1274" y="2933"/>
                  </a:cubicBezTo>
                  <a:cubicBezTo>
                    <a:pt x="0" y="5267"/>
                    <a:pt x="214" y="7839"/>
                    <a:pt x="1762" y="8696"/>
                  </a:cubicBezTo>
                  <a:cubicBezTo>
                    <a:pt x="2104" y="8884"/>
                    <a:pt x="2480" y="8973"/>
                    <a:pt x="2874" y="8973"/>
                  </a:cubicBezTo>
                  <a:cubicBezTo>
                    <a:pt x="4276" y="8973"/>
                    <a:pt x="5890" y="7842"/>
                    <a:pt x="6894" y="6029"/>
                  </a:cubicBezTo>
                  <a:cubicBezTo>
                    <a:pt x="8180" y="3707"/>
                    <a:pt x="7954" y="1124"/>
                    <a:pt x="6406" y="278"/>
                  </a:cubicBezTo>
                  <a:cubicBezTo>
                    <a:pt x="6065" y="90"/>
                    <a:pt x="5688" y="0"/>
                    <a:pt x="5293"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1"/>
            <p:cNvSpPr/>
            <p:nvPr/>
          </p:nvSpPr>
          <p:spPr>
            <a:xfrm>
              <a:off x="7649411" y="4128758"/>
              <a:ext cx="261792" cy="287328"/>
            </a:xfrm>
            <a:custGeom>
              <a:avLst/>
              <a:gdLst/>
              <a:ahLst/>
              <a:cxnLst/>
              <a:rect l="l" t="t" r="r" b="b"/>
              <a:pathLst>
                <a:path w="8181" h="8979" extrusionOk="0">
                  <a:moveTo>
                    <a:pt x="5305" y="0"/>
                  </a:moveTo>
                  <a:cubicBezTo>
                    <a:pt x="3905" y="0"/>
                    <a:pt x="2283" y="1124"/>
                    <a:pt x="1287" y="2939"/>
                  </a:cubicBezTo>
                  <a:cubicBezTo>
                    <a:pt x="1" y="5273"/>
                    <a:pt x="215" y="7844"/>
                    <a:pt x="1775" y="8702"/>
                  </a:cubicBezTo>
                  <a:cubicBezTo>
                    <a:pt x="2114" y="8889"/>
                    <a:pt x="2489" y="8978"/>
                    <a:pt x="2881" y="8978"/>
                  </a:cubicBezTo>
                  <a:cubicBezTo>
                    <a:pt x="4280" y="8978"/>
                    <a:pt x="5900" y="7848"/>
                    <a:pt x="6895" y="6035"/>
                  </a:cubicBezTo>
                  <a:cubicBezTo>
                    <a:pt x="8180" y="3713"/>
                    <a:pt x="7966" y="1129"/>
                    <a:pt x="6406" y="272"/>
                  </a:cubicBezTo>
                  <a:cubicBezTo>
                    <a:pt x="6069" y="88"/>
                    <a:pt x="5695" y="0"/>
                    <a:pt x="5305"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1"/>
            <p:cNvSpPr/>
            <p:nvPr/>
          </p:nvSpPr>
          <p:spPr>
            <a:xfrm>
              <a:off x="8853763" y="4717814"/>
              <a:ext cx="264448" cy="281760"/>
            </a:xfrm>
            <a:custGeom>
              <a:avLst/>
              <a:gdLst/>
              <a:ahLst/>
              <a:cxnLst/>
              <a:rect l="l" t="t" r="r" b="b"/>
              <a:pathLst>
                <a:path w="8264" h="8805" extrusionOk="0">
                  <a:moveTo>
                    <a:pt x="2802" y="0"/>
                  </a:moveTo>
                  <a:cubicBezTo>
                    <a:pt x="2343" y="0"/>
                    <a:pt x="1912" y="114"/>
                    <a:pt x="1536" y="354"/>
                  </a:cubicBezTo>
                  <a:cubicBezTo>
                    <a:pt x="48" y="1307"/>
                    <a:pt x="1" y="3891"/>
                    <a:pt x="1429" y="6129"/>
                  </a:cubicBezTo>
                  <a:cubicBezTo>
                    <a:pt x="2498" y="7803"/>
                    <a:pt x="4093" y="8805"/>
                    <a:pt x="5456" y="8805"/>
                  </a:cubicBezTo>
                  <a:cubicBezTo>
                    <a:pt x="5916" y="8805"/>
                    <a:pt x="6349" y="8691"/>
                    <a:pt x="6728" y="8451"/>
                  </a:cubicBezTo>
                  <a:cubicBezTo>
                    <a:pt x="8216" y="7486"/>
                    <a:pt x="8263" y="4903"/>
                    <a:pt x="6823" y="2664"/>
                  </a:cubicBezTo>
                  <a:cubicBezTo>
                    <a:pt x="5755" y="999"/>
                    <a:pt x="4160" y="0"/>
                    <a:pt x="2802" y="0"/>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1"/>
            <p:cNvSpPr/>
            <p:nvPr/>
          </p:nvSpPr>
          <p:spPr>
            <a:xfrm>
              <a:off x="8863683" y="4701814"/>
              <a:ext cx="264448" cy="281760"/>
            </a:xfrm>
            <a:custGeom>
              <a:avLst/>
              <a:gdLst/>
              <a:ahLst/>
              <a:cxnLst/>
              <a:rect l="l" t="t" r="r" b="b"/>
              <a:pathLst>
                <a:path w="8264" h="8805" extrusionOk="0">
                  <a:moveTo>
                    <a:pt x="2807" y="1"/>
                  </a:moveTo>
                  <a:cubicBezTo>
                    <a:pt x="2348" y="1"/>
                    <a:pt x="1914" y="114"/>
                    <a:pt x="1536" y="354"/>
                  </a:cubicBezTo>
                  <a:cubicBezTo>
                    <a:pt x="48" y="1307"/>
                    <a:pt x="0" y="3902"/>
                    <a:pt x="1441" y="6129"/>
                  </a:cubicBezTo>
                  <a:cubicBezTo>
                    <a:pt x="2509" y="7803"/>
                    <a:pt x="4104" y="8804"/>
                    <a:pt x="5463" y="8804"/>
                  </a:cubicBezTo>
                  <a:cubicBezTo>
                    <a:pt x="5921" y="8804"/>
                    <a:pt x="6352" y="8691"/>
                    <a:pt x="6727" y="8451"/>
                  </a:cubicBezTo>
                  <a:cubicBezTo>
                    <a:pt x="8215" y="7498"/>
                    <a:pt x="8263" y="4914"/>
                    <a:pt x="6834" y="2676"/>
                  </a:cubicBezTo>
                  <a:cubicBezTo>
                    <a:pt x="5766" y="1002"/>
                    <a:pt x="4171" y="1"/>
                    <a:pt x="2807" y="1"/>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1"/>
            <p:cNvSpPr/>
            <p:nvPr/>
          </p:nvSpPr>
          <p:spPr>
            <a:xfrm>
              <a:off x="5353507" y="3740438"/>
              <a:ext cx="32" cy="32"/>
            </a:xfrm>
            <a:custGeom>
              <a:avLst/>
              <a:gdLst/>
              <a:ahLst/>
              <a:cxnLst/>
              <a:rect l="l" t="t" r="r" b="b"/>
              <a:pathLst>
                <a:path w="1" h="1" extrusionOk="0">
                  <a:moveTo>
                    <a:pt x="1" y="1"/>
                  </a:moveTo>
                  <a:close/>
                </a:path>
              </a:pathLst>
            </a:custGeom>
            <a:solidFill>
              <a:srgbClr val="A7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1"/>
            <p:cNvSpPr/>
            <p:nvPr/>
          </p:nvSpPr>
          <p:spPr>
            <a:xfrm>
              <a:off x="7546179" y="4507542"/>
              <a:ext cx="325792" cy="212352"/>
            </a:xfrm>
            <a:custGeom>
              <a:avLst/>
              <a:gdLst/>
              <a:ahLst/>
              <a:cxnLst/>
              <a:rect l="l" t="t" r="r" b="b"/>
              <a:pathLst>
                <a:path w="10181" h="6636" extrusionOk="0">
                  <a:moveTo>
                    <a:pt x="4208" y="1"/>
                  </a:moveTo>
                  <a:cubicBezTo>
                    <a:pt x="2305" y="1"/>
                    <a:pt x="743" y="834"/>
                    <a:pt x="417" y="2187"/>
                  </a:cubicBezTo>
                  <a:cubicBezTo>
                    <a:pt x="0" y="3901"/>
                    <a:pt x="1751" y="5806"/>
                    <a:pt x="4322" y="6437"/>
                  </a:cubicBezTo>
                  <a:cubicBezTo>
                    <a:pt x="4882" y="6571"/>
                    <a:pt x="5434" y="6635"/>
                    <a:pt x="5960" y="6635"/>
                  </a:cubicBezTo>
                  <a:cubicBezTo>
                    <a:pt x="7864" y="6635"/>
                    <a:pt x="9425" y="5801"/>
                    <a:pt x="9752" y="4449"/>
                  </a:cubicBezTo>
                  <a:cubicBezTo>
                    <a:pt x="10180" y="2734"/>
                    <a:pt x="8418" y="829"/>
                    <a:pt x="5846" y="198"/>
                  </a:cubicBezTo>
                  <a:cubicBezTo>
                    <a:pt x="5287" y="64"/>
                    <a:pt x="4734" y="1"/>
                    <a:pt x="4208" y="1"/>
                  </a:cubicBezTo>
                  <a:close/>
                </a:path>
              </a:pathLst>
            </a:custGeom>
            <a:solidFill>
              <a:srgbClr val="513153">
                <a:alpha val="64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1"/>
            <p:cNvSpPr/>
            <p:nvPr/>
          </p:nvSpPr>
          <p:spPr>
            <a:xfrm>
              <a:off x="7542371" y="4489110"/>
              <a:ext cx="325792" cy="212256"/>
            </a:xfrm>
            <a:custGeom>
              <a:avLst/>
              <a:gdLst/>
              <a:ahLst/>
              <a:cxnLst/>
              <a:rect l="l" t="t" r="r" b="b"/>
              <a:pathLst>
                <a:path w="10181" h="6633" extrusionOk="0">
                  <a:moveTo>
                    <a:pt x="4198" y="0"/>
                  </a:moveTo>
                  <a:cubicBezTo>
                    <a:pt x="2299" y="0"/>
                    <a:pt x="743" y="839"/>
                    <a:pt x="417" y="2179"/>
                  </a:cubicBezTo>
                  <a:cubicBezTo>
                    <a:pt x="0" y="3906"/>
                    <a:pt x="1750" y="5811"/>
                    <a:pt x="4334" y="6430"/>
                  </a:cubicBezTo>
                  <a:cubicBezTo>
                    <a:pt x="4897" y="6567"/>
                    <a:pt x="5453" y="6633"/>
                    <a:pt x="5982" y="6633"/>
                  </a:cubicBezTo>
                  <a:cubicBezTo>
                    <a:pt x="7881" y="6633"/>
                    <a:pt x="9437" y="5794"/>
                    <a:pt x="9763" y="4453"/>
                  </a:cubicBezTo>
                  <a:cubicBezTo>
                    <a:pt x="10180" y="2739"/>
                    <a:pt x="8430" y="834"/>
                    <a:pt x="5846" y="203"/>
                  </a:cubicBezTo>
                  <a:cubicBezTo>
                    <a:pt x="5283" y="65"/>
                    <a:pt x="4727" y="0"/>
                    <a:pt x="4198"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31"/>
          <p:cNvGrpSpPr/>
          <p:nvPr/>
        </p:nvGrpSpPr>
        <p:grpSpPr>
          <a:xfrm>
            <a:off x="349475" y="3931702"/>
            <a:ext cx="462176" cy="437792"/>
            <a:chOff x="349475" y="3931702"/>
            <a:chExt cx="462176" cy="437792"/>
          </a:xfrm>
        </p:grpSpPr>
        <p:sp>
          <p:nvSpPr>
            <p:cNvPr id="948" name="Google Shape;948;p31"/>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1"/>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0" name="Google Shape;950;p31">
            <a:hlinkClick r:id="" action="ppaction://hlinkshowjump?jump=nextslide"/>
          </p:cNvPr>
          <p:cNvSpPr/>
          <p:nvPr/>
        </p:nvSpPr>
        <p:spPr>
          <a:xfrm>
            <a:off x="1949903" y="3101878"/>
            <a:ext cx="1425115" cy="627214"/>
          </a:xfrm>
          <a:custGeom>
            <a:avLst/>
            <a:gdLst/>
            <a:ahLst/>
            <a:cxnLst/>
            <a:rect l="l" t="t" r="r" b="b"/>
            <a:pathLst>
              <a:path w="120339" h="52963" extrusionOk="0">
                <a:moveTo>
                  <a:pt x="3678" y="0"/>
                </a:moveTo>
                <a:cubicBezTo>
                  <a:pt x="1662" y="0"/>
                  <a:pt x="1" y="1661"/>
                  <a:pt x="1" y="3677"/>
                </a:cubicBezTo>
                <a:lnTo>
                  <a:pt x="1" y="49227"/>
                </a:lnTo>
                <a:cubicBezTo>
                  <a:pt x="1" y="51302"/>
                  <a:pt x="1662" y="52963"/>
                  <a:pt x="3678" y="52963"/>
                </a:cubicBezTo>
                <a:lnTo>
                  <a:pt x="95429" y="52963"/>
                </a:lnTo>
                <a:cubicBezTo>
                  <a:pt x="96200" y="52963"/>
                  <a:pt x="96912" y="52489"/>
                  <a:pt x="97267" y="51777"/>
                </a:cubicBezTo>
                <a:lnTo>
                  <a:pt x="99462" y="47329"/>
                </a:lnTo>
                <a:lnTo>
                  <a:pt x="101716" y="51777"/>
                </a:lnTo>
                <a:cubicBezTo>
                  <a:pt x="102071" y="52489"/>
                  <a:pt x="102783" y="52963"/>
                  <a:pt x="103554" y="52963"/>
                </a:cubicBezTo>
                <a:lnTo>
                  <a:pt x="116602" y="52963"/>
                </a:lnTo>
                <a:cubicBezTo>
                  <a:pt x="118678" y="52963"/>
                  <a:pt x="120339" y="51302"/>
                  <a:pt x="120339" y="49227"/>
                </a:cubicBezTo>
                <a:lnTo>
                  <a:pt x="120339" y="3677"/>
                </a:lnTo>
                <a:cubicBezTo>
                  <a:pt x="120279" y="1661"/>
                  <a:pt x="118678" y="0"/>
                  <a:pt x="116602" y="0"/>
                </a:cubicBezTo>
                <a:lnTo>
                  <a:pt x="24851" y="0"/>
                </a:lnTo>
                <a:cubicBezTo>
                  <a:pt x="24080" y="0"/>
                  <a:pt x="23428" y="415"/>
                  <a:pt x="23013" y="1127"/>
                </a:cubicBezTo>
                <a:lnTo>
                  <a:pt x="20818" y="5575"/>
                </a:lnTo>
                <a:lnTo>
                  <a:pt x="18565" y="1127"/>
                </a:lnTo>
                <a:cubicBezTo>
                  <a:pt x="18209" y="415"/>
                  <a:pt x="17556" y="0"/>
                  <a:pt x="16785" y="0"/>
                </a:cubicBezTo>
                <a:close/>
              </a:path>
            </a:pathLst>
          </a:custGeom>
          <a:solidFill>
            <a:schemeClr val="accent1"/>
          </a:solidFill>
          <a:ln>
            <a:noFill/>
          </a:ln>
          <a:effectLst>
            <a:outerShdw dist="47625" dir="3000000" algn="bl" rotWithShape="0">
              <a:schemeClr val="accent2">
                <a:alpha val="3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ar-KW" sz="2400" dirty="0">
                <a:solidFill>
                  <a:schemeClr val="hlink"/>
                </a:solidFill>
                <a:uFill>
                  <a:noFill/>
                </a:uFill>
                <a:latin typeface="Dubai" panose="020B0503030403030204" pitchFamily="34" charset="-78"/>
                <a:cs typeface="Dubai" panose="020B0503030403030204" pitchFamily="34" charset="-78"/>
                <a:sym typeface="Pirata One"/>
              </a:rPr>
              <a:t>انطلق</a:t>
            </a:r>
            <a:endParaRPr sz="1600" dirty="0">
              <a:solidFill>
                <a:schemeClr val="dk1"/>
              </a:solidFill>
              <a:latin typeface="Dubai" panose="020B0503030403030204" pitchFamily="34" charset="-78"/>
              <a:cs typeface="Dubai" panose="020B0503030403030204" pitchFamily="34" charset="-78"/>
            </a:endParaRPr>
          </a:p>
        </p:txBody>
      </p:sp>
      <p:grpSp>
        <p:nvGrpSpPr>
          <p:cNvPr id="951" name="Google Shape;951;p31"/>
          <p:cNvGrpSpPr/>
          <p:nvPr/>
        </p:nvGrpSpPr>
        <p:grpSpPr>
          <a:xfrm>
            <a:off x="7985091" y="426902"/>
            <a:ext cx="691552" cy="759744"/>
            <a:chOff x="6943641" y="462327"/>
            <a:chExt cx="691552" cy="759744"/>
          </a:xfrm>
        </p:grpSpPr>
        <p:sp>
          <p:nvSpPr>
            <p:cNvPr id="952" name="Google Shape;952;p31"/>
            <p:cNvSpPr/>
            <p:nvPr/>
          </p:nvSpPr>
          <p:spPr>
            <a:xfrm>
              <a:off x="7035475" y="588200"/>
              <a:ext cx="507900" cy="50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1"/>
            <p:cNvSpPr/>
            <p:nvPr/>
          </p:nvSpPr>
          <p:spPr>
            <a:xfrm>
              <a:off x="7090375" y="643150"/>
              <a:ext cx="398100" cy="3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4" name="Google Shape;954;p31"/>
            <p:cNvGrpSpPr/>
            <p:nvPr/>
          </p:nvGrpSpPr>
          <p:grpSpPr>
            <a:xfrm>
              <a:off x="6943641" y="462327"/>
              <a:ext cx="691552" cy="759744"/>
              <a:chOff x="7216391" y="426902"/>
              <a:chExt cx="691552" cy="759744"/>
            </a:xfrm>
          </p:grpSpPr>
          <p:sp>
            <p:nvSpPr>
              <p:cNvPr id="955" name="Google Shape;955;p31"/>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1"/>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1"/>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1"/>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9" name="Google Shape;959;p31"/>
          <p:cNvGrpSpPr/>
          <p:nvPr/>
        </p:nvGrpSpPr>
        <p:grpSpPr>
          <a:xfrm>
            <a:off x="489434" y="173376"/>
            <a:ext cx="635357" cy="635357"/>
            <a:chOff x="3922789" y="109320"/>
            <a:chExt cx="683400" cy="683400"/>
          </a:xfrm>
        </p:grpSpPr>
        <p:sp>
          <p:nvSpPr>
            <p:cNvPr id="960" name="Google Shape;960;p31"/>
            <p:cNvSpPr/>
            <p:nvPr/>
          </p:nvSpPr>
          <p:spPr>
            <a:xfrm rot="1625691">
              <a:off x="4010573" y="197103"/>
              <a:ext cx="507833" cy="507833"/>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1"/>
            <p:cNvSpPr/>
            <p:nvPr/>
          </p:nvSpPr>
          <p:spPr>
            <a:xfrm rot="1625197">
              <a:off x="4065546" y="251973"/>
              <a:ext cx="397947" cy="39794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31"/>
            <p:cNvGrpSpPr/>
            <p:nvPr/>
          </p:nvGrpSpPr>
          <p:grpSpPr>
            <a:xfrm rot="1625114">
              <a:off x="4079249" y="423580"/>
              <a:ext cx="368338" cy="58798"/>
              <a:chOff x="4083986" y="424038"/>
              <a:chExt cx="368350" cy="58800"/>
            </a:xfrm>
          </p:grpSpPr>
          <p:sp>
            <p:nvSpPr>
              <p:cNvPr id="963" name="Google Shape;963;p31"/>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1"/>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5" name="Google Shape;965;p31"/>
            <p:cNvSpPr/>
            <p:nvPr/>
          </p:nvSpPr>
          <p:spPr>
            <a:xfrm rot="1623036">
              <a:off x="4217071" y="403468"/>
              <a:ext cx="94992" cy="94992"/>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792;p29">
            <a:extLst>
              <a:ext uri="{FF2B5EF4-FFF2-40B4-BE49-F238E27FC236}">
                <a16:creationId xmlns:a16="http://schemas.microsoft.com/office/drawing/2014/main" id="{A8426015-E8A7-450C-B8D8-B6F4CEF7680E}"/>
              </a:ext>
            </a:extLst>
          </p:cNvPr>
          <p:cNvSpPr txBox="1">
            <a:spLocks/>
          </p:cNvSpPr>
          <p:nvPr/>
        </p:nvSpPr>
        <p:spPr>
          <a:xfrm>
            <a:off x="954399" y="1717049"/>
            <a:ext cx="3565516"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5400" b="1" dirty="0">
                <a:solidFill>
                  <a:srgbClr val="513153"/>
                </a:solidFill>
              </a:rPr>
              <a:t>حُرِّيتي مكفولة </a:t>
            </a:r>
            <a:r>
              <a:rPr lang="ar-KW" sz="5400" b="1" dirty="0"/>
              <a:t>في الإسلام</a:t>
            </a:r>
          </a:p>
        </p:txBody>
      </p:sp>
      <p:pic>
        <p:nvPicPr>
          <p:cNvPr id="279" name="صورة 278">
            <a:extLst>
              <a:ext uri="{FF2B5EF4-FFF2-40B4-BE49-F238E27FC236}">
                <a16:creationId xmlns:a16="http://schemas.microsoft.com/office/drawing/2014/main" id="{B567DF6E-732B-4519-B3BF-FFF952CDFFE3}"/>
              </a:ext>
            </a:extLst>
          </p:cNvPr>
          <p:cNvPicPr>
            <a:picLocks noChangeAspect="1"/>
          </p:cNvPicPr>
          <p:nvPr/>
        </p:nvPicPr>
        <p:blipFill>
          <a:blip r:embed="rId3"/>
          <a:stretch>
            <a:fillRect/>
          </a:stretch>
        </p:blipFill>
        <p:spPr>
          <a:xfrm>
            <a:off x="1270865" y="3639302"/>
            <a:ext cx="861307" cy="1344574"/>
          </a:xfrm>
          <a:prstGeom prst="rect">
            <a:avLst/>
          </a:prstGeom>
        </p:spPr>
      </p:pic>
    </p:spTree>
    <p:extLst>
      <p:ext uri="{BB962C8B-B14F-4D97-AF65-F5344CB8AC3E}">
        <p14:creationId xmlns:p14="http://schemas.microsoft.com/office/powerpoint/2010/main" val="361020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13"/>
        <p:cNvGrpSpPr/>
        <p:nvPr/>
      </p:nvGrpSpPr>
      <p:grpSpPr>
        <a:xfrm>
          <a:off x="0" y="0"/>
          <a:ext cx="0" cy="0"/>
          <a:chOff x="0" y="0"/>
          <a:chExt cx="0" cy="0"/>
        </a:xfrm>
      </p:grpSpPr>
      <p:sp>
        <p:nvSpPr>
          <p:cNvPr id="1116" name="Google Shape;1116;p34"/>
          <p:cNvSpPr/>
          <p:nvPr/>
        </p:nvSpPr>
        <p:spPr>
          <a:xfrm>
            <a:off x="7187001" y="3461055"/>
            <a:ext cx="2193" cy="7939"/>
          </a:xfrm>
          <a:custGeom>
            <a:avLst/>
            <a:gdLst/>
            <a:ahLst/>
            <a:cxnLst/>
            <a:rect l="l" t="t" r="r" b="b"/>
            <a:pathLst>
              <a:path w="29" h="105" extrusionOk="0">
                <a:moveTo>
                  <a:pt x="27" y="0"/>
                </a:moveTo>
                <a:cubicBezTo>
                  <a:pt x="25" y="0"/>
                  <a:pt x="13" y="48"/>
                  <a:pt x="1" y="105"/>
                </a:cubicBezTo>
                <a:lnTo>
                  <a:pt x="8" y="105"/>
                </a:lnTo>
                <a:cubicBezTo>
                  <a:pt x="23" y="29"/>
                  <a:pt x="28" y="0"/>
                  <a:pt x="27" y="0"/>
                </a:cubicBezTo>
                <a:close/>
              </a:path>
            </a:pathLst>
          </a:custGeom>
          <a:solidFill>
            <a:srgbClr val="FAC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34"/>
          <p:cNvGrpSpPr/>
          <p:nvPr/>
        </p:nvGrpSpPr>
        <p:grpSpPr>
          <a:xfrm>
            <a:off x="7103341" y="2709252"/>
            <a:ext cx="691552" cy="759744"/>
            <a:chOff x="6943641" y="462327"/>
            <a:chExt cx="691552" cy="759744"/>
          </a:xfrm>
        </p:grpSpPr>
        <p:sp>
          <p:nvSpPr>
            <p:cNvPr id="1118" name="Google Shape;1118;p34"/>
            <p:cNvSpPr/>
            <p:nvPr/>
          </p:nvSpPr>
          <p:spPr>
            <a:xfrm>
              <a:off x="7035475" y="588200"/>
              <a:ext cx="507900" cy="50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7090375" y="643150"/>
              <a:ext cx="398100" cy="3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0" name="Google Shape;1120;p34"/>
            <p:cNvGrpSpPr/>
            <p:nvPr/>
          </p:nvGrpSpPr>
          <p:grpSpPr>
            <a:xfrm>
              <a:off x="6943641" y="462327"/>
              <a:ext cx="691552" cy="759744"/>
              <a:chOff x="7216391" y="426902"/>
              <a:chExt cx="691552" cy="759744"/>
            </a:xfrm>
          </p:grpSpPr>
          <p:sp>
            <p:nvSpPr>
              <p:cNvPr id="1121" name="Google Shape;1121;p34"/>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25" name="Google Shape;1125;p34"/>
          <p:cNvGrpSpPr/>
          <p:nvPr/>
        </p:nvGrpSpPr>
        <p:grpSpPr>
          <a:xfrm rot="-1039541">
            <a:off x="698785" y="351948"/>
            <a:ext cx="509818" cy="508826"/>
            <a:chOff x="-1158200" y="1575175"/>
            <a:chExt cx="491503" cy="490546"/>
          </a:xfrm>
        </p:grpSpPr>
        <p:sp>
          <p:nvSpPr>
            <p:cNvPr id="1126" name="Google Shape;1126;p34"/>
            <p:cNvSpPr/>
            <p:nvPr/>
          </p:nvSpPr>
          <p:spPr>
            <a:xfrm>
              <a:off x="-1158200" y="1575175"/>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7" name="Google Shape;1127;p34"/>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8" name="Google Shape;1128;p34"/>
            <p:cNvGrpSpPr/>
            <p:nvPr/>
          </p:nvGrpSpPr>
          <p:grpSpPr>
            <a:xfrm>
              <a:off x="-983111" y="1726279"/>
              <a:ext cx="137883" cy="49495"/>
              <a:chOff x="-983107" y="1726290"/>
              <a:chExt cx="137883" cy="49495"/>
            </a:xfrm>
          </p:grpSpPr>
          <p:sp>
            <p:nvSpPr>
              <p:cNvPr id="1130" name="Google Shape;1130;p34"/>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4" name="Google Shape;1134;p34"/>
          <p:cNvGrpSpPr/>
          <p:nvPr/>
        </p:nvGrpSpPr>
        <p:grpSpPr>
          <a:xfrm rot="1557888">
            <a:off x="1095273" y="832594"/>
            <a:ext cx="358788" cy="358156"/>
            <a:chOff x="-1158200" y="1575175"/>
            <a:chExt cx="491503" cy="490546"/>
          </a:xfrm>
        </p:grpSpPr>
        <p:sp>
          <p:nvSpPr>
            <p:cNvPr id="1135" name="Google Shape;1135;p34"/>
            <p:cNvSpPr/>
            <p:nvPr/>
          </p:nvSpPr>
          <p:spPr>
            <a:xfrm>
              <a:off x="-1158200" y="1575175"/>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34"/>
            <p:cNvGrpSpPr/>
            <p:nvPr/>
          </p:nvGrpSpPr>
          <p:grpSpPr>
            <a:xfrm>
              <a:off x="-983111" y="1726279"/>
              <a:ext cx="137883" cy="49495"/>
              <a:chOff x="-983107" y="1726290"/>
              <a:chExt cx="137883" cy="49495"/>
            </a:xfrm>
          </p:grpSpPr>
          <p:sp>
            <p:nvSpPr>
              <p:cNvPr id="1139" name="Google Shape;1139;p34"/>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 name="مجموعة 1">
            <a:extLst>
              <a:ext uri="{FF2B5EF4-FFF2-40B4-BE49-F238E27FC236}">
                <a16:creationId xmlns:a16="http://schemas.microsoft.com/office/drawing/2014/main" id="{38E2A55B-D424-44BF-97ED-C0AFDDD2E334}"/>
              </a:ext>
            </a:extLst>
          </p:cNvPr>
          <p:cNvGrpSpPr/>
          <p:nvPr/>
        </p:nvGrpSpPr>
        <p:grpSpPr>
          <a:xfrm>
            <a:off x="-173281" y="4371373"/>
            <a:ext cx="3664172" cy="1100839"/>
            <a:chOff x="5213697" y="3627954"/>
            <a:chExt cx="3664172" cy="1100839"/>
          </a:xfrm>
        </p:grpSpPr>
        <p:sp>
          <p:nvSpPr>
            <p:cNvPr id="1154" name="Google Shape;1154;p34"/>
            <p:cNvSpPr/>
            <p:nvPr/>
          </p:nvSpPr>
          <p:spPr>
            <a:xfrm>
              <a:off x="5213697" y="3627954"/>
              <a:ext cx="3664172" cy="1100839"/>
            </a:xfrm>
            <a:custGeom>
              <a:avLst/>
              <a:gdLst/>
              <a:ahLst/>
              <a:cxnLst/>
              <a:rect l="l" t="t" r="r" b="b"/>
              <a:pathLst>
                <a:path w="47305" h="14212" extrusionOk="0">
                  <a:moveTo>
                    <a:pt x="12038" y="1"/>
                  </a:moveTo>
                  <a:cubicBezTo>
                    <a:pt x="9176" y="1"/>
                    <a:pt x="6612" y="927"/>
                    <a:pt x="5359" y="3571"/>
                  </a:cubicBezTo>
                  <a:cubicBezTo>
                    <a:pt x="5168" y="3964"/>
                    <a:pt x="5025" y="4393"/>
                    <a:pt x="4704" y="4678"/>
                  </a:cubicBezTo>
                  <a:cubicBezTo>
                    <a:pt x="4299" y="5048"/>
                    <a:pt x="3716" y="5131"/>
                    <a:pt x="3204" y="5298"/>
                  </a:cubicBezTo>
                  <a:cubicBezTo>
                    <a:pt x="1311" y="5917"/>
                    <a:pt x="1" y="7965"/>
                    <a:pt x="251" y="9929"/>
                  </a:cubicBezTo>
                  <a:cubicBezTo>
                    <a:pt x="2301" y="10749"/>
                    <a:pt x="4511" y="11169"/>
                    <a:pt x="6723" y="11169"/>
                  </a:cubicBezTo>
                  <a:cubicBezTo>
                    <a:pt x="7209" y="11169"/>
                    <a:pt x="7696" y="11149"/>
                    <a:pt x="8180" y="11108"/>
                  </a:cubicBezTo>
                  <a:cubicBezTo>
                    <a:pt x="9355" y="11006"/>
                    <a:pt x="10537" y="10782"/>
                    <a:pt x="11709" y="10782"/>
                  </a:cubicBezTo>
                  <a:cubicBezTo>
                    <a:pt x="12046" y="10782"/>
                    <a:pt x="12382" y="10801"/>
                    <a:pt x="12717" y="10846"/>
                  </a:cubicBezTo>
                  <a:cubicBezTo>
                    <a:pt x="14598" y="11108"/>
                    <a:pt x="16277" y="12168"/>
                    <a:pt x="18134" y="12572"/>
                  </a:cubicBezTo>
                  <a:cubicBezTo>
                    <a:pt x="18806" y="12720"/>
                    <a:pt x="19482" y="12778"/>
                    <a:pt x="20162" y="12778"/>
                  </a:cubicBezTo>
                  <a:cubicBezTo>
                    <a:pt x="22385" y="12778"/>
                    <a:pt x="24642" y="12161"/>
                    <a:pt x="26885" y="12060"/>
                  </a:cubicBezTo>
                  <a:cubicBezTo>
                    <a:pt x="27116" y="12050"/>
                    <a:pt x="27346" y="12045"/>
                    <a:pt x="27577" y="12045"/>
                  </a:cubicBezTo>
                  <a:cubicBezTo>
                    <a:pt x="30800" y="12045"/>
                    <a:pt x="33957" y="13011"/>
                    <a:pt x="37125" y="13656"/>
                  </a:cubicBezTo>
                  <a:cubicBezTo>
                    <a:pt x="38712" y="13978"/>
                    <a:pt x="40362" y="14212"/>
                    <a:pt x="41983" y="14212"/>
                  </a:cubicBezTo>
                  <a:cubicBezTo>
                    <a:pt x="43839" y="14212"/>
                    <a:pt x="45658" y="13905"/>
                    <a:pt x="47304" y="13072"/>
                  </a:cubicBezTo>
                  <a:cubicBezTo>
                    <a:pt x="42566" y="10263"/>
                    <a:pt x="36648" y="10358"/>
                    <a:pt x="31564" y="8227"/>
                  </a:cubicBezTo>
                  <a:cubicBezTo>
                    <a:pt x="28385" y="6905"/>
                    <a:pt x="25623" y="4750"/>
                    <a:pt x="22635" y="3047"/>
                  </a:cubicBezTo>
                  <a:cubicBezTo>
                    <a:pt x="20162" y="1635"/>
                    <a:pt x="15838" y="1"/>
                    <a:pt x="12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6750195" y="3804949"/>
              <a:ext cx="85824" cy="76064"/>
            </a:xfrm>
            <a:custGeom>
              <a:avLst/>
              <a:gdLst/>
              <a:ahLst/>
              <a:cxnLst/>
              <a:rect l="l" t="t" r="r" b="b"/>
              <a:pathLst>
                <a:path w="1108" h="982" extrusionOk="0">
                  <a:moveTo>
                    <a:pt x="715" y="0"/>
                  </a:moveTo>
                  <a:cubicBezTo>
                    <a:pt x="739" y="12"/>
                    <a:pt x="763" y="12"/>
                    <a:pt x="786" y="24"/>
                  </a:cubicBezTo>
                  <a:cubicBezTo>
                    <a:pt x="810" y="36"/>
                    <a:pt x="822" y="36"/>
                    <a:pt x="846" y="48"/>
                  </a:cubicBezTo>
                  <a:cubicBezTo>
                    <a:pt x="882" y="84"/>
                    <a:pt x="906" y="107"/>
                    <a:pt x="929" y="143"/>
                  </a:cubicBezTo>
                  <a:cubicBezTo>
                    <a:pt x="941" y="167"/>
                    <a:pt x="953" y="179"/>
                    <a:pt x="965" y="203"/>
                  </a:cubicBezTo>
                  <a:cubicBezTo>
                    <a:pt x="977" y="215"/>
                    <a:pt x="977" y="238"/>
                    <a:pt x="989" y="250"/>
                  </a:cubicBezTo>
                  <a:cubicBezTo>
                    <a:pt x="989" y="274"/>
                    <a:pt x="989" y="298"/>
                    <a:pt x="989" y="310"/>
                  </a:cubicBezTo>
                  <a:lnTo>
                    <a:pt x="989" y="346"/>
                  </a:lnTo>
                  <a:cubicBezTo>
                    <a:pt x="989" y="346"/>
                    <a:pt x="989" y="358"/>
                    <a:pt x="989" y="369"/>
                  </a:cubicBezTo>
                  <a:cubicBezTo>
                    <a:pt x="979" y="369"/>
                    <a:pt x="970" y="385"/>
                    <a:pt x="966" y="385"/>
                  </a:cubicBezTo>
                  <a:cubicBezTo>
                    <a:pt x="966" y="385"/>
                    <a:pt x="965" y="384"/>
                    <a:pt x="965" y="381"/>
                  </a:cubicBezTo>
                  <a:lnTo>
                    <a:pt x="870" y="381"/>
                  </a:lnTo>
                  <a:cubicBezTo>
                    <a:pt x="858" y="387"/>
                    <a:pt x="846" y="390"/>
                    <a:pt x="834" y="390"/>
                  </a:cubicBezTo>
                  <a:cubicBezTo>
                    <a:pt x="822" y="390"/>
                    <a:pt x="810" y="387"/>
                    <a:pt x="798" y="381"/>
                  </a:cubicBezTo>
                  <a:cubicBezTo>
                    <a:pt x="766" y="381"/>
                    <a:pt x="734" y="381"/>
                    <a:pt x="694" y="373"/>
                  </a:cubicBezTo>
                  <a:lnTo>
                    <a:pt x="694" y="373"/>
                  </a:lnTo>
                  <a:cubicBezTo>
                    <a:pt x="646" y="347"/>
                    <a:pt x="593" y="330"/>
                    <a:pt x="536" y="322"/>
                  </a:cubicBezTo>
                  <a:cubicBezTo>
                    <a:pt x="501" y="322"/>
                    <a:pt x="465" y="346"/>
                    <a:pt x="453" y="381"/>
                  </a:cubicBezTo>
                  <a:cubicBezTo>
                    <a:pt x="441" y="429"/>
                    <a:pt x="465" y="465"/>
                    <a:pt x="501" y="477"/>
                  </a:cubicBezTo>
                  <a:cubicBezTo>
                    <a:pt x="543" y="485"/>
                    <a:pt x="574" y="500"/>
                    <a:pt x="610" y="507"/>
                  </a:cubicBezTo>
                  <a:lnTo>
                    <a:pt x="610" y="507"/>
                  </a:lnTo>
                  <a:cubicBezTo>
                    <a:pt x="629" y="517"/>
                    <a:pt x="646" y="529"/>
                    <a:pt x="656" y="548"/>
                  </a:cubicBezTo>
                  <a:cubicBezTo>
                    <a:pt x="679" y="560"/>
                    <a:pt x="691" y="572"/>
                    <a:pt x="715" y="596"/>
                  </a:cubicBezTo>
                  <a:cubicBezTo>
                    <a:pt x="727" y="619"/>
                    <a:pt x="739" y="643"/>
                    <a:pt x="739" y="667"/>
                  </a:cubicBezTo>
                  <a:cubicBezTo>
                    <a:pt x="751" y="679"/>
                    <a:pt x="751" y="715"/>
                    <a:pt x="763" y="727"/>
                  </a:cubicBezTo>
                  <a:cubicBezTo>
                    <a:pt x="763" y="739"/>
                    <a:pt x="763" y="774"/>
                    <a:pt x="751" y="774"/>
                  </a:cubicBezTo>
                  <a:cubicBezTo>
                    <a:pt x="751" y="786"/>
                    <a:pt x="727" y="798"/>
                    <a:pt x="727" y="798"/>
                  </a:cubicBezTo>
                  <a:cubicBezTo>
                    <a:pt x="715" y="798"/>
                    <a:pt x="703" y="810"/>
                    <a:pt x="703" y="810"/>
                  </a:cubicBezTo>
                  <a:lnTo>
                    <a:pt x="620" y="846"/>
                  </a:lnTo>
                  <a:lnTo>
                    <a:pt x="536" y="858"/>
                  </a:lnTo>
                  <a:lnTo>
                    <a:pt x="453" y="858"/>
                  </a:lnTo>
                  <a:cubicBezTo>
                    <a:pt x="417" y="858"/>
                    <a:pt x="394" y="846"/>
                    <a:pt x="370" y="834"/>
                  </a:cubicBezTo>
                  <a:cubicBezTo>
                    <a:pt x="334" y="834"/>
                    <a:pt x="310" y="822"/>
                    <a:pt x="275" y="810"/>
                  </a:cubicBezTo>
                  <a:cubicBezTo>
                    <a:pt x="251" y="798"/>
                    <a:pt x="227" y="786"/>
                    <a:pt x="203" y="762"/>
                  </a:cubicBezTo>
                  <a:cubicBezTo>
                    <a:pt x="167" y="750"/>
                    <a:pt x="144" y="739"/>
                    <a:pt x="120" y="715"/>
                  </a:cubicBezTo>
                  <a:cubicBezTo>
                    <a:pt x="96" y="691"/>
                    <a:pt x="72" y="679"/>
                    <a:pt x="60" y="643"/>
                  </a:cubicBezTo>
                  <a:lnTo>
                    <a:pt x="1" y="572"/>
                  </a:lnTo>
                  <a:lnTo>
                    <a:pt x="36" y="667"/>
                  </a:lnTo>
                  <a:cubicBezTo>
                    <a:pt x="48" y="691"/>
                    <a:pt x="72" y="715"/>
                    <a:pt x="84" y="750"/>
                  </a:cubicBezTo>
                  <a:cubicBezTo>
                    <a:pt x="108" y="774"/>
                    <a:pt x="132" y="798"/>
                    <a:pt x="155" y="822"/>
                  </a:cubicBezTo>
                  <a:cubicBezTo>
                    <a:pt x="179" y="858"/>
                    <a:pt x="203" y="869"/>
                    <a:pt x="239" y="893"/>
                  </a:cubicBezTo>
                  <a:cubicBezTo>
                    <a:pt x="263" y="905"/>
                    <a:pt x="298" y="929"/>
                    <a:pt x="334" y="941"/>
                  </a:cubicBezTo>
                  <a:cubicBezTo>
                    <a:pt x="370" y="953"/>
                    <a:pt x="394" y="965"/>
                    <a:pt x="429" y="965"/>
                  </a:cubicBezTo>
                  <a:cubicBezTo>
                    <a:pt x="455" y="973"/>
                    <a:pt x="480" y="982"/>
                    <a:pt x="505" y="982"/>
                  </a:cubicBezTo>
                  <a:cubicBezTo>
                    <a:pt x="516" y="982"/>
                    <a:pt x="526" y="980"/>
                    <a:pt x="536" y="977"/>
                  </a:cubicBezTo>
                  <a:lnTo>
                    <a:pt x="656" y="977"/>
                  </a:lnTo>
                  <a:lnTo>
                    <a:pt x="751" y="953"/>
                  </a:lnTo>
                  <a:cubicBezTo>
                    <a:pt x="810" y="929"/>
                    <a:pt x="846" y="893"/>
                    <a:pt x="870" y="881"/>
                  </a:cubicBezTo>
                  <a:lnTo>
                    <a:pt x="870" y="869"/>
                  </a:lnTo>
                  <a:lnTo>
                    <a:pt x="882" y="858"/>
                  </a:lnTo>
                  <a:lnTo>
                    <a:pt x="894" y="834"/>
                  </a:lnTo>
                  <a:cubicBezTo>
                    <a:pt x="894" y="822"/>
                    <a:pt x="906" y="810"/>
                    <a:pt x="906" y="798"/>
                  </a:cubicBezTo>
                  <a:cubicBezTo>
                    <a:pt x="917" y="762"/>
                    <a:pt x="917" y="762"/>
                    <a:pt x="917" y="739"/>
                  </a:cubicBezTo>
                  <a:cubicBezTo>
                    <a:pt x="917" y="691"/>
                    <a:pt x="906" y="655"/>
                    <a:pt x="894" y="608"/>
                  </a:cubicBezTo>
                  <a:cubicBezTo>
                    <a:pt x="885" y="578"/>
                    <a:pt x="872" y="550"/>
                    <a:pt x="856" y="524"/>
                  </a:cubicBezTo>
                  <a:lnTo>
                    <a:pt x="882" y="524"/>
                  </a:lnTo>
                  <a:lnTo>
                    <a:pt x="953" y="512"/>
                  </a:lnTo>
                  <a:cubicBezTo>
                    <a:pt x="965" y="512"/>
                    <a:pt x="977" y="512"/>
                    <a:pt x="989" y="500"/>
                  </a:cubicBezTo>
                  <a:lnTo>
                    <a:pt x="1013" y="500"/>
                  </a:lnTo>
                  <a:cubicBezTo>
                    <a:pt x="1025" y="488"/>
                    <a:pt x="1037" y="488"/>
                    <a:pt x="1048" y="477"/>
                  </a:cubicBezTo>
                  <a:cubicBezTo>
                    <a:pt x="1072" y="465"/>
                    <a:pt x="1072" y="453"/>
                    <a:pt x="1072" y="441"/>
                  </a:cubicBezTo>
                  <a:cubicBezTo>
                    <a:pt x="1096" y="417"/>
                    <a:pt x="1096" y="405"/>
                    <a:pt x="1096" y="381"/>
                  </a:cubicBezTo>
                  <a:cubicBezTo>
                    <a:pt x="1096" y="369"/>
                    <a:pt x="1108" y="358"/>
                    <a:pt x="1096" y="346"/>
                  </a:cubicBezTo>
                  <a:lnTo>
                    <a:pt x="1096" y="298"/>
                  </a:lnTo>
                  <a:cubicBezTo>
                    <a:pt x="1096" y="274"/>
                    <a:pt x="1084" y="250"/>
                    <a:pt x="1072" y="227"/>
                  </a:cubicBezTo>
                  <a:cubicBezTo>
                    <a:pt x="1060" y="203"/>
                    <a:pt x="1048" y="179"/>
                    <a:pt x="1037" y="155"/>
                  </a:cubicBezTo>
                  <a:cubicBezTo>
                    <a:pt x="1025" y="131"/>
                    <a:pt x="1001" y="119"/>
                    <a:pt x="989" y="96"/>
                  </a:cubicBezTo>
                  <a:cubicBezTo>
                    <a:pt x="941" y="60"/>
                    <a:pt x="906" y="36"/>
                    <a:pt x="858" y="24"/>
                  </a:cubicBezTo>
                  <a:cubicBezTo>
                    <a:pt x="834" y="12"/>
                    <a:pt x="810" y="12"/>
                    <a:pt x="786"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4"/>
            <p:cNvSpPr/>
            <p:nvPr/>
          </p:nvSpPr>
          <p:spPr>
            <a:xfrm>
              <a:off x="5709906" y="4133070"/>
              <a:ext cx="751657" cy="412544"/>
            </a:xfrm>
            <a:custGeom>
              <a:avLst/>
              <a:gdLst/>
              <a:ahLst/>
              <a:cxnLst/>
              <a:rect l="l" t="t" r="r" b="b"/>
              <a:pathLst>
                <a:path w="9704" h="5326" extrusionOk="0">
                  <a:moveTo>
                    <a:pt x="6586" y="0"/>
                  </a:moveTo>
                  <a:cubicBezTo>
                    <a:pt x="6510" y="0"/>
                    <a:pt x="6434" y="5"/>
                    <a:pt x="6358" y="15"/>
                  </a:cubicBezTo>
                  <a:cubicBezTo>
                    <a:pt x="5215" y="158"/>
                    <a:pt x="4501" y="1253"/>
                    <a:pt x="3727" y="2098"/>
                  </a:cubicBezTo>
                  <a:cubicBezTo>
                    <a:pt x="2703" y="3206"/>
                    <a:pt x="1370" y="3968"/>
                    <a:pt x="0" y="4646"/>
                  </a:cubicBezTo>
                  <a:cubicBezTo>
                    <a:pt x="103" y="4648"/>
                    <a:pt x="204" y="4649"/>
                    <a:pt x="306" y="4649"/>
                  </a:cubicBezTo>
                  <a:cubicBezTo>
                    <a:pt x="796" y="4649"/>
                    <a:pt x="1281" y="4626"/>
                    <a:pt x="1774" y="4587"/>
                  </a:cubicBezTo>
                  <a:cubicBezTo>
                    <a:pt x="2949" y="4485"/>
                    <a:pt x="4131" y="4261"/>
                    <a:pt x="5303" y="4261"/>
                  </a:cubicBezTo>
                  <a:cubicBezTo>
                    <a:pt x="5640" y="4261"/>
                    <a:pt x="5976" y="4280"/>
                    <a:pt x="6311" y="4325"/>
                  </a:cubicBezTo>
                  <a:cubicBezTo>
                    <a:pt x="7418" y="4480"/>
                    <a:pt x="8454" y="4908"/>
                    <a:pt x="9502" y="5325"/>
                  </a:cubicBezTo>
                  <a:cubicBezTo>
                    <a:pt x="9704" y="4777"/>
                    <a:pt x="9490" y="3992"/>
                    <a:pt x="9394" y="3444"/>
                  </a:cubicBezTo>
                  <a:cubicBezTo>
                    <a:pt x="9252" y="2610"/>
                    <a:pt x="9025" y="1765"/>
                    <a:pt x="8525" y="1086"/>
                  </a:cubicBezTo>
                  <a:cubicBezTo>
                    <a:pt x="8071" y="470"/>
                    <a:pt x="7341" y="0"/>
                    <a:pt x="6586" y="0"/>
                  </a:cubicBez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4"/>
            <p:cNvSpPr/>
            <p:nvPr/>
          </p:nvSpPr>
          <p:spPr>
            <a:xfrm>
              <a:off x="7033313" y="4294650"/>
              <a:ext cx="518430" cy="297982"/>
            </a:xfrm>
            <a:custGeom>
              <a:avLst/>
              <a:gdLst/>
              <a:ahLst/>
              <a:cxnLst/>
              <a:rect l="l" t="t" r="r" b="b"/>
              <a:pathLst>
                <a:path w="6693" h="3847" extrusionOk="0">
                  <a:moveTo>
                    <a:pt x="537" y="1"/>
                  </a:moveTo>
                  <a:cubicBezTo>
                    <a:pt x="441" y="1060"/>
                    <a:pt x="310" y="2108"/>
                    <a:pt x="144" y="3144"/>
                  </a:cubicBezTo>
                  <a:cubicBezTo>
                    <a:pt x="108" y="3394"/>
                    <a:pt x="49" y="3632"/>
                    <a:pt x="1" y="3846"/>
                  </a:cubicBezTo>
                  <a:cubicBezTo>
                    <a:pt x="1132" y="3680"/>
                    <a:pt x="2263" y="3501"/>
                    <a:pt x="3394" y="3453"/>
                  </a:cubicBezTo>
                  <a:cubicBezTo>
                    <a:pt x="3625" y="3443"/>
                    <a:pt x="3856" y="3439"/>
                    <a:pt x="4086" y="3439"/>
                  </a:cubicBezTo>
                  <a:cubicBezTo>
                    <a:pt x="4959" y="3439"/>
                    <a:pt x="5825" y="3507"/>
                    <a:pt x="6692" y="3620"/>
                  </a:cubicBezTo>
                  <a:cubicBezTo>
                    <a:pt x="4930" y="1989"/>
                    <a:pt x="2823" y="751"/>
                    <a:pt x="537" y="1"/>
                  </a:cubicBez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4"/>
            <p:cNvSpPr/>
            <p:nvPr/>
          </p:nvSpPr>
          <p:spPr>
            <a:xfrm>
              <a:off x="5388988" y="3913781"/>
              <a:ext cx="235241" cy="159642"/>
            </a:xfrm>
            <a:custGeom>
              <a:avLst/>
              <a:gdLst/>
              <a:ahLst/>
              <a:cxnLst/>
              <a:rect l="l" t="t" r="r" b="b"/>
              <a:pathLst>
                <a:path w="3037" h="2061" extrusionOk="0">
                  <a:moveTo>
                    <a:pt x="3036" y="0"/>
                  </a:moveTo>
                  <a:cubicBezTo>
                    <a:pt x="2881" y="357"/>
                    <a:pt x="2727" y="727"/>
                    <a:pt x="2441" y="988"/>
                  </a:cubicBezTo>
                  <a:cubicBezTo>
                    <a:pt x="2036" y="1358"/>
                    <a:pt x="1453" y="1441"/>
                    <a:pt x="941" y="1608"/>
                  </a:cubicBezTo>
                  <a:cubicBezTo>
                    <a:pt x="607" y="1727"/>
                    <a:pt x="286" y="1881"/>
                    <a:pt x="0" y="2060"/>
                  </a:cubicBezTo>
                  <a:cubicBezTo>
                    <a:pt x="250" y="2048"/>
                    <a:pt x="512" y="2036"/>
                    <a:pt x="762" y="2024"/>
                  </a:cubicBezTo>
                  <a:cubicBezTo>
                    <a:pt x="923" y="2018"/>
                    <a:pt x="1084" y="2015"/>
                    <a:pt x="1244" y="2015"/>
                  </a:cubicBezTo>
                  <a:cubicBezTo>
                    <a:pt x="1405" y="2015"/>
                    <a:pt x="1566" y="2018"/>
                    <a:pt x="1726" y="2024"/>
                  </a:cubicBezTo>
                  <a:cubicBezTo>
                    <a:pt x="1846" y="2024"/>
                    <a:pt x="1976" y="2024"/>
                    <a:pt x="2096" y="2036"/>
                  </a:cubicBezTo>
                  <a:cubicBezTo>
                    <a:pt x="2167" y="2036"/>
                    <a:pt x="2238" y="2038"/>
                    <a:pt x="2310" y="2038"/>
                  </a:cubicBezTo>
                  <a:cubicBezTo>
                    <a:pt x="2417" y="2038"/>
                    <a:pt x="2524" y="2034"/>
                    <a:pt x="2631" y="2012"/>
                  </a:cubicBezTo>
                  <a:cubicBezTo>
                    <a:pt x="2703" y="2001"/>
                    <a:pt x="2774" y="1977"/>
                    <a:pt x="2822" y="1929"/>
                  </a:cubicBezTo>
                  <a:cubicBezTo>
                    <a:pt x="2869" y="1870"/>
                    <a:pt x="2869" y="1798"/>
                    <a:pt x="2881" y="1727"/>
                  </a:cubicBezTo>
                  <a:cubicBezTo>
                    <a:pt x="2929" y="1155"/>
                    <a:pt x="2917" y="560"/>
                    <a:pt x="3036" y="0"/>
                  </a:cubicBez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5568774" y="4217190"/>
              <a:ext cx="88613" cy="100618"/>
            </a:xfrm>
            <a:custGeom>
              <a:avLst/>
              <a:gdLst/>
              <a:ahLst/>
              <a:cxnLst/>
              <a:rect l="l" t="t" r="r" b="b"/>
              <a:pathLst>
                <a:path w="1144" h="1299" extrusionOk="0">
                  <a:moveTo>
                    <a:pt x="1144" y="0"/>
                  </a:moveTo>
                  <a:cubicBezTo>
                    <a:pt x="1079" y="101"/>
                    <a:pt x="901" y="131"/>
                    <a:pt x="703" y="131"/>
                  </a:cubicBezTo>
                  <a:cubicBezTo>
                    <a:pt x="430" y="131"/>
                    <a:pt x="118" y="74"/>
                    <a:pt x="1" y="60"/>
                  </a:cubicBezTo>
                  <a:lnTo>
                    <a:pt x="1" y="60"/>
                  </a:lnTo>
                  <a:cubicBezTo>
                    <a:pt x="36" y="477"/>
                    <a:pt x="215" y="905"/>
                    <a:pt x="358" y="1298"/>
                  </a:cubicBezTo>
                  <a:cubicBezTo>
                    <a:pt x="620" y="858"/>
                    <a:pt x="882" y="429"/>
                    <a:pt x="1144" y="0"/>
                  </a:cubicBez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6714254" y="4175672"/>
              <a:ext cx="88613" cy="96900"/>
            </a:xfrm>
            <a:custGeom>
              <a:avLst/>
              <a:gdLst/>
              <a:ahLst/>
              <a:cxnLst/>
              <a:rect l="l" t="t" r="r" b="b"/>
              <a:pathLst>
                <a:path w="1144" h="1251" extrusionOk="0">
                  <a:moveTo>
                    <a:pt x="1143" y="1"/>
                  </a:moveTo>
                  <a:cubicBezTo>
                    <a:pt x="850" y="67"/>
                    <a:pt x="541" y="103"/>
                    <a:pt x="235" y="103"/>
                  </a:cubicBezTo>
                  <a:cubicBezTo>
                    <a:pt x="156" y="103"/>
                    <a:pt x="78" y="101"/>
                    <a:pt x="0" y="96"/>
                  </a:cubicBezTo>
                  <a:lnTo>
                    <a:pt x="0" y="96"/>
                  </a:lnTo>
                  <a:lnTo>
                    <a:pt x="12" y="144"/>
                  </a:lnTo>
                  <a:cubicBezTo>
                    <a:pt x="203" y="513"/>
                    <a:pt x="393" y="882"/>
                    <a:pt x="584" y="1251"/>
                  </a:cubicBezTo>
                  <a:cubicBezTo>
                    <a:pt x="798" y="846"/>
                    <a:pt x="989" y="429"/>
                    <a:pt x="1143" y="1"/>
                  </a:cubicBezTo>
                  <a:close/>
                </a:path>
              </a:pathLst>
            </a:custGeom>
            <a:solidFill>
              <a:srgbClr val="000000">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792;p29">
            <a:extLst>
              <a:ext uri="{FF2B5EF4-FFF2-40B4-BE49-F238E27FC236}">
                <a16:creationId xmlns:a16="http://schemas.microsoft.com/office/drawing/2014/main" id="{E4E2DEB5-F491-4ED8-85DA-AEF090E31A19}"/>
              </a:ext>
            </a:extLst>
          </p:cNvPr>
          <p:cNvSpPr txBox="1">
            <a:spLocks/>
          </p:cNvSpPr>
          <p:nvPr/>
        </p:nvSpPr>
        <p:spPr>
          <a:xfrm>
            <a:off x="6691838" y="2085733"/>
            <a:ext cx="202247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800" dirty="0">
                <a:solidFill>
                  <a:schemeClr val="bg1"/>
                </a:solidFill>
              </a:rPr>
              <a:t>أ - الحرية في الإسلام:</a:t>
            </a:r>
          </a:p>
        </p:txBody>
      </p:sp>
      <p:sp>
        <p:nvSpPr>
          <p:cNvPr id="98" name="Google Shape;792;p29">
            <a:extLst>
              <a:ext uri="{FF2B5EF4-FFF2-40B4-BE49-F238E27FC236}">
                <a16:creationId xmlns:a16="http://schemas.microsoft.com/office/drawing/2014/main" id="{0E9172BD-FB9E-4520-AA76-3988922D20CA}"/>
              </a:ext>
            </a:extLst>
          </p:cNvPr>
          <p:cNvSpPr txBox="1">
            <a:spLocks/>
          </p:cNvSpPr>
          <p:nvPr/>
        </p:nvSpPr>
        <p:spPr>
          <a:xfrm>
            <a:off x="1499414" y="767722"/>
            <a:ext cx="6359796"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800" dirty="0">
                <a:solidFill>
                  <a:schemeClr val="bg1"/>
                </a:solidFill>
                <a:effectLst>
                  <a:outerShdw blurRad="38100" dist="38100" dir="2700000" algn="tl">
                    <a:srgbClr val="000000">
                      <a:alpha val="43137"/>
                    </a:srgbClr>
                  </a:outerShdw>
                </a:effectLst>
              </a:rPr>
              <a:t>1- أُبيِّنُ مفهوم الحُرِّية في الإسلام وعند الغرب، ثم أُقارنُ بينهما.</a:t>
            </a:r>
          </a:p>
        </p:txBody>
      </p:sp>
      <p:sp>
        <p:nvSpPr>
          <p:cNvPr id="99" name="Google Shape;792;p29">
            <a:extLst>
              <a:ext uri="{FF2B5EF4-FFF2-40B4-BE49-F238E27FC236}">
                <a16:creationId xmlns:a16="http://schemas.microsoft.com/office/drawing/2014/main" id="{B7BB26A1-A7ED-418F-B75A-FA98019EA374}"/>
              </a:ext>
            </a:extLst>
          </p:cNvPr>
          <p:cNvSpPr txBox="1">
            <a:spLocks/>
          </p:cNvSpPr>
          <p:nvPr/>
        </p:nvSpPr>
        <p:spPr>
          <a:xfrm>
            <a:off x="1612953" y="1809409"/>
            <a:ext cx="6879087"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400" dirty="0">
                <a:solidFill>
                  <a:schemeClr val="accent1">
                    <a:lumMod val="20000"/>
                    <a:lumOff val="80000"/>
                  </a:schemeClr>
                </a:solidFill>
              </a:rPr>
              <a:t>اختلف مفهوم الحُرِّية عند علماء الإسلام عن مفهومها عند علماء الغرب على النحو التالي :</a:t>
            </a:r>
          </a:p>
        </p:txBody>
      </p:sp>
      <p:sp>
        <p:nvSpPr>
          <p:cNvPr id="100" name="Google Shape;792;p29">
            <a:extLst>
              <a:ext uri="{FF2B5EF4-FFF2-40B4-BE49-F238E27FC236}">
                <a16:creationId xmlns:a16="http://schemas.microsoft.com/office/drawing/2014/main" id="{98408B7C-D0FD-4561-A6F7-339B56706187}"/>
              </a:ext>
            </a:extLst>
          </p:cNvPr>
          <p:cNvSpPr txBox="1">
            <a:spLocks/>
          </p:cNvSpPr>
          <p:nvPr/>
        </p:nvSpPr>
        <p:spPr>
          <a:xfrm>
            <a:off x="2414055" y="2282047"/>
            <a:ext cx="4180995"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400" dirty="0">
                <a:solidFill>
                  <a:schemeClr val="tx1">
                    <a:lumMod val="50000"/>
                  </a:schemeClr>
                </a:solidFill>
              </a:rPr>
              <a:t>إطلاق العنان للفرد بالتصرف كما يشاء، شريطة ألا يتعدى حدود الله أو يضر بغيره أو بنفسه.</a:t>
            </a:r>
          </a:p>
        </p:txBody>
      </p:sp>
      <p:grpSp>
        <p:nvGrpSpPr>
          <p:cNvPr id="101" name="Google Shape;2494;p50">
            <a:extLst>
              <a:ext uri="{FF2B5EF4-FFF2-40B4-BE49-F238E27FC236}">
                <a16:creationId xmlns:a16="http://schemas.microsoft.com/office/drawing/2014/main" id="{4704D9EB-4193-40C7-AE09-34577DE2DA27}"/>
              </a:ext>
            </a:extLst>
          </p:cNvPr>
          <p:cNvGrpSpPr/>
          <p:nvPr/>
        </p:nvGrpSpPr>
        <p:grpSpPr>
          <a:xfrm>
            <a:off x="50384" y="1832186"/>
            <a:ext cx="1836380" cy="2880005"/>
            <a:chOff x="486743" y="1486025"/>
            <a:chExt cx="1836380" cy="2880005"/>
          </a:xfrm>
        </p:grpSpPr>
        <p:grpSp>
          <p:nvGrpSpPr>
            <p:cNvPr id="102" name="Google Shape;2495;p50">
              <a:extLst>
                <a:ext uri="{FF2B5EF4-FFF2-40B4-BE49-F238E27FC236}">
                  <a16:creationId xmlns:a16="http://schemas.microsoft.com/office/drawing/2014/main" id="{21C3799E-8EBF-4D35-8695-1335E2FE3914}"/>
                </a:ext>
              </a:extLst>
            </p:cNvPr>
            <p:cNvGrpSpPr/>
            <p:nvPr/>
          </p:nvGrpSpPr>
          <p:grpSpPr>
            <a:xfrm>
              <a:off x="486743" y="1486025"/>
              <a:ext cx="1836380" cy="2880005"/>
              <a:chOff x="622940" y="1486025"/>
              <a:chExt cx="1836380" cy="2880005"/>
            </a:xfrm>
          </p:grpSpPr>
          <p:sp>
            <p:nvSpPr>
              <p:cNvPr id="106" name="Google Shape;2496;p50">
                <a:extLst>
                  <a:ext uri="{FF2B5EF4-FFF2-40B4-BE49-F238E27FC236}">
                    <a16:creationId xmlns:a16="http://schemas.microsoft.com/office/drawing/2014/main" id="{A6F2D854-4D0C-496E-88E0-68A0E0A23C59}"/>
                  </a:ext>
                </a:extLst>
              </p:cNvPr>
              <p:cNvSpPr/>
              <p:nvPr/>
            </p:nvSpPr>
            <p:spPr>
              <a:xfrm>
                <a:off x="918901" y="3567285"/>
                <a:ext cx="867818" cy="544175"/>
              </a:xfrm>
              <a:custGeom>
                <a:avLst/>
                <a:gdLst/>
                <a:ahLst/>
                <a:cxnLst/>
                <a:rect l="l" t="t" r="r" b="b"/>
                <a:pathLst>
                  <a:path w="23111" h="14492" extrusionOk="0">
                    <a:moveTo>
                      <a:pt x="22540" y="0"/>
                    </a:moveTo>
                    <a:cubicBezTo>
                      <a:pt x="22392" y="63"/>
                      <a:pt x="22244" y="127"/>
                      <a:pt x="22097" y="169"/>
                    </a:cubicBezTo>
                    <a:cubicBezTo>
                      <a:pt x="16188" y="2443"/>
                      <a:pt x="8920" y="2908"/>
                      <a:pt x="3945" y="2908"/>
                    </a:cubicBezTo>
                    <a:cubicBezTo>
                      <a:pt x="2357" y="2908"/>
                      <a:pt x="1003" y="2861"/>
                      <a:pt x="1" y="2810"/>
                    </a:cubicBezTo>
                    <a:lnTo>
                      <a:pt x="1" y="2810"/>
                    </a:lnTo>
                    <a:cubicBezTo>
                      <a:pt x="677" y="10055"/>
                      <a:pt x="2240" y="14491"/>
                      <a:pt x="2240" y="14491"/>
                    </a:cubicBezTo>
                    <a:lnTo>
                      <a:pt x="5050" y="14047"/>
                    </a:lnTo>
                    <a:cubicBezTo>
                      <a:pt x="5050" y="14047"/>
                      <a:pt x="5155" y="13477"/>
                      <a:pt x="5345" y="12780"/>
                    </a:cubicBezTo>
                    <a:cubicBezTo>
                      <a:pt x="5366" y="12674"/>
                      <a:pt x="5388" y="12569"/>
                      <a:pt x="5409" y="12463"/>
                    </a:cubicBezTo>
                    <a:cubicBezTo>
                      <a:pt x="5641" y="11555"/>
                      <a:pt x="5979" y="10541"/>
                      <a:pt x="6317" y="10266"/>
                    </a:cubicBezTo>
                    <a:cubicBezTo>
                      <a:pt x="6942" y="9782"/>
                      <a:pt x="15210" y="9164"/>
                      <a:pt x="16400" y="9164"/>
                    </a:cubicBezTo>
                    <a:cubicBezTo>
                      <a:pt x="16456" y="9164"/>
                      <a:pt x="16497" y="9165"/>
                      <a:pt x="16520" y="9168"/>
                    </a:cubicBezTo>
                    <a:cubicBezTo>
                      <a:pt x="17027" y="9252"/>
                      <a:pt x="18189" y="12590"/>
                      <a:pt x="18189" y="12590"/>
                    </a:cubicBezTo>
                    <a:lnTo>
                      <a:pt x="18738" y="12569"/>
                    </a:lnTo>
                    <a:lnTo>
                      <a:pt x="21188" y="12463"/>
                    </a:lnTo>
                    <a:cubicBezTo>
                      <a:pt x="21188" y="12463"/>
                      <a:pt x="23111" y="9168"/>
                      <a:pt x="22540"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497;p50">
                <a:extLst>
                  <a:ext uri="{FF2B5EF4-FFF2-40B4-BE49-F238E27FC236}">
                    <a16:creationId xmlns:a16="http://schemas.microsoft.com/office/drawing/2014/main" id="{8EAD186C-072F-42FA-9FDD-5C587E4136D6}"/>
                  </a:ext>
                </a:extLst>
              </p:cNvPr>
              <p:cNvSpPr/>
              <p:nvPr/>
            </p:nvSpPr>
            <p:spPr>
              <a:xfrm>
                <a:off x="1115619" y="3832831"/>
                <a:ext cx="543386" cy="207201"/>
              </a:xfrm>
              <a:custGeom>
                <a:avLst/>
                <a:gdLst/>
                <a:ahLst/>
                <a:cxnLst/>
                <a:rect l="l" t="t" r="r" b="b"/>
                <a:pathLst>
                  <a:path w="14471" h="5518" extrusionOk="0">
                    <a:moveTo>
                      <a:pt x="12456" y="0"/>
                    </a:moveTo>
                    <a:cubicBezTo>
                      <a:pt x="10196" y="0"/>
                      <a:pt x="2476" y="1695"/>
                      <a:pt x="1184" y="1885"/>
                    </a:cubicBezTo>
                    <a:cubicBezTo>
                      <a:pt x="1" y="2075"/>
                      <a:pt x="106" y="4504"/>
                      <a:pt x="170" y="5391"/>
                    </a:cubicBezTo>
                    <a:cubicBezTo>
                      <a:pt x="402" y="4483"/>
                      <a:pt x="740" y="3469"/>
                      <a:pt x="1078" y="3194"/>
                    </a:cubicBezTo>
                    <a:cubicBezTo>
                      <a:pt x="1703" y="2710"/>
                      <a:pt x="9971" y="2092"/>
                      <a:pt x="11161" y="2092"/>
                    </a:cubicBezTo>
                    <a:cubicBezTo>
                      <a:pt x="11217" y="2092"/>
                      <a:pt x="11258" y="2093"/>
                      <a:pt x="11281" y="2096"/>
                    </a:cubicBezTo>
                    <a:cubicBezTo>
                      <a:pt x="11788" y="2180"/>
                      <a:pt x="12950" y="5518"/>
                      <a:pt x="12950" y="5518"/>
                    </a:cubicBezTo>
                    <a:lnTo>
                      <a:pt x="13499" y="5497"/>
                    </a:lnTo>
                    <a:cubicBezTo>
                      <a:pt x="14175" y="4694"/>
                      <a:pt x="14471" y="3934"/>
                      <a:pt x="14471" y="3934"/>
                    </a:cubicBezTo>
                    <a:cubicBezTo>
                      <a:pt x="14090" y="1378"/>
                      <a:pt x="13964" y="533"/>
                      <a:pt x="12992" y="68"/>
                    </a:cubicBezTo>
                    <a:cubicBezTo>
                      <a:pt x="12892" y="21"/>
                      <a:pt x="12708" y="0"/>
                      <a:pt x="12456" y="0"/>
                    </a:cubicBezTo>
                    <a:close/>
                  </a:path>
                </a:pathLst>
              </a:custGeom>
              <a:solidFill>
                <a:srgbClr val="003D57">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498;p50">
                <a:extLst>
                  <a:ext uri="{FF2B5EF4-FFF2-40B4-BE49-F238E27FC236}">
                    <a16:creationId xmlns:a16="http://schemas.microsoft.com/office/drawing/2014/main" id="{ABAAF00B-47F4-49E0-B6D3-6CC19A59775A}"/>
                  </a:ext>
                </a:extLst>
              </p:cNvPr>
              <p:cNvSpPr/>
              <p:nvPr/>
            </p:nvSpPr>
            <p:spPr>
              <a:xfrm>
                <a:off x="918901" y="3573631"/>
                <a:ext cx="829742" cy="537829"/>
              </a:xfrm>
              <a:custGeom>
                <a:avLst/>
                <a:gdLst/>
                <a:ahLst/>
                <a:cxnLst/>
                <a:rect l="l" t="t" r="r" b="b"/>
                <a:pathLst>
                  <a:path w="22097" h="14323" extrusionOk="0">
                    <a:moveTo>
                      <a:pt x="22097" y="0"/>
                    </a:moveTo>
                    <a:lnTo>
                      <a:pt x="22097" y="0"/>
                    </a:lnTo>
                    <a:cubicBezTo>
                      <a:pt x="16188" y="2274"/>
                      <a:pt x="8920" y="2739"/>
                      <a:pt x="3945" y="2739"/>
                    </a:cubicBezTo>
                    <a:cubicBezTo>
                      <a:pt x="2357" y="2739"/>
                      <a:pt x="1003" y="2692"/>
                      <a:pt x="1" y="2641"/>
                    </a:cubicBezTo>
                    <a:lnTo>
                      <a:pt x="1" y="2641"/>
                    </a:lnTo>
                    <a:cubicBezTo>
                      <a:pt x="677" y="9886"/>
                      <a:pt x="2240" y="14322"/>
                      <a:pt x="2240" y="14322"/>
                    </a:cubicBezTo>
                    <a:lnTo>
                      <a:pt x="5050" y="13878"/>
                    </a:lnTo>
                    <a:cubicBezTo>
                      <a:pt x="5050" y="13878"/>
                      <a:pt x="5155" y="13308"/>
                      <a:pt x="5345" y="12611"/>
                    </a:cubicBezTo>
                    <a:lnTo>
                      <a:pt x="3698" y="12484"/>
                    </a:lnTo>
                    <a:cubicBezTo>
                      <a:pt x="3698" y="12484"/>
                      <a:pt x="3486" y="10372"/>
                      <a:pt x="3486" y="9780"/>
                    </a:cubicBezTo>
                    <a:cubicBezTo>
                      <a:pt x="3486" y="9189"/>
                      <a:pt x="5831" y="7520"/>
                      <a:pt x="6803" y="6675"/>
                    </a:cubicBezTo>
                    <a:cubicBezTo>
                      <a:pt x="7775" y="5830"/>
                      <a:pt x="8725" y="3401"/>
                      <a:pt x="9021" y="3274"/>
                    </a:cubicBezTo>
                    <a:cubicBezTo>
                      <a:pt x="9317" y="3147"/>
                      <a:pt x="17280" y="2514"/>
                      <a:pt x="19879" y="1627"/>
                    </a:cubicBezTo>
                    <a:cubicBezTo>
                      <a:pt x="21125" y="1183"/>
                      <a:pt x="21780" y="549"/>
                      <a:pt x="22097" y="0"/>
                    </a:cubicBezTo>
                    <a:close/>
                  </a:path>
                </a:pathLst>
              </a:custGeom>
              <a:solidFill>
                <a:srgbClr val="003D57">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499;p50">
                <a:extLst>
                  <a:ext uri="{FF2B5EF4-FFF2-40B4-BE49-F238E27FC236}">
                    <a16:creationId xmlns:a16="http://schemas.microsoft.com/office/drawing/2014/main" id="{711D888C-448A-4835-AD97-F069867DFCDA}"/>
                  </a:ext>
                </a:extLst>
              </p:cNvPr>
              <p:cNvSpPr/>
              <p:nvPr/>
            </p:nvSpPr>
            <p:spPr>
              <a:xfrm>
                <a:off x="948264" y="4025494"/>
                <a:ext cx="199053" cy="145544"/>
              </a:xfrm>
              <a:custGeom>
                <a:avLst/>
                <a:gdLst/>
                <a:ahLst/>
                <a:cxnLst/>
                <a:rect l="l" t="t" r="r" b="b"/>
                <a:pathLst>
                  <a:path w="5301" h="3876" extrusionOk="0">
                    <a:moveTo>
                      <a:pt x="4982" y="1"/>
                    </a:moveTo>
                    <a:cubicBezTo>
                      <a:pt x="4962" y="1"/>
                      <a:pt x="4943" y="3"/>
                      <a:pt x="4922" y="7"/>
                    </a:cubicBezTo>
                    <a:cubicBezTo>
                      <a:pt x="3761" y="112"/>
                      <a:pt x="2514" y="281"/>
                      <a:pt x="1564" y="429"/>
                    </a:cubicBezTo>
                    <a:cubicBezTo>
                      <a:pt x="1014" y="514"/>
                      <a:pt x="571" y="598"/>
                      <a:pt x="296" y="640"/>
                    </a:cubicBezTo>
                    <a:cubicBezTo>
                      <a:pt x="127" y="662"/>
                      <a:pt x="1" y="831"/>
                      <a:pt x="22" y="1021"/>
                    </a:cubicBezTo>
                    <a:cubicBezTo>
                      <a:pt x="191" y="1992"/>
                      <a:pt x="761" y="3218"/>
                      <a:pt x="993" y="3703"/>
                    </a:cubicBezTo>
                    <a:cubicBezTo>
                      <a:pt x="1050" y="3798"/>
                      <a:pt x="1158" y="3876"/>
                      <a:pt x="1271" y="3876"/>
                    </a:cubicBezTo>
                    <a:cubicBezTo>
                      <a:pt x="1284" y="3876"/>
                      <a:pt x="1297" y="3875"/>
                      <a:pt x="1310" y="3872"/>
                    </a:cubicBezTo>
                    <a:cubicBezTo>
                      <a:pt x="2451" y="3788"/>
                      <a:pt x="4077" y="3471"/>
                      <a:pt x="4648" y="3344"/>
                    </a:cubicBezTo>
                    <a:cubicBezTo>
                      <a:pt x="4775" y="3323"/>
                      <a:pt x="4859" y="3239"/>
                      <a:pt x="4901" y="3112"/>
                    </a:cubicBezTo>
                    <a:cubicBezTo>
                      <a:pt x="4965" y="2795"/>
                      <a:pt x="5049" y="2415"/>
                      <a:pt x="5091" y="2035"/>
                    </a:cubicBezTo>
                    <a:cubicBezTo>
                      <a:pt x="5197" y="1401"/>
                      <a:pt x="5260" y="746"/>
                      <a:pt x="5282" y="345"/>
                    </a:cubicBezTo>
                    <a:cubicBezTo>
                      <a:pt x="5301" y="173"/>
                      <a:pt x="5164" y="1"/>
                      <a:pt x="4982"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500;p50">
                <a:extLst>
                  <a:ext uri="{FF2B5EF4-FFF2-40B4-BE49-F238E27FC236}">
                    <a16:creationId xmlns:a16="http://schemas.microsoft.com/office/drawing/2014/main" id="{DF2CFF0B-2D77-4962-8F54-5D716A8E8930}"/>
                  </a:ext>
                </a:extLst>
              </p:cNvPr>
              <p:cNvSpPr/>
              <p:nvPr/>
            </p:nvSpPr>
            <p:spPr>
              <a:xfrm>
                <a:off x="948264" y="4041603"/>
                <a:ext cx="191205" cy="129435"/>
              </a:xfrm>
              <a:custGeom>
                <a:avLst/>
                <a:gdLst/>
                <a:ahLst/>
                <a:cxnLst/>
                <a:rect l="l" t="t" r="r" b="b"/>
                <a:pathLst>
                  <a:path w="5092" h="3447" extrusionOk="0">
                    <a:moveTo>
                      <a:pt x="1564" y="0"/>
                    </a:moveTo>
                    <a:cubicBezTo>
                      <a:pt x="1014" y="85"/>
                      <a:pt x="571" y="169"/>
                      <a:pt x="296" y="211"/>
                    </a:cubicBezTo>
                    <a:cubicBezTo>
                      <a:pt x="127" y="233"/>
                      <a:pt x="1" y="402"/>
                      <a:pt x="22" y="592"/>
                    </a:cubicBezTo>
                    <a:cubicBezTo>
                      <a:pt x="191" y="1563"/>
                      <a:pt x="761" y="2789"/>
                      <a:pt x="993" y="3274"/>
                    </a:cubicBezTo>
                    <a:cubicBezTo>
                      <a:pt x="1050" y="3369"/>
                      <a:pt x="1158" y="3447"/>
                      <a:pt x="1271" y="3447"/>
                    </a:cubicBezTo>
                    <a:cubicBezTo>
                      <a:pt x="1284" y="3447"/>
                      <a:pt x="1297" y="3446"/>
                      <a:pt x="1310" y="3443"/>
                    </a:cubicBezTo>
                    <a:cubicBezTo>
                      <a:pt x="2451" y="3359"/>
                      <a:pt x="4077" y="3042"/>
                      <a:pt x="4648" y="2915"/>
                    </a:cubicBezTo>
                    <a:cubicBezTo>
                      <a:pt x="4775" y="2894"/>
                      <a:pt x="4859" y="2810"/>
                      <a:pt x="4901" y="2683"/>
                    </a:cubicBezTo>
                    <a:cubicBezTo>
                      <a:pt x="4965" y="2366"/>
                      <a:pt x="5049" y="1986"/>
                      <a:pt x="5091" y="1606"/>
                    </a:cubicBezTo>
                    <a:lnTo>
                      <a:pt x="5091" y="1606"/>
                    </a:lnTo>
                    <a:cubicBezTo>
                      <a:pt x="4567" y="1819"/>
                      <a:pt x="3899" y="2033"/>
                      <a:pt x="3253" y="2033"/>
                    </a:cubicBezTo>
                    <a:cubicBezTo>
                      <a:pt x="3197" y="2033"/>
                      <a:pt x="3140" y="2031"/>
                      <a:pt x="3085" y="2028"/>
                    </a:cubicBezTo>
                    <a:cubicBezTo>
                      <a:pt x="2028" y="1944"/>
                      <a:pt x="1733" y="993"/>
                      <a:pt x="1564" y="0"/>
                    </a:cubicBezTo>
                    <a:close/>
                  </a:path>
                </a:pathLst>
              </a:custGeom>
              <a:solidFill>
                <a:srgbClr val="200F20">
                  <a:alpha val="3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501;p50">
                <a:extLst>
                  <a:ext uri="{FF2B5EF4-FFF2-40B4-BE49-F238E27FC236}">
                    <a16:creationId xmlns:a16="http://schemas.microsoft.com/office/drawing/2014/main" id="{12A62E3C-7355-4172-9555-AA8BCB35AE03}"/>
                  </a:ext>
                </a:extLst>
              </p:cNvPr>
              <p:cNvSpPr/>
              <p:nvPr/>
            </p:nvSpPr>
            <p:spPr>
              <a:xfrm>
                <a:off x="1030759" y="4135963"/>
                <a:ext cx="61920" cy="103976"/>
              </a:xfrm>
              <a:custGeom>
                <a:avLst/>
                <a:gdLst/>
                <a:ahLst/>
                <a:cxnLst/>
                <a:rect l="l" t="t" r="r" b="b"/>
                <a:pathLst>
                  <a:path w="1649" h="2769" extrusionOk="0">
                    <a:moveTo>
                      <a:pt x="1648" y="1"/>
                    </a:moveTo>
                    <a:lnTo>
                      <a:pt x="803" y="297"/>
                    </a:lnTo>
                    <a:lnTo>
                      <a:pt x="0" y="592"/>
                    </a:lnTo>
                    <a:lnTo>
                      <a:pt x="402" y="2768"/>
                    </a:lnTo>
                    <a:lnTo>
                      <a:pt x="1437" y="2768"/>
                    </a:lnTo>
                    <a:lnTo>
                      <a:pt x="1648" y="1"/>
                    </a:lnTo>
                    <a:close/>
                  </a:path>
                </a:pathLst>
              </a:custGeom>
              <a:solidFill>
                <a:srgbClr val="F8A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02;p50">
                <a:extLst>
                  <a:ext uri="{FF2B5EF4-FFF2-40B4-BE49-F238E27FC236}">
                    <a16:creationId xmlns:a16="http://schemas.microsoft.com/office/drawing/2014/main" id="{4F3707C7-4340-4F8C-BA1E-9661E70D681D}"/>
                  </a:ext>
                </a:extLst>
              </p:cNvPr>
              <p:cNvSpPr/>
              <p:nvPr/>
            </p:nvSpPr>
            <p:spPr>
              <a:xfrm>
                <a:off x="1030759" y="4147077"/>
                <a:ext cx="30190" cy="92861"/>
              </a:xfrm>
              <a:custGeom>
                <a:avLst/>
                <a:gdLst/>
                <a:ahLst/>
                <a:cxnLst/>
                <a:rect l="l" t="t" r="r" b="b"/>
                <a:pathLst>
                  <a:path w="804" h="2473" extrusionOk="0">
                    <a:moveTo>
                      <a:pt x="803" y="1"/>
                    </a:moveTo>
                    <a:lnTo>
                      <a:pt x="0" y="296"/>
                    </a:lnTo>
                    <a:lnTo>
                      <a:pt x="402" y="2472"/>
                    </a:lnTo>
                    <a:lnTo>
                      <a:pt x="803" y="2472"/>
                    </a:lnTo>
                    <a:lnTo>
                      <a:pt x="803" y="1"/>
                    </a:lnTo>
                    <a:close/>
                  </a:path>
                </a:pathLst>
              </a:custGeom>
              <a:solidFill>
                <a:srgbClr val="F166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03;p50">
                <a:extLst>
                  <a:ext uri="{FF2B5EF4-FFF2-40B4-BE49-F238E27FC236}">
                    <a16:creationId xmlns:a16="http://schemas.microsoft.com/office/drawing/2014/main" id="{92C98506-2C6B-412E-9D29-A5F6CAB85C8D}"/>
                  </a:ext>
                </a:extLst>
              </p:cNvPr>
              <p:cNvSpPr/>
              <p:nvPr/>
            </p:nvSpPr>
            <p:spPr>
              <a:xfrm>
                <a:off x="1023624" y="4207381"/>
                <a:ext cx="249107" cy="158649"/>
              </a:xfrm>
              <a:custGeom>
                <a:avLst/>
                <a:gdLst/>
                <a:ahLst/>
                <a:cxnLst/>
                <a:rect l="l" t="t" r="r" b="b"/>
                <a:pathLst>
                  <a:path w="6634" h="4225" extrusionOk="0">
                    <a:moveTo>
                      <a:pt x="2430" y="0"/>
                    </a:moveTo>
                    <a:lnTo>
                      <a:pt x="0" y="211"/>
                    </a:lnTo>
                    <a:cubicBezTo>
                      <a:pt x="0" y="211"/>
                      <a:pt x="359" y="1099"/>
                      <a:pt x="381" y="1521"/>
                    </a:cubicBezTo>
                    <a:cubicBezTo>
                      <a:pt x="402" y="1965"/>
                      <a:pt x="0" y="3063"/>
                      <a:pt x="0" y="3570"/>
                    </a:cubicBezTo>
                    <a:cubicBezTo>
                      <a:pt x="0" y="4077"/>
                      <a:pt x="0" y="4225"/>
                      <a:pt x="803" y="4225"/>
                    </a:cubicBezTo>
                    <a:cubicBezTo>
                      <a:pt x="1352" y="4225"/>
                      <a:pt x="719" y="2915"/>
                      <a:pt x="1204" y="2683"/>
                    </a:cubicBezTo>
                    <a:cubicBezTo>
                      <a:pt x="1246" y="2665"/>
                      <a:pt x="1285" y="2656"/>
                      <a:pt x="1322" y="2656"/>
                    </a:cubicBezTo>
                    <a:cubicBezTo>
                      <a:pt x="1708" y="2656"/>
                      <a:pt x="1834" y="3601"/>
                      <a:pt x="2683" y="3929"/>
                    </a:cubicBezTo>
                    <a:cubicBezTo>
                      <a:pt x="3029" y="4060"/>
                      <a:pt x="3481" y="4104"/>
                      <a:pt x="3938" y="4104"/>
                    </a:cubicBezTo>
                    <a:cubicBezTo>
                      <a:pt x="4736" y="4104"/>
                      <a:pt x="5548" y="3969"/>
                      <a:pt x="5831" y="3929"/>
                    </a:cubicBezTo>
                    <a:cubicBezTo>
                      <a:pt x="6253" y="3866"/>
                      <a:pt x="6633" y="3570"/>
                      <a:pt x="6633" y="2831"/>
                    </a:cubicBezTo>
                    <a:cubicBezTo>
                      <a:pt x="6633" y="2457"/>
                      <a:pt x="6530" y="2358"/>
                      <a:pt x="6267" y="2358"/>
                    </a:cubicBezTo>
                    <a:cubicBezTo>
                      <a:pt x="6025" y="2358"/>
                      <a:pt x="5648" y="2441"/>
                      <a:pt x="5091" y="2472"/>
                    </a:cubicBezTo>
                    <a:cubicBezTo>
                      <a:pt x="5013" y="2476"/>
                      <a:pt x="4935" y="2478"/>
                      <a:pt x="4857" y="2478"/>
                    </a:cubicBezTo>
                    <a:cubicBezTo>
                      <a:pt x="3777" y="2478"/>
                      <a:pt x="2745" y="2083"/>
                      <a:pt x="2430" y="1669"/>
                    </a:cubicBezTo>
                    <a:cubicBezTo>
                      <a:pt x="2113" y="1225"/>
                      <a:pt x="2430" y="0"/>
                      <a:pt x="2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04;p50">
                <a:extLst>
                  <a:ext uri="{FF2B5EF4-FFF2-40B4-BE49-F238E27FC236}">
                    <a16:creationId xmlns:a16="http://schemas.microsoft.com/office/drawing/2014/main" id="{440EEF0B-9FBE-4E6B-8E2E-40263DC11E9A}"/>
                  </a:ext>
                </a:extLst>
              </p:cNvPr>
              <p:cNvSpPr/>
              <p:nvPr/>
            </p:nvSpPr>
            <p:spPr>
              <a:xfrm>
                <a:off x="1550285" y="3952349"/>
                <a:ext cx="213397" cy="115767"/>
              </a:xfrm>
              <a:custGeom>
                <a:avLst/>
                <a:gdLst/>
                <a:ahLst/>
                <a:cxnLst/>
                <a:rect l="l" t="t" r="r" b="b"/>
                <a:pathLst>
                  <a:path w="5683" h="3083" extrusionOk="0">
                    <a:moveTo>
                      <a:pt x="5009" y="0"/>
                    </a:moveTo>
                    <a:cubicBezTo>
                      <a:pt x="3972" y="0"/>
                      <a:pt x="2891" y="73"/>
                      <a:pt x="2007" y="159"/>
                    </a:cubicBezTo>
                    <a:cubicBezTo>
                      <a:pt x="846" y="265"/>
                      <a:pt x="1" y="370"/>
                      <a:pt x="1" y="370"/>
                    </a:cubicBezTo>
                    <a:cubicBezTo>
                      <a:pt x="1" y="370"/>
                      <a:pt x="127" y="2779"/>
                      <a:pt x="2219" y="3053"/>
                    </a:cubicBezTo>
                    <a:cubicBezTo>
                      <a:pt x="2353" y="3068"/>
                      <a:pt x="2498" y="3083"/>
                      <a:pt x="2646" y="3083"/>
                    </a:cubicBezTo>
                    <a:cubicBezTo>
                      <a:pt x="2707" y="3083"/>
                      <a:pt x="2769" y="3080"/>
                      <a:pt x="2831" y="3074"/>
                    </a:cubicBezTo>
                    <a:cubicBezTo>
                      <a:pt x="3042" y="3053"/>
                      <a:pt x="3233" y="3032"/>
                      <a:pt x="3423" y="2990"/>
                    </a:cubicBezTo>
                    <a:cubicBezTo>
                      <a:pt x="5556" y="2504"/>
                      <a:pt x="5683" y="11"/>
                      <a:pt x="5683" y="11"/>
                    </a:cubicBezTo>
                    <a:cubicBezTo>
                      <a:pt x="5462" y="4"/>
                      <a:pt x="5237" y="0"/>
                      <a:pt x="5009"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505;p50">
                <a:extLst>
                  <a:ext uri="{FF2B5EF4-FFF2-40B4-BE49-F238E27FC236}">
                    <a16:creationId xmlns:a16="http://schemas.microsoft.com/office/drawing/2014/main" id="{413D56B2-EB61-4925-AF87-1DAC75CEB10F}"/>
                  </a:ext>
                </a:extLst>
              </p:cNvPr>
              <p:cNvSpPr/>
              <p:nvPr/>
            </p:nvSpPr>
            <p:spPr>
              <a:xfrm>
                <a:off x="1629588" y="4022565"/>
                <a:ext cx="49228" cy="250684"/>
              </a:xfrm>
              <a:custGeom>
                <a:avLst/>
                <a:gdLst/>
                <a:ahLst/>
                <a:cxnLst/>
                <a:rect l="l" t="t" r="r" b="b"/>
                <a:pathLst>
                  <a:path w="1311" h="6676" extrusionOk="0">
                    <a:moveTo>
                      <a:pt x="1" y="0"/>
                    </a:moveTo>
                    <a:cubicBezTo>
                      <a:pt x="1" y="0"/>
                      <a:pt x="43" y="486"/>
                      <a:pt x="107" y="1183"/>
                    </a:cubicBezTo>
                    <a:cubicBezTo>
                      <a:pt x="297" y="3105"/>
                      <a:pt x="677" y="6675"/>
                      <a:pt x="952" y="6675"/>
                    </a:cubicBezTo>
                    <a:cubicBezTo>
                      <a:pt x="973" y="6675"/>
                      <a:pt x="973" y="6654"/>
                      <a:pt x="994" y="6612"/>
                    </a:cubicBezTo>
                    <a:cubicBezTo>
                      <a:pt x="1226" y="6211"/>
                      <a:pt x="1290" y="2852"/>
                      <a:pt x="1311" y="1120"/>
                    </a:cubicBezTo>
                    <a:cubicBezTo>
                      <a:pt x="1311" y="486"/>
                      <a:pt x="1311" y="64"/>
                      <a:pt x="1311" y="64"/>
                    </a:cubicBezTo>
                    <a:lnTo>
                      <a:pt x="128" y="0"/>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506;p50">
                <a:extLst>
                  <a:ext uri="{FF2B5EF4-FFF2-40B4-BE49-F238E27FC236}">
                    <a16:creationId xmlns:a16="http://schemas.microsoft.com/office/drawing/2014/main" id="{2B602410-778C-4761-945B-289EDE2783E7}"/>
                  </a:ext>
                </a:extLst>
              </p:cNvPr>
              <p:cNvSpPr/>
              <p:nvPr/>
            </p:nvSpPr>
            <p:spPr>
              <a:xfrm>
                <a:off x="1550285" y="3958319"/>
                <a:ext cx="116630" cy="314932"/>
              </a:xfrm>
              <a:custGeom>
                <a:avLst/>
                <a:gdLst/>
                <a:ahLst/>
                <a:cxnLst/>
                <a:rect l="l" t="t" r="r" b="b"/>
                <a:pathLst>
                  <a:path w="3106" h="8387" extrusionOk="0">
                    <a:moveTo>
                      <a:pt x="2007" y="0"/>
                    </a:moveTo>
                    <a:lnTo>
                      <a:pt x="2007" y="0"/>
                    </a:lnTo>
                    <a:cubicBezTo>
                      <a:pt x="846" y="106"/>
                      <a:pt x="1" y="211"/>
                      <a:pt x="1" y="211"/>
                    </a:cubicBezTo>
                    <a:cubicBezTo>
                      <a:pt x="1" y="211"/>
                      <a:pt x="127" y="2620"/>
                      <a:pt x="2219" y="2894"/>
                    </a:cubicBezTo>
                    <a:cubicBezTo>
                      <a:pt x="2409" y="4816"/>
                      <a:pt x="2789" y="8386"/>
                      <a:pt x="3064" y="8386"/>
                    </a:cubicBezTo>
                    <a:cubicBezTo>
                      <a:pt x="3085" y="8386"/>
                      <a:pt x="3085" y="8365"/>
                      <a:pt x="3106" y="8323"/>
                    </a:cubicBezTo>
                    <a:cubicBezTo>
                      <a:pt x="2873" y="7246"/>
                      <a:pt x="2831" y="2915"/>
                      <a:pt x="2831" y="2915"/>
                    </a:cubicBezTo>
                    <a:cubicBezTo>
                      <a:pt x="2831" y="2915"/>
                      <a:pt x="2493" y="2429"/>
                      <a:pt x="2240" y="1711"/>
                    </a:cubicBezTo>
                    <a:cubicBezTo>
                      <a:pt x="2071" y="1225"/>
                      <a:pt x="1923" y="634"/>
                      <a:pt x="2007" y="0"/>
                    </a:cubicBezTo>
                    <a:close/>
                  </a:path>
                </a:pathLst>
              </a:custGeom>
              <a:solidFill>
                <a:srgbClr val="CC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507;p50">
                <a:extLst>
                  <a:ext uri="{FF2B5EF4-FFF2-40B4-BE49-F238E27FC236}">
                    <a16:creationId xmlns:a16="http://schemas.microsoft.com/office/drawing/2014/main" id="{F2A810AF-E1DB-4614-9611-E156B1BA65B6}"/>
                  </a:ext>
                </a:extLst>
              </p:cNvPr>
              <p:cNvSpPr/>
              <p:nvPr/>
            </p:nvSpPr>
            <p:spPr>
              <a:xfrm>
                <a:off x="1750158" y="3523653"/>
                <a:ext cx="203108" cy="140437"/>
              </a:xfrm>
              <a:custGeom>
                <a:avLst/>
                <a:gdLst/>
                <a:ahLst/>
                <a:cxnLst/>
                <a:rect l="l" t="t" r="r" b="b"/>
                <a:pathLst>
                  <a:path w="5409" h="3740" extrusionOk="0">
                    <a:moveTo>
                      <a:pt x="3127" y="0"/>
                    </a:moveTo>
                    <a:lnTo>
                      <a:pt x="402" y="782"/>
                    </a:lnTo>
                    <a:lnTo>
                      <a:pt x="1" y="909"/>
                    </a:lnTo>
                    <a:lnTo>
                      <a:pt x="297" y="1606"/>
                    </a:lnTo>
                    <a:lnTo>
                      <a:pt x="1205" y="3739"/>
                    </a:lnTo>
                    <a:cubicBezTo>
                      <a:pt x="1205" y="3739"/>
                      <a:pt x="3275" y="3105"/>
                      <a:pt x="4310" y="2303"/>
                    </a:cubicBezTo>
                    <a:cubicBezTo>
                      <a:pt x="4437" y="2197"/>
                      <a:pt x="4564" y="2070"/>
                      <a:pt x="4669" y="1944"/>
                    </a:cubicBezTo>
                    <a:cubicBezTo>
                      <a:pt x="5409" y="951"/>
                      <a:pt x="5134" y="296"/>
                      <a:pt x="4754" y="190"/>
                    </a:cubicBezTo>
                    <a:cubicBezTo>
                      <a:pt x="4736" y="186"/>
                      <a:pt x="4719" y="183"/>
                      <a:pt x="4703" y="183"/>
                    </a:cubicBezTo>
                    <a:cubicBezTo>
                      <a:pt x="4363" y="183"/>
                      <a:pt x="4392" y="1184"/>
                      <a:pt x="3936" y="1184"/>
                    </a:cubicBezTo>
                    <a:cubicBezTo>
                      <a:pt x="3927" y="1184"/>
                      <a:pt x="3918" y="1184"/>
                      <a:pt x="3909" y="1183"/>
                    </a:cubicBezTo>
                    <a:cubicBezTo>
                      <a:pt x="3655" y="1141"/>
                      <a:pt x="3465" y="845"/>
                      <a:pt x="3338" y="549"/>
                    </a:cubicBezTo>
                    <a:cubicBezTo>
                      <a:pt x="3212" y="275"/>
                      <a:pt x="3127" y="0"/>
                      <a:pt x="3127" y="0"/>
                    </a:cubicBezTo>
                    <a:close/>
                  </a:path>
                </a:pathLst>
              </a:custGeom>
              <a:solidFill>
                <a:srgbClr val="F8A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508;p50">
                <a:extLst>
                  <a:ext uri="{FF2B5EF4-FFF2-40B4-BE49-F238E27FC236}">
                    <a16:creationId xmlns:a16="http://schemas.microsoft.com/office/drawing/2014/main" id="{A989AE8E-2C5C-440B-AAF7-60C23A309ED3}"/>
                  </a:ext>
                </a:extLst>
              </p:cNvPr>
              <p:cNvSpPr/>
              <p:nvPr/>
            </p:nvSpPr>
            <p:spPr>
              <a:xfrm>
                <a:off x="1759695" y="3523653"/>
                <a:ext cx="162629" cy="140437"/>
              </a:xfrm>
              <a:custGeom>
                <a:avLst/>
                <a:gdLst/>
                <a:ahLst/>
                <a:cxnLst/>
                <a:rect l="l" t="t" r="r" b="b"/>
                <a:pathLst>
                  <a:path w="4331" h="3740" extrusionOk="0">
                    <a:moveTo>
                      <a:pt x="2873" y="0"/>
                    </a:moveTo>
                    <a:lnTo>
                      <a:pt x="148" y="782"/>
                    </a:lnTo>
                    <a:cubicBezTo>
                      <a:pt x="0" y="1035"/>
                      <a:pt x="0" y="1310"/>
                      <a:pt x="43" y="1606"/>
                    </a:cubicBezTo>
                    <a:lnTo>
                      <a:pt x="951" y="3739"/>
                    </a:lnTo>
                    <a:cubicBezTo>
                      <a:pt x="951" y="3739"/>
                      <a:pt x="3021" y="3105"/>
                      <a:pt x="4056" y="2303"/>
                    </a:cubicBezTo>
                    <a:cubicBezTo>
                      <a:pt x="4204" y="2049"/>
                      <a:pt x="4331" y="1838"/>
                      <a:pt x="4288" y="1796"/>
                    </a:cubicBezTo>
                    <a:cubicBezTo>
                      <a:pt x="4277" y="1766"/>
                      <a:pt x="4240" y="1755"/>
                      <a:pt x="4183" y="1755"/>
                    </a:cubicBezTo>
                    <a:cubicBezTo>
                      <a:pt x="4038" y="1755"/>
                      <a:pt x="3762" y="1829"/>
                      <a:pt x="3444" y="1859"/>
                    </a:cubicBezTo>
                    <a:cubicBezTo>
                      <a:pt x="3000" y="1901"/>
                      <a:pt x="2789" y="2028"/>
                      <a:pt x="2324" y="2134"/>
                    </a:cubicBezTo>
                    <a:cubicBezTo>
                      <a:pt x="2284" y="2141"/>
                      <a:pt x="2249" y="2144"/>
                      <a:pt x="2216" y="2144"/>
                    </a:cubicBezTo>
                    <a:cubicBezTo>
                      <a:pt x="1866" y="2144"/>
                      <a:pt x="1901" y="1753"/>
                      <a:pt x="1901" y="1521"/>
                    </a:cubicBezTo>
                    <a:cubicBezTo>
                      <a:pt x="1901" y="1268"/>
                      <a:pt x="2620" y="972"/>
                      <a:pt x="3084" y="549"/>
                    </a:cubicBezTo>
                    <a:cubicBezTo>
                      <a:pt x="2958" y="275"/>
                      <a:pt x="2873" y="0"/>
                      <a:pt x="2873" y="0"/>
                    </a:cubicBezTo>
                    <a:close/>
                  </a:path>
                </a:pathLst>
              </a:custGeom>
              <a:solidFill>
                <a:srgbClr val="F16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509;p50">
                <a:extLst>
                  <a:ext uri="{FF2B5EF4-FFF2-40B4-BE49-F238E27FC236}">
                    <a16:creationId xmlns:a16="http://schemas.microsoft.com/office/drawing/2014/main" id="{BD448DC2-7A06-4D33-8391-F66A9E815FEC}"/>
                  </a:ext>
                </a:extLst>
              </p:cNvPr>
              <p:cNvSpPr/>
              <p:nvPr/>
            </p:nvSpPr>
            <p:spPr>
              <a:xfrm>
                <a:off x="1968279" y="3255554"/>
                <a:ext cx="491041" cy="354585"/>
              </a:xfrm>
              <a:custGeom>
                <a:avLst/>
                <a:gdLst/>
                <a:ahLst/>
                <a:cxnLst/>
                <a:rect l="l" t="t" r="r" b="b"/>
                <a:pathLst>
                  <a:path w="13077" h="9443" extrusionOk="0">
                    <a:moveTo>
                      <a:pt x="13077" y="0"/>
                    </a:moveTo>
                    <a:cubicBezTo>
                      <a:pt x="9528" y="3676"/>
                      <a:pt x="1" y="8112"/>
                      <a:pt x="1" y="8112"/>
                    </a:cubicBezTo>
                    <a:lnTo>
                      <a:pt x="381" y="8978"/>
                    </a:lnTo>
                    <a:lnTo>
                      <a:pt x="613" y="9443"/>
                    </a:lnTo>
                    <a:cubicBezTo>
                      <a:pt x="4754" y="8281"/>
                      <a:pt x="8049" y="6697"/>
                      <a:pt x="9971" y="5619"/>
                    </a:cubicBezTo>
                    <a:cubicBezTo>
                      <a:pt x="11387" y="4838"/>
                      <a:pt x="12422" y="3465"/>
                      <a:pt x="12781" y="1880"/>
                    </a:cubicBezTo>
                    <a:cubicBezTo>
                      <a:pt x="12950" y="1099"/>
                      <a:pt x="13034" y="465"/>
                      <a:pt x="13055" y="169"/>
                    </a:cubicBezTo>
                    <a:cubicBezTo>
                      <a:pt x="13077" y="64"/>
                      <a:pt x="13077" y="0"/>
                      <a:pt x="13077" y="0"/>
                    </a:cubicBezTo>
                    <a:close/>
                  </a:path>
                </a:pathLst>
              </a:custGeom>
              <a:solidFill>
                <a:srgbClr val="C6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510;p50">
                <a:extLst>
                  <a:ext uri="{FF2B5EF4-FFF2-40B4-BE49-F238E27FC236}">
                    <a16:creationId xmlns:a16="http://schemas.microsoft.com/office/drawing/2014/main" id="{AAB6480A-A3EC-479F-B8E8-3A177E1BCFC4}"/>
                  </a:ext>
                </a:extLst>
              </p:cNvPr>
              <p:cNvSpPr/>
              <p:nvPr/>
            </p:nvSpPr>
            <p:spPr>
              <a:xfrm>
                <a:off x="1968279" y="3255554"/>
                <a:ext cx="491041" cy="337124"/>
              </a:xfrm>
              <a:custGeom>
                <a:avLst/>
                <a:gdLst/>
                <a:ahLst/>
                <a:cxnLst/>
                <a:rect l="l" t="t" r="r" b="b"/>
                <a:pathLst>
                  <a:path w="13077" h="8978" extrusionOk="0">
                    <a:moveTo>
                      <a:pt x="13077" y="0"/>
                    </a:moveTo>
                    <a:cubicBezTo>
                      <a:pt x="9528" y="3676"/>
                      <a:pt x="1" y="8112"/>
                      <a:pt x="1" y="8112"/>
                    </a:cubicBezTo>
                    <a:lnTo>
                      <a:pt x="381" y="8978"/>
                    </a:lnTo>
                    <a:cubicBezTo>
                      <a:pt x="1543" y="8429"/>
                      <a:pt x="6761" y="5978"/>
                      <a:pt x="8450" y="5007"/>
                    </a:cubicBezTo>
                    <a:cubicBezTo>
                      <a:pt x="10119" y="4035"/>
                      <a:pt x="12337" y="1585"/>
                      <a:pt x="13055" y="169"/>
                    </a:cubicBezTo>
                    <a:cubicBezTo>
                      <a:pt x="13077" y="64"/>
                      <a:pt x="13077" y="0"/>
                      <a:pt x="13077" y="0"/>
                    </a:cubicBezTo>
                    <a:close/>
                  </a:path>
                </a:pathLst>
              </a:custGeom>
              <a:solidFill>
                <a:srgbClr val="003D57">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511;p50">
                <a:extLst>
                  <a:ext uri="{FF2B5EF4-FFF2-40B4-BE49-F238E27FC236}">
                    <a16:creationId xmlns:a16="http://schemas.microsoft.com/office/drawing/2014/main" id="{9FDACA0F-A5EF-44F7-B535-B63A516EB547}"/>
                  </a:ext>
                </a:extLst>
              </p:cNvPr>
              <p:cNvSpPr/>
              <p:nvPr/>
            </p:nvSpPr>
            <p:spPr>
              <a:xfrm>
                <a:off x="1773175" y="3558574"/>
                <a:ext cx="230069" cy="141263"/>
              </a:xfrm>
              <a:custGeom>
                <a:avLst/>
                <a:gdLst/>
                <a:ahLst/>
                <a:cxnLst/>
                <a:rect l="l" t="t" r="r" b="b"/>
                <a:pathLst>
                  <a:path w="6127" h="3762" extrusionOk="0">
                    <a:moveTo>
                      <a:pt x="5386" y="1"/>
                    </a:moveTo>
                    <a:cubicBezTo>
                      <a:pt x="5322" y="1"/>
                      <a:pt x="5258" y="14"/>
                      <a:pt x="5197" y="42"/>
                    </a:cubicBezTo>
                    <a:cubicBezTo>
                      <a:pt x="4458" y="317"/>
                      <a:pt x="2641" y="1035"/>
                      <a:pt x="507" y="2175"/>
                    </a:cubicBezTo>
                    <a:cubicBezTo>
                      <a:pt x="169" y="2344"/>
                      <a:pt x="0" y="2725"/>
                      <a:pt x="85" y="3084"/>
                    </a:cubicBezTo>
                    <a:cubicBezTo>
                      <a:pt x="106" y="3126"/>
                      <a:pt x="106" y="3168"/>
                      <a:pt x="127" y="3211"/>
                    </a:cubicBezTo>
                    <a:cubicBezTo>
                      <a:pt x="228" y="3553"/>
                      <a:pt x="540" y="3761"/>
                      <a:pt x="881" y="3761"/>
                    </a:cubicBezTo>
                    <a:cubicBezTo>
                      <a:pt x="897" y="3761"/>
                      <a:pt x="913" y="3761"/>
                      <a:pt x="930" y="3760"/>
                    </a:cubicBezTo>
                    <a:cubicBezTo>
                      <a:pt x="1014" y="3760"/>
                      <a:pt x="1120" y="3739"/>
                      <a:pt x="1204" y="3696"/>
                    </a:cubicBezTo>
                    <a:cubicBezTo>
                      <a:pt x="2303" y="3253"/>
                      <a:pt x="4690" y="2260"/>
                      <a:pt x="5831" y="1668"/>
                    </a:cubicBezTo>
                    <a:cubicBezTo>
                      <a:pt x="5852" y="1668"/>
                      <a:pt x="5873" y="1647"/>
                      <a:pt x="5873" y="1647"/>
                    </a:cubicBezTo>
                    <a:cubicBezTo>
                      <a:pt x="6042" y="1542"/>
                      <a:pt x="6126" y="1330"/>
                      <a:pt x="6084" y="1140"/>
                    </a:cubicBezTo>
                    <a:cubicBezTo>
                      <a:pt x="6042" y="887"/>
                      <a:pt x="5957" y="549"/>
                      <a:pt x="5809" y="274"/>
                    </a:cubicBezTo>
                    <a:cubicBezTo>
                      <a:pt x="5732" y="103"/>
                      <a:pt x="5562" y="1"/>
                      <a:pt x="5386" y="1"/>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512;p50">
                <a:extLst>
                  <a:ext uri="{FF2B5EF4-FFF2-40B4-BE49-F238E27FC236}">
                    <a16:creationId xmlns:a16="http://schemas.microsoft.com/office/drawing/2014/main" id="{B7435CE2-7F34-48EA-832E-C49C5B375CC6}"/>
                  </a:ext>
                </a:extLst>
              </p:cNvPr>
              <p:cNvSpPr/>
              <p:nvPr/>
            </p:nvSpPr>
            <p:spPr>
              <a:xfrm>
                <a:off x="1773175" y="3558574"/>
                <a:ext cx="230069" cy="141263"/>
              </a:xfrm>
              <a:custGeom>
                <a:avLst/>
                <a:gdLst/>
                <a:ahLst/>
                <a:cxnLst/>
                <a:rect l="l" t="t" r="r" b="b"/>
                <a:pathLst>
                  <a:path w="6127" h="3762" extrusionOk="0">
                    <a:moveTo>
                      <a:pt x="5386" y="1"/>
                    </a:moveTo>
                    <a:cubicBezTo>
                      <a:pt x="5322" y="1"/>
                      <a:pt x="5258" y="14"/>
                      <a:pt x="5197" y="42"/>
                    </a:cubicBezTo>
                    <a:cubicBezTo>
                      <a:pt x="4458" y="317"/>
                      <a:pt x="2641" y="1035"/>
                      <a:pt x="507" y="2175"/>
                    </a:cubicBezTo>
                    <a:cubicBezTo>
                      <a:pt x="169" y="2344"/>
                      <a:pt x="0" y="2725"/>
                      <a:pt x="85" y="3084"/>
                    </a:cubicBezTo>
                    <a:cubicBezTo>
                      <a:pt x="106" y="3126"/>
                      <a:pt x="106" y="3168"/>
                      <a:pt x="127" y="3211"/>
                    </a:cubicBezTo>
                    <a:cubicBezTo>
                      <a:pt x="228" y="3553"/>
                      <a:pt x="540" y="3761"/>
                      <a:pt x="881" y="3761"/>
                    </a:cubicBezTo>
                    <a:cubicBezTo>
                      <a:pt x="897" y="3761"/>
                      <a:pt x="913" y="3761"/>
                      <a:pt x="930" y="3760"/>
                    </a:cubicBezTo>
                    <a:cubicBezTo>
                      <a:pt x="888" y="3464"/>
                      <a:pt x="888" y="3168"/>
                      <a:pt x="1014" y="2999"/>
                    </a:cubicBezTo>
                    <a:cubicBezTo>
                      <a:pt x="1449" y="2503"/>
                      <a:pt x="4554" y="1096"/>
                      <a:pt x="5062" y="1096"/>
                    </a:cubicBezTo>
                    <a:cubicBezTo>
                      <a:pt x="5073" y="1096"/>
                      <a:pt x="5083" y="1097"/>
                      <a:pt x="5091" y="1098"/>
                    </a:cubicBezTo>
                    <a:cubicBezTo>
                      <a:pt x="5429" y="1140"/>
                      <a:pt x="5472" y="1478"/>
                      <a:pt x="5873" y="1647"/>
                    </a:cubicBezTo>
                    <a:cubicBezTo>
                      <a:pt x="6042" y="1542"/>
                      <a:pt x="6126" y="1330"/>
                      <a:pt x="6084" y="1140"/>
                    </a:cubicBezTo>
                    <a:cubicBezTo>
                      <a:pt x="6042" y="887"/>
                      <a:pt x="5957" y="549"/>
                      <a:pt x="5809" y="274"/>
                    </a:cubicBezTo>
                    <a:cubicBezTo>
                      <a:pt x="5732" y="103"/>
                      <a:pt x="5562" y="1"/>
                      <a:pt x="5386" y="1"/>
                    </a:cubicBezTo>
                    <a:close/>
                  </a:path>
                </a:pathLst>
              </a:custGeom>
              <a:solidFill>
                <a:srgbClr val="200F20">
                  <a:alpha val="3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513;p50">
                <a:extLst>
                  <a:ext uri="{FF2B5EF4-FFF2-40B4-BE49-F238E27FC236}">
                    <a16:creationId xmlns:a16="http://schemas.microsoft.com/office/drawing/2014/main" id="{B09CFB6E-F6CB-4B2F-9A3E-C0AFF25A2770}"/>
                  </a:ext>
                </a:extLst>
              </p:cNvPr>
              <p:cNvSpPr/>
              <p:nvPr/>
            </p:nvSpPr>
            <p:spPr>
              <a:xfrm>
                <a:off x="1807458" y="3629128"/>
                <a:ext cx="60944" cy="69017"/>
              </a:xfrm>
              <a:custGeom>
                <a:avLst/>
                <a:gdLst/>
                <a:ahLst/>
                <a:cxnLst/>
                <a:rect l="l" t="t" r="r" b="b"/>
                <a:pathLst>
                  <a:path w="1623" h="1838" extrusionOk="0">
                    <a:moveTo>
                      <a:pt x="820" y="1"/>
                    </a:moveTo>
                    <a:cubicBezTo>
                      <a:pt x="776" y="1"/>
                      <a:pt x="734" y="14"/>
                      <a:pt x="693" y="43"/>
                    </a:cubicBezTo>
                    <a:cubicBezTo>
                      <a:pt x="1" y="485"/>
                      <a:pt x="849" y="1838"/>
                      <a:pt x="1373" y="1838"/>
                    </a:cubicBezTo>
                    <a:cubicBezTo>
                      <a:pt x="1425" y="1838"/>
                      <a:pt x="1473" y="1825"/>
                      <a:pt x="1517" y="1796"/>
                    </a:cubicBezTo>
                    <a:cubicBezTo>
                      <a:pt x="1580" y="1754"/>
                      <a:pt x="1601" y="1669"/>
                      <a:pt x="1601" y="1543"/>
                    </a:cubicBezTo>
                    <a:cubicBezTo>
                      <a:pt x="1622" y="1184"/>
                      <a:pt x="1411" y="550"/>
                      <a:pt x="1158" y="212"/>
                    </a:cubicBezTo>
                    <a:cubicBezTo>
                      <a:pt x="1051" y="90"/>
                      <a:pt x="933" y="1"/>
                      <a:pt x="820" y="1"/>
                    </a:cubicBezTo>
                    <a:close/>
                  </a:path>
                </a:pathLst>
              </a:custGeom>
              <a:solidFill>
                <a:srgbClr val="F8A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514;p50">
                <a:extLst>
                  <a:ext uri="{FF2B5EF4-FFF2-40B4-BE49-F238E27FC236}">
                    <a16:creationId xmlns:a16="http://schemas.microsoft.com/office/drawing/2014/main" id="{01D841A6-166C-4A7C-9799-029AE307D562}"/>
                  </a:ext>
                </a:extLst>
              </p:cNvPr>
              <p:cNvSpPr/>
              <p:nvPr/>
            </p:nvSpPr>
            <p:spPr>
              <a:xfrm>
                <a:off x="1837759" y="3617826"/>
                <a:ext cx="63948" cy="68641"/>
              </a:xfrm>
              <a:custGeom>
                <a:avLst/>
                <a:gdLst/>
                <a:ahLst/>
                <a:cxnLst/>
                <a:rect l="l" t="t" r="r" b="b"/>
                <a:pathLst>
                  <a:path w="1703" h="1828" extrusionOk="0">
                    <a:moveTo>
                      <a:pt x="818" y="1"/>
                    </a:moveTo>
                    <a:cubicBezTo>
                      <a:pt x="773" y="1"/>
                      <a:pt x="731" y="17"/>
                      <a:pt x="689" y="48"/>
                    </a:cubicBezTo>
                    <a:cubicBezTo>
                      <a:pt x="0" y="488"/>
                      <a:pt x="835" y="1827"/>
                      <a:pt x="1359" y="1827"/>
                    </a:cubicBezTo>
                    <a:cubicBezTo>
                      <a:pt x="1415" y="1827"/>
                      <a:pt x="1466" y="1812"/>
                      <a:pt x="1512" y="1780"/>
                    </a:cubicBezTo>
                    <a:cubicBezTo>
                      <a:pt x="1533" y="1759"/>
                      <a:pt x="1576" y="1717"/>
                      <a:pt x="1576" y="1675"/>
                    </a:cubicBezTo>
                    <a:cubicBezTo>
                      <a:pt x="1702" y="1273"/>
                      <a:pt x="1343" y="238"/>
                      <a:pt x="963" y="48"/>
                    </a:cubicBezTo>
                    <a:cubicBezTo>
                      <a:pt x="910" y="17"/>
                      <a:pt x="863" y="1"/>
                      <a:pt x="818" y="1"/>
                    </a:cubicBezTo>
                    <a:close/>
                  </a:path>
                </a:pathLst>
              </a:custGeom>
              <a:solidFill>
                <a:srgbClr val="F8A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515;p50">
                <a:extLst>
                  <a:ext uri="{FF2B5EF4-FFF2-40B4-BE49-F238E27FC236}">
                    <a16:creationId xmlns:a16="http://schemas.microsoft.com/office/drawing/2014/main" id="{4D7594EA-2017-4A9D-B73E-F8BD696BE91D}"/>
                  </a:ext>
                </a:extLst>
              </p:cNvPr>
              <p:cNvSpPr/>
              <p:nvPr/>
            </p:nvSpPr>
            <p:spPr>
              <a:xfrm>
                <a:off x="1867723" y="3601567"/>
                <a:ext cx="65713" cy="68829"/>
              </a:xfrm>
              <a:custGeom>
                <a:avLst/>
                <a:gdLst/>
                <a:ahLst/>
                <a:cxnLst/>
                <a:rect l="l" t="t" r="r" b="b"/>
                <a:pathLst>
                  <a:path w="1750" h="1833" extrusionOk="0">
                    <a:moveTo>
                      <a:pt x="818" y="1"/>
                    </a:moveTo>
                    <a:cubicBezTo>
                      <a:pt x="777" y="1"/>
                      <a:pt x="735" y="13"/>
                      <a:pt x="693" y="38"/>
                    </a:cubicBezTo>
                    <a:cubicBezTo>
                      <a:pt x="1" y="480"/>
                      <a:pt x="849" y="1832"/>
                      <a:pt x="1373" y="1832"/>
                    </a:cubicBezTo>
                    <a:cubicBezTo>
                      <a:pt x="1425" y="1832"/>
                      <a:pt x="1474" y="1819"/>
                      <a:pt x="1517" y="1791"/>
                    </a:cubicBezTo>
                    <a:cubicBezTo>
                      <a:pt x="1538" y="1770"/>
                      <a:pt x="1559" y="1749"/>
                      <a:pt x="1559" y="1728"/>
                    </a:cubicBezTo>
                    <a:cubicBezTo>
                      <a:pt x="1749" y="1432"/>
                      <a:pt x="1411" y="354"/>
                      <a:pt x="1010" y="80"/>
                    </a:cubicBezTo>
                    <a:cubicBezTo>
                      <a:pt x="946" y="29"/>
                      <a:pt x="882" y="1"/>
                      <a:pt x="818" y="1"/>
                    </a:cubicBezTo>
                    <a:close/>
                  </a:path>
                </a:pathLst>
              </a:custGeom>
              <a:solidFill>
                <a:srgbClr val="F8A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516;p50">
                <a:extLst>
                  <a:ext uri="{FF2B5EF4-FFF2-40B4-BE49-F238E27FC236}">
                    <a16:creationId xmlns:a16="http://schemas.microsoft.com/office/drawing/2014/main" id="{1C63A803-0A54-4EC8-B3C7-49DD01A94A30}"/>
                  </a:ext>
                </a:extLst>
              </p:cNvPr>
              <p:cNvSpPr/>
              <p:nvPr/>
            </p:nvSpPr>
            <p:spPr>
              <a:xfrm>
                <a:off x="1774940" y="3644110"/>
                <a:ext cx="60944" cy="69130"/>
              </a:xfrm>
              <a:custGeom>
                <a:avLst/>
                <a:gdLst/>
                <a:ahLst/>
                <a:cxnLst/>
                <a:rect l="l" t="t" r="r" b="b"/>
                <a:pathLst>
                  <a:path w="1623" h="1841" extrusionOk="0">
                    <a:moveTo>
                      <a:pt x="831" y="0"/>
                    </a:moveTo>
                    <a:cubicBezTo>
                      <a:pt x="786" y="0"/>
                      <a:pt x="739" y="14"/>
                      <a:pt x="693" y="45"/>
                    </a:cubicBezTo>
                    <a:cubicBezTo>
                      <a:pt x="0" y="488"/>
                      <a:pt x="849" y="1840"/>
                      <a:pt x="1373" y="1840"/>
                    </a:cubicBezTo>
                    <a:cubicBezTo>
                      <a:pt x="1425" y="1840"/>
                      <a:pt x="1473" y="1827"/>
                      <a:pt x="1517" y="1799"/>
                    </a:cubicBezTo>
                    <a:cubicBezTo>
                      <a:pt x="1580" y="1756"/>
                      <a:pt x="1622" y="1630"/>
                      <a:pt x="1622" y="1503"/>
                    </a:cubicBezTo>
                    <a:cubicBezTo>
                      <a:pt x="1622" y="1080"/>
                      <a:pt x="1369" y="362"/>
                      <a:pt x="1052" y="109"/>
                    </a:cubicBezTo>
                    <a:cubicBezTo>
                      <a:pt x="985" y="42"/>
                      <a:pt x="910" y="0"/>
                      <a:pt x="831" y="0"/>
                    </a:cubicBezTo>
                    <a:close/>
                  </a:path>
                </a:pathLst>
              </a:custGeom>
              <a:solidFill>
                <a:srgbClr val="F8A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517;p50">
                <a:extLst>
                  <a:ext uri="{FF2B5EF4-FFF2-40B4-BE49-F238E27FC236}">
                    <a16:creationId xmlns:a16="http://schemas.microsoft.com/office/drawing/2014/main" id="{1A7C0D36-77B7-44B7-94D6-BBB10DED0064}"/>
                  </a:ext>
                </a:extLst>
              </p:cNvPr>
              <p:cNvSpPr/>
              <p:nvPr/>
            </p:nvSpPr>
            <p:spPr>
              <a:xfrm>
                <a:off x="1774940" y="3644110"/>
                <a:ext cx="60944" cy="69130"/>
              </a:xfrm>
              <a:custGeom>
                <a:avLst/>
                <a:gdLst/>
                <a:ahLst/>
                <a:cxnLst/>
                <a:rect l="l" t="t" r="r" b="b"/>
                <a:pathLst>
                  <a:path w="1623" h="1841" extrusionOk="0">
                    <a:moveTo>
                      <a:pt x="831" y="0"/>
                    </a:moveTo>
                    <a:cubicBezTo>
                      <a:pt x="786" y="0"/>
                      <a:pt x="739" y="14"/>
                      <a:pt x="693" y="45"/>
                    </a:cubicBezTo>
                    <a:cubicBezTo>
                      <a:pt x="0" y="488"/>
                      <a:pt x="849" y="1840"/>
                      <a:pt x="1373" y="1840"/>
                    </a:cubicBezTo>
                    <a:cubicBezTo>
                      <a:pt x="1425" y="1840"/>
                      <a:pt x="1473" y="1827"/>
                      <a:pt x="1517" y="1799"/>
                    </a:cubicBezTo>
                    <a:cubicBezTo>
                      <a:pt x="1580" y="1756"/>
                      <a:pt x="1622" y="1630"/>
                      <a:pt x="1622" y="1503"/>
                    </a:cubicBezTo>
                    <a:cubicBezTo>
                      <a:pt x="1538" y="1503"/>
                      <a:pt x="1432" y="1503"/>
                      <a:pt x="1284" y="1482"/>
                    </a:cubicBezTo>
                    <a:cubicBezTo>
                      <a:pt x="1010" y="1397"/>
                      <a:pt x="819" y="975"/>
                      <a:pt x="756" y="658"/>
                    </a:cubicBezTo>
                    <a:cubicBezTo>
                      <a:pt x="714" y="404"/>
                      <a:pt x="883" y="130"/>
                      <a:pt x="1052" y="109"/>
                    </a:cubicBezTo>
                    <a:cubicBezTo>
                      <a:pt x="985" y="42"/>
                      <a:pt x="910" y="0"/>
                      <a:pt x="831" y="0"/>
                    </a:cubicBezTo>
                    <a:close/>
                  </a:path>
                </a:pathLst>
              </a:custGeom>
              <a:solidFill>
                <a:srgbClr val="F16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518;p50">
                <a:extLst>
                  <a:ext uri="{FF2B5EF4-FFF2-40B4-BE49-F238E27FC236}">
                    <a16:creationId xmlns:a16="http://schemas.microsoft.com/office/drawing/2014/main" id="{092C5143-1B51-403C-A573-9B942D695AA8}"/>
                  </a:ext>
                </a:extLst>
              </p:cNvPr>
              <p:cNvSpPr/>
              <p:nvPr/>
            </p:nvSpPr>
            <p:spPr>
              <a:xfrm>
                <a:off x="1867723" y="3601567"/>
                <a:ext cx="58578" cy="68829"/>
              </a:xfrm>
              <a:custGeom>
                <a:avLst/>
                <a:gdLst/>
                <a:ahLst/>
                <a:cxnLst/>
                <a:rect l="l" t="t" r="r" b="b"/>
                <a:pathLst>
                  <a:path w="1560" h="1833" extrusionOk="0">
                    <a:moveTo>
                      <a:pt x="818" y="1"/>
                    </a:moveTo>
                    <a:cubicBezTo>
                      <a:pt x="777" y="1"/>
                      <a:pt x="735" y="13"/>
                      <a:pt x="693" y="38"/>
                    </a:cubicBezTo>
                    <a:cubicBezTo>
                      <a:pt x="1" y="480"/>
                      <a:pt x="849" y="1832"/>
                      <a:pt x="1373" y="1832"/>
                    </a:cubicBezTo>
                    <a:cubicBezTo>
                      <a:pt x="1425" y="1832"/>
                      <a:pt x="1474" y="1819"/>
                      <a:pt x="1517" y="1791"/>
                    </a:cubicBezTo>
                    <a:cubicBezTo>
                      <a:pt x="1538" y="1770"/>
                      <a:pt x="1559" y="1749"/>
                      <a:pt x="1559" y="1728"/>
                    </a:cubicBezTo>
                    <a:cubicBezTo>
                      <a:pt x="1390" y="1685"/>
                      <a:pt x="1116" y="1390"/>
                      <a:pt x="947" y="1052"/>
                    </a:cubicBezTo>
                    <a:cubicBezTo>
                      <a:pt x="778" y="714"/>
                      <a:pt x="799" y="207"/>
                      <a:pt x="1010" y="80"/>
                    </a:cubicBezTo>
                    <a:cubicBezTo>
                      <a:pt x="946" y="29"/>
                      <a:pt x="882" y="1"/>
                      <a:pt x="818" y="1"/>
                    </a:cubicBezTo>
                    <a:close/>
                  </a:path>
                </a:pathLst>
              </a:custGeom>
              <a:solidFill>
                <a:srgbClr val="F16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519;p50">
                <a:extLst>
                  <a:ext uri="{FF2B5EF4-FFF2-40B4-BE49-F238E27FC236}">
                    <a16:creationId xmlns:a16="http://schemas.microsoft.com/office/drawing/2014/main" id="{B32B4FE5-0FCF-4F1C-A1F5-EC42BDA013F7}"/>
                  </a:ext>
                </a:extLst>
              </p:cNvPr>
              <p:cNvSpPr/>
              <p:nvPr/>
            </p:nvSpPr>
            <p:spPr>
              <a:xfrm>
                <a:off x="1837759" y="3617826"/>
                <a:ext cx="59179" cy="68641"/>
              </a:xfrm>
              <a:custGeom>
                <a:avLst/>
                <a:gdLst/>
                <a:ahLst/>
                <a:cxnLst/>
                <a:rect l="l" t="t" r="r" b="b"/>
                <a:pathLst>
                  <a:path w="1576" h="1828" extrusionOk="0">
                    <a:moveTo>
                      <a:pt x="818" y="1"/>
                    </a:moveTo>
                    <a:cubicBezTo>
                      <a:pt x="773" y="1"/>
                      <a:pt x="731" y="17"/>
                      <a:pt x="689" y="48"/>
                    </a:cubicBezTo>
                    <a:cubicBezTo>
                      <a:pt x="0" y="488"/>
                      <a:pt x="835" y="1827"/>
                      <a:pt x="1359" y="1827"/>
                    </a:cubicBezTo>
                    <a:cubicBezTo>
                      <a:pt x="1415" y="1827"/>
                      <a:pt x="1466" y="1812"/>
                      <a:pt x="1512" y="1780"/>
                    </a:cubicBezTo>
                    <a:cubicBezTo>
                      <a:pt x="1533" y="1759"/>
                      <a:pt x="1576" y="1717"/>
                      <a:pt x="1576" y="1675"/>
                    </a:cubicBezTo>
                    <a:lnTo>
                      <a:pt x="1576" y="1675"/>
                    </a:lnTo>
                    <a:cubicBezTo>
                      <a:pt x="1531" y="1690"/>
                      <a:pt x="1486" y="1705"/>
                      <a:pt x="1449" y="1705"/>
                    </a:cubicBezTo>
                    <a:cubicBezTo>
                      <a:pt x="1433" y="1705"/>
                      <a:pt x="1419" y="1702"/>
                      <a:pt x="1407" y="1696"/>
                    </a:cubicBezTo>
                    <a:cubicBezTo>
                      <a:pt x="1259" y="1654"/>
                      <a:pt x="921" y="1252"/>
                      <a:pt x="773" y="914"/>
                    </a:cubicBezTo>
                    <a:cubicBezTo>
                      <a:pt x="667" y="640"/>
                      <a:pt x="710" y="154"/>
                      <a:pt x="963" y="48"/>
                    </a:cubicBezTo>
                    <a:cubicBezTo>
                      <a:pt x="910" y="17"/>
                      <a:pt x="863" y="1"/>
                      <a:pt x="818" y="1"/>
                    </a:cubicBezTo>
                    <a:close/>
                  </a:path>
                </a:pathLst>
              </a:custGeom>
              <a:solidFill>
                <a:srgbClr val="F16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520;p50">
                <a:extLst>
                  <a:ext uri="{FF2B5EF4-FFF2-40B4-BE49-F238E27FC236}">
                    <a16:creationId xmlns:a16="http://schemas.microsoft.com/office/drawing/2014/main" id="{050EF435-739B-496B-872D-CF3DB68CF10E}"/>
                  </a:ext>
                </a:extLst>
              </p:cNvPr>
              <p:cNvSpPr/>
              <p:nvPr/>
            </p:nvSpPr>
            <p:spPr>
              <a:xfrm>
                <a:off x="1807458" y="3629128"/>
                <a:ext cx="60155" cy="69017"/>
              </a:xfrm>
              <a:custGeom>
                <a:avLst/>
                <a:gdLst/>
                <a:ahLst/>
                <a:cxnLst/>
                <a:rect l="l" t="t" r="r" b="b"/>
                <a:pathLst>
                  <a:path w="1602" h="1838" extrusionOk="0">
                    <a:moveTo>
                      <a:pt x="820" y="1"/>
                    </a:moveTo>
                    <a:cubicBezTo>
                      <a:pt x="776" y="1"/>
                      <a:pt x="734" y="14"/>
                      <a:pt x="693" y="43"/>
                    </a:cubicBezTo>
                    <a:cubicBezTo>
                      <a:pt x="1" y="485"/>
                      <a:pt x="849" y="1838"/>
                      <a:pt x="1373" y="1838"/>
                    </a:cubicBezTo>
                    <a:cubicBezTo>
                      <a:pt x="1425" y="1838"/>
                      <a:pt x="1473" y="1825"/>
                      <a:pt x="1517" y="1796"/>
                    </a:cubicBezTo>
                    <a:cubicBezTo>
                      <a:pt x="1580" y="1754"/>
                      <a:pt x="1601" y="1669"/>
                      <a:pt x="1601" y="1543"/>
                    </a:cubicBezTo>
                    <a:cubicBezTo>
                      <a:pt x="1580" y="1543"/>
                      <a:pt x="1538" y="1564"/>
                      <a:pt x="1496" y="1564"/>
                    </a:cubicBezTo>
                    <a:cubicBezTo>
                      <a:pt x="1476" y="1569"/>
                      <a:pt x="1458" y="1572"/>
                      <a:pt x="1440" y="1572"/>
                    </a:cubicBezTo>
                    <a:cubicBezTo>
                      <a:pt x="1320" y="1572"/>
                      <a:pt x="1226" y="1455"/>
                      <a:pt x="1115" y="1289"/>
                    </a:cubicBezTo>
                    <a:cubicBezTo>
                      <a:pt x="1010" y="1120"/>
                      <a:pt x="777" y="698"/>
                      <a:pt x="904" y="444"/>
                    </a:cubicBezTo>
                    <a:cubicBezTo>
                      <a:pt x="989" y="296"/>
                      <a:pt x="1094" y="233"/>
                      <a:pt x="1158" y="212"/>
                    </a:cubicBezTo>
                    <a:cubicBezTo>
                      <a:pt x="1051" y="90"/>
                      <a:pt x="933" y="1"/>
                      <a:pt x="820" y="1"/>
                    </a:cubicBezTo>
                    <a:close/>
                  </a:path>
                </a:pathLst>
              </a:custGeom>
              <a:solidFill>
                <a:srgbClr val="F16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521;p50">
                <a:extLst>
                  <a:ext uri="{FF2B5EF4-FFF2-40B4-BE49-F238E27FC236}">
                    <a16:creationId xmlns:a16="http://schemas.microsoft.com/office/drawing/2014/main" id="{30B785F5-F11C-4B2F-A141-7E125A84178E}"/>
                  </a:ext>
                </a:extLst>
              </p:cNvPr>
              <p:cNvSpPr/>
              <p:nvPr/>
            </p:nvSpPr>
            <p:spPr>
              <a:xfrm>
                <a:off x="1561400" y="2989558"/>
                <a:ext cx="283991" cy="480189"/>
              </a:xfrm>
              <a:custGeom>
                <a:avLst/>
                <a:gdLst/>
                <a:ahLst/>
                <a:cxnLst/>
                <a:rect l="l" t="t" r="r" b="b"/>
                <a:pathLst>
                  <a:path w="7563" h="12788" extrusionOk="0">
                    <a:moveTo>
                      <a:pt x="3229" y="0"/>
                    </a:moveTo>
                    <a:cubicBezTo>
                      <a:pt x="3194" y="0"/>
                      <a:pt x="3160" y="3"/>
                      <a:pt x="3127" y="8"/>
                    </a:cubicBezTo>
                    <a:cubicBezTo>
                      <a:pt x="0" y="451"/>
                      <a:pt x="3338" y="12788"/>
                      <a:pt x="3338" y="12788"/>
                    </a:cubicBezTo>
                    <a:lnTo>
                      <a:pt x="7563" y="11013"/>
                    </a:lnTo>
                    <a:cubicBezTo>
                      <a:pt x="7520" y="10295"/>
                      <a:pt x="7436" y="9598"/>
                      <a:pt x="7351" y="8943"/>
                    </a:cubicBezTo>
                    <a:cubicBezTo>
                      <a:pt x="7288" y="8352"/>
                      <a:pt x="7182" y="7803"/>
                      <a:pt x="7098" y="7274"/>
                    </a:cubicBezTo>
                    <a:cubicBezTo>
                      <a:pt x="6760" y="5521"/>
                      <a:pt x="6295" y="4106"/>
                      <a:pt x="5809" y="2986"/>
                    </a:cubicBezTo>
                    <a:cubicBezTo>
                      <a:pt x="5640" y="2564"/>
                      <a:pt x="5450" y="2184"/>
                      <a:pt x="5239" y="1867"/>
                    </a:cubicBezTo>
                    <a:cubicBezTo>
                      <a:pt x="4525" y="616"/>
                      <a:pt x="3773" y="0"/>
                      <a:pt x="3229"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522;p50">
                <a:extLst>
                  <a:ext uri="{FF2B5EF4-FFF2-40B4-BE49-F238E27FC236}">
                    <a16:creationId xmlns:a16="http://schemas.microsoft.com/office/drawing/2014/main" id="{1E2B8EC8-4E02-4DB4-B5A9-E8776612B620}"/>
                  </a:ext>
                </a:extLst>
              </p:cNvPr>
              <p:cNvSpPr/>
              <p:nvPr/>
            </p:nvSpPr>
            <p:spPr>
              <a:xfrm>
                <a:off x="1676412" y="3059624"/>
                <a:ext cx="161052" cy="278809"/>
              </a:xfrm>
              <a:custGeom>
                <a:avLst/>
                <a:gdLst/>
                <a:ahLst/>
                <a:cxnLst/>
                <a:rect l="l" t="t" r="r" b="b"/>
                <a:pathLst>
                  <a:path w="4289" h="7425" extrusionOk="0">
                    <a:moveTo>
                      <a:pt x="2176" y="1"/>
                    </a:moveTo>
                    <a:cubicBezTo>
                      <a:pt x="1669" y="85"/>
                      <a:pt x="993" y="1015"/>
                      <a:pt x="507" y="2198"/>
                    </a:cubicBezTo>
                    <a:cubicBezTo>
                      <a:pt x="0" y="3465"/>
                      <a:pt x="803" y="5852"/>
                      <a:pt x="1352" y="6866"/>
                    </a:cubicBezTo>
                    <a:cubicBezTo>
                      <a:pt x="1581" y="7283"/>
                      <a:pt x="2089" y="7425"/>
                      <a:pt x="2637" y="7425"/>
                    </a:cubicBezTo>
                    <a:cubicBezTo>
                      <a:pt x="3253" y="7425"/>
                      <a:pt x="3919" y="7245"/>
                      <a:pt x="4288" y="7077"/>
                    </a:cubicBezTo>
                    <a:cubicBezTo>
                      <a:pt x="4225" y="6486"/>
                      <a:pt x="4119" y="5937"/>
                      <a:pt x="4035" y="5408"/>
                    </a:cubicBezTo>
                    <a:cubicBezTo>
                      <a:pt x="3852" y="5434"/>
                      <a:pt x="3663" y="5453"/>
                      <a:pt x="3494" y="5453"/>
                    </a:cubicBezTo>
                    <a:cubicBezTo>
                      <a:pt x="3252" y="5453"/>
                      <a:pt x="3053" y="5415"/>
                      <a:pt x="2979" y="5303"/>
                    </a:cubicBezTo>
                    <a:cubicBezTo>
                      <a:pt x="2746" y="4965"/>
                      <a:pt x="3084" y="2874"/>
                      <a:pt x="2746" y="1120"/>
                    </a:cubicBezTo>
                    <a:cubicBezTo>
                      <a:pt x="2577" y="698"/>
                      <a:pt x="2387" y="318"/>
                      <a:pt x="2176" y="1"/>
                    </a:cubicBezTo>
                    <a:close/>
                  </a:path>
                </a:pathLst>
              </a:custGeom>
              <a:solidFill>
                <a:srgbClr val="200F20">
                  <a:alpha val="3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523;p50">
                <a:extLst>
                  <a:ext uri="{FF2B5EF4-FFF2-40B4-BE49-F238E27FC236}">
                    <a16:creationId xmlns:a16="http://schemas.microsoft.com/office/drawing/2014/main" id="{23D11A19-4370-4CD4-8A5E-F9F0E2866343}"/>
                  </a:ext>
                </a:extLst>
              </p:cNvPr>
              <p:cNvSpPr/>
              <p:nvPr/>
            </p:nvSpPr>
            <p:spPr>
              <a:xfrm>
                <a:off x="1579648" y="3269072"/>
                <a:ext cx="317297" cy="317673"/>
              </a:xfrm>
              <a:custGeom>
                <a:avLst/>
                <a:gdLst/>
                <a:ahLst/>
                <a:cxnLst/>
                <a:rect l="l" t="t" r="r" b="b"/>
                <a:pathLst>
                  <a:path w="8450" h="8460" extrusionOk="0">
                    <a:moveTo>
                      <a:pt x="7460" y="0"/>
                    </a:moveTo>
                    <a:cubicBezTo>
                      <a:pt x="7404" y="0"/>
                      <a:pt x="7346" y="7"/>
                      <a:pt x="7288" y="21"/>
                    </a:cubicBezTo>
                    <a:cubicBezTo>
                      <a:pt x="6908" y="105"/>
                      <a:pt x="6527" y="190"/>
                      <a:pt x="6168" y="295"/>
                    </a:cubicBezTo>
                    <a:cubicBezTo>
                      <a:pt x="4246" y="823"/>
                      <a:pt x="2683" y="1541"/>
                      <a:pt x="1606" y="2112"/>
                    </a:cubicBezTo>
                    <a:cubicBezTo>
                      <a:pt x="1099" y="2365"/>
                      <a:pt x="697" y="2598"/>
                      <a:pt x="423" y="2788"/>
                    </a:cubicBezTo>
                    <a:cubicBezTo>
                      <a:pt x="106" y="2978"/>
                      <a:pt x="0" y="3379"/>
                      <a:pt x="169" y="3717"/>
                    </a:cubicBezTo>
                    <a:cubicBezTo>
                      <a:pt x="697" y="4752"/>
                      <a:pt x="1352" y="5640"/>
                      <a:pt x="1986" y="6379"/>
                    </a:cubicBezTo>
                    <a:cubicBezTo>
                      <a:pt x="2810" y="7329"/>
                      <a:pt x="3612" y="7984"/>
                      <a:pt x="4014" y="8301"/>
                    </a:cubicBezTo>
                    <a:cubicBezTo>
                      <a:pt x="4056" y="8343"/>
                      <a:pt x="4098" y="8365"/>
                      <a:pt x="4140" y="8386"/>
                    </a:cubicBezTo>
                    <a:cubicBezTo>
                      <a:pt x="4183" y="8386"/>
                      <a:pt x="4204" y="8407"/>
                      <a:pt x="4225" y="8428"/>
                    </a:cubicBezTo>
                    <a:cubicBezTo>
                      <a:pt x="4299" y="8449"/>
                      <a:pt x="4373" y="8460"/>
                      <a:pt x="4444" y="8460"/>
                    </a:cubicBezTo>
                    <a:cubicBezTo>
                      <a:pt x="4515" y="8460"/>
                      <a:pt x="4584" y="8449"/>
                      <a:pt x="4647" y="8428"/>
                    </a:cubicBezTo>
                    <a:cubicBezTo>
                      <a:pt x="6105" y="8005"/>
                      <a:pt x="7457" y="7329"/>
                      <a:pt x="8091" y="6991"/>
                    </a:cubicBezTo>
                    <a:cubicBezTo>
                      <a:pt x="8302" y="6865"/>
                      <a:pt x="8450" y="6653"/>
                      <a:pt x="8450" y="6400"/>
                    </a:cubicBezTo>
                    <a:cubicBezTo>
                      <a:pt x="8450" y="6379"/>
                      <a:pt x="8450" y="6358"/>
                      <a:pt x="8450" y="6337"/>
                    </a:cubicBezTo>
                    <a:cubicBezTo>
                      <a:pt x="8407" y="4076"/>
                      <a:pt x="8239" y="1816"/>
                      <a:pt x="8175" y="654"/>
                    </a:cubicBezTo>
                    <a:cubicBezTo>
                      <a:pt x="8138" y="287"/>
                      <a:pt x="7831" y="0"/>
                      <a:pt x="7460" y="0"/>
                    </a:cubicBezTo>
                    <a:close/>
                  </a:path>
                </a:pathLst>
              </a:custGeom>
              <a:solidFill>
                <a:srgbClr val="F9B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524;p50">
                <a:extLst>
                  <a:ext uri="{FF2B5EF4-FFF2-40B4-BE49-F238E27FC236}">
                    <a16:creationId xmlns:a16="http://schemas.microsoft.com/office/drawing/2014/main" id="{07F63246-BFAB-4580-B297-1E8827C405D7}"/>
                  </a:ext>
                </a:extLst>
              </p:cNvPr>
              <p:cNvSpPr/>
              <p:nvPr/>
            </p:nvSpPr>
            <p:spPr>
              <a:xfrm>
                <a:off x="1579648" y="3280149"/>
                <a:ext cx="317297" cy="306596"/>
              </a:xfrm>
              <a:custGeom>
                <a:avLst/>
                <a:gdLst/>
                <a:ahLst/>
                <a:cxnLst/>
                <a:rect l="l" t="t" r="r" b="b"/>
                <a:pathLst>
                  <a:path w="8450" h="8165" extrusionOk="0">
                    <a:moveTo>
                      <a:pt x="6168" y="0"/>
                    </a:moveTo>
                    <a:lnTo>
                      <a:pt x="6168" y="0"/>
                    </a:lnTo>
                    <a:cubicBezTo>
                      <a:pt x="4246" y="528"/>
                      <a:pt x="2683" y="1246"/>
                      <a:pt x="1606" y="1817"/>
                    </a:cubicBezTo>
                    <a:cubicBezTo>
                      <a:pt x="1099" y="2070"/>
                      <a:pt x="697" y="2303"/>
                      <a:pt x="423" y="2493"/>
                    </a:cubicBezTo>
                    <a:cubicBezTo>
                      <a:pt x="106" y="2683"/>
                      <a:pt x="0" y="3084"/>
                      <a:pt x="169" y="3422"/>
                    </a:cubicBezTo>
                    <a:cubicBezTo>
                      <a:pt x="697" y="4457"/>
                      <a:pt x="1352" y="5345"/>
                      <a:pt x="1986" y="6084"/>
                    </a:cubicBezTo>
                    <a:cubicBezTo>
                      <a:pt x="2810" y="7034"/>
                      <a:pt x="3612" y="7689"/>
                      <a:pt x="4014" y="8006"/>
                    </a:cubicBezTo>
                    <a:cubicBezTo>
                      <a:pt x="4056" y="8048"/>
                      <a:pt x="4098" y="8070"/>
                      <a:pt x="4140" y="8091"/>
                    </a:cubicBezTo>
                    <a:cubicBezTo>
                      <a:pt x="4183" y="8091"/>
                      <a:pt x="4204" y="8112"/>
                      <a:pt x="4225" y="8133"/>
                    </a:cubicBezTo>
                    <a:cubicBezTo>
                      <a:pt x="4299" y="8154"/>
                      <a:pt x="4373" y="8165"/>
                      <a:pt x="4444" y="8165"/>
                    </a:cubicBezTo>
                    <a:cubicBezTo>
                      <a:pt x="4515" y="8165"/>
                      <a:pt x="4584" y="8154"/>
                      <a:pt x="4647" y="8133"/>
                    </a:cubicBezTo>
                    <a:cubicBezTo>
                      <a:pt x="6105" y="7710"/>
                      <a:pt x="7457" y="7034"/>
                      <a:pt x="8091" y="6696"/>
                    </a:cubicBezTo>
                    <a:cubicBezTo>
                      <a:pt x="8302" y="6570"/>
                      <a:pt x="8450" y="6358"/>
                      <a:pt x="8450" y="6105"/>
                    </a:cubicBezTo>
                    <a:lnTo>
                      <a:pt x="8450" y="6105"/>
                    </a:lnTo>
                    <a:cubicBezTo>
                      <a:pt x="8324" y="6122"/>
                      <a:pt x="8195" y="6133"/>
                      <a:pt x="8065" y="6133"/>
                    </a:cubicBezTo>
                    <a:cubicBezTo>
                      <a:pt x="7562" y="6133"/>
                      <a:pt x="7049" y="5979"/>
                      <a:pt x="6696" y="5492"/>
                    </a:cubicBezTo>
                    <a:cubicBezTo>
                      <a:pt x="5936" y="4394"/>
                      <a:pt x="5915" y="1331"/>
                      <a:pt x="6168"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525;p50">
                <a:extLst>
                  <a:ext uri="{FF2B5EF4-FFF2-40B4-BE49-F238E27FC236}">
                    <a16:creationId xmlns:a16="http://schemas.microsoft.com/office/drawing/2014/main" id="{E023C9A2-90F4-494D-979C-3E5604C49E62}"/>
                  </a:ext>
                </a:extLst>
              </p:cNvPr>
              <p:cNvSpPr/>
              <p:nvPr/>
            </p:nvSpPr>
            <p:spPr>
              <a:xfrm>
                <a:off x="906209" y="2756642"/>
                <a:ext cx="859106" cy="919787"/>
              </a:xfrm>
              <a:custGeom>
                <a:avLst/>
                <a:gdLst/>
                <a:ahLst/>
                <a:cxnLst/>
                <a:rect l="l" t="t" r="r" b="b"/>
                <a:pathLst>
                  <a:path w="22879" h="24495" extrusionOk="0">
                    <a:moveTo>
                      <a:pt x="3127" y="0"/>
                    </a:moveTo>
                    <a:cubicBezTo>
                      <a:pt x="3127" y="0"/>
                      <a:pt x="318" y="3803"/>
                      <a:pt x="43" y="15907"/>
                    </a:cubicBezTo>
                    <a:cubicBezTo>
                      <a:pt x="1" y="17364"/>
                      <a:pt x="1" y="18780"/>
                      <a:pt x="43" y="20131"/>
                    </a:cubicBezTo>
                    <a:cubicBezTo>
                      <a:pt x="64" y="20660"/>
                      <a:pt x="85" y="21188"/>
                      <a:pt x="128" y="21716"/>
                    </a:cubicBezTo>
                    <a:cubicBezTo>
                      <a:pt x="149" y="22075"/>
                      <a:pt x="170" y="22455"/>
                      <a:pt x="191" y="22835"/>
                    </a:cubicBezTo>
                    <a:cubicBezTo>
                      <a:pt x="233" y="23363"/>
                      <a:pt x="276" y="23892"/>
                      <a:pt x="339" y="24399"/>
                    </a:cubicBezTo>
                    <a:cubicBezTo>
                      <a:pt x="1336" y="24448"/>
                      <a:pt x="2682" y="24495"/>
                      <a:pt x="4260" y="24495"/>
                    </a:cubicBezTo>
                    <a:cubicBezTo>
                      <a:pt x="9364" y="24495"/>
                      <a:pt x="16891" y="24010"/>
                      <a:pt x="22878" y="21589"/>
                    </a:cubicBezTo>
                    <a:cubicBezTo>
                      <a:pt x="22857" y="21103"/>
                      <a:pt x="22815" y="20596"/>
                      <a:pt x="22773" y="20068"/>
                    </a:cubicBezTo>
                    <a:cubicBezTo>
                      <a:pt x="22751" y="19751"/>
                      <a:pt x="22709" y="19434"/>
                      <a:pt x="22688" y="19096"/>
                    </a:cubicBezTo>
                    <a:cubicBezTo>
                      <a:pt x="22667" y="18906"/>
                      <a:pt x="22646" y="18716"/>
                      <a:pt x="22625" y="18526"/>
                    </a:cubicBezTo>
                    <a:cubicBezTo>
                      <a:pt x="21611" y="7901"/>
                      <a:pt x="22308" y="4098"/>
                      <a:pt x="22308" y="4098"/>
                    </a:cubicBezTo>
                    <a:lnTo>
                      <a:pt x="3127" y="0"/>
                    </a:lnTo>
                    <a:close/>
                  </a:path>
                </a:pathLst>
              </a:custGeom>
              <a:solidFill>
                <a:srgbClr val="F9B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526;p50">
                <a:extLst>
                  <a:ext uri="{FF2B5EF4-FFF2-40B4-BE49-F238E27FC236}">
                    <a16:creationId xmlns:a16="http://schemas.microsoft.com/office/drawing/2014/main" id="{0113A610-7C76-493C-9BD9-BFFF83DD33EE}"/>
                  </a:ext>
                </a:extLst>
              </p:cNvPr>
              <p:cNvSpPr/>
              <p:nvPr/>
            </p:nvSpPr>
            <p:spPr>
              <a:xfrm>
                <a:off x="1088659" y="2944762"/>
                <a:ext cx="654421" cy="641392"/>
              </a:xfrm>
              <a:custGeom>
                <a:avLst/>
                <a:gdLst/>
                <a:ahLst/>
                <a:cxnLst/>
                <a:rect l="l" t="t" r="r" b="b"/>
                <a:pathLst>
                  <a:path w="17428" h="17081" extrusionOk="0">
                    <a:moveTo>
                      <a:pt x="5958" y="0"/>
                    </a:moveTo>
                    <a:cubicBezTo>
                      <a:pt x="4761" y="0"/>
                      <a:pt x="3553" y="150"/>
                      <a:pt x="2472" y="736"/>
                    </a:cubicBezTo>
                    <a:cubicBezTo>
                      <a:pt x="0" y="2109"/>
                      <a:pt x="2028" y="7031"/>
                      <a:pt x="1585" y="10538"/>
                    </a:cubicBezTo>
                    <a:cubicBezTo>
                      <a:pt x="1120" y="14044"/>
                      <a:pt x="1965" y="16030"/>
                      <a:pt x="3887" y="16811"/>
                    </a:cubicBezTo>
                    <a:cubicBezTo>
                      <a:pt x="4353" y="17004"/>
                      <a:pt x="5187" y="17081"/>
                      <a:pt x="6205" y="17081"/>
                    </a:cubicBezTo>
                    <a:cubicBezTo>
                      <a:pt x="9436" y="17081"/>
                      <a:pt x="14520" y="16304"/>
                      <a:pt x="15548" y="15966"/>
                    </a:cubicBezTo>
                    <a:cubicBezTo>
                      <a:pt x="16921" y="15523"/>
                      <a:pt x="17428" y="14445"/>
                      <a:pt x="17026" y="13199"/>
                    </a:cubicBezTo>
                    <a:cubicBezTo>
                      <a:pt x="16883" y="12755"/>
                      <a:pt x="16727" y="12584"/>
                      <a:pt x="16520" y="12584"/>
                    </a:cubicBezTo>
                    <a:cubicBezTo>
                      <a:pt x="16148" y="12584"/>
                      <a:pt x="15613" y="13140"/>
                      <a:pt x="14703" y="13643"/>
                    </a:cubicBezTo>
                    <a:cubicBezTo>
                      <a:pt x="13852" y="14125"/>
                      <a:pt x="11941" y="14440"/>
                      <a:pt x="10331" y="14440"/>
                    </a:cubicBezTo>
                    <a:cubicBezTo>
                      <a:pt x="9263" y="14440"/>
                      <a:pt x="8327" y="14301"/>
                      <a:pt x="7922" y="13981"/>
                    </a:cubicBezTo>
                    <a:cubicBezTo>
                      <a:pt x="6887" y="13199"/>
                      <a:pt x="6781" y="10643"/>
                      <a:pt x="7521" y="7580"/>
                    </a:cubicBezTo>
                    <a:cubicBezTo>
                      <a:pt x="8260" y="4538"/>
                      <a:pt x="10584" y="4200"/>
                      <a:pt x="14428" y="2278"/>
                    </a:cubicBezTo>
                    <a:cubicBezTo>
                      <a:pt x="14428" y="2278"/>
                      <a:pt x="12622" y="108"/>
                      <a:pt x="10587" y="108"/>
                    </a:cubicBezTo>
                    <a:cubicBezTo>
                      <a:pt x="10487" y="108"/>
                      <a:pt x="10388" y="113"/>
                      <a:pt x="10288" y="123"/>
                    </a:cubicBezTo>
                    <a:cubicBezTo>
                      <a:pt x="10037" y="150"/>
                      <a:pt x="9773" y="161"/>
                      <a:pt x="9498" y="161"/>
                    </a:cubicBezTo>
                    <a:cubicBezTo>
                      <a:pt x="8432" y="161"/>
                      <a:pt x="7201" y="0"/>
                      <a:pt x="5958" y="0"/>
                    </a:cubicBezTo>
                    <a:close/>
                  </a:path>
                </a:pathLst>
              </a:custGeom>
              <a:solidFill>
                <a:srgbClr val="003D57">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527;p50">
                <a:extLst>
                  <a:ext uri="{FF2B5EF4-FFF2-40B4-BE49-F238E27FC236}">
                    <a16:creationId xmlns:a16="http://schemas.microsoft.com/office/drawing/2014/main" id="{B5BA1B2A-102E-4A69-9672-82BA12F4C39C}"/>
                  </a:ext>
                </a:extLst>
              </p:cNvPr>
              <p:cNvSpPr/>
              <p:nvPr/>
            </p:nvSpPr>
            <p:spPr>
              <a:xfrm>
                <a:off x="622940" y="1486025"/>
                <a:ext cx="1311321" cy="949189"/>
              </a:xfrm>
              <a:custGeom>
                <a:avLst/>
                <a:gdLst/>
                <a:ahLst/>
                <a:cxnLst/>
                <a:rect l="l" t="t" r="r" b="b"/>
                <a:pathLst>
                  <a:path w="34922" h="25278" extrusionOk="0">
                    <a:moveTo>
                      <a:pt x="20907" y="0"/>
                    </a:moveTo>
                    <a:cubicBezTo>
                      <a:pt x="19849" y="0"/>
                      <a:pt x="17564" y="617"/>
                      <a:pt x="14579" y="2132"/>
                    </a:cubicBezTo>
                    <a:cubicBezTo>
                      <a:pt x="14093" y="2365"/>
                      <a:pt x="13608" y="2639"/>
                      <a:pt x="13079" y="2935"/>
                    </a:cubicBezTo>
                    <a:cubicBezTo>
                      <a:pt x="8158" y="5723"/>
                      <a:pt x="8094" y="9378"/>
                      <a:pt x="6848" y="11997"/>
                    </a:cubicBezTo>
                    <a:cubicBezTo>
                      <a:pt x="6198" y="13339"/>
                      <a:pt x="5050" y="13838"/>
                      <a:pt x="3996" y="13838"/>
                    </a:cubicBezTo>
                    <a:cubicBezTo>
                      <a:pt x="2993" y="13838"/>
                      <a:pt x="2076" y="13386"/>
                      <a:pt x="1757" y="12779"/>
                    </a:cubicBezTo>
                    <a:cubicBezTo>
                      <a:pt x="1585" y="12447"/>
                      <a:pt x="1347" y="12266"/>
                      <a:pt x="1109" y="12266"/>
                    </a:cubicBezTo>
                    <a:cubicBezTo>
                      <a:pt x="557" y="12266"/>
                      <a:pt x="0" y="13237"/>
                      <a:pt x="236" y="15567"/>
                    </a:cubicBezTo>
                    <a:cubicBezTo>
                      <a:pt x="278" y="16074"/>
                      <a:pt x="363" y="16665"/>
                      <a:pt x="511" y="17299"/>
                    </a:cubicBezTo>
                    <a:cubicBezTo>
                      <a:pt x="1546" y="22158"/>
                      <a:pt x="5961" y="24228"/>
                      <a:pt x="8432" y="24904"/>
                    </a:cubicBezTo>
                    <a:cubicBezTo>
                      <a:pt x="9414" y="25165"/>
                      <a:pt x="10873" y="25277"/>
                      <a:pt x="12561" y="25277"/>
                    </a:cubicBezTo>
                    <a:cubicBezTo>
                      <a:pt x="17556" y="25277"/>
                      <a:pt x="24554" y="24298"/>
                      <a:pt x="27127" y="23320"/>
                    </a:cubicBezTo>
                    <a:cubicBezTo>
                      <a:pt x="29429" y="22432"/>
                      <a:pt x="31922" y="21123"/>
                      <a:pt x="33401" y="19475"/>
                    </a:cubicBezTo>
                    <a:cubicBezTo>
                      <a:pt x="33506" y="19348"/>
                      <a:pt x="33612" y="19222"/>
                      <a:pt x="33718" y="19095"/>
                    </a:cubicBezTo>
                    <a:cubicBezTo>
                      <a:pt x="34267" y="18377"/>
                      <a:pt x="34626" y="17616"/>
                      <a:pt x="34689" y="16813"/>
                    </a:cubicBezTo>
                    <a:cubicBezTo>
                      <a:pt x="34922" y="13919"/>
                      <a:pt x="33464" y="10645"/>
                      <a:pt x="31162" y="6146"/>
                    </a:cubicBezTo>
                    <a:cubicBezTo>
                      <a:pt x="29090" y="2116"/>
                      <a:pt x="25308" y="532"/>
                      <a:pt x="24170" y="532"/>
                    </a:cubicBezTo>
                    <a:cubicBezTo>
                      <a:pt x="24044" y="532"/>
                      <a:pt x="23950" y="552"/>
                      <a:pt x="23895" y="590"/>
                    </a:cubicBezTo>
                    <a:cubicBezTo>
                      <a:pt x="23346" y="970"/>
                      <a:pt x="24275" y="2766"/>
                      <a:pt x="24338" y="4899"/>
                    </a:cubicBezTo>
                    <a:cubicBezTo>
                      <a:pt x="24364" y="6199"/>
                      <a:pt x="23403" y="7130"/>
                      <a:pt x="22437" y="7130"/>
                    </a:cubicBezTo>
                    <a:cubicBezTo>
                      <a:pt x="21817" y="7130"/>
                      <a:pt x="21195" y="6746"/>
                      <a:pt x="20832" y="5829"/>
                    </a:cubicBezTo>
                    <a:cubicBezTo>
                      <a:pt x="19902" y="3484"/>
                      <a:pt x="21592" y="907"/>
                      <a:pt x="21550" y="252"/>
                    </a:cubicBezTo>
                    <a:cubicBezTo>
                      <a:pt x="21533" y="89"/>
                      <a:pt x="21308" y="0"/>
                      <a:pt x="20907"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528;p50">
                <a:extLst>
                  <a:ext uri="{FF2B5EF4-FFF2-40B4-BE49-F238E27FC236}">
                    <a16:creationId xmlns:a16="http://schemas.microsoft.com/office/drawing/2014/main" id="{B965343D-F032-4C58-91A9-8CDDAC1FAF76}"/>
                  </a:ext>
                </a:extLst>
              </p:cNvPr>
              <p:cNvSpPr/>
              <p:nvPr/>
            </p:nvSpPr>
            <p:spPr>
              <a:xfrm>
                <a:off x="622940" y="1486025"/>
                <a:ext cx="1311321" cy="717017"/>
              </a:xfrm>
              <a:custGeom>
                <a:avLst/>
                <a:gdLst/>
                <a:ahLst/>
                <a:cxnLst/>
                <a:rect l="l" t="t" r="r" b="b"/>
                <a:pathLst>
                  <a:path w="34922" h="19095" extrusionOk="0">
                    <a:moveTo>
                      <a:pt x="20907" y="0"/>
                    </a:moveTo>
                    <a:cubicBezTo>
                      <a:pt x="19849" y="0"/>
                      <a:pt x="17564" y="617"/>
                      <a:pt x="14579" y="2132"/>
                    </a:cubicBezTo>
                    <a:cubicBezTo>
                      <a:pt x="14114" y="2365"/>
                      <a:pt x="13608" y="2639"/>
                      <a:pt x="13079" y="2935"/>
                    </a:cubicBezTo>
                    <a:cubicBezTo>
                      <a:pt x="8158" y="5723"/>
                      <a:pt x="8094" y="9378"/>
                      <a:pt x="6848" y="11997"/>
                    </a:cubicBezTo>
                    <a:cubicBezTo>
                      <a:pt x="6198" y="13339"/>
                      <a:pt x="5050" y="13838"/>
                      <a:pt x="3996" y="13838"/>
                    </a:cubicBezTo>
                    <a:cubicBezTo>
                      <a:pt x="2993" y="13838"/>
                      <a:pt x="2076" y="13386"/>
                      <a:pt x="1757" y="12779"/>
                    </a:cubicBezTo>
                    <a:cubicBezTo>
                      <a:pt x="1585" y="12447"/>
                      <a:pt x="1347" y="12266"/>
                      <a:pt x="1109" y="12266"/>
                    </a:cubicBezTo>
                    <a:cubicBezTo>
                      <a:pt x="557" y="12266"/>
                      <a:pt x="0" y="13237"/>
                      <a:pt x="236" y="15567"/>
                    </a:cubicBezTo>
                    <a:cubicBezTo>
                      <a:pt x="319" y="14844"/>
                      <a:pt x="523" y="13918"/>
                      <a:pt x="1066" y="13918"/>
                    </a:cubicBezTo>
                    <a:cubicBezTo>
                      <a:pt x="1078" y="13918"/>
                      <a:pt x="1090" y="13918"/>
                      <a:pt x="1102" y="13919"/>
                    </a:cubicBezTo>
                    <a:cubicBezTo>
                      <a:pt x="1807" y="13951"/>
                      <a:pt x="2585" y="15004"/>
                      <a:pt x="4182" y="15004"/>
                    </a:cubicBezTo>
                    <a:cubicBezTo>
                      <a:pt x="4691" y="15004"/>
                      <a:pt x="5283" y="14897"/>
                      <a:pt x="5982" y="14616"/>
                    </a:cubicBezTo>
                    <a:cubicBezTo>
                      <a:pt x="8876" y="13476"/>
                      <a:pt x="8263" y="9103"/>
                      <a:pt x="10671" y="6378"/>
                    </a:cubicBezTo>
                    <a:cubicBezTo>
                      <a:pt x="10904" y="6104"/>
                      <a:pt x="11178" y="5850"/>
                      <a:pt x="11432" y="5597"/>
                    </a:cubicBezTo>
                    <a:cubicBezTo>
                      <a:pt x="13861" y="3336"/>
                      <a:pt x="17304" y="2027"/>
                      <a:pt x="18086" y="1794"/>
                    </a:cubicBezTo>
                    <a:cubicBezTo>
                      <a:pt x="18815" y="1568"/>
                      <a:pt x="19730" y="1186"/>
                      <a:pt x="20091" y="1186"/>
                    </a:cubicBezTo>
                    <a:cubicBezTo>
                      <a:pt x="20169" y="1186"/>
                      <a:pt x="20222" y="1204"/>
                      <a:pt x="20240" y="1245"/>
                    </a:cubicBezTo>
                    <a:cubicBezTo>
                      <a:pt x="20346" y="1456"/>
                      <a:pt x="18804" y="3864"/>
                      <a:pt x="20240" y="6547"/>
                    </a:cubicBezTo>
                    <a:cubicBezTo>
                      <a:pt x="20786" y="7573"/>
                      <a:pt x="21665" y="8019"/>
                      <a:pt x="22526" y="8019"/>
                    </a:cubicBezTo>
                    <a:cubicBezTo>
                      <a:pt x="23899" y="8019"/>
                      <a:pt x="25229" y="6887"/>
                      <a:pt x="25099" y="5174"/>
                    </a:cubicBezTo>
                    <a:cubicBezTo>
                      <a:pt x="24888" y="2386"/>
                      <a:pt x="24212" y="1562"/>
                      <a:pt x="24655" y="1456"/>
                    </a:cubicBezTo>
                    <a:cubicBezTo>
                      <a:pt x="24671" y="1453"/>
                      <a:pt x="24689" y="1451"/>
                      <a:pt x="24711" y="1451"/>
                    </a:cubicBezTo>
                    <a:cubicBezTo>
                      <a:pt x="25312" y="1451"/>
                      <a:pt x="28276" y="2887"/>
                      <a:pt x="30295" y="6272"/>
                    </a:cubicBezTo>
                    <a:cubicBezTo>
                      <a:pt x="32366" y="9758"/>
                      <a:pt x="34731" y="15461"/>
                      <a:pt x="33718" y="19095"/>
                    </a:cubicBezTo>
                    <a:cubicBezTo>
                      <a:pt x="34267" y="18377"/>
                      <a:pt x="34626" y="17616"/>
                      <a:pt x="34689" y="16813"/>
                    </a:cubicBezTo>
                    <a:cubicBezTo>
                      <a:pt x="34922" y="13919"/>
                      <a:pt x="33464" y="10645"/>
                      <a:pt x="31162" y="6146"/>
                    </a:cubicBezTo>
                    <a:cubicBezTo>
                      <a:pt x="29090" y="2116"/>
                      <a:pt x="25308" y="532"/>
                      <a:pt x="24170" y="532"/>
                    </a:cubicBezTo>
                    <a:cubicBezTo>
                      <a:pt x="24044" y="532"/>
                      <a:pt x="23950" y="552"/>
                      <a:pt x="23895" y="590"/>
                    </a:cubicBezTo>
                    <a:cubicBezTo>
                      <a:pt x="23346" y="970"/>
                      <a:pt x="24275" y="2766"/>
                      <a:pt x="24338" y="4899"/>
                    </a:cubicBezTo>
                    <a:cubicBezTo>
                      <a:pt x="24364" y="6199"/>
                      <a:pt x="23403" y="7130"/>
                      <a:pt x="22437" y="7130"/>
                    </a:cubicBezTo>
                    <a:cubicBezTo>
                      <a:pt x="21817" y="7130"/>
                      <a:pt x="21195" y="6746"/>
                      <a:pt x="20832" y="5829"/>
                    </a:cubicBezTo>
                    <a:cubicBezTo>
                      <a:pt x="19902" y="3484"/>
                      <a:pt x="21592" y="907"/>
                      <a:pt x="21550" y="252"/>
                    </a:cubicBezTo>
                    <a:cubicBezTo>
                      <a:pt x="21533" y="89"/>
                      <a:pt x="21308" y="0"/>
                      <a:pt x="20907" y="0"/>
                    </a:cubicBezTo>
                    <a:close/>
                  </a:path>
                </a:pathLst>
              </a:custGeom>
              <a:solidFill>
                <a:srgbClr val="F9B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529;p50">
                <a:extLst>
                  <a:ext uri="{FF2B5EF4-FFF2-40B4-BE49-F238E27FC236}">
                    <a16:creationId xmlns:a16="http://schemas.microsoft.com/office/drawing/2014/main" id="{05E6A316-13BC-4116-8AFE-6B38BD0FA566}"/>
                  </a:ext>
                </a:extLst>
              </p:cNvPr>
              <p:cNvSpPr/>
              <p:nvPr/>
            </p:nvSpPr>
            <p:spPr>
              <a:xfrm>
                <a:off x="622940" y="1566079"/>
                <a:ext cx="1254208" cy="869132"/>
              </a:xfrm>
              <a:custGeom>
                <a:avLst/>
                <a:gdLst/>
                <a:ahLst/>
                <a:cxnLst/>
                <a:rect l="l" t="t" r="r" b="b"/>
                <a:pathLst>
                  <a:path w="33401" h="23146" extrusionOk="0">
                    <a:moveTo>
                      <a:pt x="14579" y="0"/>
                    </a:moveTo>
                    <a:lnTo>
                      <a:pt x="14579" y="0"/>
                    </a:lnTo>
                    <a:cubicBezTo>
                      <a:pt x="14093" y="233"/>
                      <a:pt x="13608" y="507"/>
                      <a:pt x="13079" y="803"/>
                    </a:cubicBezTo>
                    <a:cubicBezTo>
                      <a:pt x="8158" y="3591"/>
                      <a:pt x="8094" y="7246"/>
                      <a:pt x="6848" y="9865"/>
                    </a:cubicBezTo>
                    <a:cubicBezTo>
                      <a:pt x="6198" y="11207"/>
                      <a:pt x="5050" y="11706"/>
                      <a:pt x="3996" y="11706"/>
                    </a:cubicBezTo>
                    <a:cubicBezTo>
                      <a:pt x="2993" y="11706"/>
                      <a:pt x="2076" y="11254"/>
                      <a:pt x="1757" y="10647"/>
                    </a:cubicBezTo>
                    <a:cubicBezTo>
                      <a:pt x="1585" y="10315"/>
                      <a:pt x="1347" y="10134"/>
                      <a:pt x="1109" y="10134"/>
                    </a:cubicBezTo>
                    <a:cubicBezTo>
                      <a:pt x="557" y="10134"/>
                      <a:pt x="0" y="11105"/>
                      <a:pt x="236" y="13435"/>
                    </a:cubicBezTo>
                    <a:cubicBezTo>
                      <a:pt x="278" y="13963"/>
                      <a:pt x="363" y="14533"/>
                      <a:pt x="511" y="15167"/>
                    </a:cubicBezTo>
                    <a:cubicBezTo>
                      <a:pt x="1546" y="20026"/>
                      <a:pt x="5961" y="22096"/>
                      <a:pt x="8432" y="22772"/>
                    </a:cubicBezTo>
                    <a:cubicBezTo>
                      <a:pt x="9414" y="23033"/>
                      <a:pt x="10873" y="23145"/>
                      <a:pt x="12561" y="23145"/>
                    </a:cubicBezTo>
                    <a:cubicBezTo>
                      <a:pt x="17556" y="23145"/>
                      <a:pt x="24554" y="22166"/>
                      <a:pt x="27127" y="21188"/>
                    </a:cubicBezTo>
                    <a:cubicBezTo>
                      <a:pt x="29408" y="20300"/>
                      <a:pt x="31922" y="18991"/>
                      <a:pt x="33401" y="17343"/>
                    </a:cubicBezTo>
                    <a:cubicBezTo>
                      <a:pt x="33126" y="16245"/>
                      <a:pt x="32556" y="14893"/>
                      <a:pt x="32767" y="12696"/>
                    </a:cubicBezTo>
                    <a:cubicBezTo>
                      <a:pt x="33105" y="9126"/>
                      <a:pt x="32344" y="8281"/>
                      <a:pt x="30232" y="8048"/>
                    </a:cubicBezTo>
                    <a:cubicBezTo>
                      <a:pt x="30128" y="8038"/>
                      <a:pt x="30029" y="8033"/>
                      <a:pt x="29935" y="8033"/>
                    </a:cubicBezTo>
                    <a:cubicBezTo>
                      <a:pt x="28088" y="8033"/>
                      <a:pt x="27971" y="9915"/>
                      <a:pt x="27127" y="10478"/>
                    </a:cubicBezTo>
                    <a:cubicBezTo>
                      <a:pt x="27023" y="10547"/>
                      <a:pt x="26948" y="10578"/>
                      <a:pt x="26894" y="10578"/>
                    </a:cubicBezTo>
                    <a:cubicBezTo>
                      <a:pt x="26508" y="10578"/>
                      <a:pt x="27187" y="9027"/>
                      <a:pt x="25969" y="9027"/>
                    </a:cubicBezTo>
                    <a:cubicBezTo>
                      <a:pt x="25903" y="9027"/>
                      <a:pt x="25831" y="9032"/>
                      <a:pt x="25754" y="9041"/>
                    </a:cubicBezTo>
                    <a:cubicBezTo>
                      <a:pt x="24292" y="9224"/>
                      <a:pt x="21946" y="11461"/>
                      <a:pt x="21311" y="11461"/>
                    </a:cubicBezTo>
                    <a:cubicBezTo>
                      <a:pt x="21212" y="11461"/>
                      <a:pt x="21154" y="11406"/>
                      <a:pt x="21149" y="11280"/>
                    </a:cubicBezTo>
                    <a:cubicBezTo>
                      <a:pt x="21113" y="10750"/>
                      <a:pt x="20657" y="10454"/>
                      <a:pt x="20029" y="10454"/>
                    </a:cubicBezTo>
                    <a:cubicBezTo>
                      <a:pt x="19557" y="10454"/>
                      <a:pt x="18986" y="10622"/>
                      <a:pt x="18424" y="10985"/>
                    </a:cubicBezTo>
                    <a:cubicBezTo>
                      <a:pt x="17114" y="11830"/>
                      <a:pt x="14981" y="13203"/>
                      <a:pt x="13629" y="14343"/>
                    </a:cubicBezTo>
                    <a:cubicBezTo>
                      <a:pt x="13249" y="14663"/>
                      <a:pt x="12709" y="14804"/>
                      <a:pt x="12150" y="14804"/>
                    </a:cubicBezTo>
                    <a:cubicBezTo>
                      <a:pt x="10719" y="14804"/>
                      <a:pt x="9172" y="13881"/>
                      <a:pt x="9932" y="12696"/>
                    </a:cubicBezTo>
                    <a:cubicBezTo>
                      <a:pt x="10988" y="11027"/>
                      <a:pt x="10523" y="7541"/>
                      <a:pt x="10650" y="5640"/>
                    </a:cubicBezTo>
                    <a:cubicBezTo>
                      <a:pt x="10692" y="5049"/>
                      <a:pt x="10946" y="4309"/>
                      <a:pt x="11432" y="3465"/>
                    </a:cubicBezTo>
                    <a:cubicBezTo>
                      <a:pt x="12044" y="2408"/>
                      <a:pt x="13079" y="1225"/>
                      <a:pt x="14579" y="0"/>
                    </a:cubicBezTo>
                    <a:close/>
                  </a:path>
                </a:pathLst>
              </a:custGeom>
              <a:solidFill>
                <a:srgbClr val="200F20">
                  <a:alpha val="3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533;p50">
                <a:extLst>
                  <a:ext uri="{FF2B5EF4-FFF2-40B4-BE49-F238E27FC236}">
                    <a16:creationId xmlns:a16="http://schemas.microsoft.com/office/drawing/2014/main" id="{3CCFB27C-6C28-4E56-9B0A-D8AA0041AAEA}"/>
                  </a:ext>
                </a:extLst>
              </p:cNvPr>
              <p:cNvSpPr/>
              <p:nvPr/>
            </p:nvSpPr>
            <p:spPr>
              <a:xfrm>
                <a:off x="1326606" y="1882729"/>
                <a:ext cx="92861" cy="97217"/>
              </a:xfrm>
              <a:custGeom>
                <a:avLst/>
                <a:gdLst/>
                <a:ahLst/>
                <a:cxnLst/>
                <a:rect l="l" t="t" r="r" b="b"/>
                <a:pathLst>
                  <a:path w="2473" h="2589" extrusionOk="0">
                    <a:moveTo>
                      <a:pt x="1026" y="1"/>
                    </a:moveTo>
                    <a:cubicBezTo>
                      <a:pt x="921" y="1"/>
                      <a:pt x="818" y="19"/>
                      <a:pt x="719" y="59"/>
                    </a:cubicBezTo>
                    <a:cubicBezTo>
                      <a:pt x="212" y="270"/>
                      <a:pt x="1" y="1010"/>
                      <a:pt x="296" y="1686"/>
                    </a:cubicBezTo>
                    <a:cubicBezTo>
                      <a:pt x="520" y="2235"/>
                      <a:pt x="994" y="2589"/>
                      <a:pt x="1447" y="2589"/>
                    </a:cubicBezTo>
                    <a:cubicBezTo>
                      <a:pt x="1552" y="2589"/>
                      <a:pt x="1655" y="2570"/>
                      <a:pt x="1754" y="2531"/>
                    </a:cubicBezTo>
                    <a:cubicBezTo>
                      <a:pt x="2261" y="2319"/>
                      <a:pt x="2472" y="1580"/>
                      <a:pt x="2176" y="904"/>
                    </a:cubicBezTo>
                    <a:cubicBezTo>
                      <a:pt x="1953" y="355"/>
                      <a:pt x="1479" y="1"/>
                      <a:pt x="1026"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2534;p50">
                <a:extLst>
                  <a:ext uri="{FF2B5EF4-FFF2-40B4-BE49-F238E27FC236}">
                    <a16:creationId xmlns:a16="http://schemas.microsoft.com/office/drawing/2014/main" id="{FCB0074D-A0DB-407C-98CD-F0A7FCC3E1F9}"/>
                  </a:ext>
                </a:extLst>
              </p:cNvPr>
              <p:cNvSpPr/>
              <p:nvPr/>
            </p:nvSpPr>
            <p:spPr>
              <a:xfrm>
                <a:off x="1455099" y="1872441"/>
                <a:ext cx="92073" cy="97592"/>
              </a:xfrm>
              <a:custGeom>
                <a:avLst/>
                <a:gdLst/>
                <a:ahLst/>
                <a:cxnLst/>
                <a:rect l="l" t="t" r="r" b="b"/>
                <a:pathLst>
                  <a:path w="2452" h="2599" extrusionOk="0">
                    <a:moveTo>
                      <a:pt x="1436" y="0"/>
                    </a:moveTo>
                    <a:cubicBezTo>
                      <a:pt x="993" y="0"/>
                      <a:pt x="516" y="354"/>
                      <a:pt x="275" y="903"/>
                    </a:cubicBezTo>
                    <a:cubicBezTo>
                      <a:pt x="1" y="1600"/>
                      <a:pt x="191" y="2319"/>
                      <a:pt x="719" y="2530"/>
                    </a:cubicBezTo>
                    <a:cubicBezTo>
                      <a:pt x="820" y="2576"/>
                      <a:pt x="927" y="2598"/>
                      <a:pt x="1035" y="2598"/>
                    </a:cubicBezTo>
                    <a:cubicBezTo>
                      <a:pt x="1472" y="2598"/>
                      <a:pt x="1935" y="2243"/>
                      <a:pt x="2155" y="1685"/>
                    </a:cubicBezTo>
                    <a:cubicBezTo>
                      <a:pt x="2451" y="1009"/>
                      <a:pt x="2261" y="270"/>
                      <a:pt x="1733" y="58"/>
                    </a:cubicBezTo>
                    <a:cubicBezTo>
                      <a:pt x="1638" y="19"/>
                      <a:pt x="1538" y="0"/>
                      <a:pt x="1436"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535;p50">
                <a:extLst>
                  <a:ext uri="{FF2B5EF4-FFF2-40B4-BE49-F238E27FC236}">
                    <a16:creationId xmlns:a16="http://schemas.microsoft.com/office/drawing/2014/main" id="{E8F6D3E0-5B19-4D90-B425-890625D6494E}"/>
                  </a:ext>
                </a:extLst>
              </p:cNvPr>
              <p:cNvSpPr/>
              <p:nvPr/>
            </p:nvSpPr>
            <p:spPr>
              <a:xfrm>
                <a:off x="1417813" y="1957113"/>
                <a:ext cx="36536" cy="38113"/>
              </a:xfrm>
              <a:custGeom>
                <a:avLst/>
                <a:gdLst/>
                <a:ahLst/>
                <a:cxnLst/>
                <a:rect l="l" t="t" r="r" b="b"/>
                <a:pathLst>
                  <a:path w="973" h="1015" extrusionOk="0">
                    <a:moveTo>
                      <a:pt x="487" y="0"/>
                    </a:moveTo>
                    <a:cubicBezTo>
                      <a:pt x="339" y="0"/>
                      <a:pt x="1" y="1014"/>
                      <a:pt x="191" y="1014"/>
                    </a:cubicBezTo>
                    <a:cubicBezTo>
                      <a:pt x="381" y="1014"/>
                      <a:pt x="402" y="634"/>
                      <a:pt x="487" y="613"/>
                    </a:cubicBezTo>
                    <a:cubicBezTo>
                      <a:pt x="491" y="611"/>
                      <a:pt x="495" y="610"/>
                      <a:pt x="500" y="610"/>
                    </a:cubicBezTo>
                    <a:cubicBezTo>
                      <a:pt x="579" y="610"/>
                      <a:pt x="726" y="905"/>
                      <a:pt x="829" y="905"/>
                    </a:cubicBezTo>
                    <a:cubicBezTo>
                      <a:pt x="842" y="905"/>
                      <a:pt x="855" y="899"/>
                      <a:pt x="867" y="888"/>
                    </a:cubicBezTo>
                    <a:cubicBezTo>
                      <a:pt x="973" y="761"/>
                      <a:pt x="613" y="0"/>
                      <a:pt x="487" y="0"/>
                    </a:cubicBezTo>
                    <a:close/>
                  </a:path>
                </a:pathLst>
              </a:custGeom>
              <a:solidFill>
                <a:srgbClr val="490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536;p50">
                <a:extLst>
                  <a:ext uri="{FF2B5EF4-FFF2-40B4-BE49-F238E27FC236}">
                    <a16:creationId xmlns:a16="http://schemas.microsoft.com/office/drawing/2014/main" id="{B80BFCD5-2C72-4019-B374-7D6576F8F565}"/>
                  </a:ext>
                </a:extLst>
              </p:cNvPr>
              <p:cNvSpPr/>
              <p:nvPr/>
            </p:nvSpPr>
            <p:spPr>
              <a:xfrm>
                <a:off x="896709" y="2102841"/>
                <a:ext cx="1038333" cy="955009"/>
              </a:xfrm>
              <a:custGeom>
                <a:avLst/>
                <a:gdLst/>
                <a:ahLst/>
                <a:cxnLst/>
                <a:rect l="l" t="t" r="r" b="b"/>
                <a:pathLst>
                  <a:path w="27652" h="25433" extrusionOk="0">
                    <a:moveTo>
                      <a:pt x="15770" y="0"/>
                    </a:moveTo>
                    <a:cubicBezTo>
                      <a:pt x="12327" y="0"/>
                      <a:pt x="7869" y="791"/>
                      <a:pt x="3380" y="3661"/>
                    </a:cubicBezTo>
                    <a:cubicBezTo>
                      <a:pt x="3380" y="3661"/>
                      <a:pt x="3338" y="3682"/>
                      <a:pt x="3275" y="3724"/>
                    </a:cubicBezTo>
                    <a:cubicBezTo>
                      <a:pt x="2937" y="3935"/>
                      <a:pt x="1775" y="4675"/>
                      <a:pt x="740" y="5583"/>
                    </a:cubicBezTo>
                    <a:cubicBezTo>
                      <a:pt x="212" y="6048"/>
                      <a:pt x="0" y="6766"/>
                      <a:pt x="191" y="7463"/>
                    </a:cubicBezTo>
                    <a:cubicBezTo>
                      <a:pt x="423" y="8287"/>
                      <a:pt x="740" y="9427"/>
                      <a:pt x="930" y="10230"/>
                    </a:cubicBezTo>
                    <a:cubicBezTo>
                      <a:pt x="1247" y="11582"/>
                      <a:pt x="3042" y="18912"/>
                      <a:pt x="3655" y="20327"/>
                    </a:cubicBezTo>
                    <a:cubicBezTo>
                      <a:pt x="4189" y="21605"/>
                      <a:pt x="6790" y="25432"/>
                      <a:pt x="13401" y="25432"/>
                    </a:cubicBezTo>
                    <a:cubicBezTo>
                      <a:pt x="14112" y="25432"/>
                      <a:pt x="14869" y="25388"/>
                      <a:pt x="15674" y="25292"/>
                    </a:cubicBezTo>
                    <a:cubicBezTo>
                      <a:pt x="23976" y="24320"/>
                      <a:pt x="25518" y="21637"/>
                      <a:pt x="26553" y="19947"/>
                    </a:cubicBezTo>
                    <a:cubicBezTo>
                      <a:pt x="27377" y="18595"/>
                      <a:pt x="27652" y="17307"/>
                      <a:pt x="27124" y="15786"/>
                    </a:cubicBezTo>
                    <a:cubicBezTo>
                      <a:pt x="26976" y="15384"/>
                      <a:pt x="26786" y="14983"/>
                      <a:pt x="26553" y="14561"/>
                    </a:cubicBezTo>
                    <a:cubicBezTo>
                      <a:pt x="25476" y="12681"/>
                      <a:pt x="24441" y="7653"/>
                      <a:pt x="24314" y="4379"/>
                    </a:cubicBezTo>
                    <a:cubicBezTo>
                      <a:pt x="24272" y="3259"/>
                      <a:pt x="23744" y="2182"/>
                      <a:pt x="22835" y="1527"/>
                    </a:cubicBezTo>
                    <a:cubicBezTo>
                      <a:pt x="22519" y="1295"/>
                      <a:pt x="22117" y="1083"/>
                      <a:pt x="21674" y="893"/>
                    </a:cubicBezTo>
                    <a:cubicBezTo>
                      <a:pt x="20766" y="540"/>
                      <a:pt x="18614" y="0"/>
                      <a:pt x="15770"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537;p50">
                <a:extLst>
                  <a:ext uri="{FF2B5EF4-FFF2-40B4-BE49-F238E27FC236}">
                    <a16:creationId xmlns:a16="http://schemas.microsoft.com/office/drawing/2014/main" id="{51FAD770-D73B-4354-B7E2-7BEA3C75CDC4}"/>
                  </a:ext>
                </a:extLst>
              </p:cNvPr>
              <p:cNvSpPr/>
              <p:nvPr/>
            </p:nvSpPr>
            <p:spPr>
              <a:xfrm>
                <a:off x="896709" y="2242635"/>
                <a:ext cx="1038333" cy="815211"/>
              </a:xfrm>
              <a:custGeom>
                <a:avLst/>
                <a:gdLst/>
                <a:ahLst/>
                <a:cxnLst/>
                <a:rect l="l" t="t" r="r" b="b"/>
                <a:pathLst>
                  <a:path w="27652" h="21710" extrusionOk="0">
                    <a:moveTo>
                      <a:pt x="3275" y="1"/>
                    </a:moveTo>
                    <a:cubicBezTo>
                      <a:pt x="2937" y="212"/>
                      <a:pt x="1775" y="952"/>
                      <a:pt x="740" y="1860"/>
                    </a:cubicBezTo>
                    <a:cubicBezTo>
                      <a:pt x="212" y="2325"/>
                      <a:pt x="0" y="3043"/>
                      <a:pt x="191" y="3740"/>
                    </a:cubicBezTo>
                    <a:cubicBezTo>
                      <a:pt x="423" y="4564"/>
                      <a:pt x="740" y="5704"/>
                      <a:pt x="930" y="6507"/>
                    </a:cubicBezTo>
                    <a:cubicBezTo>
                      <a:pt x="1247" y="7859"/>
                      <a:pt x="3042" y="15189"/>
                      <a:pt x="3655" y="16604"/>
                    </a:cubicBezTo>
                    <a:cubicBezTo>
                      <a:pt x="4189" y="17882"/>
                      <a:pt x="6790" y="21709"/>
                      <a:pt x="13401" y="21709"/>
                    </a:cubicBezTo>
                    <a:cubicBezTo>
                      <a:pt x="14112" y="21709"/>
                      <a:pt x="14869" y="21665"/>
                      <a:pt x="15674" y="21569"/>
                    </a:cubicBezTo>
                    <a:cubicBezTo>
                      <a:pt x="23976" y="20597"/>
                      <a:pt x="25518" y="17914"/>
                      <a:pt x="26553" y="16224"/>
                    </a:cubicBezTo>
                    <a:cubicBezTo>
                      <a:pt x="27377" y="14872"/>
                      <a:pt x="27652" y="13584"/>
                      <a:pt x="27124" y="12063"/>
                    </a:cubicBezTo>
                    <a:lnTo>
                      <a:pt x="27124" y="12063"/>
                    </a:lnTo>
                    <a:cubicBezTo>
                      <a:pt x="26046" y="12760"/>
                      <a:pt x="23871" y="16245"/>
                      <a:pt x="19075" y="17492"/>
                    </a:cubicBezTo>
                    <a:cubicBezTo>
                      <a:pt x="17848" y="17811"/>
                      <a:pt x="16592" y="17962"/>
                      <a:pt x="15356" y="17962"/>
                    </a:cubicBezTo>
                    <a:cubicBezTo>
                      <a:pt x="11189" y="17962"/>
                      <a:pt x="7236" y="16247"/>
                      <a:pt x="5281" y="13478"/>
                    </a:cubicBezTo>
                    <a:cubicBezTo>
                      <a:pt x="2725" y="9866"/>
                      <a:pt x="2472" y="529"/>
                      <a:pt x="3486" y="107"/>
                    </a:cubicBezTo>
                    <a:cubicBezTo>
                      <a:pt x="3486" y="107"/>
                      <a:pt x="3423" y="64"/>
                      <a:pt x="3275" y="1"/>
                    </a:cubicBezTo>
                    <a:close/>
                  </a:path>
                </a:pathLst>
              </a:custGeom>
              <a:solidFill>
                <a:srgbClr val="B42A25">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538;p50">
                <a:extLst>
                  <a:ext uri="{FF2B5EF4-FFF2-40B4-BE49-F238E27FC236}">
                    <a16:creationId xmlns:a16="http://schemas.microsoft.com/office/drawing/2014/main" id="{8AD2AC93-722D-403C-B3C0-4CEF7BE90680}"/>
                  </a:ext>
                </a:extLst>
              </p:cNvPr>
              <p:cNvSpPr/>
              <p:nvPr/>
            </p:nvSpPr>
            <p:spPr>
              <a:xfrm>
                <a:off x="1021221" y="2110463"/>
                <a:ext cx="805147" cy="549807"/>
              </a:xfrm>
              <a:custGeom>
                <a:avLst/>
                <a:gdLst/>
                <a:ahLst/>
                <a:cxnLst/>
                <a:rect l="l" t="t" r="r" b="b"/>
                <a:pathLst>
                  <a:path w="21442" h="14642" extrusionOk="0">
                    <a:moveTo>
                      <a:pt x="12676" y="0"/>
                    </a:moveTo>
                    <a:cubicBezTo>
                      <a:pt x="9130" y="0"/>
                      <a:pt x="4495" y="718"/>
                      <a:pt x="64" y="3458"/>
                    </a:cubicBezTo>
                    <a:cubicBezTo>
                      <a:pt x="64" y="3458"/>
                      <a:pt x="1" y="11168"/>
                      <a:pt x="2092" y="13682"/>
                    </a:cubicBezTo>
                    <a:cubicBezTo>
                      <a:pt x="2669" y="14379"/>
                      <a:pt x="3517" y="14641"/>
                      <a:pt x="4460" y="14641"/>
                    </a:cubicBezTo>
                    <a:cubicBezTo>
                      <a:pt x="5830" y="14641"/>
                      <a:pt x="7402" y="14088"/>
                      <a:pt x="8641" y="13513"/>
                    </a:cubicBezTo>
                    <a:cubicBezTo>
                      <a:pt x="9612" y="13069"/>
                      <a:pt x="10394" y="12583"/>
                      <a:pt x="10669" y="12372"/>
                    </a:cubicBezTo>
                    <a:cubicBezTo>
                      <a:pt x="11535" y="11654"/>
                      <a:pt x="11767" y="10513"/>
                      <a:pt x="12591" y="10217"/>
                    </a:cubicBezTo>
                    <a:cubicBezTo>
                      <a:pt x="12652" y="10193"/>
                      <a:pt x="12711" y="10182"/>
                      <a:pt x="12770" y="10182"/>
                    </a:cubicBezTo>
                    <a:cubicBezTo>
                      <a:pt x="13473" y="10182"/>
                      <a:pt x="14029" y="11842"/>
                      <a:pt x="16351" y="12583"/>
                    </a:cubicBezTo>
                    <a:cubicBezTo>
                      <a:pt x="17197" y="12853"/>
                      <a:pt x="17960" y="12973"/>
                      <a:pt x="18629" y="12973"/>
                    </a:cubicBezTo>
                    <a:cubicBezTo>
                      <a:pt x="19949" y="12973"/>
                      <a:pt x="20909" y="12509"/>
                      <a:pt x="21442" y="11823"/>
                    </a:cubicBezTo>
                    <a:cubicBezTo>
                      <a:pt x="21442" y="11823"/>
                      <a:pt x="20555" y="6267"/>
                      <a:pt x="20449" y="4641"/>
                    </a:cubicBezTo>
                    <a:cubicBezTo>
                      <a:pt x="20343" y="3183"/>
                      <a:pt x="19942" y="1620"/>
                      <a:pt x="18970" y="965"/>
                    </a:cubicBezTo>
                    <a:cubicBezTo>
                      <a:pt x="18843" y="902"/>
                      <a:pt x="18738" y="838"/>
                      <a:pt x="18611" y="775"/>
                    </a:cubicBezTo>
                    <a:cubicBezTo>
                      <a:pt x="18040" y="548"/>
                      <a:pt x="15774" y="0"/>
                      <a:pt x="12676" y="0"/>
                    </a:cubicBezTo>
                    <a:close/>
                  </a:path>
                </a:pathLst>
              </a:custGeom>
              <a:solidFill>
                <a:srgbClr val="F8A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539;p50">
                <a:extLst>
                  <a:ext uri="{FF2B5EF4-FFF2-40B4-BE49-F238E27FC236}">
                    <a16:creationId xmlns:a16="http://schemas.microsoft.com/office/drawing/2014/main" id="{C6958942-53E2-49F6-9BAB-F850757F9497}"/>
                  </a:ext>
                </a:extLst>
              </p:cNvPr>
              <p:cNvSpPr/>
              <p:nvPr/>
            </p:nvSpPr>
            <p:spPr>
              <a:xfrm>
                <a:off x="1021221" y="2110463"/>
                <a:ext cx="712361" cy="549807"/>
              </a:xfrm>
              <a:custGeom>
                <a:avLst/>
                <a:gdLst/>
                <a:ahLst/>
                <a:cxnLst/>
                <a:rect l="l" t="t" r="r" b="b"/>
                <a:pathLst>
                  <a:path w="18971" h="14642" extrusionOk="0">
                    <a:moveTo>
                      <a:pt x="12676" y="0"/>
                    </a:moveTo>
                    <a:cubicBezTo>
                      <a:pt x="9130" y="0"/>
                      <a:pt x="4495" y="718"/>
                      <a:pt x="64" y="3458"/>
                    </a:cubicBezTo>
                    <a:cubicBezTo>
                      <a:pt x="64" y="3458"/>
                      <a:pt x="1" y="11168"/>
                      <a:pt x="2092" y="13682"/>
                    </a:cubicBezTo>
                    <a:cubicBezTo>
                      <a:pt x="2669" y="14379"/>
                      <a:pt x="3517" y="14641"/>
                      <a:pt x="4460" y="14641"/>
                    </a:cubicBezTo>
                    <a:cubicBezTo>
                      <a:pt x="5830" y="14641"/>
                      <a:pt x="7402" y="14088"/>
                      <a:pt x="8641" y="13513"/>
                    </a:cubicBezTo>
                    <a:cubicBezTo>
                      <a:pt x="8535" y="13365"/>
                      <a:pt x="8450" y="13259"/>
                      <a:pt x="8450" y="13259"/>
                    </a:cubicBezTo>
                    <a:cubicBezTo>
                      <a:pt x="8450" y="13259"/>
                      <a:pt x="6169" y="12076"/>
                      <a:pt x="5514" y="10703"/>
                    </a:cubicBezTo>
                    <a:cubicBezTo>
                      <a:pt x="4881" y="9351"/>
                      <a:pt x="4500" y="6373"/>
                      <a:pt x="5303" y="4683"/>
                    </a:cubicBezTo>
                    <a:cubicBezTo>
                      <a:pt x="5898" y="3463"/>
                      <a:pt x="7186" y="3322"/>
                      <a:pt x="9232" y="3322"/>
                    </a:cubicBezTo>
                    <a:cubicBezTo>
                      <a:pt x="9847" y="3322"/>
                      <a:pt x="10531" y="3334"/>
                      <a:pt x="11284" y="3334"/>
                    </a:cubicBezTo>
                    <a:cubicBezTo>
                      <a:pt x="11496" y="3334"/>
                      <a:pt x="11713" y="3333"/>
                      <a:pt x="11936" y="3331"/>
                    </a:cubicBezTo>
                    <a:cubicBezTo>
                      <a:pt x="15189" y="3289"/>
                      <a:pt x="18083" y="2866"/>
                      <a:pt x="18970" y="965"/>
                    </a:cubicBezTo>
                    <a:cubicBezTo>
                      <a:pt x="18843" y="902"/>
                      <a:pt x="18738" y="838"/>
                      <a:pt x="18611" y="775"/>
                    </a:cubicBezTo>
                    <a:cubicBezTo>
                      <a:pt x="18040" y="548"/>
                      <a:pt x="15774" y="0"/>
                      <a:pt x="12676" y="0"/>
                    </a:cubicBezTo>
                    <a:close/>
                  </a:path>
                </a:pathLst>
              </a:custGeom>
              <a:solidFill>
                <a:srgbClr val="F16B57">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540;p50">
                <a:extLst>
                  <a:ext uri="{FF2B5EF4-FFF2-40B4-BE49-F238E27FC236}">
                    <a16:creationId xmlns:a16="http://schemas.microsoft.com/office/drawing/2014/main" id="{D09A75C6-F38D-4349-9680-37BC762D8091}"/>
                  </a:ext>
                </a:extLst>
              </p:cNvPr>
              <p:cNvSpPr/>
              <p:nvPr/>
            </p:nvSpPr>
            <p:spPr>
              <a:xfrm>
                <a:off x="1004925" y="1903794"/>
                <a:ext cx="820655" cy="336861"/>
              </a:xfrm>
              <a:custGeom>
                <a:avLst/>
                <a:gdLst/>
                <a:ahLst/>
                <a:cxnLst/>
                <a:rect l="l" t="t" r="r" b="b"/>
                <a:pathLst>
                  <a:path w="21855" h="8971" extrusionOk="0">
                    <a:moveTo>
                      <a:pt x="19855" y="1"/>
                    </a:moveTo>
                    <a:cubicBezTo>
                      <a:pt x="17976" y="1"/>
                      <a:pt x="16389" y="4699"/>
                      <a:pt x="15517" y="4969"/>
                    </a:cubicBezTo>
                    <a:cubicBezTo>
                      <a:pt x="15481" y="4981"/>
                      <a:pt x="15449" y="4987"/>
                      <a:pt x="15421" y="4987"/>
                    </a:cubicBezTo>
                    <a:cubicBezTo>
                      <a:pt x="15305" y="4987"/>
                      <a:pt x="15264" y="4882"/>
                      <a:pt x="15264" y="4695"/>
                    </a:cubicBezTo>
                    <a:cubicBezTo>
                      <a:pt x="15285" y="4082"/>
                      <a:pt x="15813" y="2667"/>
                      <a:pt x="15496" y="1948"/>
                    </a:cubicBezTo>
                    <a:cubicBezTo>
                      <a:pt x="15412" y="1779"/>
                      <a:pt x="15285" y="1653"/>
                      <a:pt x="15095" y="1589"/>
                    </a:cubicBezTo>
                    <a:cubicBezTo>
                      <a:pt x="15026" y="1566"/>
                      <a:pt x="14953" y="1555"/>
                      <a:pt x="14876" y="1555"/>
                    </a:cubicBezTo>
                    <a:cubicBezTo>
                      <a:pt x="13471" y="1555"/>
                      <a:pt x="10683" y="5177"/>
                      <a:pt x="9962" y="5497"/>
                    </a:cubicBezTo>
                    <a:cubicBezTo>
                      <a:pt x="9912" y="5522"/>
                      <a:pt x="9877" y="5532"/>
                      <a:pt x="9848" y="5532"/>
                    </a:cubicBezTo>
                    <a:cubicBezTo>
                      <a:pt x="9828" y="5532"/>
                      <a:pt x="9810" y="5527"/>
                      <a:pt x="9793" y="5518"/>
                    </a:cubicBezTo>
                    <a:cubicBezTo>
                      <a:pt x="9539" y="5349"/>
                      <a:pt x="10152" y="3934"/>
                      <a:pt x="9962" y="3174"/>
                    </a:cubicBezTo>
                    <a:cubicBezTo>
                      <a:pt x="9877" y="2941"/>
                      <a:pt x="9729" y="2772"/>
                      <a:pt x="9455" y="2730"/>
                    </a:cubicBezTo>
                    <a:cubicBezTo>
                      <a:pt x="9420" y="2726"/>
                      <a:pt x="9386" y="2723"/>
                      <a:pt x="9351" y="2723"/>
                    </a:cubicBezTo>
                    <a:cubicBezTo>
                      <a:pt x="8055" y="2723"/>
                      <a:pt x="6389" y="5705"/>
                      <a:pt x="4702" y="6342"/>
                    </a:cubicBezTo>
                    <a:cubicBezTo>
                      <a:pt x="3062" y="6955"/>
                      <a:pt x="1" y="8971"/>
                      <a:pt x="543" y="8971"/>
                    </a:cubicBezTo>
                    <a:cubicBezTo>
                      <a:pt x="581" y="8971"/>
                      <a:pt x="636" y="8961"/>
                      <a:pt x="710" y="8940"/>
                    </a:cubicBezTo>
                    <a:cubicBezTo>
                      <a:pt x="1681" y="8645"/>
                      <a:pt x="4216" y="7948"/>
                      <a:pt x="7511" y="7673"/>
                    </a:cubicBezTo>
                    <a:cubicBezTo>
                      <a:pt x="8334" y="7608"/>
                      <a:pt x="9219" y="7581"/>
                      <a:pt x="10137" y="7581"/>
                    </a:cubicBezTo>
                    <a:cubicBezTo>
                      <a:pt x="10421" y="7581"/>
                      <a:pt x="10708" y="7584"/>
                      <a:pt x="10997" y="7589"/>
                    </a:cubicBezTo>
                    <a:cubicBezTo>
                      <a:pt x="12577" y="7643"/>
                      <a:pt x="13887" y="7708"/>
                      <a:pt x="14995" y="7708"/>
                    </a:cubicBezTo>
                    <a:cubicBezTo>
                      <a:pt x="17325" y="7708"/>
                      <a:pt x="18765" y="7419"/>
                      <a:pt x="19953" y="6131"/>
                    </a:cubicBezTo>
                    <a:cubicBezTo>
                      <a:pt x="21643" y="4272"/>
                      <a:pt x="21855" y="406"/>
                      <a:pt x="20122" y="26"/>
                    </a:cubicBezTo>
                    <a:cubicBezTo>
                      <a:pt x="20059" y="26"/>
                      <a:pt x="20017" y="5"/>
                      <a:pt x="19953" y="5"/>
                    </a:cubicBezTo>
                    <a:cubicBezTo>
                      <a:pt x="19921" y="2"/>
                      <a:pt x="19888" y="1"/>
                      <a:pt x="19855" y="1"/>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541;p50">
                <a:extLst>
                  <a:ext uri="{FF2B5EF4-FFF2-40B4-BE49-F238E27FC236}">
                    <a16:creationId xmlns:a16="http://schemas.microsoft.com/office/drawing/2014/main" id="{AED16D12-10DB-4B28-9DB5-E158E4AAD9C9}"/>
                  </a:ext>
                </a:extLst>
              </p:cNvPr>
              <p:cNvSpPr/>
              <p:nvPr/>
            </p:nvSpPr>
            <p:spPr>
              <a:xfrm>
                <a:off x="1004925" y="2006040"/>
                <a:ext cx="374073" cy="234612"/>
              </a:xfrm>
              <a:custGeom>
                <a:avLst/>
                <a:gdLst/>
                <a:ahLst/>
                <a:cxnLst/>
                <a:rect l="l" t="t" r="r" b="b"/>
                <a:pathLst>
                  <a:path w="9962" h="6248" extrusionOk="0">
                    <a:moveTo>
                      <a:pt x="9351" y="0"/>
                    </a:moveTo>
                    <a:cubicBezTo>
                      <a:pt x="8055" y="0"/>
                      <a:pt x="6389" y="2982"/>
                      <a:pt x="4702" y="3619"/>
                    </a:cubicBezTo>
                    <a:cubicBezTo>
                      <a:pt x="3062" y="4232"/>
                      <a:pt x="1" y="6248"/>
                      <a:pt x="543" y="6248"/>
                    </a:cubicBezTo>
                    <a:cubicBezTo>
                      <a:pt x="581" y="6248"/>
                      <a:pt x="636" y="6238"/>
                      <a:pt x="710" y="6217"/>
                    </a:cubicBezTo>
                    <a:cubicBezTo>
                      <a:pt x="1681" y="5922"/>
                      <a:pt x="4216" y="5225"/>
                      <a:pt x="7511" y="4950"/>
                    </a:cubicBezTo>
                    <a:cubicBezTo>
                      <a:pt x="7110" y="4654"/>
                      <a:pt x="6751" y="4295"/>
                      <a:pt x="6730" y="3978"/>
                    </a:cubicBezTo>
                    <a:cubicBezTo>
                      <a:pt x="6645" y="3218"/>
                      <a:pt x="8547" y="2119"/>
                      <a:pt x="9434" y="915"/>
                    </a:cubicBezTo>
                    <a:cubicBezTo>
                      <a:pt x="9645" y="641"/>
                      <a:pt x="9835" y="493"/>
                      <a:pt x="9962" y="451"/>
                    </a:cubicBezTo>
                    <a:cubicBezTo>
                      <a:pt x="9877" y="218"/>
                      <a:pt x="9729" y="49"/>
                      <a:pt x="9455" y="7"/>
                    </a:cubicBezTo>
                    <a:cubicBezTo>
                      <a:pt x="9420" y="3"/>
                      <a:pt x="9386" y="0"/>
                      <a:pt x="9351" y="0"/>
                    </a:cubicBezTo>
                    <a:close/>
                  </a:path>
                </a:pathLst>
              </a:custGeom>
              <a:solidFill>
                <a:srgbClr val="B42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542;p50">
                <a:extLst>
                  <a:ext uri="{FF2B5EF4-FFF2-40B4-BE49-F238E27FC236}">
                    <a16:creationId xmlns:a16="http://schemas.microsoft.com/office/drawing/2014/main" id="{FBA06019-CE79-4CFA-A099-3578FC18F798}"/>
                  </a:ext>
                </a:extLst>
              </p:cNvPr>
              <p:cNvSpPr/>
              <p:nvPr/>
            </p:nvSpPr>
            <p:spPr>
              <a:xfrm>
                <a:off x="1358335" y="1962182"/>
                <a:ext cx="228492" cy="207351"/>
              </a:xfrm>
              <a:custGeom>
                <a:avLst/>
                <a:gdLst/>
                <a:ahLst/>
                <a:cxnLst/>
                <a:rect l="l" t="t" r="r" b="b"/>
                <a:pathLst>
                  <a:path w="6085" h="5522" extrusionOk="0">
                    <a:moveTo>
                      <a:pt x="5464" y="0"/>
                    </a:moveTo>
                    <a:cubicBezTo>
                      <a:pt x="4059" y="0"/>
                      <a:pt x="1271" y="3622"/>
                      <a:pt x="550" y="3942"/>
                    </a:cubicBezTo>
                    <a:cubicBezTo>
                      <a:pt x="500" y="3967"/>
                      <a:pt x="465" y="3977"/>
                      <a:pt x="436" y="3977"/>
                    </a:cubicBezTo>
                    <a:cubicBezTo>
                      <a:pt x="416" y="3977"/>
                      <a:pt x="398" y="3972"/>
                      <a:pt x="381" y="3963"/>
                    </a:cubicBezTo>
                    <a:lnTo>
                      <a:pt x="381" y="3963"/>
                    </a:lnTo>
                    <a:cubicBezTo>
                      <a:pt x="1" y="5090"/>
                      <a:pt x="447" y="5522"/>
                      <a:pt x="1087" y="5522"/>
                    </a:cubicBezTo>
                    <a:cubicBezTo>
                      <a:pt x="1407" y="5522"/>
                      <a:pt x="1775" y="5414"/>
                      <a:pt x="2113" y="5231"/>
                    </a:cubicBezTo>
                    <a:cubicBezTo>
                      <a:pt x="3085" y="4703"/>
                      <a:pt x="5028" y="605"/>
                      <a:pt x="6084" y="393"/>
                    </a:cubicBezTo>
                    <a:cubicBezTo>
                      <a:pt x="6000" y="224"/>
                      <a:pt x="5873" y="98"/>
                      <a:pt x="5683" y="34"/>
                    </a:cubicBezTo>
                    <a:cubicBezTo>
                      <a:pt x="5614" y="11"/>
                      <a:pt x="5541" y="0"/>
                      <a:pt x="5464" y="0"/>
                    </a:cubicBezTo>
                    <a:close/>
                  </a:path>
                </a:pathLst>
              </a:custGeom>
              <a:solidFill>
                <a:srgbClr val="B42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543;p50">
                <a:extLst>
                  <a:ext uri="{FF2B5EF4-FFF2-40B4-BE49-F238E27FC236}">
                    <a16:creationId xmlns:a16="http://schemas.microsoft.com/office/drawing/2014/main" id="{15DC37F8-6027-414E-B0EB-5B2CFE0E6130}"/>
                  </a:ext>
                </a:extLst>
              </p:cNvPr>
              <p:cNvSpPr/>
              <p:nvPr/>
            </p:nvSpPr>
            <p:spPr>
              <a:xfrm>
                <a:off x="1565830" y="1903794"/>
                <a:ext cx="194697" cy="232547"/>
              </a:xfrm>
              <a:custGeom>
                <a:avLst/>
                <a:gdLst/>
                <a:ahLst/>
                <a:cxnLst/>
                <a:rect l="l" t="t" r="r" b="b"/>
                <a:pathLst>
                  <a:path w="5185" h="6193" extrusionOk="0">
                    <a:moveTo>
                      <a:pt x="4917" y="1"/>
                    </a:moveTo>
                    <a:cubicBezTo>
                      <a:pt x="3038" y="1"/>
                      <a:pt x="1451" y="4699"/>
                      <a:pt x="579" y="4969"/>
                    </a:cubicBezTo>
                    <a:cubicBezTo>
                      <a:pt x="543" y="4981"/>
                      <a:pt x="511" y="4987"/>
                      <a:pt x="483" y="4987"/>
                    </a:cubicBezTo>
                    <a:cubicBezTo>
                      <a:pt x="367" y="4987"/>
                      <a:pt x="326" y="4882"/>
                      <a:pt x="326" y="4695"/>
                    </a:cubicBezTo>
                    <a:lnTo>
                      <a:pt x="326" y="4695"/>
                    </a:lnTo>
                    <a:cubicBezTo>
                      <a:pt x="1" y="5528"/>
                      <a:pt x="423" y="6192"/>
                      <a:pt x="1060" y="6192"/>
                    </a:cubicBezTo>
                    <a:cubicBezTo>
                      <a:pt x="1376" y="6192"/>
                      <a:pt x="1744" y="6030"/>
                      <a:pt x="2100" y="5645"/>
                    </a:cubicBezTo>
                    <a:cubicBezTo>
                      <a:pt x="2988" y="4695"/>
                      <a:pt x="3875" y="1230"/>
                      <a:pt x="5184" y="26"/>
                    </a:cubicBezTo>
                    <a:cubicBezTo>
                      <a:pt x="5121" y="26"/>
                      <a:pt x="5079" y="5"/>
                      <a:pt x="5015" y="5"/>
                    </a:cubicBezTo>
                    <a:cubicBezTo>
                      <a:pt x="4983" y="2"/>
                      <a:pt x="4950" y="1"/>
                      <a:pt x="4917" y="1"/>
                    </a:cubicBezTo>
                    <a:close/>
                  </a:path>
                </a:pathLst>
              </a:custGeom>
              <a:solidFill>
                <a:srgbClr val="B42A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544;p50">
                <a:extLst>
                  <a:ext uri="{FF2B5EF4-FFF2-40B4-BE49-F238E27FC236}">
                    <a16:creationId xmlns:a16="http://schemas.microsoft.com/office/drawing/2014/main" id="{CAAA2AC9-FDBC-450A-B0B6-E368E0404F6C}"/>
                  </a:ext>
                </a:extLst>
              </p:cNvPr>
              <p:cNvSpPr/>
              <p:nvPr/>
            </p:nvSpPr>
            <p:spPr>
              <a:xfrm>
                <a:off x="779331" y="2447089"/>
                <a:ext cx="199128" cy="189740"/>
              </a:xfrm>
              <a:custGeom>
                <a:avLst/>
                <a:gdLst/>
                <a:ahLst/>
                <a:cxnLst/>
                <a:rect l="l" t="t" r="r" b="b"/>
                <a:pathLst>
                  <a:path w="5303" h="5053" extrusionOk="0">
                    <a:moveTo>
                      <a:pt x="2680" y="1"/>
                    </a:moveTo>
                    <a:cubicBezTo>
                      <a:pt x="2632" y="1"/>
                      <a:pt x="2584" y="2"/>
                      <a:pt x="2535" y="6"/>
                    </a:cubicBezTo>
                    <a:cubicBezTo>
                      <a:pt x="2239" y="27"/>
                      <a:pt x="1922" y="112"/>
                      <a:pt x="1584" y="281"/>
                    </a:cubicBezTo>
                    <a:cubicBezTo>
                      <a:pt x="0" y="1104"/>
                      <a:pt x="338" y="4104"/>
                      <a:pt x="2577" y="4886"/>
                    </a:cubicBezTo>
                    <a:cubicBezTo>
                      <a:pt x="2914" y="5001"/>
                      <a:pt x="3217" y="5053"/>
                      <a:pt x="3487" y="5053"/>
                    </a:cubicBezTo>
                    <a:cubicBezTo>
                      <a:pt x="4300" y="5053"/>
                      <a:pt x="4816" y="4585"/>
                      <a:pt x="5070" y="3998"/>
                    </a:cubicBezTo>
                    <a:cubicBezTo>
                      <a:pt x="5281" y="3470"/>
                      <a:pt x="5302" y="2858"/>
                      <a:pt x="5133" y="2372"/>
                    </a:cubicBezTo>
                    <a:cubicBezTo>
                      <a:pt x="4688" y="915"/>
                      <a:pt x="3778" y="1"/>
                      <a:pt x="2680" y="1"/>
                    </a:cubicBezTo>
                    <a:close/>
                  </a:path>
                </a:pathLst>
              </a:custGeom>
              <a:solidFill>
                <a:srgbClr val="F8A8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545;p50">
                <a:extLst>
                  <a:ext uri="{FF2B5EF4-FFF2-40B4-BE49-F238E27FC236}">
                    <a16:creationId xmlns:a16="http://schemas.microsoft.com/office/drawing/2014/main" id="{7E544BD1-7B16-4815-A95A-83FD3C45CC83}"/>
                  </a:ext>
                </a:extLst>
              </p:cNvPr>
              <p:cNvSpPr/>
              <p:nvPr/>
            </p:nvSpPr>
            <p:spPr>
              <a:xfrm>
                <a:off x="840273" y="2504313"/>
                <a:ext cx="96391" cy="75213"/>
              </a:xfrm>
              <a:custGeom>
                <a:avLst/>
                <a:gdLst/>
                <a:ahLst/>
                <a:cxnLst/>
                <a:rect l="l" t="t" r="r" b="b"/>
                <a:pathLst>
                  <a:path w="2567" h="2003" extrusionOk="0">
                    <a:moveTo>
                      <a:pt x="1088" y="0"/>
                    </a:moveTo>
                    <a:cubicBezTo>
                      <a:pt x="944" y="0"/>
                      <a:pt x="798" y="52"/>
                      <a:pt x="659" y="172"/>
                    </a:cubicBezTo>
                    <a:cubicBezTo>
                      <a:pt x="0" y="739"/>
                      <a:pt x="862" y="2002"/>
                      <a:pt x="1598" y="2002"/>
                    </a:cubicBezTo>
                    <a:cubicBezTo>
                      <a:pt x="1713" y="2002"/>
                      <a:pt x="1824" y="1972"/>
                      <a:pt x="1926" y="1904"/>
                    </a:cubicBezTo>
                    <a:cubicBezTo>
                      <a:pt x="2567" y="1477"/>
                      <a:pt x="1858" y="0"/>
                      <a:pt x="1088"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546;p50">
                <a:extLst>
                  <a:ext uri="{FF2B5EF4-FFF2-40B4-BE49-F238E27FC236}">
                    <a16:creationId xmlns:a16="http://schemas.microsoft.com/office/drawing/2014/main" id="{E2057058-0CCD-48B4-8D11-73CB9CC1FF1E}"/>
                  </a:ext>
                </a:extLst>
              </p:cNvPr>
              <p:cNvSpPr/>
              <p:nvPr/>
            </p:nvSpPr>
            <p:spPr>
              <a:xfrm>
                <a:off x="779331" y="2447277"/>
                <a:ext cx="190378" cy="189552"/>
              </a:xfrm>
              <a:custGeom>
                <a:avLst/>
                <a:gdLst/>
                <a:ahLst/>
                <a:cxnLst/>
                <a:rect l="l" t="t" r="r" b="b"/>
                <a:pathLst>
                  <a:path w="5070" h="5048" extrusionOk="0">
                    <a:moveTo>
                      <a:pt x="2535" y="1"/>
                    </a:moveTo>
                    <a:lnTo>
                      <a:pt x="2535" y="1"/>
                    </a:lnTo>
                    <a:cubicBezTo>
                      <a:pt x="2239" y="22"/>
                      <a:pt x="1922" y="107"/>
                      <a:pt x="1584" y="276"/>
                    </a:cubicBezTo>
                    <a:cubicBezTo>
                      <a:pt x="0" y="1099"/>
                      <a:pt x="338" y="4099"/>
                      <a:pt x="2577" y="4881"/>
                    </a:cubicBezTo>
                    <a:cubicBezTo>
                      <a:pt x="2914" y="4996"/>
                      <a:pt x="3217" y="5048"/>
                      <a:pt x="3487" y="5048"/>
                    </a:cubicBezTo>
                    <a:cubicBezTo>
                      <a:pt x="4300" y="5048"/>
                      <a:pt x="4816" y="4580"/>
                      <a:pt x="5070" y="3993"/>
                    </a:cubicBezTo>
                    <a:lnTo>
                      <a:pt x="5070" y="3993"/>
                    </a:lnTo>
                    <a:cubicBezTo>
                      <a:pt x="4667" y="4241"/>
                      <a:pt x="4252" y="4351"/>
                      <a:pt x="3853" y="4351"/>
                    </a:cubicBezTo>
                    <a:cubicBezTo>
                      <a:pt x="2519" y="4351"/>
                      <a:pt x="1375" y="3113"/>
                      <a:pt x="1521" y="1649"/>
                    </a:cubicBezTo>
                    <a:cubicBezTo>
                      <a:pt x="1606" y="783"/>
                      <a:pt x="2049" y="276"/>
                      <a:pt x="2535" y="1"/>
                    </a:cubicBezTo>
                    <a:close/>
                  </a:path>
                </a:pathLst>
              </a:custGeom>
              <a:solidFill>
                <a:srgbClr val="F16B57">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547;p50">
                <a:extLst>
                  <a:ext uri="{FF2B5EF4-FFF2-40B4-BE49-F238E27FC236}">
                    <a16:creationId xmlns:a16="http://schemas.microsoft.com/office/drawing/2014/main" id="{1019067E-5E9A-4377-B853-A509CDA13036}"/>
                  </a:ext>
                </a:extLst>
              </p:cNvPr>
              <p:cNvSpPr/>
              <p:nvPr/>
            </p:nvSpPr>
            <p:spPr>
              <a:xfrm>
                <a:off x="1064853" y="2284915"/>
                <a:ext cx="243775" cy="89331"/>
              </a:xfrm>
              <a:custGeom>
                <a:avLst/>
                <a:gdLst/>
                <a:ahLst/>
                <a:cxnLst/>
                <a:rect l="l" t="t" r="r" b="b"/>
                <a:pathLst>
                  <a:path w="6492" h="2379" extrusionOk="0">
                    <a:moveTo>
                      <a:pt x="3201" y="1"/>
                    </a:moveTo>
                    <a:cubicBezTo>
                      <a:pt x="3159" y="1"/>
                      <a:pt x="3120" y="6"/>
                      <a:pt x="3085" y="16"/>
                    </a:cubicBezTo>
                    <a:cubicBezTo>
                      <a:pt x="2345" y="227"/>
                      <a:pt x="3381" y="1051"/>
                      <a:pt x="3381" y="1051"/>
                    </a:cubicBezTo>
                    <a:cubicBezTo>
                      <a:pt x="3381" y="1051"/>
                      <a:pt x="2271" y="178"/>
                      <a:pt x="1463" y="178"/>
                    </a:cubicBezTo>
                    <a:cubicBezTo>
                      <a:pt x="1306" y="178"/>
                      <a:pt x="1160" y="211"/>
                      <a:pt x="1036" y="290"/>
                    </a:cubicBezTo>
                    <a:cubicBezTo>
                      <a:pt x="275" y="776"/>
                      <a:pt x="1965" y="1494"/>
                      <a:pt x="1965" y="1494"/>
                    </a:cubicBezTo>
                    <a:cubicBezTo>
                      <a:pt x="1965" y="1494"/>
                      <a:pt x="1764" y="1477"/>
                      <a:pt x="1491" y="1477"/>
                    </a:cubicBezTo>
                    <a:cubicBezTo>
                      <a:pt x="909" y="1477"/>
                      <a:pt x="1" y="1555"/>
                      <a:pt x="1" y="2044"/>
                    </a:cubicBezTo>
                    <a:cubicBezTo>
                      <a:pt x="1" y="2294"/>
                      <a:pt x="219" y="2378"/>
                      <a:pt x="567" y="2378"/>
                    </a:cubicBezTo>
                    <a:cubicBezTo>
                      <a:pt x="1188" y="2378"/>
                      <a:pt x="2222" y="2111"/>
                      <a:pt x="3169" y="2044"/>
                    </a:cubicBezTo>
                    <a:cubicBezTo>
                      <a:pt x="3282" y="2036"/>
                      <a:pt x="3393" y="2032"/>
                      <a:pt x="3502" y="2032"/>
                    </a:cubicBezTo>
                    <a:cubicBezTo>
                      <a:pt x="4527" y="2032"/>
                      <a:pt x="5388" y="2353"/>
                      <a:pt x="5860" y="2353"/>
                    </a:cubicBezTo>
                    <a:cubicBezTo>
                      <a:pt x="5998" y="2353"/>
                      <a:pt x="6103" y="2325"/>
                      <a:pt x="6169" y="2255"/>
                    </a:cubicBezTo>
                    <a:cubicBezTo>
                      <a:pt x="6491" y="1953"/>
                      <a:pt x="4070" y="1"/>
                      <a:pt x="3201" y="1"/>
                    </a:cubicBezTo>
                    <a:close/>
                  </a:path>
                </a:pathLst>
              </a:custGeom>
              <a:solidFill>
                <a:srgbClr val="CC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548;p50">
                <a:extLst>
                  <a:ext uri="{FF2B5EF4-FFF2-40B4-BE49-F238E27FC236}">
                    <a16:creationId xmlns:a16="http://schemas.microsoft.com/office/drawing/2014/main" id="{F2F2DEAC-42F4-43B9-83C2-7E35B8C63566}"/>
                  </a:ext>
                </a:extLst>
              </p:cNvPr>
              <p:cNvSpPr/>
              <p:nvPr/>
            </p:nvSpPr>
            <p:spPr>
              <a:xfrm>
                <a:off x="1603229" y="2268244"/>
                <a:ext cx="235025" cy="86590"/>
              </a:xfrm>
              <a:custGeom>
                <a:avLst/>
                <a:gdLst/>
                <a:ahLst/>
                <a:cxnLst/>
                <a:rect l="l" t="t" r="r" b="b"/>
                <a:pathLst>
                  <a:path w="6259" h="2306" extrusionOk="0">
                    <a:moveTo>
                      <a:pt x="3163" y="1"/>
                    </a:moveTo>
                    <a:cubicBezTo>
                      <a:pt x="2319" y="1"/>
                      <a:pt x="0" y="1890"/>
                      <a:pt x="302" y="2192"/>
                    </a:cubicBezTo>
                    <a:cubicBezTo>
                      <a:pt x="366" y="2256"/>
                      <a:pt x="466" y="2281"/>
                      <a:pt x="595" y="2281"/>
                    </a:cubicBezTo>
                    <a:cubicBezTo>
                      <a:pt x="1052" y="2281"/>
                      <a:pt x="1882" y="1969"/>
                      <a:pt x="2867" y="1969"/>
                    </a:cubicBezTo>
                    <a:cubicBezTo>
                      <a:pt x="2975" y="1969"/>
                      <a:pt x="3085" y="1972"/>
                      <a:pt x="3196" y="1981"/>
                    </a:cubicBezTo>
                    <a:cubicBezTo>
                      <a:pt x="4101" y="2048"/>
                      <a:pt x="5101" y="2306"/>
                      <a:pt x="5705" y="2306"/>
                    </a:cubicBezTo>
                    <a:cubicBezTo>
                      <a:pt x="6045" y="2306"/>
                      <a:pt x="6259" y="2224"/>
                      <a:pt x="6259" y="1981"/>
                    </a:cubicBezTo>
                    <a:cubicBezTo>
                      <a:pt x="6259" y="1511"/>
                      <a:pt x="5396" y="1434"/>
                      <a:pt x="4833" y="1434"/>
                    </a:cubicBezTo>
                    <a:cubicBezTo>
                      <a:pt x="4560" y="1434"/>
                      <a:pt x="4357" y="1452"/>
                      <a:pt x="4357" y="1452"/>
                    </a:cubicBezTo>
                    <a:cubicBezTo>
                      <a:pt x="4357" y="1452"/>
                      <a:pt x="5984" y="755"/>
                      <a:pt x="5245" y="291"/>
                    </a:cubicBezTo>
                    <a:cubicBezTo>
                      <a:pt x="5122" y="210"/>
                      <a:pt x="4979" y="177"/>
                      <a:pt x="4824" y="177"/>
                    </a:cubicBezTo>
                    <a:cubicBezTo>
                      <a:pt x="4044" y="177"/>
                      <a:pt x="2984" y="1030"/>
                      <a:pt x="2984" y="1030"/>
                    </a:cubicBezTo>
                    <a:cubicBezTo>
                      <a:pt x="2984" y="1030"/>
                      <a:pt x="3977" y="227"/>
                      <a:pt x="3280" y="16"/>
                    </a:cubicBezTo>
                    <a:cubicBezTo>
                      <a:pt x="3245" y="6"/>
                      <a:pt x="3206" y="1"/>
                      <a:pt x="3163" y="1"/>
                    </a:cubicBezTo>
                    <a:close/>
                  </a:path>
                </a:pathLst>
              </a:custGeom>
              <a:solidFill>
                <a:srgbClr val="CC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549;p50">
                <a:extLst>
                  <a:ext uri="{FF2B5EF4-FFF2-40B4-BE49-F238E27FC236}">
                    <a16:creationId xmlns:a16="http://schemas.microsoft.com/office/drawing/2014/main" id="{00942FFC-C110-4B30-91CF-17041B287520}"/>
                  </a:ext>
                </a:extLst>
              </p:cNvPr>
              <p:cNvSpPr/>
              <p:nvPr/>
            </p:nvSpPr>
            <p:spPr>
              <a:xfrm>
                <a:off x="1230631" y="2390202"/>
                <a:ext cx="47651" cy="73786"/>
              </a:xfrm>
              <a:custGeom>
                <a:avLst/>
                <a:gdLst/>
                <a:ahLst/>
                <a:cxnLst/>
                <a:rect l="l" t="t" r="r" b="b"/>
                <a:pathLst>
                  <a:path w="1269" h="1965" extrusionOk="0">
                    <a:moveTo>
                      <a:pt x="634" y="0"/>
                    </a:moveTo>
                    <a:cubicBezTo>
                      <a:pt x="296" y="0"/>
                      <a:pt x="1" y="444"/>
                      <a:pt x="1" y="993"/>
                    </a:cubicBezTo>
                    <a:cubicBezTo>
                      <a:pt x="1" y="1521"/>
                      <a:pt x="296" y="1965"/>
                      <a:pt x="634" y="1965"/>
                    </a:cubicBezTo>
                    <a:cubicBezTo>
                      <a:pt x="972" y="1965"/>
                      <a:pt x="1268" y="1521"/>
                      <a:pt x="1268" y="993"/>
                    </a:cubicBezTo>
                    <a:cubicBezTo>
                      <a:pt x="1268" y="444"/>
                      <a:pt x="972" y="0"/>
                      <a:pt x="634"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550;p50">
                <a:extLst>
                  <a:ext uri="{FF2B5EF4-FFF2-40B4-BE49-F238E27FC236}">
                    <a16:creationId xmlns:a16="http://schemas.microsoft.com/office/drawing/2014/main" id="{DA79646C-308D-4442-9858-90BF2FE02047}"/>
                  </a:ext>
                </a:extLst>
              </p:cNvPr>
              <p:cNvSpPr/>
              <p:nvPr/>
            </p:nvSpPr>
            <p:spPr>
              <a:xfrm>
                <a:off x="1696238" y="2361628"/>
                <a:ext cx="47613" cy="73823"/>
              </a:xfrm>
              <a:custGeom>
                <a:avLst/>
                <a:gdLst/>
                <a:ahLst/>
                <a:cxnLst/>
                <a:rect l="l" t="t" r="r" b="b"/>
                <a:pathLst>
                  <a:path w="1268" h="1966" extrusionOk="0">
                    <a:moveTo>
                      <a:pt x="634" y="1"/>
                    </a:moveTo>
                    <a:cubicBezTo>
                      <a:pt x="275" y="1"/>
                      <a:pt x="0" y="444"/>
                      <a:pt x="0" y="972"/>
                    </a:cubicBezTo>
                    <a:cubicBezTo>
                      <a:pt x="0" y="1521"/>
                      <a:pt x="275" y="1965"/>
                      <a:pt x="634" y="1965"/>
                    </a:cubicBezTo>
                    <a:cubicBezTo>
                      <a:pt x="972" y="1965"/>
                      <a:pt x="1268" y="1521"/>
                      <a:pt x="1268" y="972"/>
                    </a:cubicBezTo>
                    <a:cubicBezTo>
                      <a:pt x="1268" y="444"/>
                      <a:pt x="972" y="1"/>
                      <a:pt x="634"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551;p50">
                <a:extLst>
                  <a:ext uri="{FF2B5EF4-FFF2-40B4-BE49-F238E27FC236}">
                    <a16:creationId xmlns:a16="http://schemas.microsoft.com/office/drawing/2014/main" id="{F261BAED-3804-47E2-BC45-033F2717991A}"/>
                  </a:ext>
                </a:extLst>
              </p:cNvPr>
              <p:cNvSpPr/>
              <p:nvPr/>
            </p:nvSpPr>
            <p:spPr>
              <a:xfrm>
                <a:off x="1323490" y="2492523"/>
                <a:ext cx="289510" cy="238668"/>
              </a:xfrm>
              <a:custGeom>
                <a:avLst/>
                <a:gdLst/>
                <a:ahLst/>
                <a:cxnLst/>
                <a:rect l="l" t="t" r="r" b="b"/>
                <a:pathLst>
                  <a:path w="7710" h="6356" extrusionOk="0">
                    <a:moveTo>
                      <a:pt x="5440" y="0"/>
                    </a:moveTo>
                    <a:cubicBezTo>
                      <a:pt x="4616" y="0"/>
                      <a:pt x="3631" y="82"/>
                      <a:pt x="2661" y="359"/>
                    </a:cubicBezTo>
                    <a:cubicBezTo>
                      <a:pt x="316" y="1035"/>
                      <a:pt x="591" y="2894"/>
                      <a:pt x="591" y="2894"/>
                    </a:cubicBezTo>
                    <a:cubicBezTo>
                      <a:pt x="651" y="3740"/>
                      <a:pt x="0" y="6356"/>
                      <a:pt x="2747" y="6356"/>
                    </a:cubicBezTo>
                    <a:cubicBezTo>
                      <a:pt x="2879" y="6356"/>
                      <a:pt x="3019" y="6350"/>
                      <a:pt x="3168" y="6337"/>
                    </a:cubicBezTo>
                    <a:cubicBezTo>
                      <a:pt x="6379" y="6063"/>
                      <a:pt x="7709" y="6232"/>
                      <a:pt x="7709" y="4161"/>
                    </a:cubicBezTo>
                    <a:cubicBezTo>
                      <a:pt x="7709" y="2091"/>
                      <a:pt x="7477" y="169"/>
                      <a:pt x="7477" y="169"/>
                    </a:cubicBezTo>
                    <a:cubicBezTo>
                      <a:pt x="7477" y="169"/>
                      <a:pt x="6625" y="0"/>
                      <a:pt x="5440" y="0"/>
                    </a:cubicBezTo>
                    <a:close/>
                  </a:path>
                </a:pathLst>
              </a:custGeom>
              <a:solidFill>
                <a:srgbClr val="EE43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552;p50">
                <a:extLst>
                  <a:ext uri="{FF2B5EF4-FFF2-40B4-BE49-F238E27FC236}">
                    <a16:creationId xmlns:a16="http://schemas.microsoft.com/office/drawing/2014/main" id="{A478E535-FB60-42E2-8F8B-1C78B9258D55}"/>
                  </a:ext>
                </a:extLst>
              </p:cNvPr>
              <p:cNvSpPr/>
              <p:nvPr/>
            </p:nvSpPr>
            <p:spPr>
              <a:xfrm>
                <a:off x="1351989" y="2506041"/>
                <a:ext cx="245952" cy="211632"/>
              </a:xfrm>
              <a:custGeom>
                <a:avLst/>
                <a:gdLst/>
                <a:ahLst/>
                <a:cxnLst/>
                <a:rect l="l" t="t" r="r" b="b"/>
                <a:pathLst>
                  <a:path w="6550" h="5636" extrusionOk="0">
                    <a:moveTo>
                      <a:pt x="4539" y="1"/>
                    </a:moveTo>
                    <a:cubicBezTo>
                      <a:pt x="3807" y="1"/>
                      <a:pt x="2932" y="72"/>
                      <a:pt x="2071" y="316"/>
                    </a:cubicBezTo>
                    <a:cubicBezTo>
                      <a:pt x="1" y="929"/>
                      <a:pt x="233" y="2576"/>
                      <a:pt x="233" y="2576"/>
                    </a:cubicBezTo>
                    <a:cubicBezTo>
                      <a:pt x="275" y="3083"/>
                      <a:pt x="1" y="4330"/>
                      <a:pt x="634" y="5069"/>
                    </a:cubicBezTo>
                    <a:cubicBezTo>
                      <a:pt x="908" y="5415"/>
                      <a:pt x="1369" y="5635"/>
                      <a:pt x="2128" y="5635"/>
                    </a:cubicBezTo>
                    <a:cubicBezTo>
                      <a:pt x="2249" y="5635"/>
                      <a:pt x="2378" y="5630"/>
                      <a:pt x="2514" y="5618"/>
                    </a:cubicBezTo>
                    <a:lnTo>
                      <a:pt x="2683" y="5618"/>
                    </a:lnTo>
                    <a:cubicBezTo>
                      <a:pt x="3465" y="5555"/>
                      <a:pt x="4120" y="5512"/>
                      <a:pt x="4648" y="5449"/>
                    </a:cubicBezTo>
                    <a:cubicBezTo>
                      <a:pt x="4669" y="5449"/>
                      <a:pt x="4711" y="5428"/>
                      <a:pt x="4732" y="5428"/>
                    </a:cubicBezTo>
                    <a:cubicBezTo>
                      <a:pt x="5725" y="5301"/>
                      <a:pt x="6274" y="5090"/>
                      <a:pt x="6465" y="4393"/>
                    </a:cubicBezTo>
                    <a:cubicBezTo>
                      <a:pt x="6528" y="4203"/>
                      <a:pt x="6549" y="3970"/>
                      <a:pt x="6549" y="3696"/>
                    </a:cubicBezTo>
                    <a:cubicBezTo>
                      <a:pt x="6549" y="1837"/>
                      <a:pt x="6338" y="147"/>
                      <a:pt x="6338" y="147"/>
                    </a:cubicBezTo>
                    <a:cubicBezTo>
                      <a:pt x="6338" y="147"/>
                      <a:pt x="5585" y="1"/>
                      <a:pt x="453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553;p50">
                <a:extLst>
                  <a:ext uri="{FF2B5EF4-FFF2-40B4-BE49-F238E27FC236}">
                    <a16:creationId xmlns:a16="http://schemas.microsoft.com/office/drawing/2014/main" id="{972C56A5-27AE-4E7A-A6F0-80830AFCF569}"/>
                  </a:ext>
                </a:extLst>
              </p:cNvPr>
              <p:cNvSpPr/>
              <p:nvPr/>
            </p:nvSpPr>
            <p:spPr>
              <a:xfrm>
                <a:off x="1375795" y="2667801"/>
                <a:ext cx="72209" cy="49866"/>
              </a:xfrm>
              <a:custGeom>
                <a:avLst/>
                <a:gdLst/>
                <a:ahLst/>
                <a:cxnLst/>
                <a:rect l="l" t="t" r="r" b="b"/>
                <a:pathLst>
                  <a:path w="1923" h="1328" extrusionOk="0">
                    <a:moveTo>
                      <a:pt x="1074" y="0"/>
                    </a:moveTo>
                    <a:cubicBezTo>
                      <a:pt x="1068" y="0"/>
                      <a:pt x="1062" y="0"/>
                      <a:pt x="1057" y="0"/>
                    </a:cubicBezTo>
                    <a:cubicBezTo>
                      <a:pt x="655" y="0"/>
                      <a:pt x="254" y="444"/>
                      <a:pt x="0" y="761"/>
                    </a:cubicBezTo>
                    <a:cubicBezTo>
                      <a:pt x="274" y="1107"/>
                      <a:pt x="735" y="1327"/>
                      <a:pt x="1494" y="1327"/>
                    </a:cubicBezTo>
                    <a:cubicBezTo>
                      <a:pt x="1615" y="1327"/>
                      <a:pt x="1744" y="1322"/>
                      <a:pt x="1880" y="1310"/>
                    </a:cubicBezTo>
                    <a:lnTo>
                      <a:pt x="1923" y="1310"/>
                    </a:lnTo>
                    <a:cubicBezTo>
                      <a:pt x="1797" y="830"/>
                      <a:pt x="1528"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554;p50">
                <a:extLst>
                  <a:ext uri="{FF2B5EF4-FFF2-40B4-BE49-F238E27FC236}">
                    <a16:creationId xmlns:a16="http://schemas.microsoft.com/office/drawing/2014/main" id="{746108CF-33B4-4D57-8A62-F2142FAAEC86}"/>
                  </a:ext>
                </a:extLst>
              </p:cNvPr>
              <p:cNvSpPr/>
              <p:nvPr/>
            </p:nvSpPr>
            <p:spPr>
              <a:xfrm>
                <a:off x="1452733" y="2662582"/>
                <a:ext cx="73786" cy="54447"/>
              </a:xfrm>
              <a:custGeom>
                <a:avLst/>
                <a:gdLst/>
                <a:ahLst/>
                <a:cxnLst/>
                <a:rect l="l" t="t" r="r" b="b"/>
                <a:pathLst>
                  <a:path w="1965" h="1450" extrusionOk="0">
                    <a:moveTo>
                      <a:pt x="972" y="0"/>
                    </a:moveTo>
                    <a:cubicBezTo>
                      <a:pt x="938" y="0"/>
                      <a:pt x="902" y="4"/>
                      <a:pt x="866" y="13"/>
                    </a:cubicBezTo>
                    <a:cubicBezTo>
                      <a:pt x="338" y="118"/>
                      <a:pt x="85" y="963"/>
                      <a:pt x="0" y="1449"/>
                    </a:cubicBezTo>
                    <a:cubicBezTo>
                      <a:pt x="782" y="1386"/>
                      <a:pt x="1437" y="1343"/>
                      <a:pt x="1965" y="1280"/>
                    </a:cubicBezTo>
                    <a:cubicBezTo>
                      <a:pt x="1807" y="806"/>
                      <a:pt x="1465" y="0"/>
                      <a:pt x="9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555;p50">
                <a:extLst>
                  <a:ext uri="{FF2B5EF4-FFF2-40B4-BE49-F238E27FC236}">
                    <a16:creationId xmlns:a16="http://schemas.microsoft.com/office/drawing/2014/main" id="{D37DF668-2F15-44DB-B701-8F4D99CDF6DE}"/>
                  </a:ext>
                </a:extLst>
              </p:cNvPr>
              <p:cNvSpPr/>
              <p:nvPr/>
            </p:nvSpPr>
            <p:spPr>
              <a:xfrm>
                <a:off x="1529671" y="2649590"/>
                <a:ext cx="65074" cy="60268"/>
              </a:xfrm>
              <a:custGeom>
                <a:avLst/>
                <a:gdLst/>
                <a:ahLst/>
                <a:cxnLst/>
                <a:rect l="l" t="t" r="r" b="b"/>
                <a:pathLst>
                  <a:path w="1733" h="1605" extrusionOk="0">
                    <a:moveTo>
                      <a:pt x="788" y="0"/>
                    </a:moveTo>
                    <a:cubicBezTo>
                      <a:pt x="736" y="0"/>
                      <a:pt x="685" y="7"/>
                      <a:pt x="634" y="21"/>
                    </a:cubicBezTo>
                    <a:cubicBezTo>
                      <a:pt x="85" y="190"/>
                      <a:pt x="0" y="1098"/>
                      <a:pt x="0" y="1605"/>
                    </a:cubicBezTo>
                    <a:cubicBezTo>
                      <a:pt x="993" y="1478"/>
                      <a:pt x="1542" y="1267"/>
                      <a:pt x="1733" y="570"/>
                    </a:cubicBezTo>
                    <a:cubicBezTo>
                      <a:pt x="1476" y="277"/>
                      <a:pt x="1125" y="0"/>
                      <a:pt x="7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556;p50">
                <a:extLst>
                  <a:ext uri="{FF2B5EF4-FFF2-40B4-BE49-F238E27FC236}">
                    <a16:creationId xmlns:a16="http://schemas.microsoft.com/office/drawing/2014/main" id="{819656B4-0C3E-4997-BA6A-E0F6C667B19C}"/>
                  </a:ext>
                </a:extLst>
              </p:cNvPr>
              <p:cNvSpPr/>
              <p:nvPr/>
            </p:nvSpPr>
            <p:spPr>
              <a:xfrm>
                <a:off x="1101801" y="2449905"/>
                <a:ext cx="427920" cy="218090"/>
              </a:xfrm>
              <a:custGeom>
                <a:avLst/>
                <a:gdLst/>
                <a:ahLst/>
                <a:cxnLst/>
                <a:rect l="l" t="t" r="r" b="b"/>
                <a:pathLst>
                  <a:path w="11396" h="5808" extrusionOk="0">
                    <a:moveTo>
                      <a:pt x="8803" y="0"/>
                    </a:moveTo>
                    <a:cubicBezTo>
                      <a:pt x="7641" y="0"/>
                      <a:pt x="6712" y="1074"/>
                      <a:pt x="6283" y="1748"/>
                    </a:cubicBezTo>
                    <a:cubicBezTo>
                      <a:pt x="5671" y="2677"/>
                      <a:pt x="5079" y="4029"/>
                      <a:pt x="3157" y="4747"/>
                    </a:cubicBezTo>
                    <a:cubicBezTo>
                      <a:pt x="2879" y="4852"/>
                      <a:pt x="2620" y="4898"/>
                      <a:pt x="2383" y="4898"/>
                    </a:cubicBezTo>
                    <a:cubicBezTo>
                      <a:pt x="998" y="4898"/>
                      <a:pt x="372" y="3317"/>
                      <a:pt x="1256" y="2614"/>
                    </a:cubicBezTo>
                    <a:cubicBezTo>
                      <a:pt x="1538" y="2389"/>
                      <a:pt x="1805" y="2303"/>
                      <a:pt x="2034" y="2303"/>
                    </a:cubicBezTo>
                    <a:cubicBezTo>
                      <a:pt x="2646" y="2303"/>
                      <a:pt x="2994" y="2917"/>
                      <a:pt x="2671" y="3163"/>
                    </a:cubicBezTo>
                    <a:cubicBezTo>
                      <a:pt x="2579" y="3233"/>
                      <a:pt x="2504" y="3260"/>
                      <a:pt x="2442" y="3260"/>
                    </a:cubicBezTo>
                    <a:cubicBezTo>
                      <a:pt x="2250" y="3260"/>
                      <a:pt x="2178" y="3008"/>
                      <a:pt x="2087" y="3008"/>
                    </a:cubicBezTo>
                    <a:cubicBezTo>
                      <a:pt x="2065" y="3008"/>
                      <a:pt x="2042" y="3022"/>
                      <a:pt x="2016" y="3057"/>
                    </a:cubicBezTo>
                    <a:cubicBezTo>
                      <a:pt x="1863" y="3249"/>
                      <a:pt x="1849" y="3771"/>
                      <a:pt x="2369" y="3771"/>
                    </a:cubicBezTo>
                    <a:cubicBezTo>
                      <a:pt x="2422" y="3771"/>
                      <a:pt x="2480" y="3766"/>
                      <a:pt x="2544" y="3754"/>
                    </a:cubicBezTo>
                    <a:cubicBezTo>
                      <a:pt x="3242" y="3649"/>
                      <a:pt x="3537" y="2783"/>
                      <a:pt x="2882" y="2128"/>
                    </a:cubicBezTo>
                    <a:cubicBezTo>
                      <a:pt x="2691" y="1936"/>
                      <a:pt x="2407" y="1842"/>
                      <a:pt x="2094" y="1842"/>
                    </a:cubicBezTo>
                    <a:cubicBezTo>
                      <a:pt x="1339" y="1842"/>
                      <a:pt x="415" y="2391"/>
                      <a:pt x="221" y="3438"/>
                    </a:cubicBezTo>
                    <a:cubicBezTo>
                      <a:pt x="1" y="4623"/>
                      <a:pt x="974" y="5807"/>
                      <a:pt x="3218" y="5807"/>
                    </a:cubicBezTo>
                    <a:cubicBezTo>
                      <a:pt x="3774" y="5807"/>
                      <a:pt x="4408" y="5735"/>
                      <a:pt x="5122" y="5571"/>
                    </a:cubicBezTo>
                    <a:cubicBezTo>
                      <a:pt x="8734" y="4747"/>
                      <a:pt x="11395" y="1473"/>
                      <a:pt x="10212" y="544"/>
                    </a:cubicBezTo>
                    <a:cubicBezTo>
                      <a:pt x="9719" y="154"/>
                      <a:pt x="9244" y="0"/>
                      <a:pt x="8803" y="0"/>
                    </a:cubicBezTo>
                    <a:close/>
                  </a:path>
                </a:pathLst>
              </a:custGeom>
              <a:solidFill>
                <a:srgbClr val="CC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557;p50">
                <a:extLst>
                  <a:ext uri="{FF2B5EF4-FFF2-40B4-BE49-F238E27FC236}">
                    <a16:creationId xmlns:a16="http://schemas.microsoft.com/office/drawing/2014/main" id="{114B5AE9-DB95-4E71-8E91-FD1CFEA79731}"/>
                  </a:ext>
                </a:extLst>
              </p:cNvPr>
              <p:cNvSpPr/>
              <p:nvPr/>
            </p:nvSpPr>
            <p:spPr>
              <a:xfrm>
                <a:off x="1464636" y="2442846"/>
                <a:ext cx="408093" cy="170515"/>
              </a:xfrm>
              <a:custGeom>
                <a:avLst/>
                <a:gdLst/>
                <a:ahLst/>
                <a:cxnLst/>
                <a:rect l="l" t="t" r="r" b="b"/>
                <a:pathLst>
                  <a:path w="10868" h="4541" extrusionOk="0">
                    <a:moveTo>
                      <a:pt x="2442" y="1"/>
                    </a:moveTo>
                    <a:cubicBezTo>
                      <a:pt x="1962" y="1"/>
                      <a:pt x="1459" y="188"/>
                      <a:pt x="972" y="689"/>
                    </a:cubicBezTo>
                    <a:cubicBezTo>
                      <a:pt x="0" y="1682"/>
                      <a:pt x="2852" y="4238"/>
                      <a:pt x="6232" y="4513"/>
                    </a:cubicBezTo>
                    <a:cubicBezTo>
                      <a:pt x="6485" y="4532"/>
                      <a:pt x="6727" y="4541"/>
                      <a:pt x="6957" y="4541"/>
                    </a:cubicBezTo>
                    <a:cubicBezTo>
                      <a:pt x="9812" y="4541"/>
                      <a:pt x="10867" y="3149"/>
                      <a:pt x="10457" y="1957"/>
                    </a:cubicBezTo>
                    <a:cubicBezTo>
                      <a:pt x="10176" y="1156"/>
                      <a:pt x="9415" y="777"/>
                      <a:pt x="8759" y="777"/>
                    </a:cubicBezTo>
                    <a:cubicBezTo>
                      <a:pt x="8378" y="777"/>
                      <a:pt x="8032" y="905"/>
                      <a:pt x="7837" y="1154"/>
                    </a:cubicBezTo>
                    <a:cubicBezTo>
                      <a:pt x="7330" y="1809"/>
                      <a:pt x="7710" y="2548"/>
                      <a:pt x="8365" y="2569"/>
                    </a:cubicBezTo>
                    <a:cubicBezTo>
                      <a:pt x="9020" y="2569"/>
                      <a:pt x="8936" y="2041"/>
                      <a:pt x="8767" y="1851"/>
                    </a:cubicBezTo>
                    <a:cubicBezTo>
                      <a:pt x="8743" y="1830"/>
                      <a:pt x="8723" y="1821"/>
                      <a:pt x="8705" y="1821"/>
                    </a:cubicBezTo>
                    <a:cubicBezTo>
                      <a:pt x="8605" y="1821"/>
                      <a:pt x="8574" y="2104"/>
                      <a:pt x="8368" y="2104"/>
                    </a:cubicBezTo>
                    <a:cubicBezTo>
                      <a:pt x="8316" y="2104"/>
                      <a:pt x="8253" y="2086"/>
                      <a:pt x="8175" y="2041"/>
                    </a:cubicBezTo>
                    <a:cubicBezTo>
                      <a:pt x="7828" y="1859"/>
                      <a:pt x="8128" y="1185"/>
                      <a:pt x="8782" y="1185"/>
                    </a:cubicBezTo>
                    <a:cubicBezTo>
                      <a:pt x="8963" y="1185"/>
                      <a:pt x="9171" y="1237"/>
                      <a:pt x="9400" y="1365"/>
                    </a:cubicBezTo>
                    <a:cubicBezTo>
                      <a:pt x="10364" y="1905"/>
                      <a:pt x="9868" y="3569"/>
                      <a:pt x="8380" y="3569"/>
                    </a:cubicBezTo>
                    <a:cubicBezTo>
                      <a:pt x="8236" y="3569"/>
                      <a:pt x="8083" y="3553"/>
                      <a:pt x="7922" y="3520"/>
                    </a:cubicBezTo>
                    <a:cubicBezTo>
                      <a:pt x="6105" y="3140"/>
                      <a:pt x="5366" y="1999"/>
                      <a:pt x="4711" y="1239"/>
                    </a:cubicBezTo>
                    <a:cubicBezTo>
                      <a:pt x="4261" y="746"/>
                      <a:pt x="3398" y="1"/>
                      <a:pt x="2442" y="1"/>
                    </a:cubicBezTo>
                    <a:close/>
                  </a:path>
                </a:pathLst>
              </a:custGeom>
              <a:solidFill>
                <a:srgbClr val="CC4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558;p50">
                <a:extLst>
                  <a:ext uri="{FF2B5EF4-FFF2-40B4-BE49-F238E27FC236}">
                    <a16:creationId xmlns:a16="http://schemas.microsoft.com/office/drawing/2014/main" id="{97D104B7-9F70-450B-91CE-5D0123CDABBB}"/>
                  </a:ext>
                </a:extLst>
              </p:cNvPr>
              <p:cNvSpPr/>
              <p:nvPr/>
            </p:nvSpPr>
            <p:spPr>
              <a:xfrm>
                <a:off x="1879476" y="3523653"/>
                <a:ext cx="38" cy="38"/>
              </a:xfrm>
              <a:custGeom>
                <a:avLst/>
                <a:gdLst/>
                <a:ahLst/>
                <a:cxnLst/>
                <a:rect l="l" t="t" r="r" b="b"/>
                <a:pathLst>
                  <a:path w="1" h="1" extrusionOk="0">
                    <a:moveTo>
                      <a:pt x="0" y="0"/>
                    </a:moveTo>
                    <a:close/>
                  </a:path>
                </a:pathLst>
              </a:custGeom>
              <a:solidFill>
                <a:srgbClr val="FFFFFF"/>
              </a:solidFill>
              <a:ln w="8450" cap="flat" cmpd="sng">
                <a:solidFill>
                  <a:srgbClr val="000000"/>
                </a:solidFill>
                <a:prstDash val="solid"/>
                <a:miter lim="21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559;p50">
                <a:extLst>
                  <a:ext uri="{FF2B5EF4-FFF2-40B4-BE49-F238E27FC236}">
                    <a16:creationId xmlns:a16="http://schemas.microsoft.com/office/drawing/2014/main" id="{B399DC06-D0CF-4F5A-8239-5263DFF3D8FC}"/>
                  </a:ext>
                </a:extLst>
              </p:cNvPr>
              <p:cNvSpPr/>
              <p:nvPr/>
            </p:nvSpPr>
            <p:spPr>
              <a:xfrm>
                <a:off x="910978" y="3510173"/>
                <a:ext cx="854338" cy="166760"/>
              </a:xfrm>
              <a:custGeom>
                <a:avLst/>
                <a:gdLst/>
                <a:ahLst/>
                <a:cxnLst/>
                <a:rect l="l" t="t" r="r" b="b"/>
                <a:pathLst>
                  <a:path w="22752" h="4441" extrusionOk="0">
                    <a:moveTo>
                      <a:pt x="22646" y="0"/>
                    </a:moveTo>
                    <a:cubicBezTo>
                      <a:pt x="22624" y="0"/>
                      <a:pt x="22624" y="0"/>
                      <a:pt x="22603" y="21"/>
                    </a:cubicBezTo>
                    <a:lnTo>
                      <a:pt x="22582" y="21"/>
                    </a:lnTo>
                    <a:cubicBezTo>
                      <a:pt x="20259" y="634"/>
                      <a:pt x="16161" y="1521"/>
                      <a:pt x="11154" y="1880"/>
                    </a:cubicBezTo>
                    <a:cubicBezTo>
                      <a:pt x="9633" y="2007"/>
                      <a:pt x="8028" y="2049"/>
                      <a:pt x="6338" y="2049"/>
                    </a:cubicBezTo>
                    <a:cubicBezTo>
                      <a:pt x="4310" y="2028"/>
                      <a:pt x="2176" y="1901"/>
                      <a:pt x="1" y="1648"/>
                    </a:cubicBezTo>
                    <a:lnTo>
                      <a:pt x="1" y="1648"/>
                    </a:lnTo>
                    <a:cubicBezTo>
                      <a:pt x="22" y="2028"/>
                      <a:pt x="43" y="2387"/>
                      <a:pt x="64" y="2767"/>
                    </a:cubicBezTo>
                    <a:cubicBezTo>
                      <a:pt x="106" y="3295"/>
                      <a:pt x="149" y="3824"/>
                      <a:pt x="212" y="4331"/>
                    </a:cubicBezTo>
                    <a:cubicBezTo>
                      <a:pt x="1196" y="4391"/>
                      <a:pt x="2527" y="4441"/>
                      <a:pt x="4080" y="4441"/>
                    </a:cubicBezTo>
                    <a:cubicBezTo>
                      <a:pt x="4695" y="4441"/>
                      <a:pt x="5344" y="4433"/>
                      <a:pt x="6021" y="4415"/>
                    </a:cubicBezTo>
                    <a:cubicBezTo>
                      <a:pt x="8176" y="4352"/>
                      <a:pt x="10584" y="4204"/>
                      <a:pt x="13076" y="3887"/>
                    </a:cubicBezTo>
                    <a:cubicBezTo>
                      <a:pt x="16351" y="3464"/>
                      <a:pt x="19752" y="2746"/>
                      <a:pt x="22751" y="1521"/>
                    </a:cubicBezTo>
                    <a:cubicBezTo>
                      <a:pt x="22730" y="1035"/>
                      <a:pt x="22688" y="528"/>
                      <a:pt x="22646"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560;p50">
                <a:extLst>
                  <a:ext uri="{FF2B5EF4-FFF2-40B4-BE49-F238E27FC236}">
                    <a16:creationId xmlns:a16="http://schemas.microsoft.com/office/drawing/2014/main" id="{8AFFBC88-2300-444B-866B-6ED4C3C04B1C}"/>
                  </a:ext>
                </a:extLst>
              </p:cNvPr>
              <p:cNvSpPr/>
              <p:nvPr/>
            </p:nvSpPr>
            <p:spPr>
              <a:xfrm>
                <a:off x="907824" y="3452273"/>
                <a:ext cx="853512" cy="165558"/>
              </a:xfrm>
              <a:custGeom>
                <a:avLst/>
                <a:gdLst/>
                <a:ahLst/>
                <a:cxnLst/>
                <a:rect l="l" t="t" r="r" b="b"/>
                <a:pathLst>
                  <a:path w="22730" h="4409" extrusionOk="0">
                    <a:moveTo>
                      <a:pt x="22582" y="0"/>
                    </a:moveTo>
                    <a:cubicBezTo>
                      <a:pt x="21863" y="190"/>
                      <a:pt x="20976" y="401"/>
                      <a:pt x="19941" y="634"/>
                    </a:cubicBezTo>
                    <a:cubicBezTo>
                      <a:pt x="16709" y="1310"/>
                      <a:pt x="12104" y="2028"/>
                      <a:pt x="6844" y="2028"/>
                    </a:cubicBezTo>
                    <a:cubicBezTo>
                      <a:pt x="4647" y="2028"/>
                      <a:pt x="2366" y="1901"/>
                      <a:pt x="0" y="1605"/>
                    </a:cubicBezTo>
                    <a:lnTo>
                      <a:pt x="0" y="1605"/>
                    </a:lnTo>
                    <a:cubicBezTo>
                      <a:pt x="21" y="2134"/>
                      <a:pt x="42" y="2662"/>
                      <a:pt x="85" y="3190"/>
                    </a:cubicBezTo>
                    <a:cubicBezTo>
                      <a:pt x="106" y="3549"/>
                      <a:pt x="127" y="3929"/>
                      <a:pt x="148" y="4309"/>
                    </a:cubicBezTo>
                    <a:cubicBezTo>
                      <a:pt x="1137" y="4354"/>
                      <a:pt x="2498" y="4408"/>
                      <a:pt x="4101" y="4408"/>
                    </a:cubicBezTo>
                    <a:cubicBezTo>
                      <a:pt x="4791" y="4408"/>
                      <a:pt x="5526" y="4398"/>
                      <a:pt x="6295" y="4373"/>
                    </a:cubicBezTo>
                    <a:cubicBezTo>
                      <a:pt x="7795" y="4330"/>
                      <a:pt x="9443" y="4246"/>
                      <a:pt x="11133" y="4098"/>
                    </a:cubicBezTo>
                    <a:cubicBezTo>
                      <a:pt x="14956" y="3718"/>
                      <a:pt x="19075" y="2979"/>
                      <a:pt x="22666" y="1563"/>
                    </a:cubicBezTo>
                    <a:lnTo>
                      <a:pt x="22687" y="1563"/>
                    </a:lnTo>
                    <a:cubicBezTo>
                      <a:pt x="22687" y="1542"/>
                      <a:pt x="22708" y="1542"/>
                      <a:pt x="22730" y="1542"/>
                    </a:cubicBezTo>
                    <a:cubicBezTo>
                      <a:pt x="22708" y="1225"/>
                      <a:pt x="22666" y="908"/>
                      <a:pt x="22645" y="570"/>
                    </a:cubicBezTo>
                    <a:cubicBezTo>
                      <a:pt x="22624" y="380"/>
                      <a:pt x="22603" y="190"/>
                      <a:pt x="22582" y="0"/>
                    </a:cubicBezTo>
                    <a:close/>
                  </a:path>
                </a:pathLst>
              </a:custGeom>
              <a:solidFill>
                <a:srgbClr val="CE1D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561;p50">
                <a:extLst>
                  <a:ext uri="{FF2B5EF4-FFF2-40B4-BE49-F238E27FC236}">
                    <a16:creationId xmlns:a16="http://schemas.microsoft.com/office/drawing/2014/main" id="{0B931B5F-5D02-452A-974F-B472C3F080E9}"/>
                  </a:ext>
                </a:extLst>
              </p:cNvPr>
              <p:cNvSpPr/>
              <p:nvPr/>
            </p:nvSpPr>
            <p:spPr>
              <a:xfrm>
                <a:off x="1137060" y="3476041"/>
                <a:ext cx="519579" cy="199916"/>
              </a:xfrm>
              <a:custGeom>
                <a:avLst/>
                <a:gdLst/>
                <a:ahLst/>
                <a:cxnLst/>
                <a:rect l="l" t="t" r="r" b="b"/>
                <a:pathLst>
                  <a:path w="13837" h="5324" extrusionOk="0">
                    <a:moveTo>
                      <a:pt x="13836" y="1"/>
                    </a:moveTo>
                    <a:lnTo>
                      <a:pt x="13836" y="1"/>
                    </a:lnTo>
                    <a:cubicBezTo>
                      <a:pt x="10604" y="677"/>
                      <a:pt x="5999" y="1395"/>
                      <a:pt x="739" y="1395"/>
                    </a:cubicBezTo>
                    <a:cubicBezTo>
                      <a:pt x="549" y="1881"/>
                      <a:pt x="422" y="2409"/>
                      <a:pt x="317" y="2958"/>
                    </a:cubicBezTo>
                    <a:cubicBezTo>
                      <a:pt x="275" y="3212"/>
                      <a:pt x="232" y="3486"/>
                      <a:pt x="190" y="3740"/>
                    </a:cubicBezTo>
                    <a:cubicBezTo>
                      <a:pt x="127" y="4247"/>
                      <a:pt x="63" y="4711"/>
                      <a:pt x="21" y="5113"/>
                    </a:cubicBezTo>
                    <a:cubicBezTo>
                      <a:pt x="21" y="5197"/>
                      <a:pt x="0" y="5261"/>
                      <a:pt x="0" y="5324"/>
                    </a:cubicBezTo>
                    <a:cubicBezTo>
                      <a:pt x="2155" y="5261"/>
                      <a:pt x="4563" y="5113"/>
                      <a:pt x="7055" y="4796"/>
                    </a:cubicBezTo>
                    <a:cubicBezTo>
                      <a:pt x="6232" y="4606"/>
                      <a:pt x="5175" y="4247"/>
                      <a:pt x="5028" y="3465"/>
                    </a:cubicBezTo>
                    <a:cubicBezTo>
                      <a:pt x="5006" y="3296"/>
                      <a:pt x="5006" y="3127"/>
                      <a:pt x="5070" y="2958"/>
                    </a:cubicBezTo>
                    <a:cubicBezTo>
                      <a:pt x="5091" y="2895"/>
                      <a:pt x="5112" y="2853"/>
                      <a:pt x="5133" y="2789"/>
                    </a:cubicBezTo>
                    <a:cubicBezTo>
                      <a:pt x="5872" y="1205"/>
                      <a:pt x="10604" y="1163"/>
                      <a:pt x="13836" y="1"/>
                    </a:cubicBezTo>
                    <a:close/>
                  </a:path>
                </a:pathLst>
              </a:custGeom>
              <a:solidFill>
                <a:srgbClr val="710E35">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562;p50">
                <a:extLst>
                  <a:ext uri="{FF2B5EF4-FFF2-40B4-BE49-F238E27FC236}">
                    <a16:creationId xmlns:a16="http://schemas.microsoft.com/office/drawing/2014/main" id="{50283B55-69F5-4528-8E04-447906FDBCC5}"/>
                  </a:ext>
                </a:extLst>
              </p:cNvPr>
              <p:cNvSpPr/>
              <p:nvPr/>
            </p:nvSpPr>
            <p:spPr>
              <a:xfrm>
                <a:off x="880037" y="2756642"/>
                <a:ext cx="432351" cy="1127964"/>
              </a:xfrm>
              <a:custGeom>
                <a:avLst/>
                <a:gdLst/>
                <a:ahLst/>
                <a:cxnLst/>
                <a:rect l="l" t="t" r="r" b="b"/>
                <a:pathLst>
                  <a:path w="11514" h="30039" extrusionOk="0">
                    <a:moveTo>
                      <a:pt x="3212" y="0"/>
                    </a:moveTo>
                    <a:lnTo>
                      <a:pt x="3212" y="0"/>
                    </a:lnTo>
                    <a:cubicBezTo>
                      <a:pt x="3212" y="0"/>
                      <a:pt x="3000" y="360"/>
                      <a:pt x="2705" y="1078"/>
                    </a:cubicBezTo>
                    <a:cubicBezTo>
                      <a:pt x="1902" y="2979"/>
                      <a:pt x="402" y="7457"/>
                      <a:pt x="233" y="14512"/>
                    </a:cubicBezTo>
                    <a:cubicBezTo>
                      <a:pt x="1" y="25434"/>
                      <a:pt x="1881" y="30039"/>
                      <a:pt x="1881" y="30039"/>
                    </a:cubicBezTo>
                    <a:cubicBezTo>
                      <a:pt x="3867" y="28792"/>
                      <a:pt x="5409" y="27018"/>
                      <a:pt x="6592" y="25011"/>
                    </a:cubicBezTo>
                    <a:cubicBezTo>
                      <a:pt x="9148" y="20638"/>
                      <a:pt x="9971" y="15210"/>
                      <a:pt x="9971" y="11978"/>
                    </a:cubicBezTo>
                    <a:cubicBezTo>
                      <a:pt x="9971" y="7225"/>
                      <a:pt x="11513" y="4542"/>
                      <a:pt x="11513" y="4542"/>
                    </a:cubicBezTo>
                    <a:cubicBezTo>
                      <a:pt x="11513" y="4542"/>
                      <a:pt x="8810" y="4310"/>
                      <a:pt x="5831" y="3232"/>
                    </a:cubicBezTo>
                    <a:cubicBezTo>
                      <a:pt x="2832" y="2134"/>
                      <a:pt x="3212" y="1"/>
                      <a:pt x="3212"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563;p50">
                <a:extLst>
                  <a:ext uri="{FF2B5EF4-FFF2-40B4-BE49-F238E27FC236}">
                    <a16:creationId xmlns:a16="http://schemas.microsoft.com/office/drawing/2014/main" id="{A91C908D-54F9-4289-A2C8-C537FF1DD866}"/>
                  </a:ext>
                </a:extLst>
              </p:cNvPr>
              <p:cNvSpPr/>
              <p:nvPr/>
            </p:nvSpPr>
            <p:spPr>
              <a:xfrm>
                <a:off x="880037" y="2797082"/>
                <a:ext cx="278471" cy="1087523"/>
              </a:xfrm>
              <a:custGeom>
                <a:avLst/>
                <a:gdLst/>
                <a:ahLst/>
                <a:cxnLst/>
                <a:rect l="l" t="t" r="r" b="b"/>
                <a:pathLst>
                  <a:path w="7416" h="28962" extrusionOk="0">
                    <a:moveTo>
                      <a:pt x="2705" y="1"/>
                    </a:moveTo>
                    <a:cubicBezTo>
                      <a:pt x="1902" y="1902"/>
                      <a:pt x="402" y="6380"/>
                      <a:pt x="233" y="13435"/>
                    </a:cubicBezTo>
                    <a:cubicBezTo>
                      <a:pt x="1" y="24357"/>
                      <a:pt x="1881" y="28962"/>
                      <a:pt x="1881" y="28962"/>
                    </a:cubicBezTo>
                    <a:cubicBezTo>
                      <a:pt x="3867" y="27715"/>
                      <a:pt x="5409" y="25941"/>
                      <a:pt x="6592" y="23934"/>
                    </a:cubicBezTo>
                    <a:cubicBezTo>
                      <a:pt x="7035" y="22202"/>
                      <a:pt x="7331" y="18463"/>
                      <a:pt x="7077" y="17090"/>
                    </a:cubicBezTo>
                    <a:cubicBezTo>
                      <a:pt x="6782" y="15506"/>
                      <a:pt x="5937" y="17386"/>
                      <a:pt x="5345" y="14365"/>
                    </a:cubicBezTo>
                    <a:cubicBezTo>
                      <a:pt x="4733" y="11344"/>
                      <a:pt x="5387" y="4563"/>
                      <a:pt x="7415" y="3000"/>
                    </a:cubicBezTo>
                    <a:cubicBezTo>
                      <a:pt x="7415" y="3000"/>
                      <a:pt x="6063" y="2789"/>
                      <a:pt x="4775" y="1754"/>
                    </a:cubicBezTo>
                    <a:cubicBezTo>
                      <a:pt x="4036" y="1162"/>
                      <a:pt x="3233" y="465"/>
                      <a:pt x="2705" y="1"/>
                    </a:cubicBezTo>
                    <a:close/>
                  </a:path>
                </a:pathLst>
              </a:custGeom>
              <a:solidFill>
                <a:srgbClr val="003D57">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564;p50">
                <a:extLst>
                  <a:ext uri="{FF2B5EF4-FFF2-40B4-BE49-F238E27FC236}">
                    <a16:creationId xmlns:a16="http://schemas.microsoft.com/office/drawing/2014/main" id="{5259F902-1B03-45C3-B06E-A0D3D1FE8C2C}"/>
                  </a:ext>
                </a:extLst>
              </p:cNvPr>
              <p:cNvSpPr/>
              <p:nvPr/>
            </p:nvSpPr>
            <p:spPr>
              <a:xfrm>
                <a:off x="926861" y="2697165"/>
                <a:ext cx="406929" cy="1214405"/>
              </a:xfrm>
              <a:custGeom>
                <a:avLst/>
                <a:gdLst/>
                <a:ahLst/>
                <a:cxnLst/>
                <a:rect l="l" t="t" r="r" b="b"/>
                <a:pathLst>
                  <a:path w="10837" h="32341" extrusionOk="0">
                    <a:moveTo>
                      <a:pt x="1817" y="0"/>
                    </a:moveTo>
                    <a:lnTo>
                      <a:pt x="1310" y="1965"/>
                    </a:lnTo>
                    <a:cubicBezTo>
                      <a:pt x="1225" y="1965"/>
                      <a:pt x="359" y="5239"/>
                      <a:pt x="9105" y="6696"/>
                    </a:cubicBezTo>
                    <a:cubicBezTo>
                      <a:pt x="9105" y="6696"/>
                      <a:pt x="8048" y="8809"/>
                      <a:pt x="8091" y="13266"/>
                    </a:cubicBezTo>
                    <a:cubicBezTo>
                      <a:pt x="8154" y="17702"/>
                      <a:pt x="6211" y="27841"/>
                      <a:pt x="0" y="31116"/>
                    </a:cubicBezTo>
                    <a:lnTo>
                      <a:pt x="507" y="32341"/>
                    </a:lnTo>
                    <a:cubicBezTo>
                      <a:pt x="507" y="32341"/>
                      <a:pt x="7203" y="29721"/>
                      <a:pt x="8513" y="21483"/>
                    </a:cubicBezTo>
                    <a:cubicBezTo>
                      <a:pt x="9823" y="13266"/>
                      <a:pt x="8217" y="10646"/>
                      <a:pt x="10837" y="6189"/>
                    </a:cubicBezTo>
                    <a:lnTo>
                      <a:pt x="9865" y="5323"/>
                    </a:lnTo>
                    <a:cubicBezTo>
                      <a:pt x="9865" y="5323"/>
                      <a:pt x="9685" y="5334"/>
                      <a:pt x="9379" y="5334"/>
                    </a:cubicBezTo>
                    <a:cubicBezTo>
                      <a:pt x="7620" y="5334"/>
                      <a:pt x="1691" y="4966"/>
                      <a:pt x="1817"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565;p50">
                <a:extLst>
                  <a:ext uri="{FF2B5EF4-FFF2-40B4-BE49-F238E27FC236}">
                    <a16:creationId xmlns:a16="http://schemas.microsoft.com/office/drawing/2014/main" id="{C94C469C-3E52-488E-9772-848077F7C556}"/>
                  </a:ext>
                </a:extLst>
              </p:cNvPr>
              <p:cNvSpPr/>
              <p:nvPr/>
            </p:nvSpPr>
            <p:spPr>
              <a:xfrm>
                <a:off x="1628800" y="2904172"/>
                <a:ext cx="222146" cy="925044"/>
              </a:xfrm>
              <a:custGeom>
                <a:avLst/>
                <a:gdLst/>
                <a:ahLst/>
                <a:cxnLst/>
                <a:rect l="l" t="t" r="r" b="b"/>
                <a:pathLst>
                  <a:path w="5916" h="24635" extrusionOk="0">
                    <a:moveTo>
                      <a:pt x="1" y="0"/>
                    </a:moveTo>
                    <a:lnTo>
                      <a:pt x="1" y="0"/>
                    </a:lnTo>
                    <a:cubicBezTo>
                      <a:pt x="106" y="127"/>
                      <a:pt x="191" y="275"/>
                      <a:pt x="254" y="423"/>
                    </a:cubicBezTo>
                    <a:cubicBezTo>
                      <a:pt x="1416" y="2831"/>
                      <a:pt x="529" y="7880"/>
                      <a:pt x="1712" y="11217"/>
                    </a:cubicBezTo>
                    <a:cubicBezTo>
                      <a:pt x="2966" y="14729"/>
                      <a:pt x="3993" y="24634"/>
                      <a:pt x="4075" y="24634"/>
                    </a:cubicBezTo>
                    <a:cubicBezTo>
                      <a:pt x="4076" y="24634"/>
                      <a:pt x="4077" y="24633"/>
                      <a:pt x="4078" y="24631"/>
                    </a:cubicBezTo>
                    <a:cubicBezTo>
                      <a:pt x="4226" y="24314"/>
                      <a:pt x="4331" y="23955"/>
                      <a:pt x="4437" y="23554"/>
                    </a:cubicBezTo>
                    <a:cubicBezTo>
                      <a:pt x="5113" y="20976"/>
                      <a:pt x="5028" y="17090"/>
                      <a:pt x="4078" y="13477"/>
                    </a:cubicBezTo>
                    <a:cubicBezTo>
                      <a:pt x="3000" y="9337"/>
                      <a:pt x="2768" y="7436"/>
                      <a:pt x="4078" y="4373"/>
                    </a:cubicBezTo>
                    <a:cubicBezTo>
                      <a:pt x="5366" y="1416"/>
                      <a:pt x="5894" y="803"/>
                      <a:pt x="5916" y="761"/>
                    </a:cubicBezTo>
                    <a:lnTo>
                      <a:pt x="5916" y="761"/>
                    </a:lnTo>
                    <a:cubicBezTo>
                      <a:pt x="5259" y="991"/>
                      <a:pt x="4588" y="1088"/>
                      <a:pt x="3952" y="1088"/>
                    </a:cubicBezTo>
                    <a:cubicBezTo>
                      <a:pt x="3831" y="1088"/>
                      <a:pt x="3710" y="1084"/>
                      <a:pt x="3592" y="1078"/>
                    </a:cubicBezTo>
                    <a:cubicBezTo>
                      <a:pt x="2219" y="993"/>
                      <a:pt x="1057" y="528"/>
                      <a:pt x="466" y="233"/>
                    </a:cubicBezTo>
                    <a:cubicBezTo>
                      <a:pt x="170" y="106"/>
                      <a:pt x="1" y="0"/>
                      <a:pt x="1" y="0"/>
                    </a:cubicBezTo>
                    <a:close/>
                  </a:path>
                </a:pathLst>
              </a:custGeom>
              <a:solidFill>
                <a:srgbClr val="AE77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566;p50">
                <a:extLst>
                  <a:ext uri="{FF2B5EF4-FFF2-40B4-BE49-F238E27FC236}">
                    <a16:creationId xmlns:a16="http://schemas.microsoft.com/office/drawing/2014/main" id="{9A3DC190-533A-4304-9FC3-1DAB6C10A22F}"/>
                  </a:ext>
                </a:extLst>
              </p:cNvPr>
              <p:cNvSpPr/>
              <p:nvPr/>
            </p:nvSpPr>
            <p:spPr>
              <a:xfrm>
                <a:off x="1638337" y="2902031"/>
                <a:ext cx="159475" cy="927185"/>
              </a:xfrm>
              <a:custGeom>
                <a:avLst/>
                <a:gdLst/>
                <a:ahLst/>
                <a:cxnLst/>
                <a:rect l="l" t="t" r="r" b="b"/>
                <a:pathLst>
                  <a:path w="4247" h="24692" extrusionOk="0">
                    <a:moveTo>
                      <a:pt x="1074" y="0"/>
                    </a:moveTo>
                    <a:cubicBezTo>
                      <a:pt x="776" y="0"/>
                      <a:pt x="474" y="80"/>
                      <a:pt x="212" y="290"/>
                    </a:cubicBezTo>
                    <a:cubicBezTo>
                      <a:pt x="127" y="353"/>
                      <a:pt x="64" y="416"/>
                      <a:pt x="0" y="480"/>
                    </a:cubicBezTo>
                    <a:cubicBezTo>
                      <a:pt x="1162" y="2888"/>
                      <a:pt x="275" y="7937"/>
                      <a:pt x="1458" y="11274"/>
                    </a:cubicBezTo>
                    <a:cubicBezTo>
                      <a:pt x="2712" y="14786"/>
                      <a:pt x="3739" y="24691"/>
                      <a:pt x="3821" y="24691"/>
                    </a:cubicBezTo>
                    <a:cubicBezTo>
                      <a:pt x="3822" y="24691"/>
                      <a:pt x="3823" y="24690"/>
                      <a:pt x="3824" y="24688"/>
                    </a:cubicBezTo>
                    <a:cubicBezTo>
                      <a:pt x="3972" y="24371"/>
                      <a:pt x="4077" y="24012"/>
                      <a:pt x="4183" y="23611"/>
                    </a:cubicBezTo>
                    <a:cubicBezTo>
                      <a:pt x="4246" y="21287"/>
                      <a:pt x="3993" y="17041"/>
                      <a:pt x="2852" y="13661"/>
                    </a:cubicBezTo>
                    <a:cubicBezTo>
                      <a:pt x="1204" y="8845"/>
                      <a:pt x="2007" y="3712"/>
                      <a:pt x="3338" y="1135"/>
                    </a:cubicBezTo>
                    <a:cubicBezTo>
                      <a:pt x="3359" y="1092"/>
                      <a:pt x="3380" y="1050"/>
                      <a:pt x="3401" y="1008"/>
                    </a:cubicBezTo>
                    <a:cubicBezTo>
                      <a:pt x="3401" y="1008"/>
                      <a:pt x="2239" y="247"/>
                      <a:pt x="1606" y="78"/>
                    </a:cubicBezTo>
                    <a:cubicBezTo>
                      <a:pt x="1437" y="30"/>
                      <a:pt x="1257" y="0"/>
                      <a:pt x="1074" y="0"/>
                    </a:cubicBezTo>
                    <a:close/>
                  </a:path>
                </a:pathLst>
              </a:custGeom>
              <a:solidFill>
                <a:srgbClr val="003D57">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567;p50">
                <a:extLst>
                  <a:ext uri="{FF2B5EF4-FFF2-40B4-BE49-F238E27FC236}">
                    <a16:creationId xmlns:a16="http://schemas.microsoft.com/office/drawing/2014/main" id="{95E73A79-5416-495C-B6A9-97E9429580C6}"/>
                  </a:ext>
                </a:extLst>
              </p:cNvPr>
              <p:cNvSpPr/>
              <p:nvPr/>
            </p:nvSpPr>
            <p:spPr>
              <a:xfrm>
                <a:off x="1550285" y="2852504"/>
                <a:ext cx="385526" cy="1026692"/>
              </a:xfrm>
              <a:custGeom>
                <a:avLst/>
                <a:gdLst/>
                <a:ahLst/>
                <a:cxnLst/>
                <a:rect l="l" t="t" r="r" b="b"/>
                <a:pathLst>
                  <a:path w="10267" h="27342" extrusionOk="0">
                    <a:moveTo>
                      <a:pt x="1852" y="1"/>
                    </a:moveTo>
                    <a:cubicBezTo>
                      <a:pt x="1533" y="1"/>
                      <a:pt x="1243" y="149"/>
                      <a:pt x="951" y="531"/>
                    </a:cubicBezTo>
                    <a:cubicBezTo>
                      <a:pt x="1" y="1757"/>
                      <a:pt x="1838" y="1186"/>
                      <a:pt x="1669" y="5327"/>
                    </a:cubicBezTo>
                    <a:cubicBezTo>
                      <a:pt x="1523" y="9454"/>
                      <a:pt x="4972" y="27341"/>
                      <a:pt x="5667" y="27341"/>
                    </a:cubicBezTo>
                    <a:cubicBezTo>
                      <a:pt x="5672" y="27341"/>
                      <a:pt x="5678" y="27340"/>
                      <a:pt x="5683" y="27338"/>
                    </a:cubicBezTo>
                    <a:cubicBezTo>
                      <a:pt x="6338" y="27042"/>
                      <a:pt x="6338" y="25880"/>
                      <a:pt x="6338" y="25880"/>
                    </a:cubicBezTo>
                    <a:cubicBezTo>
                      <a:pt x="6338" y="25880"/>
                      <a:pt x="6338" y="25796"/>
                      <a:pt x="6317" y="25648"/>
                    </a:cubicBezTo>
                    <a:cubicBezTo>
                      <a:pt x="6169" y="24296"/>
                      <a:pt x="5429" y="17050"/>
                      <a:pt x="4373" y="13565"/>
                    </a:cubicBezTo>
                    <a:cubicBezTo>
                      <a:pt x="3211" y="9699"/>
                      <a:pt x="3211" y="7439"/>
                      <a:pt x="3211" y="5474"/>
                    </a:cubicBezTo>
                    <a:cubicBezTo>
                      <a:pt x="3211" y="3510"/>
                      <a:pt x="2768" y="2348"/>
                      <a:pt x="2768" y="2348"/>
                    </a:cubicBezTo>
                    <a:lnTo>
                      <a:pt x="2768" y="2348"/>
                    </a:lnTo>
                    <a:cubicBezTo>
                      <a:pt x="2768" y="2348"/>
                      <a:pt x="3970" y="2970"/>
                      <a:pt x="5570" y="2970"/>
                    </a:cubicBezTo>
                    <a:cubicBezTo>
                      <a:pt x="6234" y="2970"/>
                      <a:pt x="6967" y="2863"/>
                      <a:pt x="7711" y="2559"/>
                    </a:cubicBezTo>
                    <a:cubicBezTo>
                      <a:pt x="10267" y="1545"/>
                      <a:pt x="6781" y="1989"/>
                      <a:pt x="4817" y="1250"/>
                    </a:cubicBezTo>
                    <a:cubicBezTo>
                      <a:pt x="3441" y="752"/>
                      <a:pt x="2572" y="1"/>
                      <a:pt x="1852"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568;p50">
                <a:extLst>
                  <a:ext uri="{FF2B5EF4-FFF2-40B4-BE49-F238E27FC236}">
                    <a16:creationId xmlns:a16="http://schemas.microsoft.com/office/drawing/2014/main" id="{803480A1-74D8-42F4-A3E1-750A957544DF}"/>
                  </a:ext>
                </a:extLst>
              </p:cNvPr>
              <p:cNvSpPr/>
              <p:nvPr/>
            </p:nvSpPr>
            <p:spPr>
              <a:xfrm>
                <a:off x="903055" y="3728295"/>
                <a:ext cx="237992" cy="345610"/>
              </a:xfrm>
              <a:custGeom>
                <a:avLst/>
                <a:gdLst/>
                <a:ahLst/>
                <a:cxnLst/>
                <a:rect l="l" t="t" r="r" b="b"/>
                <a:pathLst>
                  <a:path w="6338" h="9204" extrusionOk="0">
                    <a:moveTo>
                      <a:pt x="2873" y="0"/>
                    </a:moveTo>
                    <a:lnTo>
                      <a:pt x="1564" y="444"/>
                    </a:lnTo>
                    <a:lnTo>
                      <a:pt x="2092" y="3000"/>
                    </a:lnTo>
                    <a:cubicBezTo>
                      <a:pt x="2218" y="3549"/>
                      <a:pt x="1986" y="4119"/>
                      <a:pt x="1521" y="4436"/>
                    </a:cubicBezTo>
                    <a:cubicBezTo>
                      <a:pt x="824" y="4922"/>
                      <a:pt x="0" y="5830"/>
                      <a:pt x="402" y="7288"/>
                    </a:cubicBezTo>
                    <a:cubicBezTo>
                      <a:pt x="790" y="8664"/>
                      <a:pt x="1844" y="9203"/>
                      <a:pt x="2930" y="9203"/>
                    </a:cubicBezTo>
                    <a:cubicBezTo>
                      <a:pt x="3677" y="9203"/>
                      <a:pt x="4438" y="8948"/>
                      <a:pt x="5007" y="8534"/>
                    </a:cubicBezTo>
                    <a:cubicBezTo>
                      <a:pt x="5070" y="8471"/>
                      <a:pt x="5134" y="8408"/>
                      <a:pt x="5197" y="8344"/>
                    </a:cubicBezTo>
                    <a:cubicBezTo>
                      <a:pt x="6338" y="7267"/>
                      <a:pt x="6063" y="5113"/>
                      <a:pt x="6063" y="5112"/>
                    </a:cubicBezTo>
                    <a:lnTo>
                      <a:pt x="6063" y="5112"/>
                    </a:lnTo>
                    <a:cubicBezTo>
                      <a:pt x="6063" y="5113"/>
                      <a:pt x="5704" y="7668"/>
                      <a:pt x="3613" y="7943"/>
                    </a:cubicBezTo>
                    <a:cubicBezTo>
                      <a:pt x="3542" y="7953"/>
                      <a:pt x="3473" y="7957"/>
                      <a:pt x="3405" y="7957"/>
                    </a:cubicBezTo>
                    <a:cubicBezTo>
                      <a:pt x="1997" y="7957"/>
                      <a:pt x="1294" y="5937"/>
                      <a:pt x="3148" y="5070"/>
                    </a:cubicBezTo>
                    <a:cubicBezTo>
                      <a:pt x="3634" y="4859"/>
                      <a:pt x="3803" y="4246"/>
                      <a:pt x="3697" y="3739"/>
                    </a:cubicBezTo>
                    <a:lnTo>
                      <a:pt x="3169" y="1352"/>
                    </a:lnTo>
                    <a:lnTo>
                      <a:pt x="2873" y="0"/>
                    </a:lnTo>
                    <a:close/>
                  </a:path>
                </a:pathLst>
              </a:custGeom>
              <a:solidFill>
                <a:srgbClr val="C6C7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569;p50">
                <a:extLst>
                  <a:ext uri="{FF2B5EF4-FFF2-40B4-BE49-F238E27FC236}">
                    <a16:creationId xmlns:a16="http://schemas.microsoft.com/office/drawing/2014/main" id="{223041E2-84E8-4694-AEF6-670C0A10A2EF}"/>
                  </a:ext>
                </a:extLst>
              </p:cNvPr>
              <p:cNvSpPr/>
              <p:nvPr/>
            </p:nvSpPr>
            <p:spPr>
              <a:xfrm>
                <a:off x="903055" y="3728295"/>
                <a:ext cx="195147" cy="345610"/>
              </a:xfrm>
              <a:custGeom>
                <a:avLst/>
                <a:gdLst/>
                <a:ahLst/>
                <a:cxnLst/>
                <a:rect l="l" t="t" r="r" b="b"/>
                <a:pathLst>
                  <a:path w="5197" h="9204" extrusionOk="0">
                    <a:moveTo>
                      <a:pt x="2873" y="0"/>
                    </a:moveTo>
                    <a:lnTo>
                      <a:pt x="1564" y="444"/>
                    </a:lnTo>
                    <a:lnTo>
                      <a:pt x="2092" y="3000"/>
                    </a:lnTo>
                    <a:cubicBezTo>
                      <a:pt x="2218" y="3549"/>
                      <a:pt x="1986" y="4119"/>
                      <a:pt x="1521" y="4436"/>
                    </a:cubicBezTo>
                    <a:cubicBezTo>
                      <a:pt x="824" y="4922"/>
                      <a:pt x="0" y="5830"/>
                      <a:pt x="402" y="7288"/>
                    </a:cubicBezTo>
                    <a:cubicBezTo>
                      <a:pt x="790" y="8664"/>
                      <a:pt x="1844" y="9203"/>
                      <a:pt x="2930" y="9203"/>
                    </a:cubicBezTo>
                    <a:cubicBezTo>
                      <a:pt x="3677" y="9203"/>
                      <a:pt x="4438" y="8948"/>
                      <a:pt x="5007" y="8534"/>
                    </a:cubicBezTo>
                    <a:cubicBezTo>
                      <a:pt x="5070" y="8471"/>
                      <a:pt x="5134" y="8408"/>
                      <a:pt x="5197" y="8344"/>
                    </a:cubicBezTo>
                    <a:lnTo>
                      <a:pt x="5197" y="8344"/>
                    </a:lnTo>
                    <a:cubicBezTo>
                      <a:pt x="4739" y="8603"/>
                      <a:pt x="4018" y="8918"/>
                      <a:pt x="3353" y="8918"/>
                    </a:cubicBezTo>
                    <a:cubicBezTo>
                      <a:pt x="3313" y="8918"/>
                      <a:pt x="3272" y="8917"/>
                      <a:pt x="3232" y="8915"/>
                    </a:cubicBezTo>
                    <a:cubicBezTo>
                      <a:pt x="2092" y="8872"/>
                      <a:pt x="1205" y="8112"/>
                      <a:pt x="1205" y="6633"/>
                    </a:cubicBezTo>
                    <a:cubicBezTo>
                      <a:pt x="1205" y="5154"/>
                      <a:pt x="2472" y="4647"/>
                      <a:pt x="2852" y="3824"/>
                    </a:cubicBezTo>
                    <a:cubicBezTo>
                      <a:pt x="3232" y="3021"/>
                      <a:pt x="2430" y="1753"/>
                      <a:pt x="2430" y="1753"/>
                    </a:cubicBezTo>
                    <a:cubicBezTo>
                      <a:pt x="2430" y="1753"/>
                      <a:pt x="2789" y="1500"/>
                      <a:pt x="3169" y="1352"/>
                    </a:cubicBezTo>
                    <a:lnTo>
                      <a:pt x="2873" y="0"/>
                    </a:lnTo>
                    <a:close/>
                  </a:path>
                </a:pathLst>
              </a:custGeom>
              <a:solidFill>
                <a:srgbClr val="200F20">
                  <a:alpha val="3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570;p50">
                <a:extLst>
                  <a:ext uri="{FF2B5EF4-FFF2-40B4-BE49-F238E27FC236}">
                    <a16:creationId xmlns:a16="http://schemas.microsoft.com/office/drawing/2014/main" id="{73B0CE8B-050E-4FD1-A5A7-167B29AEF652}"/>
                  </a:ext>
                </a:extLst>
              </p:cNvPr>
              <p:cNvSpPr/>
              <p:nvPr/>
            </p:nvSpPr>
            <p:spPr>
              <a:xfrm>
                <a:off x="795177" y="2912996"/>
                <a:ext cx="255453" cy="666625"/>
              </a:xfrm>
              <a:custGeom>
                <a:avLst/>
                <a:gdLst/>
                <a:ahLst/>
                <a:cxnLst/>
                <a:rect l="l" t="t" r="r" b="b"/>
                <a:pathLst>
                  <a:path w="6803" h="17753" extrusionOk="0">
                    <a:moveTo>
                      <a:pt x="4937" y="0"/>
                    </a:moveTo>
                    <a:cubicBezTo>
                      <a:pt x="3964" y="0"/>
                      <a:pt x="2453" y="905"/>
                      <a:pt x="1247" y="5321"/>
                    </a:cubicBezTo>
                    <a:cubicBezTo>
                      <a:pt x="212" y="9060"/>
                      <a:pt x="1" y="14383"/>
                      <a:pt x="296" y="16643"/>
                    </a:cubicBezTo>
                    <a:cubicBezTo>
                      <a:pt x="360" y="17277"/>
                      <a:pt x="486" y="17679"/>
                      <a:pt x="655" y="17721"/>
                    </a:cubicBezTo>
                    <a:cubicBezTo>
                      <a:pt x="765" y="17743"/>
                      <a:pt x="963" y="17753"/>
                      <a:pt x="1221" y="17753"/>
                    </a:cubicBezTo>
                    <a:cubicBezTo>
                      <a:pt x="2704" y="17753"/>
                      <a:pt x="6189" y="17413"/>
                      <a:pt x="6549" y="16981"/>
                    </a:cubicBezTo>
                    <a:cubicBezTo>
                      <a:pt x="6781" y="16728"/>
                      <a:pt x="6803" y="16369"/>
                      <a:pt x="6697" y="15524"/>
                    </a:cubicBezTo>
                    <a:cubicBezTo>
                      <a:pt x="6655" y="15228"/>
                      <a:pt x="6612" y="14848"/>
                      <a:pt x="6549" y="14383"/>
                    </a:cubicBezTo>
                    <a:cubicBezTo>
                      <a:pt x="6422" y="13538"/>
                      <a:pt x="6274" y="12398"/>
                      <a:pt x="6084" y="10855"/>
                    </a:cubicBezTo>
                    <a:cubicBezTo>
                      <a:pt x="5662" y="7243"/>
                      <a:pt x="6380" y="2913"/>
                      <a:pt x="5936" y="991"/>
                    </a:cubicBezTo>
                    <a:cubicBezTo>
                      <a:pt x="5810" y="420"/>
                      <a:pt x="5577" y="61"/>
                      <a:pt x="5176" y="19"/>
                    </a:cubicBezTo>
                    <a:cubicBezTo>
                      <a:pt x="5101" y="7"/>
                      <a:pt x="5021" y="0"/>
                      <a:pt x="4937"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571;p50">
                <a:extLst>
                  <a:ext uri="{FF2B5EF4-FFF2-40B4-BE49-F238E27FC236}">
                    <a16:creationId xmlns:a16="http://schemas.microsoft.com/office/drawing/2014/main" id="{3D93D74F-896C-4E74-AA49-B7B1263BA0BD}"/>
                  </a:ext>
                </a:extLst>
              </p:cNvPr>
              <p:cNvSpPr/>
              <p:nvPr/>
            </p:nvSpPr>
            <p:spPr>
              <a:xfrm>
                <a:off x="795177" y="2912996"/>
                <a:ext cx="275279" cy="640190"/>
              </a:xfrm>
              <a:custGeom>
                <a:avLst/>
                <a:gdLst/>
                <a:ahLst/>
                <a:cxnLst/>
                <a:rect l="l" t="t" r="r" b="b"/>
                <a:pathLst>
                  <a:path w="7331" h="17049" extrusionOk="0">
                    <a:moveTo>
                      <a:pt x="4937" y="0"/>
                    </a:moveTo>
                    <a:cubicBezTo>
                      <a:pt x="3964" y="0"/>
                      <a:pt x="2453" y="905"/>
                      <a:pt x="1247" y="5321"/>
                    </a:cubicBezTo>
                    <a:cubicBezTo>
                      <a:pt x="212" y="9060"/>
                      <a:pt x="1" y="14383"/>
                      <a:pt x="296" y="16643"/>
                    </a:cubicBezTo>
                    <a:cubicBezTo>
                      <a:pt x="993" y="16897"/>
                      <a:pt x="1796" y="17003"/>
                      <a:pt x="2409" y="17045"/>
                    </a:cubicBezTo>
                    <a:cubicBezTo>
                      <a:pt x="2443" y="17047"/>
                      <a:pt x="2479" y="17048"/>
                      <a:pt x="2516" y="17048"/>
                    </a:cubicBezTo>
                    <a:cubicBezTo>
                      <a:pt x="3492" y="17048"/>
                      <a:pt x="5721" y="16276"/>
                      <a:pt x="6697" y="15524"/>
                    </a:cubicBezTo>
                    <a:cubicBezTo>
                      <a:pt x="7140" y="15207"/>
                      <a:pt x="7331" y="14869"/>
                      <a:pt x="7035" y="14637"/>
                    </a:cubicBezTo>
                    <a:cubicBezTo>
                      <a:pt x="6908" y="14531"/>
                      <a:pt x="6739" y="14447"/>
                      <a:pt x="6549" y="14383"/>
                    </a:cubicBezTo>
                    <a:cubicBezTo>
                      <a:pt x="6148" y="14258"/>
                      <a:pt x="5629" y="14215"/>
                      <a:pt x="5106" y="14215"/>
                    </a:cubicBezTo>
                    <a:cubicBezTo>
                      <a:pt x="3950" y="14215"/>
                      <a:pt x="2768" y="14425"/>
                      <a:pt x="2768" y="14425"/>
                    </a:cubicBezTo>
                    <a:cubicBezTo>
                      <a:pt x="2768" y="14425"/>
                      <a:pt x="2324" y="13707"/>
                      <a:pt x="2641" y="9630"/>
                    </a:cubicBezTo>
                    <a:cubicBezTo>
                      <a:pt x="2895" y="5997"/>
                      <a:pt x="4521" y="1371"/>
                      <a:pt x="5936" y="991"/>
                    </a:cubicBezTo>
                    <a:cubicBezTo>
                      <a:pt x="5810" y="420"/>
                      <a:pt x="5577" y="61"/>
                      <a:pt x="5176" y="19"/>
                    </a:cubicBezTo>
                    <a:cubicBezTo>
                      <a:pt x="5101" y="7"/>
                      <a:pt x="5021" y="0"/>
                      <a:pt x="4937" y="0"/>
                    </a:cubicBezTo>
                    <a:close/>
                  </a:path>
                </a:pathLst>
              </a:custGeom>
              <a:solidFill>
                <a:srgbClr val="200F20">
                  <a:alpha val="3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572;p50">
                <a:extLst>
                  <a:ext uri="{FF2B5EF4-FFF2-40B4-BE49-F238E27FC236}">
                    <a16:creationId xmlns:a16="http://schemas.microsoft.com/office/drawing/2014/main" id="{28A84BAE-7143-47EE-A559-6BE5FE1F267A}"/>
                  </a:ext>
                </a:extLst>
              </p:cNvPr>
              <p:cNvSpPr/>
              <p:nvPr/>
            </p:nvSpPr>
            <p:spPr>
              <a:xfrm>
                <a:off x="745988" y="3453174"/>
                <a:ext cx="384775" cy="329501"/>
              </a:xfrm>
              <a:custGeom>
                <a:avLst/>
                <a:gdLst/>
                <a:ahLst/>
                <a:cxnLst/>
                <a:rect l="l" t="t" r="r" b="b"/>
                <a:pathLst>
                  <a:path w="10247" h="8775" extrusionOk="0">
                    <a:moveTo>
                      <a:pt x="8059" y="0"/>
                    </a:moveTo>
                    <a:cubicBezTo>
                      <a:pt x="6880" y="0"/>
                      <a:pt x="5692" y="140"/>
                      <a:pt x="4606" y="335"/>
                    </a:cubicBezTo>
                    <a:cubicBezTo>
                      <a:pt x="2684" y="694"/>
                      <a:pt x="1057" y="1243"/>
                      <a:pt x="339" y="1497"/>
                    </a:cubicBezTo>
                    <a:cubicBezTo>
                      <a:pt x="107" y="1581"/>
                      <a:pt x="1" y="1835"/>
                      <a:pt x="64" y="2046"/>
                    </a:cubicBezTo>
                    <a:cubicBezTo>
                      <a:pt x="1226" y="5173"/>
                      <a:pt x="2832" y="7306"/>
                      <a:pt x="3634" y="8236"/>
                    </a:cubicBezTo>
                    <a:cubicBezTo>
                      <a:pt x="3914" y="8571"/>
                      <a:pt x="4325" y="8775"/>
                      <a:pt x="4765" y="8775"/>
                    </a:cubicBezTo>
                    <a:cubicBezTo>
                      <a:pt x="4825" y="8775"/>
                      <a:pt x="4884" y="8771"/>
                      <a:pt x="4944" y="8764"/>
                    </a:cubicBezTo>
                    <a:cubicBezTo>
                      <a:pt x="6000" y="8637"/>
                      <a:pt x="7458" y="8214"/>
                      <a:pt x="8324" y="7940"/>
                    </a:cubicBezTo>
                    <a:cubicBezTo>
                      <a:pt x="8831" y="7792"/>
                      <a:pt x="9211" y="7391"/>
                      <a:pt x="9338" y="6905"/>
                    </a:cubicBezTo>
                    <a:cubicBezTo>
                      <a:pt x="9380" y="6799"/>
                      <a:pt x="9401" y="6715"/>
                      <a:pt x="9422" y="6630"/>
                    </a:cubicBezTo>
                    <a:cubicBezTo>
                      <a:pt x="10056" y="4180"/>
                      <a:pt x="10204" y="1539"/>
                      <a:pt x="10225" y="568"/>
                    </a:cubicBezTo>
                    <a:cubicBezTo>
                      <a:pt x="10246" y="356"/>
                      <a:pt x="10077" y="166"/>
                      <a:pt x="9866" y="124"/>
                    </a:cubicBezTo>
                    <a:cubicBezTo>
                      <a:pt x="9276" y="38"/>
                      <a:pt x="8669" y="0"/>
                      <a:pt x="8059" y="0"/>
                    </a:cubicBezTo>
                    <a:close/>
                  </a:path>
                </a:pathLst>
              </a:custGeom>
              <a:solidFill>
                <a:srgbClr val="F9B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573;p50">
                <a:extLst>
                  <a:ext uri="{FF2B5EF4-FFF2-40B4-BE49-F238E27FC236}">
                    <a16:creationId xmlns:a16="http://schemas.microsoft.com/office/drawing/2014/main" id="{8A9D1FBD-4880-4D8E-A126-C4FF84CD78DE}"/>
                  </a:ext>
                </a:extLst>
              </p:cNvPr>
              <p:cNvSpPr/>
              <p:nvPr/>
            </p:nvSpPr>
            <p:spPr>
              <a:xfrm>
                <a:off x="745988" y="3465753"/>
                <a:ext cx="353834" cy="316922"/>
              </a:xfrm>
              <a:custGeom>
                <a:avLst/>
                <a:gdLst/>
                <a:ahLst/>
                <a:cxnLst/>
                <a:rect l="l" t="t" r="r" b="b"/>
                <a:pathLst>
                  <a:path w="9423" h="8440" extrusionOk="0">
                    <a:moveTo>
                      <a:pt x="4606" y="0"/>
                    </a:moveTo>
                    <a:lnTo>
                      <a:pt x="4606" y="0"/>
                    </a:lnTo>
                    <a:cubicBezTo>
                      <a:pt x="2684" y="359"/>
                      <a:pt x="1057" y="908"/>
                      <a:pt x="339" y="1162"/>
                    </a:cubicBezTo>
                    <a:cubicBezTo>
                      <a:pt x="107" y="1246"/>
                      <a:pt x="1" y="1500"/>
                      <a:pt x="64" y="1711"/>
                    </a:cubicBezTo>
                    <a:cubicBezTo>
                      <a:pt x="1226" y="4838"/>
                      <a:pt x="2832" y="6971"/>
                      <a:pt x="3634" y="7901"/>
                    </a:cubicBezTo>
                    <a:cubicBezTo>
                      <a:pt x="3914" y="8236"/>
                      <a:pt x="4325" y="8440"/>
                      <a:pt x="4765" y="8440"/>
                    </a:cubicBezTo>
                    <a:cubicBezTo>
                      <a:pt x="4825" y="8440"/>
                      <a:pt x="4884" y="8436"/>
                      <a:pt x="4944" y="8429"/>
                    </a:cubicBezTo>
                    <a:cubicBezTo>
                      <a:pt x="6000" y="8302"/>
                      <a:pt x="7458" y="7879"/>
                      <a:pt x="8324" y="7605"/>
                    </a:cubicBezTo>
                    <a:cubicBezTo>
                      <a:pt x="8831" y="7457"/>
                      <a:pt x="9211" y="7056"/>
                      <a:pt x="9338" y="6570"/>
                    </a:cubicBezTo>
                    <a:cubicBezTo>
                      <a:pt x="9380" y="6464"/>
                      <a:pt x="9401" y="6380"/>
                      <a:pt x="9422" y="6295"/>
                    </a:cubicBezTo>
                    <a:cubicBezTo>
                      <a:pt x="9401" y="6295"/>
                      <a:pt x="9401" y="6316"/>
                      <a:pt x="9380" y="6316"/>
                    </a:cubicBezTo>
                    <a:cubicBezTo>
                      <a:pt x="8965" y="6660"/>
                      <a:pt x="8178" y="6830"/>
                      <a:pt x="7396" y="6830"/>
                    </a:cubicBezTo>
                    <a:cubicBezTo>
                      <a:pt x="6544" y="6830"/>
                      <a:pt x="5698" y="6628"/>
                      <a:pt x="5345" y="6232"/>
                    </a:cubicBezTo>
                    <a:cubicBezTo>
                      <a:pt x="4754" y="5577"/>
                      <a:pt x="3592" y="1331"/>
                      <a:pt x="4606"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574;p50">
              <a:extLst>
                <a:ext uri="{FF2B5EF4-FFF2-40B4-BE49-F238E27FC236}">
                  <a16:creationId xmlns:a16="http://schemas.microsoft.com/office/drawing/2014/main" id="{2136EB1B-B92C-402C-8D9B-CE1EC3CB83CB}"/>
                </a:ext>
              </a:extLst>
            </p:cNvPr>
            <p:cNvGrpSpPr/>
            <p:nvPr/>
          </p:nvGrpSpPr>
          <p:grpSpPr>
            <a:xfrm>
              <a:off x="1308663" y="2295681"/>
              <a:ext cx="119551" cy="132204"/>
              <a:chOff x="3208438" y="2718781"/>
              <a:chExt cx="119551" cy="132204"/>
            </a:xfrm>
          </p:grpSpPr>
          <p:sp>
            <p:nvSpPr>
              <p:cNvPr id="104" name="Google Shape;2575;p50">
                <a:extLst>
                  <a:ext uri="{FF2B5EF4-FFF2-40B4-BE49-F238E27FC236}">
                    <a16:creationId xmlns:a16="http://schemas.microsoft.com/office/drawing/2014/main" id="{618D4CAF-2E5D-437A-8BFF-1BF631716BCA}"/>
                  </a:ext>
                </a:extLst>
              </p:cNvPr>
              <p:cNvSpPr/>
              <p:nvPr/>
            </p:nvSpPr>
            <p:spPr>
              <a:xfrm>
                <a:off x="3208438" y="2718781"/>
                <a:ext cx="119551" cy="132204"/>
              </a:xfrm>
              <a:custGeom>
                <a:avLst/>
                <a:gdLst/>
                <a:ahLst/>
                <a:cxnLst/>
                <a:rect l="l" t="t" r="r" b="b"/>
                <a:pathLst>
                  <a:path w="3137"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7595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576;p50">
                <a:extLst>
                  <a:ext uri="{FF2B5EF4-FFF2-40B4-BE49-F238E27FC236}">
                    <a16:creationId xmlns:a16="http://schemas.microsoft.com/office/drawing/2014/main" id="{58AEF878-8C65-4469-8B5E-E5381361B818}"/>
                  </a:ext>
                </a:extLst>
              </p:cNvPr>
              <p:cNvSpPr/>
              <p:nvPr/>
            </p:nvSpPr>
            <p:spPr>
              <a:xfrm>
                <a:off x="3208438" y="2718781"/>
                <a:ext cx="110671" cy="132204"/>
              </a:xfrm>
              <a:custGeom>
                <a:avLst/>
                <a:gdLst/>
                <a:ahLst/>
                <a:cxnLst/>
                <a:rect l="l" t="t" r="r" b="b"/>
                <a:pathLst>
                  <a:path w="2904"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rgbClr val="E75955">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4" name="Google Shape;792;p29">
            <a:extLst>
              <a:ext uri="{FF2B5EF4-FFF2-40B4-BE49-F238E27FC236}">
                <a16:creationId xmlns:a16="http://schemas.microsoft.com/office/drawing/2014/main" id="{F9625411-DF45-4D0E-AC8C-3A232D0AD661}"/>
              </a:ext>
            </a:extLst>
          </p:cNvPr>
          <p:cNvSpPr txBox="1">
            <a:spLocks/>
          </p:cNvSpPr>
          <p:nvPr/>
        </p:nvSpPr>
        <p:spPr>
          <a:xfrm>
            <a:off x="6847973" y="1812239"/>
            <a:ext cx="202247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400" dirty="0">
                <a:solidFill>
                  <a:schemeClr val="bg1"/>
                </a:solidFill>
              </a:rPr>
              <a:t>ب - الحرية عند علماء الغرب:</a:t>
            </a:r>
          </a:p>
        </p:txBody>
      </p:sp>
      <p:sp>
        <p:nvSpPr>
          <p:cNvPr id="185" name="Google Shape;792;p29">
            <a:extLst>
              <a:ext uri="{FF2B5EF4-FFF2-40B4-BE49-F238E27FC236}">
                <a16:creationId xmlns:a16="http://schemas.microsoft.com/office/drawing/2014/main" id="{9558572B-56DA-4F29-AB11-1AAC14F103A5}"/>
              </a:ext>
            </a:extLst>
          </p:cNvPr>
          <p:cNvSpPr txBox="1">
            <a:spLocks/>
          </p:cNvSpPr>
          <p:nvPr/>
        </p:nvSpPr>
        <p:spPr>
          <a:xfrm>
            <a:off x="1887268" y="1900701"/>
            <a:ext cx="4882542"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400" dirty="0">
                <a:solidFill>
                  <a:schemeClr val="tx1">
                    <a:lumMod val="50000"/>
                  </a:schemeClr>
                </a:solidFill>
                <a:highlight>
                  <a:srgbClr val="C0C0C0"/>
                </a:highlight>
              </a:rPr>
              <a:t>لوك</a:t>
            </a:r>
            <a:r>
              <a:rPr lang="ar-KW" sz="2400" dirty="0">
                <a:solidFill>
                  <a:schemeClr val="tx1">
                    <a:lumMod val="50000"/>
                  </a:schemeClr>
                </a:solidFill>
              </a:rPr>
              <a:t> : الحق في فعل أي شيء تسمح به القوانين.</a:t>
            </a:r>
          </a:p>
        </p:txBody>
      </p:sp>
      <p:sp>
        <p:nvSpPr>
          <p:cNvPr id="186" name="Google Shape;792;p29">
            <a:extLst>
              <a:ext uri="{FF2B5EF4-FFF2-40B4-BE49-F238E27FC236}">
                <a16:creationId xmlns:a16="http://schemas.microsoft.com/office/drawing/2014/main" id="{A2AB03A2-88C7-4588-90AB-3FA904BB4540}"/>
              </a:ext>
            </a:extLst>
          </p:cNvPr>
          <p:cNvSpPr txBox="1">
            <a:spLocks/>
          </p:cNvSpPr>
          <p:nvPr/>
        </p:nvSpPr>
        <p:spPr>
          <a:xfrm>
            <a:off x="1494289" y="2618976"/>
            <a:ext cx="5302237"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400" dirty="0" err="1">
                <a:solidFill>
                  <a:schemeClr val="tx1">
                    <a:lumMod val="50000"/>
                  </a:schemeClr>
                </a:solidFill>
                <a:highlight>
                  <a:srgbClr val="C0C0C0"/>
                </a:highlight>
              </a:rPr>
              <a:t>هويز</a:t>
            </a:r>
            <a:r>
              <a:rPr lang="ar-KW" sz="2400" dirty="0">
                <a:solidFill>
                  <a:schemeClr val="tx1">
                    <a:lumMod val="50000"/>
                  </a:schemeClr>
                </a:solidFill>
              </a:rPr>
              <a:t> : غياب القيود الخارجية التي تحول بين الإنسان وفعل ما يمليه عليه عقله وحكمته.</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1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125"/>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1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14:presetBounceEnd="80000">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14:bounceEnd="80000">
                                          <p:cBhvr additive="base">
                                            <p:cTn id="15" dur="1100" fill="hold"/>
                                            <p:tgtEl>
                                              <p:spTgt spid="99"/>
                                            </p:tgtEl>
                                            <p:attrNameLst>
                                              <p:attrName>ppt_x</p:attrName>
                                            </p:attrNameLst>
                                          </p:cBhvr>
                                          <p:tavLst>
                                            <p:tav tm="0">
                                              <p:val>
                                                <p:strVal val="1+#ppt_w/2"/>
                                              </p:val>
                                            </p:tav>
                                            <p:tav tm="100000">
                                              <p:val>
                                                <p:strVal val="#ppt_x"/>
                                              </p:val>
                                            </p:tav>
                                          </p:tavLst>
                                        </p:anim>
                                        <p:anim calcmode="lin" valueType="num" p14:bounceEnd="80000">
                                          <p:cBhvr additive="base">
                                            <p:cTn id="16" dur="11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xit" presetSubtype="0" fill="hold" grpId="1" nodeType="clickEffect">
                                      <p:stCondLst>
                                        <p:cond delay="0"/>
                                      </p:stCondLst>
                                      <p:childTnLst>
                                        <p:animScale>
                                          <p:cBhvr>
                                            <p:cTn id="20" dur="1000" accel="50000">
                                              <p:stCondLst>
                                                <p:cond delay="0"/>
                                              </p:stCondLst>
                                            </p:cTn>
                                            <p:tgtEl>
                                              <p:spTgt spid="9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1" dur="1000" accel="50000">
                                              <p:stCondLst>
                                                <p:cond delay="0"/>
                                              </p:stCondLst>
                                            </p:cTn>
                                            <p:tgtEl>
                                              <p:spTgt spid="99"/>
                                            </p:tgtEl>
                                            <p:attrNameLst>
                                              <p:attrName>ppt_x</p:attrName>
                                              <p:attrName>ppt_y</p:attrName>
                                            </p:attrNameLst>
                                          </p:cBhvr>
                                        </p:animMotion>
                                        <p:animEffect transition="out" filter="fade">
                                          <p:cBhvr>
                                            <p:cTn id="22" dur="1000"/>
                                            <p:tgtEl>
                                              <p:spTgt spid="99"/>
                                            </p:tgtEl>
                                          </p:cBhvr>
                                        </p:animEffect>
                                        <p:set>
                                          <p:cBhvr>
                                            <p:cTn id="23" dur="1" fill="hold">
                                              <p:stCondLst>
                                                <p:cond delay="999"/>
                                              </p:stCondLst>
                                            </p:cTn>
                                            <p:tgtEl>
                                              <p:spTgt spid="99"/>
                                            </p:tgtEl>
                                            <p:attrNameLst>
                                              <p:attrName>style.visibility</p:attrName>
                                            </p:attrNameLst>
                                          </p:cBhvr>
                                          <p:to>
                                            <p:strVal val="hidden"/>
                                          </p:to>
                                        </p:set>
                                      </p:childTnLst>
                                    </p:cTn>
                                  </p:par>
                                </p:childTnLst>
                              </p:cTn>
                            </p:par>
                            <p:par>
                              <p:cTn id="24" fill="hold">
                                <p:stCondLst>
                                  <p:cond delay="1000"/>
                                </p:stCondLst>
                                <p:childTnLst>
                                  <p:par>
                                    <p:cTn id="25" presetID="2" presetClass="entr" presetSubtype="2" fill="hold" grpId="0" nodeType="afterEffect" p14:presetBounceEnd="80000">
                                      <p:stCondLst>
                                        <p:cond delay="0"/>
                                      </p:stCondLst>
                                      <p:childTnLst>
                                        <p:set>
                                          <p:cBhvr>
                                            <p:cTn id="26" dur="1" fill="hold">
                                              <p:stCondLst>
                                                <p:cond delay="0"/>
                                              </p:stCondLst>
                                            </p:cTn>
                                            <p:tgtEl>
                                              <p:spTgt spid="96"/>
                                            </p:tgtEl>
                                            <p:attrNameLst>
                                              <p:attrName>style.visibility</p:attrName>
                                            </p:attrNameLst>
                                          </p:cBhvr>
                                          <p:to>
                                            <p:strVal val="visible"/>
                                          </p:to>
                                        </p:set>
                                        <p:anim calcmode="lin" valueType="num" p14:bounceEnd="80000">
                                          <p:cBhvr additive="base">
                                            <p:cTn id="27" dur="1100" fill="hold"/>
                                            <p:tgtEl>
                                              <p:spTgt spid="96"/>
                                            </p:tgtEl>
                                            <p:attrNameLst>
                                              <p:attrName>ppt_x</p:attrName>
                                            </p:attrNameLst>
                                          </p:cBhvr>
                                          <p:tavLst>
                                            <p:tav tm="0">
                                              <p:val>
                                                <p:strVal val="1+#ppt_w/2"/>
                                              </p:val>
                                            </p:tav>
                                            <p:tav tm="100000">
                                              <p:val>
                                                <p:strVal val="#ppt_x"/>
                                              </p:val>
                                            </p:tav>
                                          </p:tavLst>
                                        </p:anim>
                                        <p:anim calcmode="lin" valueType="num" p14:bounceEnd="80000">
                                          <p:cBhvr additive="base">
                                            <p:cTn id="28" dur="1100" fill="hold"/>
                                            <p:tgtEl>
                                              <p:spTgt spid="96"/>
                                            </p:tgtEl>
                                            <p:attrNameLst>
                                              <p:attrName>ppt_y</p:attrName>
                                            </p:attrNameLst>
                                          </p:cBhvr>
                                          <p:tavLst>
                                            <p:tav tm="0">
                                              <p:val>
                                                <p:strVal val="#ppt_y"/>
                                              </p:val>
                                            </p:tav>
                                            <p:tav tm="100000">
                                              <p:val>
                                                <p:strVal val="#ppt_y"/>
                                              </p:val>
                                            </p:tav>
                                          </p:tavLst>
                                        </p:anim>
                                      </p:childTnLst>
                                    </p:cTn>
                                  </p:par>
                                </p:childTnLst>
                              </p:cTn>
                            </p:par>
                            <p:par>
                              <p:cTn id="29" fill="hold">
                                <p:stCondLst>
                                  <p:cond delay="2100"/>
                                </p:stCondLst>
                                <p:childTnLst>
                                  <p:par>
                                    <p:cTn id="30" presetID="50" presetClass="entr" presetSubtype="0" decel="100000" fill="hold" grpId="0" nodeType="after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1000" fill="hold"/>
                                            <p:tgtEl>
                                              <p:spTgt spid="100"/>
                                            </p:tgtEl>
                                            <p:attrNameLst>
                                              <p:attrName>ppt_w</p:attrName>
                                            </p:attrNameLst>
                                          </p:cBhvr>
                                          <p:tavLst>
                                            <p:tav tm="0">
                                              <p:val>
                                                <p:strVal val="#ppt_w+.3"/>
                                              </p:val>
                                            </p:tav>
                                            <p:tav tm="100000">
                                              <p:val>
                                                <p:strVal val="#ppt_w"/>
                                              </p:val>
                                            </p:tav>
                                          </p:tavLst>
                                        </p:anim>
                                        <p:anim calcmode="lin" valueType="num">
                                          <p:cBhvr>
                                            <p:cTn id="33" dur="1000" fill="hold"/>
                                            <p:tgtEl>
                                              <p:spTgt spid="100"/>
                                            </p:tgtEl>
                                            <p:attrNameLst>
                                              <p:attrName>ppt_h</p:attrName>
                                            </p:attrNameLst>
                                          </p:cBhvr>
                                          <p:tavLst>
                                            <p:tav tm="0">
                                              <p:val>
                                                <p:strVal val="#ppt_h"/>
                                              </p:val>
                                            </p:tav>
                                            <p:tav tm="100000">
                                              <p:val>
                                                <p:strVal val="#ppt_h"/>
                                              </p:val>
                                            </p:tav>
                                          </p:tavLst>
                                        </p:anim>
                                        <p:animEffect transition="in" filter="fade">
                                          <p:cBhvr>
                                            <p:cTn id="34" dur="1000"/>
                                            <p:tgtEl>
                                              <p:spTgt spid="100"/>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xit" presetSubtype="0" fill="hold" grpId="1" nodeType="clickEffect">
                                      <p:stCondLst>
                                        <p:cond delay="0"/>
                                      </p:stCondLst>
                                      <p:childTnLst>
                                        <p:animScale>
                                          <p:cBhvr>
                                            <p:cTn id="38" dur="1000" accel="50000">
                                              <p:stCondLst>
                                                <p:cond delay="0"/>
                                              </p:stCondLst>
                                            </p:cTn>
                                            <p:tgtEl>
                                              <p:spTgt spid="9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9" dur="1000" accel="50000">
                                              <p:stCondLst>
                                                <p:cond delay="0"/>
                                              </p:stCondLst>
                                            </p:cTn>
                                            <p:tgtEl>
                                              <p:spTgt spid="96"/>
                                            </p:tgtEl>
                                            <p:attrNameLst>
                                              <p:attrName>ppt_x</p:attrName>
                                              <p:attrName>ppt_y</p:attrName>
                                            </p:attrNameLst>
                                          </p:cBhvr>
                                        </p:animMotion>
                                        <p:animEffect transition="out" filter="fade">
                                          <p:cBhvr>
                                            <p:cTn id="40" dur="1000"/>
                                            <p:tgtEl>
                                              <p:spTgt spid="96"/>
                                            </p:tgtEl>
                                          </p:cBhvr>
                                        </p:animEffect>
                                        <p:set>
                                          <p:cBhvr>
                                            <p:cTn id="41" dur="1" fill="hold">
                                              <p:stCondLst>
                                                <p:cond delay="999"/>
                                              </p:stCondLst>
                                            </p:cTn>
                                            <p:tgtEl>
                                              <p:spTgt spid="96"/>
                                            </p:tgtEl>
                                            <p:attrNameLst>
                                              <p:attrName>style.visibility</p:attrName>
                                            </p:attrNameLst>
                                          </p:cBhvr>
                                          <p:to>
                                            <p:strVal val="hidden"/>
                                          </p:to>
                                        </p:set>
                                      </p:childTnLst>
                                    </p:cTn>
                                  </p:par>
                                  <p:par>
                                    <p:cTn id="42" presetID="52" presetClass="exit" presetSubtype="0" fill="hold" grpId="1" nodeType="withEffect">
                                      <p:stCondLst>
                                        <p:cond delay="0"/>
                                      </p:stCondLst>
                                      <p:childTnLst>
                                        <p:animScale>
                                          <p:cBhvr>
                                            <p:cTn id="43" dur="1000" accel="50000">
                                              <p:stCondLst>
                                                <p:cond delay="0"/>
                                              </p:stCondLst>
                                            </p:cTn>
                                            <p:tgtEl>
                                              <p:spTgt spid="10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4" dur="1000" accel="50000">
                                              <p:stCondLst>
                                                <p:cond delay="0"/>
                                              </p:stCondLst>
                                            </p:cTn>
                                            <p:tgtEl>
                                              <p:spTgt spid="100"/>
                                            </p:tgtEl>
                                            <p:attrNameLst>
                                              <p:attrName>ppt_x</p:attrName>
                                              <p:attrName>ppt_y</p:attrName>
                                            </p:attrNameLst>
                                          </p:cBhvr>
                                        </p:animMotion>
                                        <p:animEffect transition="out" filter="fade">
                                          <p:cBhvr>
                                            <p:cTn id="45" dur="1000"/>
                                            <p:tgtEl>
                                              <p:spTgt spid="100"/>
                                            </p:tgtEl>
                                          </p:cBhvr>
                                        </p:animEffect>
                                        <p:set>
                                          <p:cBhvr>
                                            <p:cTn id="46" dur="1" fill="hold">
                                              <p:stCondLst>
                                                <p:cond delay="999"/>
                                              </p:stCondLst>
                                            </p:cTn>
                                            <p:tgtEl>
                                              <p:spTgt spid="100"/>
                                            </p:tgtEl>
                                            <p:attrNameLst>
                                              <p:attrName>style.visibility</p:attrName>
                                            </p:attrNameLst>
                                          </p:cBhvr>
                                          <p:to>
                                            <p:strVal val="hidden"/>
                                          </p:to>
                                        </p:set>
                                      </p:childTnLst>
                                    </p:cTn>
                                  </p:par>
                                </p:childTnLst>
                              </p:cTn>
                            </p:par>
                            <p:par>
                              <p:cTn id="47" fill="hold">
                                <p:stCondLst>
                                  <p:cond delay="2000"/>
                                </p:stCondLst>
                                <p:childTnLst>
                                  <p:par>
                                    <p:cTn id="48" presetID="2" presetClass="entr" presetSubtype="2" fill="hold" grpId="0" nodeType="afterEffect" p14:presetBounceEnd="80000">
                                      <p:stCondLst>
                                        <p:cond delay="0"/>
                                      </p:stCondLst>
                                      <p:childTnLst>
                                        <p:set>
                                          <p:cBhvr>
                                            <p:cTn id="49" dur="1" fill="hold">
                                              <p:stCondLst>
                                                <p:cond delay="0"/>
                                              </p:stCondLst>
                                            </p:cTn>
                                            <p:tgtEl>
                                              <p:spTgt spid="184"/>
                                            </p:tgtEl>
                                            <p:attrNameLst>
                                              <p:attrName>style.visibility</p:attrName>
                                            </p:attrNameLst>
                                          </p:cBhvr>
                                          <p:to>
                                            <p:strVal val="visible"/>
                                          </p:to>
                                        </p:set>
                                        <p:anim calcmode="lin" valueType="num" p14:bounceEnd="80000">
                                          <p:cBhvr additive="base">
                                            <p:cTn id="50" dur="1100" fill="hold"/>
                                            <p:tgtEl>
                                              <p:spTgt spid="184"/>
                                            </p:tgtEl>
                                            <p:attrNameLst>
                                              <p:attrName>ppt_x</p:attrName>
                                            </p:attrNameLst>
                                          </p:cBhvr>
                                          <p:tavLst>
                                            <p:tav tm="0">
                                              <p:val>
                                                <p:strVal val="1+#ppt_w/2"/>
                                              </p:val>
                                            </p:tav>
                                            <p:tav tm="100000">
                                              <p:val>
                                                <p:strVal val="#ppt_x"/>
                                              </p:val>
                                            </p:tav>
                                          </p:tavLst>
                                        </p:anim>
                                        <p:anim calcmode="lin" valueType="num" p14:bounceEnd="80000">
                                          <p:cBhvr additive="base">
                                            <p:cTn id="51" dur="1100" fill="hold"/>
                                            <p:tgtEl>
                                              <p:spTgt spid="184"/>
                                            </p:tgtEl>
                                            <p:attrNameLst>
                                              <p:attrName>ppt_y</p:attrName>
                                            </p:attrNameLst>
                                          </p:cBhvr>
                                          <p:tavLst>
                                            <p:tav tm="0">
                                              <p:val>
                                                <p:strVal val="#ppt_y"/>
                                              </p:val>
                                            </p:tav>
                                            <p:tav tm="100000">
                                              <p:val>
                                                <p:strVal val="#ppt_y"/>
                                              </p:val>
                                            </p:tav>
                                          </p:tavLst>
                                        </p:anim>
                                      </p:childTnLst>
                                    </p:cTn>
                                  </p:par>
                                </p:childTnLst>
                              </p:cTn>
                            </p:par>
                            <p:par>
                              <p:cTn id="52" fill="hold">
                                <p:stCondLst>
                                  <p:cond delay="3100"/>
                                </p:stCondLst>
                                <p:childTnLst>
                                  <p:par>
                                    <p:cTn id="53" presetID="50" presetClass="entr" presetSubtype="0" decel="100000" fill="hold" grpId="0" nodeType="afterEffect">
                                      <p:stCondLst>
                                        <p:cond delay="0"/>
                                      </p:stCondLst>
                                      <p:childTnLst>
                                        <p:set>
                                          <p:cBhvr>
                                            <p:cTn id="54" dur="1" fill="hold">
                                              <p:stCondLst>
                                                <p:cond delay="0"/>
                                              </p:stCondLst>
                                            </p:cTn>
                                            <p:tgtEl>
                                              <p:spTgt spid="185"/>
                                            </p:tgtEl>
                                            <p:attrNameLst>
                                              <p:attrName>style.visibility</p:attrName>
                                            </p:attrNameLst>
                                          </p:cBhvr>
                                          <p:to>
                                            <p:strVal val="visible"/>
                                          </p:to>
                                        </p:set>
                                        <p:anim calcmode="lin" valueType="num">
                                          <p:cBhvr>
                                            <p:cTn id="55" dur="1000" fill="hold"/>
                                            <p:tgtEl>
                                              <p:spTgt spid="185"/>
                                            </p:tgtEl>
                                            <p:attrNameLst>
                                              <p:attrName>ppt_w</p:attrName>
                                            </p:attrNameLst>
                                          </p:cBhvr>
                                          <p:tavLst>
                                            <p:tav tm="0">
                                              <p:val>
                                                <p:strVal val="#ppt_w+.3"/>
                                              </p:val>
                                            </p:tav>
                                            <p:tav tm="100000">
                                              <p:val>
                                                <p:strVal val="#ppt_w"/>
                                              </p:val>
                                            </p:tav>
                                          </p:tavLst>
                                        </p:anim>
                                        <p:anim calcmode="lin" valueType="num">
                                          <p:cBhvr>
                                            <p:cTn id="56" dur="1000" fill="hold"/>
                                            <p:tgtEl>
                                              <p:spTgt spid="185"/>
                                            </p:tgtEl>
                                            <p:attrNameLst>
                                              <p:attrName>ppt_h</p:attrName>
                                            </p:attrNameLst>
                                          </p:cBhvr>
                                          <p:tavLst>
                                            <p:tav tm="0">
                                              <p:val>
                                                <p:strVal val="#ppt_h"/>
                                              </p:val>
                                            </p:tav>
                                            <p:tav tm="100000">
                                              <p:val>
                                                <p:strVal val="#ppt_h"/>
                                              </p:val>
                                            </p:tav>
                                          </p:tavLst>
                                        </p:anim>
                                        <p:animEffect transition="in" filter="fade">
                                          <p:cBhvr>
                                            <p:cTn id="57" dur="1000"/>
                                            <p:tgtEl>
                                              <p:spTgt spid="185"/>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186"/>
                                            </p:tgtEl>
                                            <p:attrNameLst>
                                              <p:attrName>style.visibility</p:attrName>
                                            </p:attrNameLst>
                                          </p:cBhvr>
                                          <p:to>
                                            <p:strVal val="visible"/>
                                          </p:to>
                                        </p:set>
                                        <p:anim calcmode="lin" valueType="num">
                                          <p:cBhvr>
                                            <p:cTn id="62" dur="1000" fill="hold"/>
                                            <p:tgtEl>
                                              <p:spTgt spid="186"/>
                                            </p:tgtEl>
                                            <p:attrNameLst>
                                              <p:attrName>ppt_w</p:attrName>
                                            </p:attrNameLst>
                                          </p:cBhvr>
                                          <p:tavLst>
                                            <p:tav tm="0">
                                              <p:val>
                                                <p:strVal val="#ppt_w+.3"/>
                                              </p:val>
                                            </p:tav>
                                            <p:tav tm="100000">
                                              <p:val>
                                                <p:strVal val="#ppt_w"/>
                                              </p:val>
                                            </p:tav>
                                          </p:tavLst>
                                        </p:anim>
                                        <p:anim calcmode="lin" valueType="num">
                                          <p:cBhvr>
                                            <p:cTn id="63" dur="1000" fill="hold"/>
                                            <p:tgtEl>
                                              <p:spTgt spid="186"/>
                                            </p:tgtEl>
                                            <p:attrNameLst>
                                              <p:attrName>ppt_h</p:attrName>
                                            </p:attrNameLst>
                                          </p:cBhvr>
                                          <p:tavLst>
                                            <p:tav tm="0">
                                              <p:val>
                                                <p:strVal val="#ppt_h"/>
                                              </p:val>
                                            </p:tav>
                                            <p:tav tm="100000">
                                              <p:val>
                                                <p:strVal val="#ppt_h"/>
                                              </p:val>
                                            </p:tav>
                                          </p:tavLst>
                                        </p:anim>
                                        <p:animEffect transition="in" filter="fade">
                                          <p:cBhvr>
                                            <p:cTn id="64"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6" grpId="1"/>
          <p:bldP spid="99" grpId="0"/>
          <p:bldP spid="99" grpId="1"/>
          <p:bldP spid="100" grpId="0"/>
          <p:bldP spid="100" grpId="1"/>
          <p:bldP spid="184" grpId="0"/>
          <p:bldP spid="185" grpId="0"/>
          <p:bldP spid="18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11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125"/>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2000" fill="hold"/>
                                            <p:tgtEl>
                                              <p:spTgt spid="113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additive="base">
                                            <p:cTn id="15" dur="1100" fill="hold"/>
                                            <p:tgtEl>
                                              <p:spTgt spid="99"/>
                                            </p:tgtEl>
                                            <p:attrNameLst>
                                              <p:attrName>ppt_x</p:attrName>
                                            </p:attrNameLst>
                                          </p:cBhvr>
                                          <p:tavLst>
                                            <p:tav tm="0">
                                              <p:val>
                                                <p:strVal val="1+#ppt_w/2"/>
                                              </p:val>
                                            </p:tav>
                                            <p:tav tm="100000">
                                              <p:val>
                                                <p:strVal val="#ppt_x"/>
                                              </p:val>
                                            </p:tav>
                                          </p:tavLst>
                                        </p:anim>
                                        <p:anim calcmode="lin" valueType="num">
                                          <p:cBhvr additive="base">
                                            <p:cTn id="16" dur="11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xit" presetSubtype="0" fill="hold" grpId="1" nodeType="clickEffect">
                                      <p:stCondLst>
                                        <p:cond delay="0"/>
                                      </p:stCondLst>
                                      <p:childTnLst>
                                        <p:animScale>
                                          <p:cBhvr>
                                            <p:cTn id="20" dur="1000" accel="50000">
                                              <p:stCondLst>
                                                <p:cond delay="0"/>
                                              </p:stCondLst>
                                            </p:cTn>
                                            <p:tgtEl>
                                              <p:spTgt spid="9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1" dur="1000" accel="50000">
                                              <p:stCondLst>
                                                <p:cond delay="0"/>
                                              </p:stCondLst>
                                            </p:cTn>
                                            <p:tgtEl>
                                              <p:spTgt spid="99"/>
                                            </p:tgtEl>
                                            <p:attrNameLst>
                                              <p:attrName>ppt_x</p:attrName>
                                              <p:attrName>ppt_y</p:attrName>
                                            </p:attrNameLst>
                                          </p:cBhvr>
                                        </p:animMotion>
                                        <p:animEffect transition="out" filter="fade">
                                          <p:cBhvr>
                                            <p:cTn id="22" dur="1000"/>
                                            <p:tgtEl>
                                              <p:spTgt spid="99"/>
                                            </p:tgtEl>
                                          </p:cBhvr>
                                        </p:animEffect>
                                        <p:set>
                                          <p:cBhvr>
                                            <p:cTn id="23" dur="1" fill="hold">
                                              <p:stCondLst>
                                                <p:cond delay="999"/>
                                              </p:stCondLst>
                                            </p:cTn>
                                            <p:tgtEl>
                                              <p:spTgt spid="99"/>
                                            </p:tgtEl>
                                            <p:attrNameLst>
                                              <p:attrName>style.visibility</p:attrName>
                                            </p:attrNameLst>
                                          </p:cBhvr>
                                          <p:to>
                                            <p:strVal val="hidden"/>
                                          </p:to>
                                        </p:set>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96"/>
                                            </p:tgtEl>
                                            <p:attrNameLst>
                                              <p:attrName>style.visibility</p:attrName>
                                            </p:attrNameLst>
                                          </p:cBhvr>
                                          <p:to>
                                            <p:strVal val="visible"/>
                                          </p:to>
                                        </p:set>
                                        <p:anim calcmode="lin" valueType="num">
                                          <p:cBhvr additive="base">
                                            <p:cTn id="27" dur="1100" fill="hold"/>
                                            <p:tgtEl>
                                              <p:spTgt spid="96"/>
                                            </p:tgtEl>
                                            <p:attrNameLst>
                                              <p:attrName>ppt_x</p:attrName>
                                            </p:attrNameLst>
                                          </p:cBhvr>
                                          <p:tavLst>
                                            <p:tav tm="0">
                                              <p:val>
                                                <p:strVal val="1+#ppt_w/2"/>
                                              </p:val>
                                            </p:tav>
                                            <p:tav tm="100000">
                                              <p:val>
                                                <p:strVal val="#ppt_x"/>
                                              </p:val>
                                            </p:tav>
                                          </p:tavLst>
                                        </p:anim>
                                        <p:anim calcmode="lin" valueType="num">
                                          <p:cBhvr additive="base">
                                            <p:cTn id="28" dur="1100" fill="hold"/>
                                            <p:tgtEl>
                                              <p:spTgt spid="96"/>
                                            </p:tgtEl>
                                            <p:attrNameLst>
                                              <p:attrName>ppt_y</p:attrName>
                                            </p:attrNameLst>
                                          </p:cBhvr>
                                          <p:tavLst>
                                            <p:tav tm="0">
                                              <p:val>
                                                <p:strVal val="#ppt_y"/>
                                              </p:val>
                                            </p:tav>
                                            <p:tav tm="100000">
                                              <p:val>
                                                <p:strVal val="#ppt_y"/>
                                              </p:val>
                                            </p:tav>
                                          </p:tavLst>
                                        </p:anim>
                                      </p:childTnLst>
                                    </p:cTn>
                                  </p:par>
                                </p:childTnLst>
                              </p:cTn>
                            </p:par>
                            <p:par>
                              <p:cTn id="29" fill="hold">
                                <p:stCondLst>
                                  <p:cond delay="2100"/>
                                </p:stCondLst>
                                <p:childTnLst>
                                  <p:par>
                                    <p:cTn id="30" presetID="50" presetClass="entr" presetSubtype="0" decel="100000" fill="hold" grpId="0" nodeType="after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1000" fill="hold"/>
                                            <p:tgtEl>
                                              <p:spTgt spid="100"/>
                                            </p:tgtEl>
                                            <p:attrNameLst>
                                              <p:attrName>ppt_w</p:attrName>
                                            </p:attrNameLst>
                                          </p:cBhvr>
                                          <p:tavLst>
                                            <p:tav tm="0">
                                              <p:val>
                                                <p:strVal val="#ppt_w+.3"/>
                                              </p:val>
                                            </p:tav>
                                            <p:tav tm="100000">
                                              <p:val>
                                                <p:strVal val="#ppt_w"/>
                                              </p:val>
                                            </p:tav>
                                          </p:tavLst>
                                        </p:anim>
                                        <p:anim calcmode="lin" valueType="num">
                                          <p:cBhvr>
                                            <p:cTn id="33" dur="1000" fill="hold"/>
                                            <p:tgtEl>
                                              <p:spTgt spid="100"/>
                                            </p:tgtEl>
                                            <p:attrNameLst>
                                              <p:attrName>ppt_h</p:attrName>
                                            </p:attrNameLst>
                                          </p:cBhvr>
                                          <p:tavLst>
                                            <p:tav tm="0">
                                              <p:val>
                                                <p:strVal val="#ppt_h"/>
                                              </p:val>
                                            </p:tav>
                                            <p:tav tm="100000">
                                              <p:val>
                                                <p:strVal val="#ppt_h"/>
                                              </p:val>
                                            </p:tav>
                                          </p:tavLst>
                                        </p:anim>
                                        <p:animEffect transition="in" filter="fade">
                                          <p:cBhvr>
                                            <p:cTn id="34" dur="1000"/>
                                            <p:tgtEl>
                                              <p:spTgt spid="100"/>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xit" presetSubtype="0" fill="hold" grpId="1" nodeType="clickEffect">
                                      <p:stCondLst>
                                        <p:cond delay="0"/>
                                      </p:stCondLst>
                                      <p:childTnLst>
                                        <p:animScale>
                                          <p:cBhvr>
                                            <p:cTn id="38" dur="1000" accel="50000">
                                              <p:stCondLst>
                                                <p:cond delay="0"/>
                                              </p:stCondLst>
                                            </p:cTn>
                                            <p:tgtEl>
                                              <p:spTgt spid="9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9" dur="1000" accel="50000">
                                              <p:stCondLst>
                                                <p:cond delay="0"/>
                                              </p:stCondLst>
                                            </p:cTn>
                                            <p:tgtEl>
                                              <p:spTgt spid="96"/>
                                            </p:tgtEl>
                                            <p:attrNameLst>
                                              <p:attrName>ppt_x</p:attrName>
                                              <p:attrName>ppt_y</p:attrName>
                                            </p:attrNameLst>
                                          </p:cBhvr>
                                        </p:animMotion>
                                        <p:animEffect transition="out" filter="fade">
                                          <p:cBhvr>
                                            <p:cTn id="40" dur="1000"/>
                                            <p:tgtEl>
                                              <p:spTgt spid="96"/>
                                            </p:tgtEl>
                                          </p:cBhvr>
                                        </p:animEffect>
                                        <p:set>
                                          <p:cBhvr>
                                            <p:cTn id="41" dur="1" fill="hold">
                                              <p:stCondLst>
                                                <p:cond delay="999"/>
                                              </p:stCondLst>
                                            </p:cTn>
                                            <p:tgtEl>
                                              <p:spTgt spid="96"/>
                                            </p:tgtEl>
                                            <p:attrNameLst>
                                              <p:attrName>style.visibility</p:attrName>
                                            </p:attrNameLst>
                                          </p:cBhvr>
                                          <p:to>
                                            <p:strVal val="hidden"/>
                                          </p:to>
                                        </p:set>
                                      </p:childTnLst>
                                    </p:cTn>
                                  </p:par>
                                  <p:par>
                                    <p:cTn id="42" presetID="52" presetClass="exit" presetSubtype="0" fill="hold" grpId="1" nodeType="withEffect">
                                      <p:stCondLst>
                                        <p:cond delay="0"/>
                                      </p:stCondLst>
                                      <p:childTnLst>
                                        <p:animScale>
                                          <p:cBhvr>
                                            <p:cTn id="43" dur="1000" accel="50000">
                                              <p:stCondLst>
                                                <p:cond delay="0"/>
                                              </p:stCondLst>
                                            </p:cTn>
                                            <p:tgtEl>
                                              <p:spTgt spid="10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4" dur="1000" accel="50000">
                                              <p:stCondLst>
                                                <p:cond delay="0"/>
                                              </p:stCondLst>
                                            </p:cTn>
                                            <p:tgtEl>
                                              <p:spTgt spid="100"/>
                                            </p:tgtEl>
                                            <p:attrNameLst>
                                              <p:attrName>ppt_x</p:attrName>
                                              <p:attrName>ppt_y</p:attrName>
                                            </p:attrNameLst>
                                          </p:cBhvr>
                                        </p:animMotion>
                                        <p:animEffect transition="out" filter="fade">
                                          <p:cBhvr>
                                            <p:cTn id="45" dur="1000"/>
                                            <p:tgtEl>
                                              <p:spTgt spid="100"/>
                                            </p:tgtEl>
                                          </p:cBhvr>
                                        </p:animEffect>
                                        <p:set>
                                          <p:cBhvr>
                                            <p:cTn id="46" dur="1" fill="hold">
                                              <p:stCondLst>
                                                <p:cond delay="999"/>
                                              </p:stCondLst>
                                            </p:cTn>
                                            <p:tgtEl>
                                              <p:spTgt spid="100"/>
                                            </p:tgtEl>
                                            <p:attrNameLst>
                                              <p:attrName>style.visibility</p:attrName>
                                            </p:attrNameLst>
                                          </p:cBhvr>
                                          <p:to>
                                            <p:strVal val="hidden"/>
                                          </p:to>
                                        </p:set>
                                      </p:childTnLst>
                                    </p:cTn>
                                  </p:par>
                                </p:childTnLst>
                              </p:cTn>
                            </p:par>
                            <p:par>
                              <p:cTn id="47" fill="hold">
                                <p:stCondLst>
                                  <p:cond delay="2000"/>
                                </p:stCondLst>
                                <p:childTnLst>
                                  <p:par>
                                    <p:cTn id="48" presetID="2" presetClass="entr" presetSubtype="2" fill="hold" grpId="0" nodeType="afterEffect">
                                      <p:stCondLst>
                                        <p:cond delay="0"/>
                                      </p:stCondLst>
                                      <p:childTnLst>
                                        <p:set>
                                          <p:cBhvr>
                                            <p:cTn id="49" dur="1" fill="hold">
                                              <p:stCondLst>
                                                <p:cond delay="0"/>
                                              </p:stCondLst>
                                            </p:cTn>
                                            <p:tgtEl>
                                              <p:spTgt spid="184"/>
                                            </p:tgtEl>
                                            <p:attrNameLst>
                                              <p:attrName>style.visibility</p:attrName>
                                            </p:attrNameLst>
                                          </p:cBhvr>
                                          <p:to>
                                            <p:strVal val="visible"/>
                                          </p:to>
                                        </p:set>
                                        <p:anim calcmode="lin" valueType="num">
                                          <p:cBhvr additive="base">
                                            <p:cTn id="50" dur="1100" fill="hold"/>
                                            <p:tgtEl>
                                              <p:spTgt spid="184"/>
                                            </p:tgtEl>
                                            <p:attrNameLst>
                                              <p:attrName>ppt_x</p:attrName>
                                            </p:attrNameLst>
                                          </p:cBhvr>
                                          <p:tavLst>
                                            <p:tav tm="0">
                                              <p:val>
                                                <p:strVal val="1+#ppt_w/2"/>
                                              </p:val>
                                            </p:tav>
                                            <p:tav tm="100000">
                                              <p:val>
                                                <p:strVal val="#ppt_x"/>
                                              </p:val>
                                            </p:tav>
                                          </p:tavLst>
                                        </p:anim>
                                        <p:anim calcmode="lin" valueType="num">
                                          <p:cBhvr additive="base">
                                            <p:cTn id="51" dur="1100" fill="hold"/>
                                            <p:tgtEl>
                                              <p:spTgt spid="184"/>
                                            </p:tgtEl>
                                            <p:attrNameLst>
                                              <p:attrName>ppt_y</p:attrName>
                                            </p:attrNameLst>
                                          </p:cBhvr>
                                          <p:tavLst>
                                            <p:tav tm="0">
                                              <p:val>
                                                <p:strVal val="#ppt_y"/>
                                              </p:val>
                                            </p:tav>
                                            <p:tav tm="100000">
                                              <p:val>
                                                <p:strVal val="#ppt_y"/>
                                              </p:val>
                                            </p:tav>
                                          </p:tavLst>
                                        </p:anim>
                                      </p:childTnLst>
                                    </p:cTn>
                                  </p:par>
                                </p:childTnLst>
                              </p:cTn>
                            </p:par>
                            <p:par>
                              <p:cTn id="52" fill="hold">
                                <p:stCondLst>
                                  <p:cond delay="3100"/>
                                </p:stCondLst>
                                <p:childTnLst>
                                  <p:par>
                                    <p:cTn id="53" presetID="50" presetClass="entr" presetSubtype="0" decel="100000" fill="hold" grpId="0" nodeType="afterEffect">
                                      <p:stCondLst>
                                        <p:cond delay="0"/>
                                      </p:stCondLst>
                                      <p:childTnLst>
                                        <p:set>
                                          <p:cBhvr>
                                            <p:cTn id="54" dur="1" fill="hold">
                                              <p:stCondLst>
                                                <p:cond delay="0"/>
                                              </p:stCondLst>
                                            </p:cTn>
                                            <p:tgtEl>
                                              <p:spTgt spid="185"/>
                                            </p:tgtEl>
                                            <p:attrNameLst>
                                              <p:attrName>style.visibility</p:attrName>
                                            </p:attrNameLst>
                                          </p:cBhvr>
                                          <p:to>
                                            <p:strVal val="visible"/>
                                          </p:to>
                                        </p:set>
                                        <p:anim calcmode="lin" valueType="num">
                                          <p:cBhvr>
                                            <p:cTn id="55" dur="1000" fill="hold"/>
                                            <p:tgtEl>
                                              <p:spTgt spid="185"/>
                                            </p:tgtEl>
                                            <p:attrNameLst>
                                              <p:attrName>ppt_w</p:attrName>
                                            </p:attrNameLst>
                                          </p:cBhvr>
                                          <p:tavLst>
                                            <p:tav tm="0">
                                              <p:val>
                                                <p:strVal val="#ppt_w+.3"/>
                                              </p:val>
                                            </p:tav>
                                            <p:tav tm="100000">
                                              <p:val>
                                                <p:strVal val="#ppt_w"/>
                                              </p:val>
                                            </p:tav>
                                          </p:tavLst>
                                        </p:anim>
                                        <p:anim calcmode="lin" valueType="num">
                                          <p:cBhvr>
                                            <p:cTn id="56" dur="1000" fill="hold"/>
                                            <p:tgtEl>
                                              <p:spTgt spid="185"/>
                                            </p:tgtEl>
                                            <p:attrNameLst>
                                              <p:attrName>ppt_h</p:attrName>
                                            </p:attrNameLst>
                                          </p:cBhvr>
                                          <p:tavLst>
                                            <p:tav tm="0">
                                              <p:val>
                                                <p:strVal val="#ppt_h"/>
                                              </p:val>
                                            </p:tav>
                                            <p:tav tm="100000">
                                              <p:val>
                                                <p:strVal val="#ppt_h"/>
                                              </p:val>
                                            </p:tav>
                                          </p:tavLst>
                                        </p:anim>
                                        <p:animEffect transition="in" filter="fade">
                                          <p:cBhvr>
                                            <p:cTn id="57" dur="1000"/>
                                            <p:tgtEl>
                                              <p:spTgt spid="185"/>
                                            </p:tgtEl>
                                          </p:cBhvr>
                                        </p:animEffect>
                                      </p:childTnLst>
                                    </p:cTn>
                                  </p:par>
                                </p:childTnLst>
                              </p:cTn>
                            </p:par>
                          </p:childTnLst>
                        </p:cTn>
                      </p:par>
                      <p:par>
                        <p:cTn id="58" fill="hold">
                          <p:stCondLst>
                            <p:cond delay="indefinite"/>
                          </p:stCondLst>
                          <p:childTnLst>
                            <p:par>
                              <p:cTn id="59" fill="hold">
                                <p:stCondLst>
                                  <p:cond delay="0"/>
                                </p:stCondLst>
                                <p:childTnLst>
                                  <p:par>
                                    <p:cTn id="60" presetID="50" presetClass="entr" presetSubtype="0" decel="100000" fill="hold" grpId="0" nodeType="clickEffect">
                                      <p:stCondLst>
                                        <p:cond delay="0"/>
                                      </p:stCondLst>
                                      <p:childTnLst>
                                        <p:set>
                                          <p:cBhvr>
                                            <p:cTn id="61" dur="1" fill="hold">
                                              <p:stCondLst>
                                                <p:cond delay="0"/>
                                              </p:stCondLst>
                                            </p:cTn>
                                            <p:tgtEl>
                                              <p:spTgt spid="186"/>
                                            </p:tgtEl>
                                            <p:attrNameLst>
                                              <p:attrName>style.visibility</p:attrName>
                                            </p:attrNameLst>
                                          </p:cBhvr>
                                          <p:to>
                                            <p:strVal val="visible"/>
                                          </p:to>
                                        </p:set>
                                        <p:anim calcmode="lin" valueType="num">
                                          <p:cBhvr>
                                            <p:cTn id="62" dur="1000" fill="hold"/>
                                            <p:tgtEl>
                                              <p:spTgt spid="186"/>
                                            </p:tgtEl>
                                            <p:attrNameLst>
                                              <p:attrName>ppt_w</p:attrName>
                                            </p:attrNameLst>
                                          </p:cBhvr>
                                          <p:tavLst>
                                            <p:tav tm="0">
                                              <p:val>
                                                <p:strVal val="#ppt_w+.3"/>
                                              </p:val>
                                            </p:tav>
                                            <p:tav tm="100000">
                                              <p:val>
                                                <p:strVal val="#ppt_w"/>
                                              </p:val>
                                            </p:tav>
                                          </p:tavLst>
                                        </p:anim>
                                        <p:anim calcmode="lin" valueType="num">
                                          <p:cBhvr>
                                            <p:cTn id="63" dur="1000" fill="hold"/>
                                            <p:tgtEl>
                                              <p:spTgt spid="186"/>
                                            </p:tgtEl>
                                            <p:attrNameLst>
                                              <p:attrName>ppt_h</p:attrName>
                                            </p:attrNameLst>
                                          </p:cBhvr>
                                          <p:tavLst>
                                            <p:tav tm="0">
                                              <p:val>
                                                <p:strVal val="#ppt_h"/>
                                              </p:val>
                                            </p:tav>
                                            <p:tav tm="100000">
                                              <p:val>
                                                <p:strVal val="#ppt_h"/>
                                              </p:val>
                                            </p:tav>
                                          </p:tavLst>
                                        </p:anim>
                                        <p:animEffect transition="in" filter="fade">
                                          <p:cBhvr>
                                            <p:cTn id="64"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6" grpId="1"/>
          <p:bldP spid="99" grpId="0"/>
          <p:bldP spid="99" grpId="1"/>
          <p:bldP spid="100" grpId="0"/>
          <p:bldP spid="100" grpId="1"/>
          <p:bldP spid="184" grpId="0"/>
          <p:bldP spid="185" grpId="0"/>
          <p:bldP spid="18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3" name="Google Shape;1203;p35"/>
          <p:cNvSpPr/>
          <p:nvPr/>
        </p:nvSpPr>
        <p:spPr>
          <a:xfrm rot="-8256229">
            <a:off x="463544" y="4271819"/>
            <a:ext cx="429703" cy="442386"/>
          </a:xfrm>
          <a:custGeom>
            <a:avLst/>
            <a:gdLst/>
            <a:ahLst/>
            <a:cxnLst/>
            <a:rect l="l" t="t" r="r" b="b"/>
            <a:pathLst>
              <a:path w="3659" h="3767" extrusionOk="0">
                <a:moveTo>
                  <a:pt x="1282" y="1"/>
                </a:moveTo>
                <a:lnTo>
                  <a:pt x="742" y="51"/>
                </a:lnTo>
                <a:cubicBezTo>
                  <a:pt x="742" y="51"/>
                  <a:pt x="1037" y="893"/>
                  <a:pt x="1332" y="1779"/>
                </a:cubicBezTo>
                <a:cubicBezTo>
                  <a:pt x="677" y="2089"/>
                  <a:pt x="101" y="2348"/>
                  <a:pt x="0" y="2362"/>
                </a:cubicBezTo>
                <a:lnTo>
                  <a:pt x="209" y="3291"/>
                </a:lnTo>
                <a:lnTo>
                  <a:pt x="1570" y="2485"/>
                </a:lnTo>
                <a:cubicBezTo>
                  <a:pt x="1779" y="3126"/>
                  <a:pt x="1952" y="3673"/>
                  <a:pt x="1952" y="3767"/>
                </a:cubicBezTo>
                <a:lnTo>
                  <a:pt x="2902" y="3673"/>
                </a:lnTo>
                <a:lnTo>
                  <a:pt x="2211" y="2103"/>
                </a:lnTo>
                <a:lnTo>
                  <a:pt x="3658" y="1239"/>
                </a:lnTo>
                <a:lnTo>
                  <a:pt x="3543" y="713"/>
                </a:lnTo>
                <a:cubicBezTo>
                  <a:pt x="3543" y="713"/>
                  <a:pt x="2765" y="1095"/>
                  <a:pt x="1937" y="1491"/>
                </a:cubicBezTo>
                <a:lnTo>
                  <a:pt x="1282" y="1"/>
                </a:ln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35"/>
          <p:cNvGrpSpPr/>
          <p:nvPr/>
        </p:nvGrpSpPr>
        <p:grpSpPr>
          <a:xfrm>
            <a:off x="2990643" y="3919730"/>
            <a:ext cx="1067006" cy="1031369"/>
            <a:chOff x="2990643" y="3919730"/>
            <a:chExt cx="1067006" cy="1031369"/>
          </a:xfrm>
        </p:grpSpPr>
        <p:sp>
          <p:nvSpPr>
            <p:cNvPr id="1205" name="Google Shape;1205;p35"/>
            <p:cNvSpPr/>
            <p:nvPr/>
          </p:nvSpPr>
          <p:spPr>
            <a:xfrm rot="3083972" flipH="1">
              <a:off x="3207397" y="4005624"/>
              <a:ext cx="633498" cy="859581"/>
            </a:xfrm>
            <a:custGeom>
              <a:avLst/>
              <a:gdLst/>
              <a:ahLst/>
              <a:cxnLst/>
              <a:rect l="l" t="t" r="r" b="b"/>
              <a:pathLst>
                <a:path w="8706" h="11813" extrusionOk="0">
                  <a:moveTo>
                    <a:pt x="5353" y="5072"/>
                  </a:moveTo>
                  <a:cubicBezTo>
                    <a:pt x="5350" y="5079"/>
                    <a:pt x="5349" y="5089"/>
                    <a:pt x="5343" y="5095"/>
                  </a:cubicBezTo>
                  <a:cubicBezTo>
                    <a:pt x="5336" y="5109"/>
                    <a:pt x="5336" y="5116"/>
                    <a:pt x="5329" y="5131"/>
                  </a:cubicBezTo>
                  <a:lnTo>
                    <a:pt x="5343" y="5087"/>
                  </a:lnTo>
                  <a:lnTo>
                    <a:pt x="5353" y="5072"/>
                  </a:lnTo>
                  <a:close/>
                  <a:moveTo>
                    <a:pt x="5754" y="0"/>
                  </a:moveTo>
                  <a:cubicBezTo>
                    <a:pt x="5520" y="0"/>
                    <a:pt x="5285" y="28"/>
                    <a:pt x="5055" y="83"/>
                  </a:cubicBezTo>
                  <a:cubicBezTo>
                    <a:pt x="4724" y="162"/>
                    <a:pt x="4400" y="299"/>
                    <a:pt x="4126" y="508"/>
                  </a:cubicBezTo>
                  <a:cubicBezTo>
                    <a:pt x="3845" y="709"/>
                    <a:pt x="3622" y="976"/>
                    <a:pt x="3464" y="1264"/>
                  </a:cubicBezTo>
                  <a:cubicBezTo>
                    <a:pt x="3377" y="1408"/>
                    <a:pt x="3320" y="1559"/>
                    <a:pt x="3269" y="1710"/>
                  </a:cubicBezTo>
                  <a:lnTo>
                    <a:pt x="3233" y="1818"/>
                  </a:lnTo>
                  <a:cubicBezTo>
                    <a:pt x="3219" y="1861"/>
                    <a:pt x="3219" y="1883"/>
                    <a:pt x="3212" y="1912"/>
                  </a:cubicBezTo>
                  <a:cubicBezTo>
                    <a:pt x="3204" y="1962"/>
                    <a:pt x="3190" y="2013"/>
                    <a:pt x="3183" y="2049"/>
                  </a:cubicBezTo>
                  <a:cubicBezTo>
                    <a:pt x="3168" y="2077"/>
                    <a:pt x="3161" y="2099"/>
                    <a:pt x="3161" y="2113"/>
                  </a:cubicBezTo>
                  <a:cubicBezTo>
                    <a:pt x="3161" y="2128"/>
                    <a:pt x="3168" y="2142"/>
                    <a:pt x="3147" y="2149"/>
                  </a:cubicBezTo>
                  <a:cubicBezTo>
                    <a:pt x="3134" y="2156"/>
                    <a:pt x="3117" y="2160"/>
                    <a:pt x="3097" y="2160"/>
                  </a:cubicBezTo>
                  <a:cubicBezTo>
                    <a:pt x="3034" y="2160"/>
                    <a:pt x="2940" y="2130"/>
                    <a:pt x="2859" y="2092"/>
                  </a:cubicBezTo>
                  <a:lnTo>
                    <a:pt x="2852" y="2085"/>
                  </a:lnTo>
                  <a:cubicBezTo>
                    <a:pt x="2827" y="2073"/>
                    <a:pt x="2800" y="2068"/>
                    <a:pt x="2772" y="2068"/>
                  </a:cubicBezTo>
                  <a:cubicBezTo>
                    <a:pt x="2729" y="2068"/>
                    <a:pt x="2685" y="2082"/>
                    <a:pt x="2650" y="2113"/>
                  </a:cubicBezTo>
                  <a:cubicBezTo>
                    <a:pt x="2578" y="2178"/>
                    <a:pt x="2571" y="2293"/>
                    <a:pt x="2636" y="2365"/>
                  </a:cubicBezTo>
                  <a:cubicBezTo>
                    <a:pt x="2693" y="2423"/>
                    <a:pt x="2744" y="2488"/>
                    <a:pt x="2816" y="2538"/>
                  </a:cubicBezTo>
                  <a:cubicBezTo>
                    <a:pt x="2888" y="2589"/>
                    <a:pt x="2967" y="2646"/>
                    <a:pt x="3082" y="2668"/>
                  </a:cubicBezTo>
                  <a:cubicBezTo>
                    <a:pt x="3122" y="2681"/>
                    <a:pt x="3167" y="2687"/>
                    <a:pt x="3214" y="2687"/>
                  </a:cubicBezTo>
                  <a:cubicBezTo>
                    <a:pt x="3296" y="2687"/>
                    <a:pt x="3384" y="2668"/>
                    <a:pt x="3456" y="2632"/>
                  </a:cubicBezTo>
                  <a:cubicBezTo>
                    <a:pt x="3579" y="2574"/>
                    <a:pt x="3665" y="2495"/>
                    <a:pt x="3730" y="2416"/>
                  </a:cubicBezTo>
                  <a:cubicBezTo>
                    <a:pt x="3860" y="2265"/>
                    <a:pt x="3939" y="2092"/>
                    <a:pt x="3982" y="2013"/>
                  </a:cubicBezTo>
                  <a:cubicBezTo>
                    <a:pt x="4040" y="1912"/>
                    <a:pt x="4105" y="1818"/>
                    <a:pt x="4177" y="1732"/>
                  </a:cubicBezTo>
                  <a:cubicBezTo>
                    <a:pt x="4450" y="1386"/>
                    <a:pt x="4839" y="1206"/>
                    <a:pt x="5249" y="1163"/>
                  </a:cubicBezTo>
                  <a:cubicBezTo>
                    <a:pt x="5303" y="1158"/>
                    <a:pt x="5356" y="1156"/>
                    <a:pt x="5410" y="1156"/>
                  </a:cubicBezTo>
                  <a:cubicBezTo>
                    <a:pt x="5778" y="1156"/>
                    <a:pt x="6150" y="1262"/>
                    <a:pt x="6452" y="1444"/>
                  </a:cubicBezTo>
                  <a:cubicBezTo>
                    <a:pt x="6812" y="1653"/>
                    <a:pt x="7057" y="1969"/>
                    <a:pt x="7143" y="2286"/>
                  </a:cubicBezTo>
                  <a:cubicBezTo>
                    <a:pt x="7186" y="2445"/>
                    <a:pt x="7194" y="2610"/>
                    <a:pt x="7165" y="2783"/>
                  </a:cubicBezTo>
                  <a:cubicBezTo>
                    <a:pt x="7150" y="2869"/>
                    <a:pt x="7129" y="2956"/>
                    <a:pt x="7100" y="3049"/>
                  </a:cubicBezTo>
                  <a:cubicBezTo>
                    <a:pt x="7086" y="3093"/>
                    <a:pt x="7064" y="3136"/>
                    <a:pt x="7050" y="3186"/>
                  </a:cubicBezTo>
                  <a:lnTo>
                    <a:pt x="6985" y="3338"/>
                  </a:lnTo>
                  <a:cubicBezTo>
                    <a:pt x="6898" y="3532"/>
                    <a:pt x="6798" y="3705"/>
                    <a:pt x="6697" y="3834"/>
                  </a:cubicBezTo>
                  <a:cubicBezTo>
                    <a:pt x="6596" y="3971"/>
                    <a:pt x="6495" y="4058"/>
                    <a:pt x="6373" y="4130"/>
                  </a:cubicBezTo>
                  <a:cubicBezTo>
                    <a:pt x="6261" y="4189"/>
                    <a:pt x="6118" y="4224"/>
                    <a:pt x="5952" y="4224"/>
                  </a:cubicBezTo>
                  <a:cubicBezTo>
                    <a:pt x="5936" y="4224"/>
                    <a:pt x="5921" y="4224"/>
                    <a:pt x="5905" y="4223"/>
                  </a:cubicBezTo>
                  <a:cubicBezTo>
                    <a:pt x="5811" y="4223"/>
                    <a:pt x="5710" y="4209"/>
                    <a:pt x="5610" y="4180"/>
                  </a:cubicBezTo>
                  <a:lnTo>
                    <a:pt x="5538" y="4166"/>
                  </a:lnTo>
                  <a:lnTo>
                    <a:pt x="5494" y="4151"/>
                  </a:lnTo>
                  <a:lnTo>
                    <a:pt x="5415" y="4122"/>
                  </a:lnTo>
                  <a:cubicBezTo>
                    <a:pt x="5323" y="4093"/>
                    <a:pt x="5223" y="4078"/>
                    <a:pt x="5119" y="4078"/>
                  </a:cubicBezTo>
                  <a:cubicBezTo>
                    <a:pt x="5044" y="4078"/>
                    <a:pt x="4967" y="4086"/>
                    <a:pt x="4889" y="4101"/>
                  </a:cubicBezTo>
                  <a:cubicBezTo>
                    <a:pt x="4709" y="4144"/>
                    <a:pt x="4515" y="4245"/>
                    <a:pt x="4371" y="4432"/>
                  </a:cubicBezTo>
                  <a:cubicBezTo>
                    <a:pt x="4335" y="4475"/>
                    <a:pt x="4306" y="4526"/>
                    <a:pt x="4285" y="4583"/>
                  </a:cubicBezTo>
                  <a:cubicBezTo>
                    <a:pt x="4270" y="4605"/>
                    <a:pt x="4263" y="4634"/>
                    <a:pt x="4249" y="4662"/>
                  </a:cubicBezTo>
                  <a:lnTo>
                    <a:pt x="4241" y="4684"/>
                  </a:lnTo>
                  <a:lnTo>
                    <a:pt x="4213" y="4785"/>
                  </a:lnTo>
                  <a:cubicBezTo>
                    <a:pt x="4177" y="4914"/>
                    <a:pt x="4133" y="5044"/>
                    <a:pt x="4090" y="5174"/>
                  </a:cubicBezTo>
                  <a:cubicBezTo>
                    <a:pt x="4011" y="5390"/>
                    <a:pt x="3932" y="5613"/>
                    <a:pt x="3845" y="5822"/>
                  </a:cubicBezTo>
                  <a:cubicBezTo>
                    <a:pt x="3677" y="5789"/>
                    <a:pt x="3508" y="5773"/>
                    <a:pt x="3340" y="5773"/>
                  </a:cubicBezTo>
                  <a:cubicBezTo>
                    <a:pt x="2263" y="5773"/>
                    <a:pt x="1250" y="6435"/>
                    <a:pt x="857" y="7507"/>
                  </a:cubicBezTo>
                  <a:lnTo>
                    <a:pt x="0" y="9833"/>
                  </a:lnTo>
                  <a:lnTo>
                    <a:pt x="5386" y="11813"/>
                  </a:lnTo>
                  <a:lnTo>
                    <a:pt x="6243" y="9480"/>
                  </a:lnTo>
                  <a:cubicBezTo>
                    <a:pt x="6711" y="8198"/>
                    <a:pt x="6121" y="6779"/>
                    <a:pt x="4918" y="6196"/>
                  </a:cubicBezTo>
                  <a:cubicBezTo>
                    <a:pt x="4990" y="5980"/>
                    <a:pt x="5062" y="5771"/>
                    <a:pt x="5149" y="5563"/>
                  </a:cubicBezTo>
                  <a:cubicBezTo>
                    <a:pt x="5170" y="5505"/>
                    <a:pt x="5192" y="5440"/>
                    <a:pt x="5221" y="5383"/>
                  </a:cubicBezTo>
                  <a:cubicBezTo>
                    <a:pt x="5372" y="5440"/>
                    <a:pt x="5538" y="5498"/>
                    <a:pt x="5710" y="5534"/>
                  </a:cubicBezTo>
                  <a:cubicBezTo>
                    <a:pt x="5870" y="5567"/>
                    <a:pt x="6043" y="5586"/>
                    <a:pt x="6222" y="5586"/>
                  </a:cubicBezTo>
                  <a:cubicBezTo>
                    <a:pt x="6431" y="5586"/>
                    <a:pt x="6649" y="5560"/>
                    <a:pt x="6862" y="5498"/>
                  </a:cubicBezTo>
                  <a:cubicBezTo>
                    <a:pt x="7258" y="5375"/>
                    <a:pt x="7611" y="5131"/>
                    <a:pt x="7863" y="4857"/>
                  </a:cubicBezTo>
                  <a:cubicBezTo>
                    <a:pt x="8123" y="4569"/>
                    <a:pt x="8295" y="4259"/>
                    <a:pt x="8425" y="3957"/>
                  </a:cubicBezTo>
                  <a:cubicBezTo>
                    <a:pt x="8461" y="3878"/>
                    <a:pt x="8490" y="3798"/>
                    <a:pt x="8519" y="3726"/>
                  </a:cubicBezTo>
                  <a:cubicBezTo>
                    <a:pt x="8540" y="3640"/>
                    <a:pt x="8569" y="3561"/>
                    <a:pt x="8591" y="3467"/>
                  </a:cubicBezTo>
                  <a:cubicBezTo>
                    <a:pt x="8634" y="3294"/>
                    <a:pt x="8670" y="3114"/>
                    <a:pt x="8677" y="2927"/>
                  </a:cubicBezTo>
                  <a:cubicBezTo>
                    <a:pt x="8706" y="2560"/>
                    <a:pt x="8655" y="2164"/>
                    <a:pt x="8519" y="1811"/>
                  </a:cubicBezTo>
                  <a:cubicBezTo>
                    <a:pt x="8382" y="1451"/>
                    <a:pt x="8173" y="1127"/>
                    <a:pt x="7914" y="875"/>
                  </a:cubicBezTo>
                  <a:cubicBezTo>
                    <a:pt x="7655" y="623"/>
                    <a:pt x="7352" y="428"/>
                    <a:pt x="7042" y="284"/>
                  </a:cubicBezTo>
                  <a:cubicBezTo>
                    <a:pt x="6634" y="96"/>
                    <a:pt x="6194" y="0"/>
                    <a:pt x="5754"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5"/>
            <p:cNvSpPr/>
            <p:nvPr/>
          </p:nvSpPr>
          <p:spPr>
            <a:xfrm rot="3083972" flipH="1">
              <a:off x="3150477" y="4609785"/>
              <a:ext cx="415565" cy="160230"/>
            </a:xfrm>
            <a:custGeom>
              <a:avLst/>
              <a:gdLst/>
              <a:ahLst/>
              <a:cxnLst/>
              <a:rect l="l" t="t" r="r" b="b"/>
              <a:pathLst>
                <a:path w="5711" h="2202" extrusionOk="0">
                  <a:moveTo>
                    <a:pt x="107" y="1"/>
                  </a:moveTo>
                  <a:cubicBezTo>
                    <a:pt x="68" y="1"/>
                    <a:pt x="33" y="23"/>
                    <a:pt x="22" y="63"/>
                  </a:cubicBezTo>
                  <a:cubicBezTo>
                    <a:pt x="0" y="106"/>
                    <a:pt x="29" y="156"/>
                    <a:pt x="72" y="178"/>
                  </a:cubicBezTo>
                  <a:lnTo>
                    <a:pt x="5574" y="2194"/>
                  </a:lnTo>
                  <a:cubicBezTo>
                    <a:pt x="5588" y="2201"/>
                    <a:pt x="5595" y="2201"/>
                    <a:pt x="5610" y="2201"/>
                  </a:cubicBezTo>
                  <a:cubicBezTo>
                    <a:pt x="5646" y="2201"/>
                    <a:pt x="5682" y="2180"/>
                    <a:pt x="5689" y="2144"/>
                  </a:cubicBezTo>
                  <a:cubicBezTo>
                    <a:pt x="5711" y="2093"/>
                    <a:pt x="5682" y="2043"/>
                    <a:pt x="5639" y="2029"/>
                  </a:cubicBezTo>
                  <a:lnTo>
                    <a:pt x="137" y="5"/>
                  </a:lnTo>
                  <a:cubicBezTo>
                    <a:pt x="127" y="2"/>
                    <a:pt x="117" y="1"/>
                    <a:pt x="1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35"/>
          <p:cNvGrpSpPr/>
          <p:nvPr/>
        </p:nvGrpSpPr>
        <p:grpSpPr>
          <a:xfrm>
            <a:off x="5559732" y="1569151"/>
            <a:ext cx="3240009" cy="3279056"/>
            <a:chOff x="5562666" y="1562100"/>
            <a:chExt cx="3240009" cy="3279056"/>
          </a:xfrm>
        </p:grpSpPr>
        <p:sp>
          <p:nvSpPr>
            <p:cNvPr id="1219" name="Google Shape;1219;p35"/>
            <p:cNvSpPr/>
            <p:nvPr/>
          </p:nvSpPr>
          <p:spPr>
            <a:xfrm>
              <a:off x="5734050" y="4593625"/>
              <a:ext cx="2725939" cy="247531"/>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5"/>
            <p:cNvSpPr/>
            <p:nvPr/>
          </p:nvSpPr>
          <p:spPr>
            <a:xfrm flipH="1">
              <a:off x="5984134" y="1725538"/>
              <a:ext cx="741583" cy="339598"/>
            </a:xfrm>
            <a:custGeom>
              <a:avLst/>
              <a:gdLst/>
              <a:ahLst/>
              <a:cxnLst/>
              <a:rect l="l" t="t" r="r" b="b"/>
              <a:pathLst>
                <a:path w="14288" h="6543" extrusionOk="0">
                  <a:moveTo>
                    <a:pt x="10122" y="1"/>
                  </a:moveTo>
                  <a:cubicBezTo>
                    <a:pt x="8885" y="1"/>
                    <a:pt x="8008" y="2782"/>
                    <a:pt x="7632" y="3423"/>
                  </a:cubicBezTo>
                  <a:cubicBezTo>
                    <a:pt x="7131" y="2762"/>
                    <a:pt x="5231" y="474"/>
                    <a:pt x="3989" y="474"/>
                  </a:cubicBezTo>
                  <a:cubicBezTo>
                    <a:pt x="3755" y="474"/>
                    <a:pt x="3544" y="555"/>
                    <a:pt x="3370" y="744"/>
                  </a:cubicBezTo>
                  <a:cubicBezTo>
                    <a:pt x="2382" y="1744"/>
                    <a:pt x="5454" y="4721"/>
                    <a:pt x="5846" y="5411"/>
                  </a:cubicBezTo>
                  <a:cubicBezTo>
                    <a:pt x="4916" y="5118"/>
                    <a:pt x="3060" y="4606"/>
                    <a:pt x="1688" y="4606"/>
                  </a:cubicBezTo>
                  <a:cubicBezTo>
                    <a:pt x="725" y="4606"/>
                    <a:pt x="0" y="4858"/>
                    <a:pt x="0" y="5614"/>
                  </a:cubicBezTo>
                  <a:cubicBezTo>
                    <a:pt x="0" y="6442"/>
                    <a:pt x="2093" y="6509"/>
                    <a:pt x="3527" y="6509"/>
                  </a:cubicBezTo>
                  <a:cubicBezTo>
                    <a:pt x="3803" y="6509"/>
                    <a:pt x="4055" y="6507"/>
                    <a:pt x="4263" y="6507"/>
                  </a:cubicBezTo>
                  <a:cubicBezTo>
                    <a:pt x="6644" y="6507"/>
                    <a:pt x="8954" y="6543"/>
                    <a:pt x="11228" y="6543"/>
                  </a:cubicBezTo>
                  <a:cubicBezTo>
                    <a:pt x="12121" y="6543"/>
                    <a:pt x="13883" y="6507"/>
                    <a:pt x="14086" y="5316"/>
                  </a:cubicBezTo>
                  <a:cubicBezTo>
                    <a:pt x="14288" y="3530"/>
                    <a:pt x="11609" y="3828"/>
                    <a:pt x="10609" y="3626"/>
                  </a:cubicBezTo>
                  <a:cubicBezTo>
                    <a:pt x="10907" y="2828"/>
                    <a:pt x="11407" y="447"/>
                    <a:pt x="10418" y="54"/>
                  </a:cubicBezTo>
                  <a:cubicBezTo>
                    <a:pt x="10318" y="17"/>
                    <a:pt x="10219" y="1"/>
                    <a:pt x="10122" y="1"/>
                  </a:cubicBezTo>
                  <a:close/>
                </a:path>
              </a:pathLst>
            </a:custGeom>
            <a:solidFill>
              <a:srgbClr val="FFFFFF">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5"/>
            <p:cNvSpPr/>
            <p:nvPr/>
          </p:nvSpPr>
          <p:spPr>
            <a:xfrm flipH="1">
              <a:off x="7383775" y="1562100"/>
              <a:ext cx="495669" cy="226814"/>
            </a:xfrm>
            <a:custGeom>
              <a:avLst/>
              <a:gdLst/>
              <a:ahLst/>
              <a:cxnLst/>
              <a:rect l="l" t="t" r="r" b="b"/>
              <a:pathLst>
                <a:path w="9550" h="4370" extrusionOk="0">
                  <a:moveTo>
                    <a:pt x="2782" y="0"/>
                  </a:moveTo>
                  <a:cubicBezTo>
                    <a:pt x="2717" y="0"/>
                    <a:pt x="2651" y="11"/>
                    <a:pt x="2584" y="36"/>
                  </a:cubicBezTo>
                  <a:cubicBezTo>
                    <a:pt x="1929" y="298"/>
                    <a:pt x="2251" y="1893"/>
                    <a:pt x="2453" y="2417"/>
                  </a:cubicBezTo>
                  <a:cubicBezTo>
                    <a:pt x="1786" y="2548"/>
                    <a:pt x="0" y="2357"/>
                    <a:pt x="131" y="3548"/>
                  </a:cubicBezTo>
                  <a:cubicBezTo>
                    <a:pt x="262" y="4346"/>
                    <a:pt x="1441" y="4369"/>
                    <a:pt x="2036" y="4369"/>
                  </a:cubicBezTo>
                  <a:cubicBezTo>
                    <a:pt x="3560" y="4369"/>
                    <a:pt x="5108" y="4346"/>
                    <a:pt x="6704" y="4346"/>
                  </a:cubicBezTo>
                  <a:cubicBezTo>
                    <a:pt x="6836" y="4346"/>
                    <a:pt x="6994" y="4347"/>
                    <a:pt x="7168" y="4347"/>
                  </a:cubicBezTo>
                  <a:cubicBezTo>
                    <a:pt x="8126" y="4347"/>
                    <a:pt x="9549" y="4304"/>
                    <a:pt x="9549" y="3750"/>
                  </a:cubicBezTo>
                  <a:cubicBezTo>
                    <a:pt x="9549" y="3246"/>
                    <a:pt x="9068" y="3078"/>
                    <a:pt x="8428" y="3078"/>
                  </a:cubicBezTo>
                  <a:cubicBezTo>
                    <a:pt x="7511" y="3078"/>
                    <a:pt x="6268" y="3423"/>
                    <a:pt x="5644" y="3619"/>
                  </a:cubicBezTo>
                  <a:cubicBezTo>
                    <a:pt x="5906" y="3155"/>
                    <a:pt x="7966" y="1155"/>
                    <a:pt x="7299" y="500"/>
                  </a:cubicBezTo>
                  <a:cubicBezTo>
                    <a:pt x="7183" y="373"/>
                    <a:pt x="7042" y="318"/>
                    <a:pt x="6884" y="318"/>
                  </a:cubicBezTo>
                  <a:cubicBezTo>
                    <a:pt x="6055" y="318"/>
                    <a:pt x="4782" y="1836"/>
                    <a:pt x="4442" y="2286"/>
                  </a:cubicBezTo>
                  <a:cubicBezTo>
                    <a:pt x="4199" y="1855"/>
                    <a:pt x="3607" y="0"/>
                    <a:pt x="2782" y="0"/>
                  </a:cubicBezTo>
                  <a:close/>
                </a:path>
              </a:pathLst>
            </a:custGeom>
            <a:solidFill>
              <a:srgbClr val="FFFFFF">
                <a:alpha val="501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5"/>
            <p:cNvSpPr/>
            <p:nvPr/>
          </p:nvSpPr>
          <p:spPr>
            <a:xfrm flipH="1">
              <a:off x="6420377" y="2254778"/>
              <a:ext cx="151451" cy="1926257"/>
            </a:xfrm>
            <a:custGeom>
              <a:avLst/>
              <a:gdLst/>
              <a:ahLst/>
              <a:cxnLst/>
              <a:rect l="l" t="t" r="r" b="b"/>
              <a:pathLst>
                <a:path w="2918" h="37113" extrusionOk="0">
                  <a:moveTo>
                    <a:pt x="929" y="1"/>
                  </a:moveTo>
                  <a:lnTo>
                    <a:pt x="0" y="203"/>
                  </a:lnTo>
                  <a:lnTo>
                    <a:pt x="1965" y="37112"/>
                  </a:lnTo>
                  <a:lnTo>
                    <a:pt x="2917" y="37101"/>
                  </a:lnTo>
                  <a:lnTo>
                    <a:pt x="929" y="1"/>
                  </a:ln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5"/>
            <p:cNvSpPr/>
            <p:nvPr/>
          </p:nvSpPr>
          <p:spPr>
            <a:xfrm flipH="1">
              <a:off x="6012522" y="2258515"/>
              <a:ext cx="963466" cy="1127841"/>
            </a:xfrm>
            <a:custGeom>
              <a:avLst/>
              <a:gdLst/>
              <a:ahLst/>
              <a:cxnLst/>
              <a:rect l="l" t="t" r="r" b="b"/>
              <a:pathLst>
                <a:path w="18563" h="21730" extrusionOk="0">
                  <a:moveTo>
                    <a:pt x="15848" y="0"/>
                  </a:moveTo>
                  <a:lnTo>
                    <a:pt x="0" y="2691"/>
                  </a:lnTo>
                  <a:cubicBezTo>
                    <a:pt x="0" y="2691"/>
                    <a:pt x="1298" y="7430"/>
                    <a:pt x="1501" y="11168"/>
                  </a:cubicBezTo>
                  <a:cubicBezTo>
                    <a:pt x="1727" y="15312"/>
                    <a:pt x="1596" y="21729"/>
                    <a:pt x="1596" y="21729"/>
                  </a:cubicBezTo>
                  <a:lnTo>
                    <a:pt x="17776" y="18491"/>
                  </a:lnTo>
                  <a:cubicBezTo>
                    <a:pt x="17776" y="18491"/>
                    <a:pt x="18562" y="15478"/>
                    <a:pt x="18134" y="9632"/>
                  </a:cubicBezTo>
                  <a:cubicBezTo>
                    <a:pt x="17765" y="4536"/>
                    <a:pt x="15848" y="0"/>
                    <a:pt x="15848"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5"/>
            <p:cNvSpPr/>
            <p:nvPr/>
          </p:nvSpPr>
          <p:spPr>
            <a:xfrm flipH="1">
              <a:off x="7379464" y="1811123"/>
              <a:ext cx="813260" cy="2430490"/>
            </a:xfrm>
            <a:custGeom>
              <a:avLst/>
              <a:gdLst/>
              <a:ahLst/>
              <a:cxnLst/>
              <a:rect l="l" t="t" r="r" b="b"/>
              <a:pathLst>
                <a:path w="15669" h="46828" extrusionOk="0">
                  <a:moveTo>
                    <a:pt x="1119" y="0"/>
                  </a:moveTo>
                  <a:lnTo>
                    <a:pt x="0" y="214"/>
                  </a:lnTo>
                  <a:lnTo>
                    <a:pt x="14335" y="46780"/>
                  </a:lnTo>
                  <a:lnTo>
                    <a:pt x="15669" y="46827"/>
                  </a:lnTo>
                  <a:lnTo>
                    <a:pt x="1119" y="0"/>
                  </a:ln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5"/>
            <p:cNvSpPr/>
            <p:nvPr/>
          </p:nvSpPr>
          <p:spPr>
            <a:xfrm flipH="1">
              <a:off x="7101366" y="2144176"/>
              <a:ext cx="1442370" cy="1389845"/>
            </a:xfrm>
            <a:custGeom>
              <a:avLst/>
              <a:gdLst/>
              <a:ahLst/>
              <a:cxnLst/>
              <a:rect l="l" t="t" r="r" b="b"/>
              <a:pathLst>
                <a:path w="27790" h="26778" extrusionOk="0">
                  <a:moveTo>
                    <a:pt x="23241" y="1"/>
                  </a:moveTo>
                  <a:lnTo>
                    <a:pt x="0" y="6501"/>
                  </a:lnTo>
                  <a:cubicBezTo>
                    <a:pt x="0" y="6501"/>
                    <a:pt x="5299" y="15895"/>
                    <a:pt x="6072" y="26778"/>
                  </a:cubicBezTo>
                  <a:lnTo>
                    <a:pt x="26515" y="20967"/>
                  </a:lnTo>
                  <a:cubicBezTo>
                    <a:pt x="26515" y="20967"/>
                    <a:pt x="27789" y="14419"/>
                    <a:pt x="26361" y="8942"/>
                  </a:cubicBezTo>
                  <a:cubicBezTo>
                    <a:pt x="25765" y="6644"/>
                    <a:pt x="23241" y="1"/>
                    <a:pt x="23241"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5"/>
            <p:cNvSpPr/>
            <p:nvPr/>
          </p:nvSpPr>
          <p:spPr>
            <a:xfrm flipH="1">
              <a:off x="5831471" y="3526521"/>
              <a:ext cx="2460749" cy="1211352"/>
            </a:xfrm>
            <a:custGeom>
              <a:avLst/>
              <a:gdLst/>
              <a:ahLst/>
              <a:cxnLst/>
              <a:rect l="l" t="t" r="r" b="b"/>
              <a:pathLst>
                <a:path w="47411" h="23339" extrusionOk="0">
                  <a:moveTo>
                    <a:pt x="46780" y="1"/>
                  </a:moveTo>
                  <a:lnTo>
                    <a:pt x="40946" y="2263"/>
                  </a:lnTo>
                  <a:lnTo>
                    <a:pt x="35886" y="7264"/>
                  </a:lnTo>
                  <a:lnTo>
                    <a:pt x="33552" y="10062"/>
                  </a:lnTo>
                  <a:lnTo>
                    <a:pt x="14645" y="13455"/>
                  </a:lnTo>
                  <a:lnTo>
                    <a:pt x="13823" y="10526"/>
                  </a:lnTo>
                  <a:lnTo>
                    <a:pt x="11001" y="10252"/>
                  </a:lnTo>
                  <a:lnTo>
                    <a:pt x="10561" y="7406"/>
                  </a:lnTo>
                  <a:lnTo>
                    <a:pt x="0" y="10062"/>
                  </a:lnTo>
                  <a:lnTo>
                    <a:pt x="2143" y="15074"/>
                  </a:lnTo>
                  <a:lnTo>
                    <a:pt x="5096" y="14395"/>
                  </a:lnTo>
                  <a:cubicBezTo>
                    <a:pt x="5096" y="14395"/>
                    <a:pt x="6870" y="21480"/>
                    <a:pt x="14264" y="22813"/>
                  </a:cubicBezTo>
                  <a:cubicBezTo>
                    <a:pt x="15789" y="23086"/>
                    <a:pt x="18137" y="23339"/>
                    <a:pt x="20810" y="23339"/>
                  </a:cubicBezTo>
                  <a:cubicBezTo>
                    <a:pt x="27817" y="23339"/>
                    <a:pt x="37064" y="21601"/>
                    <a:pt x="39624" y="13931"/>
                  </a:cubicBezTo>
                  <a:cubicBezTo>
                    <a:pt x="43148" y="3323"/>
                    <a:pt x="45291" y="2525"/>
                    <a:pt x="47411" y="1751"/>
                  </a:cubicBezTo>
                  <a:lnTo>
                    <a:pt x="46780" y="1"/>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5"/>
            <p:cNvSpPr/>
            <p:nvPr/>
          </p:nvSpPr>
          <p:spPr>
            <a:xfrm flipH="1">
              <a:off x="5562666" y="3330644"/>
              <a:ext cx="2855624" cy="964089"/>
            </a:xfrm>
            <a:custGeom>
              <a:avLst/>
              <a:gdLst/>
              <a:ahLst/>
              <a:cxnLst/>
              <a:rect l="l" t="t" r="r" b="b"/>
              <a:pathLst>
                <a:path w="55019" h="18575" extrusionOk="0">
                  <a:moveTo>
                    <a:pt x="54602" y="0"/>
                  </a:moveTo>
                  <a:cubicBezTo>
                    <a:pt x="41303" y="2382"/>
                    <a:pt x="38505" y="10371"/>
                    <a:pt x="36541" y="12395"/>
                  </a:cubicBezTo>
                  <a:cubicBezTo>
                    <a:pt x="34576" y="14407"/>
                    <a:pt x="18014" y="16872"/>
                    <a:pt x="18014" y="16872"/>
                  </a:cubicBezTo>
                  <a:lnTo>
                    <a:pt x="16907" y="13478"/>
                  </a:lnTo>
                  <a:lnTo>
                    <a:pt x="14502" y="13574"/>
                  </a:lnTo>
                  <a:lnTo>
                    <a:pt x="13716" y="10430"/>
                  </a:lnTo>
                  <a:lnTo>
                    <a:pt x="0" y="12871"/>
                  </a:lnTo>
                  <a:lnTo>
                    <a:pt x="441" y="14788"/>
                  </a:lnTo>
                  <a:lnTo>
                    <a:pt x="12407" y="12061"/>
                  </a:lnTo>
                  <a:lnTo>
                    <a:pt x="12573" y="14883"/>
                  </a:lnTo>
                  <a:lnTo>
                    <a:pt x="15574" y="14979"/>
                  </a:lnTo>
                  <a:lnTo>
                    <a:pt x="16288" y="18574"/>
                  </a:lnTo>
                  <a:cubicBezTo>
                    <a:pt x="16288" y="18574"/>
                    <a:pt x="32326" y="15907"/>
                    <a:pt x="35362" y="14859"/>
                  </a:cubicBezTo>
                  <a:cubicBezTo>
                    <a:pt x="37731" y="14026"/>
                    <a:pt x="38076" y="13526"/>
                    <a:pt x="38243" y="13264"/>
                  </a:cubicBezTo>
                  <a:cubicBezTo>
                    <a:pt x="44530" y="3013"/>
                    <a:pt x="55019" y="2215"/>
                    <a:pt x="55019" y="2215"/>
                  </a:cubicBezTo>
                  <a:lnTo>
                    <a:pt x="54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5"/>
            <p:cNvSpPr/>
            <p:nvPr/>
          </p:nvSpPr>
          <p:spPr>
            <a:xfrm flipH="1">
              <a:off x="6359847" y="3803986"/>
              <a:ext cx="1214934" cy="304097"/>
            </a:xfrm>
            <a:custGeom>
              <a:avLst/>
              <a:gdLst/>
              <a:ahLst/>
              <a:cxnLst/>
              <a:rect l="l" t="t" r="r" b="b"/>
              <a:pathLst>
                <a:path w="23408" h="5859" extrusionOk="0">
                  <a:moveTo>
                    <a:pt x="23408" y="1"/>
                  </a:moveTo>
                  <a:lnTo>
                    <a:pt x="0" y="5180"/>
                  </a:lnTo>
                  <a:lnTo>
                    <a:pt x="250" y="5859"/>
                  </a:lnTo>
                  <a:lnTo>
                    <a:pt x="22956" y="1215"/>
                  </a:lnTo>
                  <a:lnTo>
                    <a:pt x="234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5"/>
            <p:cNvSpPr/>
            <p:nvPr/>
          </p:nvSpPr>
          <p:spPr>
            <a:xfrm flipH="1">
              <a:off x="7357207" y="4053632"/>
              <a:ext cx="73598" cy="161988"/>
            </a:xfrm>
            <a:custGeom>
              <a:avLst/>
              <a:gdLst/>
              <a:ahLst/>
              <a:cxnLst/>
              <a:rect l="l" t="t" r="r" b="b"/>
              <a:pathLst>
                <a:path w="1418" h="3121" extrusionOk="0">
                  <a:moveTo>
                    <a:pt x="941" y="1"/>
                  </a:moveTo>
                  <a:lnTo>
                    <a:pt x="0" y="358"/>
                  </a:lnTo>
                  <a:lnTo>
                    <a:pt x="584" y="3120"/>
                  </a:lnTo>
                  <a:lnTo>
                    <a:pt x="1417" y="2989"/>
                  </a:lnTo>
                  <a:lnTo>
                    <a:pt x="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5"/>
            <p:cNvSpPr/>
            <p:nvPr/>
          </p:nvSpPr>
          <p:spPr>
            <a:xfrm flipH="1">
              <a:off x="7211362" y="4019637"/>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5"/>
            <p:cNvSpPr/>
            <p:nvPr/>
          </p:nvSpPr>
          <p:spPr>
            <a:xfrm flipH="1">
              <a:off x="7074809" y="3994309"/>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5"/>
            <p:cNvSpPr/>
            <p:nvPr/>
          </p:nvSpPr>
          <p:spPr>
            <a:xfrm flipH="1">
              <a:off x="6932078" y="3960936"/>
              <a:ext cx="72975" cy="161988"/>
            </a:xfrm>
            <a:custGeom>
              <a:avLst/>
              <a:gdLst/>
              <a:ahLst/>
              <a:cxnLst/>
              <a:rect l="l" t="t" r="r" b="b"/>
              <a:pathLst>
                <a:path w="1406" h="3121" extrusionOk="0">
                  <a:moveTo>
                    <a:pt x="941" y="1"/>
                  </a:moveTo>
                  <a:lnTo>
                    <a:pt x="1" y="358"/>
                  </a:lnTo>
                  <a:lnTo>
                    <a:pt x="572" y="3120"/>
                  </a:lnTo>
                  <a:lnTo>
                    <a:pt x="1406" y="2989"/>
                  </a:lnTo>
                  <a:lnTo>
                    <a:pt x="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5"/>
            <p:cNvSpPr/>
            <p:nvPr/>
          </p:nvSpPr>
          <p:spPr>
            <a:xfrm flipH="1">
              <a:off x="6792410" y="3931300"/>
              <a:ext cx="73598" cy="161936"/>
            </a:xfrm>
            <a:custGeom>
              <a:avLst/>
              <a:gdLst/>
              <a:ahLst/>
              <a:cxnLst/>
              <a:rect l="l" t="t" r="r" b="b"/>
              <a:pathLst>
                <a:path w="1418" h="3120" extrusionOk="0">
                  <a:moveTo>
                    <a:pt x="941" y="0"/>
                  </a:moveTo>
                  <a:lnTo>
                    <a:pt x="1" y="358"/>
                  </a:lnTo>
                  <a:lnTo>
                    <a:pt x="584" y="3120"/>
                  </a:lnTo>
                  <a:lnTo>
                    <a:pt x="1418" y="2989"/>
                  </a:lnTo>
                  <a:lnTo>
                    <a:pt x="9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5"/>
            <p:cNvSpPr/>
            <p:nvPr/>
          </p:nvSpPr>
          <p:spPr>
            <a:xfrm flipH="1">
              <a:off x="6648435" y="3904727"/>
              <a:ext cx="73598" cy="162559"/>
            </a:xfrm>
            <a:custGeom>
              <a:avLst/>
              <a:gdLst/>
              <a:ahLst/>
              <a:cxnLst/>
              <a:rect l="l" t="t" r="r" b="b"/>
              <a:pathLst>
                <a:path w="1418" h="3132" extrusionOk="0">
                  <a:moveTo>
                    <a:pt x="941" y="0"/>
                  </a:moveTo>
                  <a:lnTo>
                    <a:pt x="1" y="369"/>
                  </a:lnTo>
                  <a:lnTo>
                    <a:pt x="572" y="3132"/>
                  </a:lnTo>
                  <a:lnTo>
                    <a:pt x="1418" y="3001"/>
                  </a:lnTo>
                  <a:lnTo>
                    <a:pt x="9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5"/>
            <p:cNvSpPr/>
            <p:nvPr/>
          </p:nvSpPr>
          <p:spPr>
            <a:xfrm flipH="1">
              <a:off x="6512452" y="3880022"/>
              <a:ext cx="72975" cy="161936"/>
            </a:xfrm>
            <a:custGeom>
              <a:avLst/>
              <a:gdLst/>
              <a:ahLst/>
              <a:cxnLst/>
              <a:rect l="l" t="t" r="r" b="b"/>
              <a:pathLst>
                <a:path w="1406" h="3120" extrusionOk="0">
                  <a:moveTo>
                    <a:pt x="941" y="0"/>
                  </a:moveTo>
                  <a:lnTo>
                    <a:pt x="0" y="357"/>
                  </a:lnTo>
                  <a:lnTo>
                    <a:pt x="572" y="3120"/>
                  </a:lnTo>
                  <a:lnTo>
                    <a:pt x="1405" y="2989"/>
                  </a:lnTo>
                  <a:lnTo>
                    <a:pt x="9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5"/>
            <p:cNvSpPr/>
            <p:nvPr/>
          </p:nvSpPr>
          <p:spPr>
            <a:xfrm flipH="1">
              <a:off x="7872592" y="3747777"/>
              <a:ext cx="93373" cy="186019"/>
            </a:xfrm>
            <a:custGeom>
              <a:avLst/>
              <a:gdLst/>
              <a:ahLst/>
              <a:cxnLst/>
              <a:rect l="l" t="t" r="r" b="b"/>
              <a:pathLst>
                <a:path w="1799" h="3584" extrusionOk="0">
                  <a:moveTo>
                    <a:pt x="1144" y="0"/>
                  </a:moveTo>
                  <a:lnTo>
                    <a:pt x="1" y="465"/>
                  </a:lnTo>
                  <a:lnTo>
                    <a:pt x="560" y="3584"/>
                  </a:lnTo>
                  <a:lnTo>
                    <a:pt x="1798" y="3251"/>
                  </a:lnTo>
                  <a:lnTo>
                    <a:pt x="1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5"/>
            <p:cNvSpPr/>
            <p:nvPr/>
          </p:nvSpPr>
          <p:spPr>
            <a:xfrm flipH="1">
              <a:off x="8240888" y="3805854"/>
              <a:ext cx="92750" cy="186070"/>
            </a:xfrm>
            <a:custGeom>
              <a:avLst/>
              <a:gdLst/>
              <a:ahLst/>
              <a:cxnLst/>
              <a:rect l="l" t="t" r="r" b="b"/>
              <a:pathLst>
                <a:path w="1787" h="3585" extrusionOk="0">
                  <a:moveTo>
                    <a:pt x="1131" y="0"/>
                  </a:moveTo>
                  <a:lnTo>
                    <a:pt x="0" y="465"/>
                  </a:lnTo>
                  <a:lnTo>
                    <a:pt x="560" y="3584"/>
                  </a:lnTo>
                  <a:lnTo>
                    <a:pt x="1786" y="3251"/>
                  </a:lnTo>
                  <a:lnTo>
                    <a:pt x="1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5"/>
            <p:cNvSpPr/>
            <p:nvPr/>
          </p:nvSpPr>
          <p:spPr>
            <a:xfrm flipH="1">
              <a:off x="8064162" y="3778035"/>
              <a:ext cx="92750" cy="186070"/>
            </a:xfrm>
            <a:custGeom>
              <a:avLst/>
              <a:gdLst/>
              <a:ahLst/>
              <a:cxnLst/>
              <a:rect l="l" t="t" r="r" b="b"/>
              <a:pathLst>
                <a:path w="1787" h="3585" extrusionOk="0">
                  <a:moveTo>
                    <a:pt x="1132" y="1"/>
                  </a:moveTo>
                  <a:lnTo>
                    <a:pt x="1" y="465"/>
                  </a:lnTo>
                  <a:lnTo>
                    <a:pt x="560" y="3584"/>
                  </a:lnTo>
                  <a:lnTo>
                    <a:pt x="1787" y="3251"/>
                  </a:lnTo>
                  <a:lnTo>
                    <a:pt x="11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5"/>
            <p:cNvSpPr/>
            <p:nvPr/>
          </p:nvSpPr>
          <p:spPr>
            <a:xfrm flipH="1">
              <a:off x="7833037" y="3700806"/>
              <a:ext cx="550686" cy="150829"/>
            </a:xfrm>
            <a:custGeom>
              <a:avLst/>
              <a:gdLst/>
              <a:ahLst/>
              <a:cxnLst/>
              <a:rect l="l" t="t" r="r" b="b"/>
              <a:pathLst>
                <a:path w="10610" h="2906" extrusionOk="0">
                  <a:moveTo>
                    <a:pt x="10395" y="0"/>
                  </a:moveTo>
                  <a:lnTo>
                    <a:pt x="1" y="1858"/>
                  </a:lnTo>
                  <a:lnTo>
                    <a:pt x="96" y="2905"/>
                  </a:lnTo>
                  <a:lnTo>
                    <a:pt x="10609" y="1322"/>
                  </a:lnTo>
                  <a:lnTo>
                    <a:pt x="103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5"/>
            <p:cNvSpPr/>
            <p:nvPr/>
          </p:nvSpPr>
          <p:spPr>
            <a:xfrm flipH="1">
              <a:off x="8087043" y="1848804"/>
              <a:ext cx="715632" cy="368819"/>
            </a:xfrm>
            <a:custGeom>
              <a:avLst/>
              <a:gdLst/>
              <a:ahLst/>
              <a:cxnLst/>
              <a:rect l="l" t="t" r="r" b="b"/>
              <a:pathLst>
                <a:path w="13788" h="7106" extrusionOk="0">
                  <a:moveTo>
                    <a:pt x="13526" y="0"/>
                  </a:moveTo>
                  <a:cubicBezTo>
                    <a:pt x="12800" y="84"/>
                    <a:pt x="12443" y="167"/>
                    <a:pt x="11954" y="262"/>
                  </a:cubicBezTo>
                  <a:cubicBezTo>
                    <a:pt x="11169" y="405"/>
                    <a:pt x="10573" y="727"/>
                    <a:pt x="9847" y="1048"/>
                  </a:cubicBezTo>
                  <a:cubicBezTo>
                    <a:pt x="8704" y="1548"/>
                    <a:pt x="7728" y="2179"/>
                    <a:pt x="6632" y="2774"/>
                  </a:cubicBezTo>
                  <a:cubicBezTo>
                    <a:pt x="4561" y="3894"/>
                    <a:pt x="2334" y="3977"/>
                    <a:pt x="1" y="4239"/>
                  </a:cubicBezTo>
                  <a:cubicBezTo>
                    <a:pt x="453" y="4644"/>
                    <a:pt x="1453" y="5203"/>
                    <a:pt x="2156" y="5501"/>
                  </a:cubicBezTo>
                  <a:cubicBezTo>
                    <a:pt x="1615" y="5722"/>
                    <a:pt x="830" y="5922"/>
                    <a:pt x="197" y="5922"/>
                  </a:cubicBezTo>
                  <a:cubicBezTo>
                    <a:pt x="146" y="5922"/>
                    <a:pt x="97" y="5920"/>
                    <a:pt x="48" y="5918"/>
                  </a:cubicBezTo>
                  <a:lnTo>
                    <a:pt x="48" y="5918"/>
                  </a:lnTo>
                  <a:cubicBezTo>
                    <a:pt x="1009" y="6733"/>
                    <a:pt x="2305" y="7106"/>
                    <a:pt x="3611" y="7106"/>
                  </a:cubicBezTo>
                  <a:cubicBezTo>
                    <a:pt x="5091" y="7106"/>
                    <a:pt x="6584" y="6628"/>
                    <a:pt x="7621" y="5775"/>
                  </a:cubicBezTo>
                  <a:cubicBezTo>
                    <a:pt x="9466" y="4251"/>
                    <a:pt x="11240" y="1572"/>
                    <a:pt x="13788" y="1370"/>
                  </a:cubicBezTo>
                  <a:cubicBezTo>
                    <a:pt x="13752" y="893"/>
                    <a:pt x="13669" y="453"/>
                    <a:pt x="13526"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1" name="Google Shape;1241;p35"/>
            <p:cNvGrpSpPr/>
            <p:nvPr/>
          </p:nvGrpSpPr>
          <p:grpSpPr>
            <a:xfrm>
              <a:off x="6381130" y="4163527"/>
              <a:ext cx="1564688" cy="432654"/>
              <a:chOff x="6379471" y="4160209"/>
              <a:chExt cx="1564688" cy="432654"/>
            </a:xfrm>
          </p:grpSpPr>
          <p:sp>
            <p:nvSpPr>
              <p:cNvPr id="1242" name="Google Shape;1242;p35"/>
              <p:cNvSpPr/>
              <p:nvPr/>
            </p:nvSpPr>
            <p:spPr>
              <a:xfrm flipH="1">
                <a:off x="7399706" y="4430512"/>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5"/>
              <p:cNvSpPr/>
              <p:nvPr/>
            </p:nvSpPr>
            <p:spPr>
              <a:xfrm flipH="1">
                <a:off x="7069091" y="4371189"/>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5"/>
              <p:cNvSpPr/>
              <p:nvPr/>
            </p:nvSpPr>
            <p:spPr>
              <a:xfrm flipH="1">
                <a:off x="6699550" y="4308751"/>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5"/>
              <p:cNvSpPr/>
              <p:nvPr/>
            </p:nvSpPr>
            <p:spPr>
              <a:xfrm flipH="1">
                <a:off x="6379471" y="4197526"/>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5"/>
              <p:cNvSpPr/>
              <p:nvPr/>
            </p:nvSpPr>
            <p:spPr>
              <a:xfrm flipH="1">
                <a:off x="7722276" y="4160209"/>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 name="Google Shape;1247;p35"/>
            <p:cNvSpPr/>
            <p:nvPr/>
          </p:nvSpPr>
          <p:spPr>
            <a:xfrm flipH="1">
              <a:off x="7393070" y="4420161"/>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5"/>
            <p:cNvSpPr/>
            <p:nvPr/>
          </p:nvSpPr>
          <p:spPr>
            <a:xfrm flipH="1">
              <a:off x="7420267" y="4442634"/>
              <a:ext cx="124255" cy="114134"/>
            </a:xfrm>
            <a:custGeom>
              <a:avLst/>
              <a:gdLst/>
              <a:ahLst/>
              <a:cxnLst/>
              <a:rect l="l" t="t" r="r" b="b"/>
              <a:pathLst>
                <a:path w="2394" h="2199" extrusionOk="0">
                  <a:moveTo>
                    <a:pt x="1274" y="1"/>
                  </a:moveTo>
                  <a:cubicBezTo>
                    <a:pt x="1087" y="1"/>
                    <a:pt x="892" y="54"/>
                    <a:pt x="703" y="161"/>
                  </a:cubicBezTo>
                  <a:cubicBezTo>
                    <a:pt x="179" y="471"/>
                    <a:pt x="1" y="1126"/>
                    <a:pt x="298" y="1650"/>
                  </a:cubicBezTo>
                  <a:cubicBezTo>
                    <a:pt x="507" y="2002"/>
                    <a:pt x="871" y="2198"/>
                    <a:pt x="1247" y="2198"/>
                  </a:cubicBezTo>
                  <a:cubicBezTo>
                    <a:pt x="1430" y="2198"/>
                    <a:pt x="1615" y="2152"/>
                    <a:pt x="1787" y="2055"/>
                  </a:cubicBezTo>
                  <a:cubicBezTo>
                    <a:pt x="2310" y="1745"/>
                    <a:pt x="2394" y="1019"/>
                    <a:pt x="2096" y="495"/>
                  </a:cubicBezTo>
                  <a:cubicBezTo>
                    <a:pt x="1906" y="168"/>
                    <a:pt x="1604" y="1"/>
                    <a:pt x="1274"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5"/>
            <p:cNvSpPr/>
            <p:nvPr/>
          </p:nvSpPr>
          <p:spPr>
            <a:xfrm flipH="1">
              <a:off x="7062455" y="4360837"/>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5"/>
            <p:cNvSpPr/>
            <p:nvPr/>
          </p:nvSpPr>
          <p:spPr>
            <a:xfrm flipH="1">
              <a:off x="7089652" y="4383518"/>
              <a:ext cx="123632" cy="113926"/>
            </a:xfrm>
            <a:custGeom>
              <a:avLst/>
              <a:gdLst/>
              <a:ahLst/>
              <a:cxnLst/>
              <a:rect l="l" t="t" r="r" b="b"/>
              <a:pathLst>
                <a:path w="2382" h="2195" extrusionOk="0">
                  <a:moveTo>
                    <a:pt x="1268" y="1"/>
                  </a:moveTo>
                  <a:cubicBezTo>
                    <a:pt x="1080" y="1"/>
                    <a:pt x="882" y="56"/>
                    <a:pt x="691" y="169"/>
                  </a:cubicBezTo>
                  <a:cubicBezTo>
                    <a:pt x="179" y="467"/>
                    <a:pt x="0" y="1122"/>
                    <a:pt x="298" y="1646"/>
                  </a:cubicBezTo>
                  <a:cubicBezTo>
                    <a:pt x="498" y="1998"/>
                    <a:pt x="866" y="2194"/>
                    <a:pt x="1240" y="2194"/>
                  </a:cubicBezTo>
                  <a:cubicBezTo>
                    <a:pt x="1423" y="2194"/>
                    <a:pt x="1607" y="2148"/>
                    <a:pt x="1774" y="2051"/>
                  </a:cubicBezTo>
                  <a:cubicBezTo>
                    <a:pt x="2298" y="1753"/>
                    <a:pt x="2382" y="1015"/>
                    <a:pt x="2084" y="503"/>
                  </a:cubicBezTo>
                  <a:cubicBezTo>
                    <a:pt x="1895" y="170"/>
                    <a:pt x="1595" y="1"/>
                    <a:pt x="1268"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5"/>
            <p:cNvSpPr/>
            <p:nvPr/>
          </p:nvSpPr>
          <p:spPr>
            <a:xfrm flipH="1">
              <a:off x="6692913" y="4298400"/>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5"/>
            <p:cNvSpPr/>
            <p:nvPr/>
          </p:nvSpPr>
          <p:spPr>
            <a:xfrm flipH="1">
              <a:off x="6720111" y="4320925"/>
              <a:ext cx="123632" cy="113926"/>
            </a:xfrm>
            <a:custGeom>
              <a:avLst/>
              <a:gdLst/>
              <a:ahLst/>
              <a:cxnLst/>
              <a:rect l="l" t="t" r="r" b="b"/>
              <a:pathLst>
                <a:path w="2382" h="2195" extrusionOk="0">
                  <a:moveTo>
                    <a:pt x="1262" y="0"/>
                  </a:moveTo>
                  <a:cubicBezTo>
                    <a:pt x="1075" y="0"/>
                    <a:pt x="880" y="54"/>
                    <a:pt x="691" y="161"/>
                  </a:cubicBezTo>
                  <a:cubicBezTo>
                    <a:pt x="179" y="459"/>
                    <a:pt x="0" y="1125"/>
                    <a:pt x="298" y="1649"/>
                  </a:cubicBezTo>
                  <a:cubicBezTo>
                    <a:pt x="496" y="1998"/>
                    <a:pt x="854" y="2194"/>
                    <a:pt x="1225" y="2194"/>
                  </a:cubicBezTo>
                  <a:cubicBezTo>
                    <a:pt x="1411" y="2194"/>
                    <a:pt x="1600" y="2145"/>
                    <a:pt x="1774" y="2042"/>
                  </a:cubicBezTo>
                  <a:cubicBezTo>
                    <a:pt x="2298" y="1744"/>
                    <a:pt x="2382" y="1018"/>
                    <a:pt x="2084" y="494"/>
                  </a:cubicBezTo>
                  <a:cubicBezTo>
                    <a:pt x="1894" y="167"/>
                    <a:pt x="1592" y="0"/>
                    <a:pt x="1262"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5"/>
            <p:cNvSpPr/>
            <p:nvPr/>
          </p:nvSpPr>
          <p:spPr>
            <a:xfrm flipH="1">
              <a:off x="6372834" y="4187175"/>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5"/>
            <p:cNvSpPr/>
            <p:nvPr/>
          </p:nvSpPr>
          <p:spPr>
            <a:xfrm flipH="1">
              <a:off x="6399409" y="4210167"/>
              <a:ext cx="124255" cy="113615"/>
            </a:xfrm>
            <a:custGeom>
              <a:avLst/>
              <a:gdLst/>
              <a:ahLst/>
              <a:cxnLst/>
              <a:rect l="l" t="t" r="r" b="b"/>
              <a:pathLst>
                <a:path w="2394" h="2189" extrusionOk="0">
                  <a:moveTo>
                    <a:pt x="1278" y="0"/>
                  </a:moveTo>
                  <a:cubicBezTo>
                    <a:pt x="1091" y="0"/>
                    <a:pt x="895" y="55"/>
                    <a:pt x="703" y="164"/>
                  </a:cubicBezTo>
                  <a:cubicBezTo>
                    <a:pt x="179" y="461"/>
                    <a:pt x="1" y="1128"/>
                    <a:pt x="298" y="1640"/>
                  </a:cubicBezTo>
                  <a:cubicBezTo>
                    <a:pt x="499" y="1993"/>
                    <a:pt x="866" y="2189"/>
                    <a:pt x="1244" y="2189"/>
                  </a:cubicBezTo>
                  <a:cubicBezTo>
                    <a:pt x="1429" y="2189"/>
                    <a:pt x="1615" y="2142"/>
                    <a:pt x="1787" y="2045"/>
                  </a:cubicBezTo>
                  <a:cubicBezTo>
                    <a:pt x="2299" y="1747"/>
                    <a:pt x="2394" y="1009"/>
                    <a:pt x="2096" y="497"/>
                  </a:cubicBezTo>
                  <a:cubicBezTo>
                    <a:pt x="1900" y="165"/>
                    <a:pt x="1603" y="0"/>
                    <a:pt x="1278"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5"/>
            <p:cNvSpPr/>
            <p:nvPr/>
          </p:nvSpPr>
          <p:spPr>
            <a:xfrm flipH="1">
              <a:off x="7715639" y="4149858"/>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35"/>
            <p:cNvSpPr/>
            <p:nvPr/>
          </p:nvSpPr>
          <p:spPr>
            <a:xfrm flipH="1">
              <a:off x="7740345" y="4181570"/>
              <a:ext cx="170604" cy="218821"/>
            </a:xfrm>
            <a:custGeom>
              <a:avLst/>
              <a:gdLst/>
              <a:ahLst/>
              <a:cxnLst/>
              <a:rect l="l" t="t" r="r" b="b"/>
              <a:pathLst>
                <a:path w="3287" h="4216" extrusionOk="0">
                  <a:moveTo>
                    <a:pt x="1598" y="0"/>
                  </a:moveTo>
                  <a:cubicBezTo>
                    <a:pt x="1089" y="0"/>
                    <a:pt x="606" y="333"/>
                    <a:pt x="453" y="870"/>
                  </a:cubicBezTo>
                  <a:cubicBezTo>
                    <a:pt x="0" y="2453"/>
                    <a:pt x="929" y="4215"/>
                    <a:pt x="929" y="4215"/>
                  </a:cubicBezTo>
                  <a:lnTo>
                    <a:pt x="3191" y="3798"/>
                  </a:lnTo>
                  <a:cubicBezTo>
                    <a:pt x="3191" y="3798"/>
                    <a:pt x="3286" y="1465"/>
                    <a:pt x="2608" y="548"/>
                  </a:cubicBezTo>
                  <a:cubicBezTo>
                    <a:pt x="2331" y="168"/>
                    <a:pt x="1958" y="0"/>
                    <a:pt x="1598"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35"/>
            <p:cNvSpPr/>
            <p:nvPr/>
          </p:nvSpPr>
          <p:spPr>
            <a:xfrm flipH="1">
              <a:off x="7734169" y="4284127"/>
              <a:ext cx="169358" cy="45155"/>
            </a:xfrm>
            <a:custGeom>
              <a:avLst/>
              <a:gdLst/>
              <a:ahLst/>
              <a:cxnLst/>
              <a:rect l="l" t="t" r="r" b="b"/>
              <a:pathLst>
                <a:path w="3263" h="870" extrusionOk="0">
                  <a:moveTo>
                    <a:pt x="3155" y="1"/>
                  </a:moveTo>
                  <a:lnTo>
                    <a:pt x="0" y="489"/>
                  </a:lnTo>
                  <a:lnTo>
                    <a:pt x="83" y="870"/>
                  </a:lnTo>
                  <a:lnTo>
                    <a:pt x="3262" y="632"/>
                  </a:lnTo>
                  <a:lnTo>
                    <a:pt x="31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5"/>
            <p:cNvSpPr/>
            <p:nvPr/>
          </p:nvSpPr>
          <p:spPr>
            <a:xfrm flipH="1">
              <a:off x="7812023" y="4171034"/>
              <a:ext cx="66176" cy="230551"/>
            </a:xfrm>
            <a:custGeom>
              <a:avLst/>
              <a:gdLst/>
              <a:ahLst/>
              <a:cxnLst/>
              <a:rect l="l" t="t" r="r" b="b"/>
              <a:pathLst>
                <a:path w="1275" h="4442" extrusionOk="0">
                  <a:moveTo>
                    <a:pt x="405" y="1"/>
                  </a:moveTo>
                  <a:lnTo>
                    <a:pt x="0" y="299"/>
                  </a:lnTo>
                  <a:lnTo>
                    <a:pt x="846" y="4442"/>
                  </a:lnTo>
                  <a:lnTo>
                    <a:pt x="1274" y="4394"/>
                  </a:lnTo>
                  <a:lnTo>
                    <a:pt x="4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5"/>
            <p:cNvSpPr/>
            <p:nvPr/>
          </p:nvSpPr>
          <p:spPr>
            <a:xfrm flipH="1">
              <a:off x="7766298" y="4164857"/>
              <a:ext cx="52577" cy="231797"/>
            </a:xfrm>
            <a:custGeom>
              <a:avLst/>
              <a:gdLst/>
              <a:ahLst/>
              <a:cxnLst/>
              <a:rect l="l" t="t" r="r" b="b"/>
              <a:pathLst>
                <a:path w="1013" h="4466" extrusionOk="0">
                  <a:moveTo>
                    <a:pt x="417" y="1"/>
                  </a:moveTo>
                  <a:lnTo>
                    <a:pt x="0" y="275"/>
                  </a:lnTo>
                  <a:lnTo>
                    <a:pt x="584" y="4466"/>
                  </a:lnTo>
                  <a:lnTo>
                    <a:pt x="1012" y="4442"/>
                  </a:lnTo>
                  <a:lnTo>
                    <a:pt x="4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0" name="Google Shape;1260;p35"/>
            <p:cNvGrpSpPr/>
            <p:nvPr/>
          </p:nvGrpSpPr>
          <p:grpSpPr>
            <a:xfrm rot="399249">
              <a:off x="6385621" y="2626008"/>
              <a:ext cx="218389" cy="78392"/>
              <a:chOff x="6234304" y="2535672"/>
              <a:chExt cx="307860" cy="110508"/>
            </a:xfrm>
          </p:grpSpPr>
          <p:sp>
            <p:nvSpPr>
              <p:cNvPr id="1262" name="Google Shape;1262;p35"/>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5"/>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6" name="Google Shape;1266;p35"/>
            <p:cNvGrpSpPr/>
            <p:nvPr/>
          </p:nvGrpSpPr>
          <p:grpSpPr>
            <a:xfrm rot="782354">
              <a:off x="7665253" y="2606509"/>
              <a:ext cx="314112" cy="112752"/>
              <a:chOff x="6234304" y="2535672"/>
              <a:chExt cx="307860" cy="110508"/>
            </a:xfrm>
          </p:grpSpPr>
          <p:sp>
            <p:nvSpPr>
              <p:cNvPr id="1268" name="Google Shape;1268;p35"/>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5"/>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0" name="Google Shape;1124;p37">
            <a:extLst>
              <a:ext uri="{FF2B5EF4-FFF2-40B4-BE49-F238E27FC236}">
                <a16:creationId xmlns:a16="http://schemas.microsoft.com/office/drawing/2014/main" id="{3036237D-E675-4634-95C6-E15CE23F5D35}"/>
              </a:ext>
            </a:extLst>
          </p:cNvPr>
          <p:cNvSpPr/>
          <p:nvPr/>
        </p:nvSpPr>
        <p:spPr>
          <a:xfrm flipV="1">
            <a:off x="306013" y="1523432"/>
            <a:ext cx="5044223" cy="45719"/>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24;p37">
            <a:extLst>
              <a:ext uri="{FF2B5EF4-FFF2-40B4-BE49-F238E27FC236}">
                <a16:creationId xmlns:a16="http://schemas.microsoft.com/office/drawing/2014/main" id="{90F338DE-56BC-45A4-8E61-2AFB2C59FC1E}"/>
              </a:ext>
            </a:extLst>
          </p:cNvPr>
          <p:cNvSpPr/>
          <p:nvPr/>
        </p:nvSpPr>
        <p:spPr>
          <a:xfrm flipV="1">
            <a:off x="296875" y="2129066"/>
            <a:ext cx="5044223" cy="45719"/>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24;p37">
            <a:extLst>
              <a:ext uri="{FF2B5EF4-FFF2-40B4-BE49-F238E27FC236}">
                <a16:creationId xmlns:a16="http://schemas.microsoft.com/office/drawing/2014/main" id="{44CB1A28-DA61-4875-955B-60B7B7BF8F25}"/>
              </a:ext>
            </a:extLst>
          </p:cNvPr>
          <p:cNvSpPr/>
          <p:nvPr/>
        </p:nvSpPr>
        <p:spPr>
          <a:xfrm flipV="1">
            <a:off x="306013" y="2781874"/>
            <a:ext cx="5044223" cy="45719"/>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24;p37">
            <a:extLst>
              <a:ext uri="{FF2B5EF4-FFF2-40B4-BE49-F238E27FC236}">
                <a16:creationId xmlns:a16="http://schemas.microsoft.com/office/drawing/2014/main" id="{E919A1B7-35DF-430A-A2B3-2BDA9664529D}"/>
              </a:ext>
            </a:extLst>
          </p:cNvPr>
          <p:cNvSpPr/>
          <p:nvPr/>
        </p:nvSpPr>
        <p:spPr>
          <a:xfrm flipV="1">
            <a:off x="320084" y="3459240"/>
            <a:ext cx="5044223" cy="45719"/>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124;p37">
            <a:extLst>
              <a:ext uri="{FF2B5EF4-FFF2-40B4-BE49-F238E27FC236}">
                <a16:creationId xmlns:a16="http://schemas.microsoft.com/office/drawing/2014/main" id="{2400E3F1-E244-497F-9D25-9C94A3780A82}"/>
              </a:ext>
            </a:extLst>
          </p:cNvPr>
          <p:cNvSpPr/>
          <p:nvPr/>
        </p:nvSpPr>
        <p:spPr>
          <a:xfrm rot="16200000">
            <a:off x="2416201" y="2352011"/>
            <a:ext cx="2581640" cy="45719"/>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124;p37">
            <a:extLst>
              <a:ext uri="{FF2B5EF4-FFF2-40B4-BE49-F238E27FC236}">
                <a16:creationId xmlns:a16="http://schemas.microsoft.com/office/drawing/2014/main" id="{94900A72-1852-4D20-B57C-910BF047E57F}"/>
              </a:ext>
            </a:extLst>
          </p:cNvPr>
          <p:cNvSpPr/>
          <p:nvPr/>
        </p:nvSpPr>
        <p:spPr>
          <a:xfrm rot="16200000">
            <a:off x="783216" y="2387142"/>
            <a:ext cx="2581640" cy="45719"/>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124;p37">
            <a:extLst>
              <a:ext uri="{FF2B5EF4-FFF2-40B4-BE49-F238E27FC236}">
                <a16:creationId xmlns:a16="http://schemas.microsoft.com/office/drawing/2014/main" id="{280E3FBD-AF55-4615-8D15-32882FBF6308}"/>
              </a:ext>
            </a:extLst>
          </p:cNvPr>
          <p:cNvSpPr/>
          <p:nvPr/>
        </p:nvSpPr>
        <p:spPr>
          <a:xfrm rot="16200000">
            <a:off x="-852887" y="2352010"/>
            <a:ext cx="2581640" cy="45719"/>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92;p29">
            <a:extLst>
              <a:ext uri="{FF2B5EF4-FFF2-40B4-BE49-F238E27FC236}">
                <a16:creationId xmlns:a16="http://schemas.microsoft.com/office/drawing/2014/main" id="{198F7958-B335-458D-B024-401DBA816716}"/>
              </a:ext>
            </a:extLst>
          </p:cNvPr>
          <p:cNvSpPr txBox="1">
            <a:spLocks/>
          </p:cNvSpPr>
          <p:nvPr/>
        </p:nvSpPr>
        <p:spPr>
          <a:xfrm>
            <a:off x="3540192" y="1099728"/>
            <a:ext cx="202247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400" dirty="0">
                <a:solidFill>
                  <a:schemeClr val="tx1"/>
                </a:solidFill>
              </a:rPr>
              <a:t>وجه المقارنة</a:t>
            </a:r>
          </a:p>
        </p:txBody>
      </p:sp>
      <p:sp>
        <p:nvSpPr>
          <p:cNvPr id="81" name="Google Shape;792;p29">
            <a:extLst>
              <a:ext uri="{FF2B5EF4-FFF2-40B4-BE49-F238E27FC236}">
                <a16:creationId xmlns:a16="http://schemas.microsoft.com/office/drawing/2014/main" id="{A92764C8-0F71-4A20-80DC-82CE7A481E4C}"/>
              </a:ext>
            </a:extLst>
          </p:cNvPr>
          <p:cNvSpPr txBox="1">
            <a:spLocks/>
          </p:cNvSpPr>
          <p:nvPr/>
        </p:nvSpPr>
        <p:spPr>
          <a:xfrm>
            <a:off x="1985171" y="1104509"/>
            <a:ext cx="202247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400" dirty="0">
                <a:solidFill>
                  <a:schemeClr val="tx1"/>
                </a:solidFill>
              </a:rPr>
              <a:t>الإسلام</a:t>
            </a:r>
          </a:p>
        </p:txBody>
      </p:sp>
      <p:sp>
        <p:nvSpPr>
          <p:cNvPr id="82" name="Google Shape;792;p29">
            <a:extLst>
              <a:ext uri="{FF2B5EF4-FFF2-40B4-BE49-F238E27FC236}">
                <a16:creationId xmlns:a16="http://schemas.microsoft.com/office/drawing/2014/main" id="{561249F1-85E1-453F-BF5C-82AACC072D09}"/>
              </a:ext>
            </a:extLst>
          </p:cNvPr>
          <p:cNvSpPr txBox="1">
            <a:spLocks/>
          </p:cNvSpPr>
          <p:nvPr/>
        </p:nvSpPr>
        <p:spPr>
          <a:xfrm>
            <a:off x="211745" y="1091629"/>
            <a:ext cx="202247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400" dirty="0">
                <a:solidFill>
                  <a:schemeClr val="tx1"/>
                </a:solidFill>
              </a:rPr>
              <a:t>الغرب</a:t>
            </a:r>
          </a:p>
        </p:txBody>
      </p:sp>
      <p:sp>
        <p:nvSpPr>
          <p:cNvPr id="83" name="Google Shape;792;p29">
            <a:extLst>
              <a:ext uri="{FF2B5EF4-FFF2-40B4-BE49-F238E27FC236}">
                <a16:creationId xmlns:a16="http://schemas.microsoft.com/office/drawing/2014/main" id="{FF212C0D-352F-4DBC-93EB-4D40CBEA29E6}"/>
              </a:ext>
            </a:extLst>
          </p:cNvPr>
          <p:cNvSpPr txBox="1">
            <a:spLocks/>
          </p:cNvSpPr>
          <p:nvPr/>
        </p:nvSpPr>
        <p:spPr>
          <a:xfrm>
            <a:off x="3537258" y="1689558"/>
            <a:ext cx="202247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dirty="0">
                <a:solidFill>
                  <a:schemeClr val="tx1"/>
                </a:solidFill>
              </a:rPr>
              <a:t>القيود</a:t>
            </a:r>
          </a:p>
        </p:txBody>
      </p:sp>
      <p:sp>
        <p:nvSpPr>
          <p:cNvPr id="84" name="Google Shape;792;p29">
            <a:extLst>
              <a:ext uri="{FF2B5EF4-FFF2-40B4-BE49-F238E27FC236}">
                <a16:creationId xmlns:a16="http://schemas.microsoft.com/office/drawing/2014/main" id="{30E688CC-3438-44E4-B0CD-303142840AB2}"/>
              </a:ext>
            </a:extLst>
          </p:cNvPr>
          <p:cNvSpPr txBox="1">
            <a:spLocks/>
          </p:cNvSpPr>
          <p:nvPr/>
        </p:nvSpPr>
        <p:spPr>
          <a:xfrm>
            <a:off x="3502513" y="2310101"/>
            <a:ext cx="202247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dirty="0">
                <a:solidFill>
                  <a:schemeClr val="tx1"/>
                </a:solidFill>
              </a:rPr>
              <a:t>قابلية التغيير</a:t>
            </a:r>
          </a:p>
        </p:txBody>
      </p:sp>
      <p:sp>
        <p:nvSpPr>
          <p:cNvPr id="85" name="Google Shape;792;p29">
            <a:extLst>
              <a:ext uri="{FF2B5EF4-FFF2-40B4-BE49-F238E27FC236}">
                <a16:creationId xmlns:a16="http://schemas.microsoft.com/office/drawing/2014/main" id="{BAAC33DA-4C03-49F8-91D6-3A4F90989AF0}"/>
              </a:ext>
            </a:extLst>
          </p:cNvPr>
          <p:cNvSpPr txBox="1">
            <a:spLocks/>
          </p:cNvSpPr>
          <p:nvPr/>
        </p:nvSpPr>
        <p:spPr>
          <a:xfrm>
            <a:off x="3586230" y="2995982"/>
            <a:ext cx="202247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dirty="0">
                <a:solidFill>
                  <a:schemeClr val="tx1"/>
                </a:solidFill>
              </a:rPr>
              <a:t>المقياس الذي توزن به</a:t>
            </a:r>
          </a:p>
        </p:txBody>
      </p:sp>
      <p:sp>
        <p:nvSpPr>
          <p:cNvPr id="86" name="Google Shape;792;p29">
            <a:extLst>
              <a:ext uri="{FF2B5EF4-FFF2-40B4-BE49-F238E27FC236}">
                <a16:creationId xmlns:a16="http://schemas.microsoft.com/office/drawing/2014/main" id="{FDA81AD9-D52D-4AFA-B968-21977CF367C7}"/>
              </a:ext>
            </a:extLst>
          </p:cNvPr>
          <p:cNvSpPr txBox="1">
            <a:spLocks/>
          </p:cNvSpPr>
          <p:nvPr/>
        </p:nvSpPr>
        <p:spPr>
          <a:xfrm>
            <a:off x="1985171" y="1651059"/>
            <a:ext cx="202247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dirty="0">
                <a:solidFill>
                  <a:srgbClr val="0070C0"/>
                </a:solidFill>
              </a:rPr>
              <a:t>موافق لشرع الله</a:t>
            </a:r>
          </a:p>
        </p:txBody>
      </p:sp>
      <p:sp>
        <p:nvSpPr>
          <p:cNvPr id="87" name="Google Shape;792;p29">
            <a:extLst>
              <a:ext uri="{FF2B5EF4-FFF2-40B4-BE49-F238E27FC236}">
                <a16:creationId xmlns:a16="http://schemas.microsoft.com/office/drawing/2014/main" id="{6F740CF7-B632-40C7-B132-AD4B898B0072}"/>
              </a:ext>
            </a:extLst>
          </p:cNvPr>
          <p:cNvSpPr txBox="1">
            <a:spLocks/>
          </p:cNvSpPr>
          <p:nvPr/>
        </p:nvSpPr>
        <p:spPr>
          <a:xfrm>
            <a:off x="239050" y="1659620"/>
            <a:ext cx="202247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500" dirty="0">
                <a:solidFill>
                  <a:schemeClr val="accent4">
                    <a:lumMod val="75000"/>
                  </a:schemeClr>
                </a:solidFill>
              </a:rPr>
              <a:t>العقل و الحكمة و القوانين</a:t>
            </a:r>
          </a:p>
        </p:txBody>
      </p:sp>
      <p:sp>
        <p:nvSpPr>
          <p:cNvPr id="88" name="Google Shape;792;p29">
            <a:extLst>
              <a:ext uri="{FF2B5EF4-FFF2-40B4-BE49-F238E27FC236}">
                <a16:creationId xmlns:a16="http://schemas.microsoft.com/office/drawing/2014/main" id="{35FBBEFE-D88A-4E7D-A8DA-A4C7079BECCD}"/>
              </a:ext>
            </a:extLst>
          </p:cNvPr>
          <p:cNvSpPr txBox="1">
            <a:spLocks/>
          </p:cNvSpPr>
          <p:nvPr/>
        </p:nvSpPr>
        <p:spPr>
          <a:xfrm>
            <a:off x="1882262" y="2312428"/>
            <a:ext cx="202247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dirty="0">
                <a:solidFill>
                  <a:srgbClr val="0070C0"/>
                </a:solidFill>
              </a:rPr>
              <a:t>غير قابل للتغيير</a:t>
            </a:r>
          </a:p>
        </p:txBody>
      </p:sp>
      <p:sp>
        <p:nvSpPr>
          <p:cNvPr id="90" name="Google Shape;792;p29">
            <a:extLst>
              <a:ext uri="{FF2B5EF4-FFF2-40B4-BE49-F238E27FC236}">
                <a16:creationId xmlns:a16="http://schemas.microsoft.com/office/drawing/2014/main" id="{F82A7A1F-9195-4D83-AA12-350A07EC156A}"/>
              </a:ext>
            </a:extLst>
          </p:cNvPr>
          <p:cNvSpPr txBox="1">
            <a:spLocks/>
          </p:cNvSpPr>
          <p:nvPr/>
        </p:nvSpPr>
        <p:spPr>
          <a:xfrm>
            <a:off x="281597" y="2310101"/>
            <a:ext cx="202247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dirty="0">
                <a:solidFill>
                  <a:schemeClr val="accent4">
                    <a:lumMod val="75000"/>
                  </a:schemeClr>
                </a:solidFill>
              </a:rPr>
              <a:t>قابل للتغيير</a:t>
            </a:r>
          </a:p>
        </p:txBody>
      </p:sp>
      <p:sp>
        <p:nvSpPr>
          <p:cNvPr id="91" name="Google Shape;792;p29">
            <a:extLst>
              <a:ext uri="{FF2B5EF4-FFF2-40B4-BE49-F238E27FC236}">
                <a16:creationId xmlns:a16="http://schemas.microsoft.com/office/drawing/2014/main" id="{82196EFF-1504-489A-A8B4-1E456F56C2C7}"/>
              </a:ext>
            </a:extLst>
          </p:cNvPr>
          <p:cNvSpPr txBox="1">
            <a:spLocks/>
          </p:cNvSpPr>
          <p:nvPr/>
        </p:nvSpPr>
        <p:spPr>
          <a:xfrm>
            <a:off x="2380430" y="2981795"/>
            <a:ext cx="1067357"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dirty="0">
                <a:solidFill>
                  <a:srgbClr val="0070C0"/>
                </a:solidFill>
              </a:rPr>
              <a:t>العدل</a:t>
            </a:r>
          </a:p>
        </p:txBody>
      </p:sp>
      <p:sp>
        <p:nvSpPr>
          <p:cNvPr id="92" name="Google Shape;792;p29">
            <a:extLst>
              <a:ext uri="{FF2B5EF4-FFF2-40B4-BE49-F238E27FC236}">
                <a16:creationId xmlns:a16="http://schemas.microsoft.com/office/drawing/2014/main" id="{48E7DA9A-5E07-48A2-A499-7649569978D8}"/>
              </a:ext>
            </a:extLst>
          </p:cNvPr>
          <p:cNvSpPr txBox="1">
            <a:spLocks/>
          </p:cNvSpPr>
          <p:nvPr/>
        </p:nvSpPr>
        <p:spPr>
          <a:xfrm>
            <a:off x="727091" y="2960951"/>
            <a:ext cx="1067357"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dirty="0">
                <a:solidFill>
                  <a:schemeClr val="accent4">
                    <a:lumMod val="75000"/>
                  </a:schemeClr>
                </a:solidFill>
              </a:rPr>
              <a:t>المساواة</a:t>
            </a:r>
          </a:p>
        </p:txBody>
      </p:sp>
      <p:sp>
        <p:nvSpPr>
          <p:cNvPr id="79" name="Google Shape;792;p29">
            <a:extLst>
              <a:ext uri="{FF2B5EF4-FFF2-40B4-BE49-F238E27FC236}">
                <a16:creationId xmlns:a16="http://schemas.microsoft.com/office/drawing/2014/main" id="{9617E640-5F6F-4E05-9B50-071D1CE885DC}"/>
              </a:ext>
            </a:extLst>
          </p:cNvPr>
          <p:cNvSpPr txBox="1">
            <a:spLocks/>
          </p:cNvSpPr>
          <p:nvPr/>
        </p:nvSpPr>
        <p:spPr>
          <a:xfrm>
            <a:off x="6778993" y="2670170"/>
            <a:ext cx="2022474" cy="357600"/>
          </a:xfrm>
          <a:prstGeom prst="rect">
            <a:avLst/>
          </a:prstGeom>
          <a:noFill/>
          <a:ln>
            <a:noFill/>
          </a:ln>
          <a:scene3d>
            <a:camera prst="perspectiveContrastingLeftFacing"/>
            <a:lightRig rig="threePt" dir="t"/>
          </a:scene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400" dirty="0">
                <a:solidFill>
                  <a:schemeClr val="bg1"/>
                </a:solidFill>
              </a:rPr>
              <a:t>الإسلام </a:t>
            </a:r>
          </a:p>
        </p:txBody>
      </p:sp>
      <p:sp>
        <p:nvSpPr>
          <p:cNvPr id="89" name="Google Shape;792;p29">
            <a:extLst>
              <a:ext uri="{FF2B5EF4-FFF2-40B4-BE49-F238E27FC236}">
                <a16:creationId xmlns:a16="http://schemas.microsoft.com/office/drawing/2014/main" id="{B368803C-9731-4D17-8F22-C7EFEDAA0785}"/>
              </a:ext>
            </a:extLst>
          </p:cNvPr>
          <p:cNvSpPr txBox="1">
            <a:spLocks/>
          </p:cNvSpPr>
          <p:nvPr/>
        </p:nvSpPr>
        <p:spPr>
          <a:xfrm>
            <a:off x="5492001" y="2598780"/>
            <a:ext cx="2022474" cy="357600"/>
          </a:xfrm>
          <a:prstGeom prst="rect">
            <a:avLst/>
          </a:prstGeom>
          <a:noFill/>
          <a:ln>
            <a:noFill/>
          </a:ln>
          <a:scene3d>
            <a:camera prst="perspectiveContrastingLeftFacing"/>
            <a:lightRig rig="threePt" dir="t"/>
          </a:scene3d>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400" dirty="0">
                <a:solidFill>
                  <a:schemeClr val="bg1"/>
                </a:solidFill>
              </a:rPr>
              <a:t>العدل</a:t>
            </a:r>
          </a:p>
        </p:txBody>
      </p:sp>
      <p:sp>
        <p:nvSpPr>
          <p:cNvPr id="93" name="Google Shape;792;p29">
            <a:extLst>
              <a:ext uri="{FF2B5EF4-FFF2-40B4-BE49-F238E27FC236}">
                <a16:creationId xmlns:a16="http://schemas.microsoft.com/office/drawing/2014/main" id="{A56DA225-3C3B-40DA-9145-55E8986E1E19}"/>
              </a:ext>
            </a:extLst>
          </p:cNvPr>
          <p:cNvSpPr txBox="1">
            <a:spLocks/>
          </p:cNvSpPr>
          <p:nvPr/>
        </p:nvSpPr>
        <p:spPr>
          <a:xfrm>
            <a:off x="577031" y="179669"/>
            <a:ext cx="7803758"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800" dirty="0">
                <a:solidFill>
                  <a:schemeClr val="bg2"/>
                </a:solidFill>
              </a:rPr>
              <a:t>1- أُبيِّنُ مفهوم الحُرِّية في الإسلام وعند الغرب، ثم أُقارنُ بينهما.</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strVal val="#ppt_w+.3"/>
                                              </p:val>
                                            </p:tav>
                                            <p:tav tm="100000">
                                              <p:val>
                                                <p:strVal val="#ppt_w"/>
                                              </p:val>
                                            </p:tav>
                                          </p:tavLst>
                                        </p:anim>
                                        <p:anim calcmode="lin" valueType="num">
                                          <p:cBhvr>
                                            <p:cTn id="8" dur="1000" fill="hold"/>
                                            <p:tgtEl>
                                              <p:spTgt spid="79"/>
                                            </p:tgtEl>
                                            <p:attrNameLst>
                                              <p:attrName>ppt_h</p:attrName>
                                            </p:attrNameLst>
                                          </p:cBhvr>
                                          <p:tavLst>
                                            <p:tav tm="0">
                                              <p:val>
                                                <p:strVal val="#ppt_h"/>
                                              </p:val>
                                            </p:tav>
                                            <p:tav tm="100000">
                                              <p:val>
                                                <p:strVal val="#ppt_h"/>
                                              </p:val>
                                            </p:tav>
                                          </p:tavLst>
                                        </p:anim>
                                        <p:animEffect transition="in" filter="fade">
                                          <p:cBhvr>
                                            <p:cTn id="9" dur="1000"/>
                                            <p:tgtEl>
                                              <p:spTgt spid="79"/>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1000" fill="hold"/>
                                            <p:tgtEl>
                                              <p:spTgt spid="89"/>
                                            </p:tgtEl>
                                            <p:attrNameLst>
                                              <p:attrName>ppt_w</p:attrName>
                                            </p:attrNameLst>
                                          </p:cBhvr>
                                          <p:tavLst>
                                            <p:tav tm="0">
                                              <p:val>
                                                <p:strVal val="#ppt_w+.3"/>
                                              </p:val>
                                            </p:tav>
                                            <p:tav tm="100000">
                                              <p:val>
                                                <p:strVal val="#ppt_w"/>
                                              </p:val>
                                            </p:tav>
                                          </p:tavLst>
                                        </p:anim>
                                        <p:anim calcmode="lin" valueType="num">
                                          <p:cBhvr>
                                            <p:cTn id="13" dur="1000" fill="hold"/>
                                            <p:tgtEl>
                                              <p:spTgt spid="89"/>
                                            </p:tgtEl>
                                            <p:attrNameLst>
                                              <p:attrName>ppt_h</p:attrName>
                                            </p:attrNameLst>
                                          </p:cBhvr>
                                          <p:tavLst>
                                            <p:tav tm="0">
                                              <p:val>
                                                <p:strVal val="#ppt_h"/>
                                              </p:val>
                                            </p:tav>
                                            <p:tav tm="100000">
                                              <p:val>
                                                <p:strVal val="#ppt_h"/>
                                              </p:val>
                                            </p:tav>
                                          </p:tavLst>
                                        </p:anim>
                                        <p:animEffect transition="in" filter="fade">
                                          <p:cBhvr>
                                            <p:cTn id="14" dur="1000"/>
                                            <p:tgtEl>
                                              <p:spTgt spid="89"/>
                                            </p:tgtEl>
                                          </p:cBhvr>
                                        </p:animEffect>
                                      </p:childTnLst>
                                    </p:cTn>
                                  </p:par>
                                  <p:par>
                                    <p:cTn id="15" presetID="2" presetClass="entr" presetSubtype="1" fill="hold" grpId="0" nodeType="withEffect" p14:presetBounceEnd="80000">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14:bounceEnd="80000">
                                          <p:cBhvr additive="base">
                                            <p:cTn id="17" dur="1100" fill="hold"/>
                                            <p:tgtEl>
                                              <p:spTgt spid="76"/>
                                            </p:tgtEl>
                                            <p:attrNameLst>
                                              <p:attrName>ppt_x</p:attrName>
                                            </p:attrNameLst>
                                          </p:cBhvr>
                                          <p:tavLst>
                                            <p:tav tm="0">
                                              <p:val>
                                                <p:strVal val="#ppt_x"/>
                                              </p:val>
                                            </p:tav>
                                            <p:tav tm="100000">
                                              <p:val>
                                                <p:strVal val="#ppt_x"/>
                                              </p:val>
                                            </p:tav>
                                          </p:tavLst>
                                        </p:anim>
                                        <p:anim calcmode="lin" valueType="num" p14:bounceEnd="80000">
                                          <p:cBhvr additive="base">
                                            <p:cTn id="18" dur="1100" fill="hold"/>
                                            <p:tgtEl>
                                              <p:spTgt spid="76"/>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14:presetBounceEnd="80000">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14:bounceEnd="80000">
                                          <p:cBhvr additive="base">
                                            <p:cTn id="21" dur="1100" fill="hold"/>
                                            <p:tgtEl>
                                              <p:spTgt spid="70"/>
                                            </p:tgtEl>
                                            <p:attrNameLst>
                                              <p:attrName>ppt_x</p:attrName>
                                            </p:attrNameLst>
                                          </p:cBhvr>
                                          <p:tavLst>
                                            <p:tav tm="0">
                                              <p:val>
                                                <p:strVal val="1+#ppt_w/2"/>
                                              </p:val>
                                            </p:tav>
                                            <p:tav tm="100000">
                                              <p:val>
                                                <p:strVal val="#ppt_x"/>
                                              </p:val>
                                            </p:tav>
                                          </p:tavLst>
                                        </p:anim>
                                        <p:anim calcmode="lin" valueType="num" p14:bounceEnd="80000">
                                          <p:cBhvr additive="base">
                                            <p:cTn id="22" dur="11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80000">
                                      <p:stCondLst>
                                        <p:cond delay="300"/>
                                      </p:stCondLst>
                                      <p:childTnLst>
                                        <p:set>
                                          <p:cBhvr>
                                            <p:cTn id="24" dur="1" fill="hold">
                                              <p:stCondLst>
                                                <p:cond delay="0"/>
                                              </p:stCondLst>
                                            </p:cTn>
                                            <p:tgtEl>
                                              <p:spTgt spid="71"/>
                                            </p:tgtEl>
                                            <p:attrNameLst>
                                              <p:attrName>style.visibility</p:attrName>
                                            </p:attrNameLst>
                                          </p:cBhvr>
                                          <p:to>
                                            <p:strVal val="visible"/>
                                          </p:to>
                                        </p:set>
                                        <p:anim calcmode="lin" valueType="num" p14:bounceEnd="80000">
                                          <p:cBhvr additive="base">
                                            <p:cTn id="25" dur="1100" fill="hold"/>
                                            <p:tgtEl>
                                              <p:spTgt spid="71"/>
                                            </p:tgtEl>
                                            <p:attrNameLst>
                                              <p:attrName>ppt_x</p:attrName>
                                            </p:attrNameLst>
                                          </p:cBhvr>
                                          <p:tavLst>
                                            <p:tav tm="0">
                                              <p:val>
                                                <p:strVal val="1+#ppt_w/2"/>
                                              </p:val>
                                            </p:tav>
                                            <p:tav tm="100000">
                                              <p:val>
                                                <p:strVal val="#ppt_x"/>
                                              </p:val>
                                            </p:tav>
                                          </p:tavLst>
                                        </p:anim>
                                        <p:anim calcmode="lin" valueType="num" p14:bounceEnd="80000">
                                          <p:cBhvr additive="base">
                                            <p:cTn id="26" dur="1100" fill="hold"/>
                                            <p:tgtEl>
                                              <p:spTgt spid="71"/>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14:presetBounceEnd="80000">
                                      <p:stCondLst>
                                        <p:cond delay="300"/>
                                      </p:stCondLst>
                                      <p:childTnLst>
                                        <p:set>
                                          <p:cBhvr>
                                            <p:cTn id="28" dur="1" fill="hold">
                                              <p:stCondLst>
                                                <p:cond delay="0"/>
                                              </p:stCondLst>
                                            </p:cTn>
                                            <p:tgtEl>
                                              <p:spTgt spid="77"/>
                                            </p:tgtEl>
                                            <p:attrNameLst>
                                              <p:attrName>style.visibility</p:attrName>
                                            </p:attrNameLst>
                                          </p:cBhvr>
                                          <p:to>
                                            <p:strVal val="visible"/>
                                          </p:to>
                                        </p:set>
                                        <p:anim calcmode="lin" valueType="num" p14:bounceEnd="80000">
                                          <p:cBhvr additive="base">
                                            <p:cTn id="29" dur="1100" fill="hold"/>
                                            <p:tgtEl>
                                              <p:spTgt spid="77"/>
                                            </p:tgtEl>
                                            <p:attrNameLst>
                                              <p:attrName>ppt_x</p:attrName>
                                            </p:attrNameLst>
                                          </p:cBhvr>
                                          <p:tavLst>
                                            <p:tav tm="0">
                                              <p:val>
                                                <p:strVal val="#ppt_x"/>
                                              </p:val>
                                            </p:tav>
                                            <p:tav tm="100000">
                                              <p:val>
                                                <p:strVal val="#ppt_x"/>
                                              </p:val>
                                            </p:tav>
                                          </p:tavLst>
                                        </p:anim>
                                        <p:anim calcmode="lin" valueType="num" p14:bounceEnd="80000">
                                          <p:cBhvr additive="base">
                                            <p:cTn id="30" dur="1100" fill="hold"/>
                                            <p:tgtEl>
                                              <p:spTgt spid="77"/>
                                            </p:tgtEl>
                                            <p:attrNameLst>
                                              <p:attrName>ppt_y</p:attrName>
                                            </p:attrNameLst>
                                          </p:cBhvr>
                                          <p:tavLst>
                                            <p:tav tm="0">
                                              <p:val>
                                                <p:strVal val="0-#ppt_h/2"/>
                                              </p:val>
                                            </p:tav>
                                            <p:tav tm="100000">
                                              <p:val>
                                                <p:strVal val="#ppt_y"/>
                                              </p:val>
                                            </p:tav>
                                          </p:tavLst>
                                        </p:anim>
                                      </p:childTnLst>
                                    </p:cTn>
                                  </p:par>
                                  <p:par>
                                    <p:cTn id="31" presetID="2" presetClass="entr" presetSubtype="2" fill="hold" grpId="0" nodeType="withEffect" p14:presetBounceEnd="80000">
                                      <p:stCondLst>
                                        <p:cond delay="600"/>
                                      </p:stCondLst>
                                      <p:childTnLst>
                                        <p:set>
                                          <p:cBhvr>
                                            <p:cTn id="32" dur="1" fill="hold">
                                              <p:stCondLst>
                                                <p:cond delay="0"/>
                                              </p:stCondLst>
                                            </p:cTn>
                                            <p:tgtEl>
                                              <p:spTgt spid="72"/>
                                            </p:tgtEl>
                                            <p:attrNameLst>
                                              <p:attrName>style.visibility</p:attrName>
                                            </p:attrNameLst>
                                          </p:cBhvr>
                                          <p:to>
                                            <p:strVal val="visible"/>
                                          </p:to>
                                        </p:set>
                                        <p:anim calcmode="lin" valueType="num" p14:bounceEnd="80000">
                                          <p:cBhvr additive="base">
                                            <p:cTn id="33" dur="1100" fill="hold"/>
                                            <p:tgtEl>
                                              <p:spTgt spid="72"/>
                                            </p:tgtEl>
                                            <p:attrNameLst>
                                              <p:attrName>ppt_x</p:attrName>
                                            </p:attrNameLst>
                                          </p:cBhvr>
                                          <p:tavLst>
                                            <p:tav tm="0">
                                              <p:val>
                                                <p:strVal val="1+#ppt_w/2"/>
                                              </p:val>
                                            </p:tav>
                                            <p:tav tm="100000">
                                              <p:val>
                                                <p:strVal val="#ppt_x"/>
                                              </p:val>
                                            </p:tav>
                                          </p:tavLst>
                                        </p:anim>
                                        <p:anim calcmode="lin" valueType="num" p14:bounceEnd="80000">
                                          <p:cBhvr additive="base">
                                            <p:cTn id="34" dur="1100" fill="hold"/>
                                            <p:tgtEl>
                                              <p:spTgt spid="72"/>
                                            </p:tgtEl>
                                            <p:attrNameLst>
                                              <p:attrName>ppt_y</p:attrName>
                                            </p:attrNameLst>
                                          </p:cBhvr>
                                          <p:tavLst>
                                            <p:tav tm="0">
                                              <p:val>
                                                <p:strVal val="#ppt_y"/>
                                              </p:val>
                                            </p:tav>
                                            <p:tav tm="100000">
                                              <p:val>
                                                <p:strVal val="#ppt_y"/>
                                              </p:val>
                                            </p:tav>
                                          </p:tavLst>
                                        </p:anim>
                                      </p:childTnLst>
                                    </p:cTn>
                                  </p:par>
                                  <p:par>
                                    <p:cTn id="35" presetID="2" presetClass="entr" presetSubtype="1" fill="hold" grpId="0" nodeType="withEffect" p14:presetBounceEnd="80000">
                                      <p:stCondLst>
                                        <p:cond delay="600"/>
                                      </p:stCondLst>
                                      <p:childTnLst>
                                        <p:set>
                                          <p:cBhvr>
                                            <p:cTn id="36" dur="1" fill="hold">
                                              <p:stCondLst>
                                                <p:cond delay="0"/>
                                              </p:stCondLst>
                                            </p:cTn>
                                            <p:tgtEl>
                                              <p:spTgt spid="78"/>
                                            </p:tgtEl>
                                            <p:attrNameLst>
                                              <p:attrName>style.visibility</p:attrName>
                                            </p:attrNameLst>
                                          </p:cBhvr>
                                          <p:to>
                                            <p:strVal val="visible"/>
                                          </p:to>
                                        </p:set>
                                        <p:anim calcmode="lin" valueType="num" p14:bounceEnd="80000">
                                          <p:cBhvr additive="base">
                                            <p:cTn id="37" dur="1100" fill="hold"/>
                                            <p:tgtEl>
                                              <p:spTgt spid="78"/>
                                            </p:tgtEl>
                                            <p:attrNameLst>
                                              <p:attrName>ppt_x</p:attrName>
                                            </p:attrNameLst>
                                          </p:cBhvr>
                                          <p:tavLst>
                                            <p:tav tm="0">
                                              <p:val>
                                                <p:strVal val="#ppt_x"/>
                                              </p:val>
                                            </p:tav>
                                            <p:tav tm="100000">
                                              <p:val>
                                                <p:strVal val="#ppt_x"/>
                                              </p:val>
                                            </p:tav>
                                          </p:tavLst>
                                        </p:anim>
                                        <p:anim calcmode="lin" valueType="num" p14:bounceEnd="80000">
                                          <p:cBhvr additive="base">
                                            <p:cTn id="38" dur="1100" fill="hold"/>
                                            <p:tgtEl>
                                              <p:spTgt spid="78"/>
                                            </p:tgtEl>
                                            <p:attrNameLst>
                                              <p:attrName>ppt_y</p:attrName>
                                            </p:attrNameLst>
                                          </p:cBhvr>
                                          <p:tavLst>
                                            <p:tav tm="0">
                                              <p:val>
                                                <p:strVal val="0-#ppt_h/2"/>
                                              </p:val>
                                            </p:tav>
                                            <p:tav tm="100000">
                                              <p:val>
                                                <p:strVal val="#ppt_y"/>
                                              </p:val>
                                            </p:tav>
                                          </p:tavLst>
                                        </p:anim>
                                      </p:childTnLst>
                                    </p:cTn>
                                  </p:par>
                                  <p:par>
                                    <p:cTn id="39" presetID="2" presetClass="entr" presetSubtype="2" fill="hold" grpId="0" nodeType="withEffect" p14:presetBounceEnd="80000">
                                      <p:stCondLst>
                                        <p:cond delay="900"/>
                                      </p:stCondLst>
                                      <p:childTnLst>
                                        <p:set>
                                          <p:cBhvr>
                                            <p:cTn id="40" dur="1" fill="hold">
                                              <p:stCondLst>
                                                <p:cond delay="0"/>
                                              </p:stCondLst>
                                            </p:cTn>
                                            <p:tgtEl>
                                              <p:spTgt spid="75"/>
                                            </p:tgtEl>
                                            <p:attrNameLst>
                                              <p:attrName>style.visibility</p:attrName>
                                            </p:attrNameLst>
                                          </p:cBhvr>
                                          <p:to>
                                            <p:strVal val="visible"/>
                                          </p:to>
                                        </p:set>
                                        <p:anim calcmode="lin" valueType="num" p14:bounceEnd="80000">
                                          <p:cBhvr additive="base">
                                            <p:cTn id="41" dur="1100" fill="hold"/>
                                            <p:tgtEl>
                                              <p:spTgt spid="75"/>
                                            </p:tgtEl>
                                            <p:attrNameLst>
                                              <p:attrName>ppt_x</p:attrName>
                                            </p:attrNameLst>
                                          </p:cBhvr>
                                          <p:tavLst>
                                            <p:tav tm="0">
                                              <p:val>
                                                <p:strVal val="1+#ppt_w/2"/>
                                              </p:val>
                                            </p:tav>
                                            <p:tav tm="100000">
                                              <p:val>
                                                <p:strVal val="#ppt_x"/>
                                              </p:val>
                                            </p:tav>
                                          </p:tavLst>
                                        </p:anim>
                                        <p:anim calcmode="lin" valueType="num" p14:bounceEnd="80000">
                                          <p:cBhvr additive="base">
                                            <p:cTn id="42" dur="1100" fill="hold"/>
                                            <p:tgtEl>
                                              <p:spTgt spid="75"/>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50" presetClass="entr" presetSubtype="0" decel="100000"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p:cTn id="46" dur="1000" fill="hold"/>
                                            <p:tgtEl>
                                              <p:spTgt spid="80"/>
                                            </p:tgtEl>
                                            <p:attrNameLst>
                                              <p:attrName>ppt_w</p:attrName>
                                            </p:attrNameLst>
                                          </p:cBhvr>
                                          <p:tavLst>
                                            <p:tav tm="0">
                                              <p:val>
                                                <p:strVal val="#ppt_w+.3"/>
                                              </p:val>
                                            </p:tav>
                                            <p:tav tm="100000">
                                              <p:val>
                                                <p:strVal val="#ppt_w"/>
                                              </p:val>
                                            </p:tav>
                                          </p:tavLst>
                                        </p:anim>
                                        <p:anim calcmode="lin" valueType="num">
                                          <p:cBhvr>
                                            <p:cTn id="47" dur="1000" fill="hold"/>
                                            <p:tgtEl>
                                              <p:spTgt spid="80"/>
                                            </p:tgtEl>
                                            <p:attrNameLst>
                                              <p:attrName>ppt_h</p:attrName>
                                            </p:attrNameLst>
                                          </p:cBhvr>
                                          <p:tavLst>
                                            <p:tav tm="0">
                                              <p:val>
                                                <p:strVal val="#ppt_h"/>
                                              </p:val>
                                            </p:tav>
                                            <p:tav tm="100000">
                                              <p:val>
                                                <p:strVal val="#ppt_h"/>
                                              </p:val>
                                            </p:tav>
                                          </p:tavLst>
                                        </p:anim>
                                        <p:animEffect transition="in" filter="fade">
                                          <p:cBhvr>
                                            <p:cTn id="48" dur="1000"/>
                                            <p:tgtEl>
                                              <p:spTgt spid="80"/>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p:cTn id="52" dur="1000" fill="hold"/>
                                            <p:tgtEl>
                                              <p:spTgt spid="81"/>
                                            </p:tgtEl>
                                            <p:attrNameLst>
                                              <p:attrName>ppt_w</p:attrName>
                                            </p:attrNameLst>
                                          </p:cBhvr>
                                          <p:tavLst>
                                            <p:tav tm="0">
                                              <p:val>
                                                <p:strVal val="#ppt_w+.3"/>
                                              </p:val>
                                            </p:tav>
                                            <p:tav tm="100000">
                                              <p:val>
                                                <p:strVal val="#ppt_w"/>
                                              </p:val>
                                            </p:tav>
                                          </p:tavLst>
                                        </p:anim>
                                        <p:anim calcmode="lin" valueType="num">
                                          <p:cBhvr>
                                            <p:cTn id="53" dur="1000" fill="hold"/>
                                            <p:tgtEl>
                                              <p:spTgt spid="81"/>
                                            </p:tgtEl>
                                            <p:attrNameLst>
                                              <p:attrName>ppt_h</p:attrName>
                                            </p:attrNameLst>
                                          </p:cBhvr>
                                          <p:tavLst>
                                            <p:tav tm="0">
                                              <p:val>
                                                <p:strVal val="#ppt_h"/>
                                              </p:val>
                                            </p:tav>
                                            <p:tav tm="100000">
                                              <p:val>
                                                <p:strVal val="#ppt_h"/>
                                              </p:val>
                                            </p:tav>
                                          </p:tavLst>
                                        </p:anim>
                                        <p:animEffect transition="in" filter="fade">
                                          <p:cBhvr>
                                            <p:cTn id="54" dur="1000"/>
                                            <p:tgtEl>
                                              <p:spTgt spid="81"/>
                                            </p:tgtEl>
                                          </p:cBhvr>
                                        </p:animEffect>
                                      </p:childTnLst>
                                    </p:cTn>
                                  </p:par>
                                </p:childTnLst>
                              </p:cTn>
                            </p:par>
                            <p:par>
                              <p:cTn id="55" fill="hold">
                                <p:stCondLst>
                                  <p:cond delay="4000"/>
                                </p:stCondLst>
                                <p:childTnLst>
                                  <p:par>
                                    <p:cTn id="56" presetID="50" presetClass="entr" presetSubtype="0" decel="100000" fill="hold" grpId="0" nodeType="afterEffect">
                                      <p:stCondLst>
                                        <p:cond delay="0"/>
                                      </p:stCondLst>
                                      <p:childTnLst>
                                        <p:set>
                                          <p:cBhvr>
                                            <p:cTn id="57" dur="1" fill="hold">
                                              <p:stCondLst>
                                                <p:cond delay="0"/>
                                              </p:stCondLst>
                                            </p:cTn>
                                            <p:tgtEl>
                                              <p:spTgt spid="82"/>
                                            </p:tgtEl>
                                            <p:attrNameLst>
                                              <p:attrName>style.visibility</p:attrName>
                                            </p:attrNameLst>
                                          </p:cBhvr>
                                          <p:to>
                                            <p:strVal val="visible"/>
                                          </p:to>
                                        </p:set>
                                        <p:anim calcmode="lin" valueType="num">
                                          <p:cBhvr>
                                            <p:cTn id="58" dur="1000" fill="hold"/>
                                            <p:tgtEl>
                                              <p:spTgt spid="82"/>
                                            </p:tgtEl>
                                            <p:attrNameLst>
                                              <p:attrName>ppt_w</p:attrName>
                                            </p:attrNameLst>
                                          </p:cBhvr>
                                          <p:tavLst>
                                            <p:tav tm="0">
                                              <p:val>
                                                <p:strVal val="#ppt_w+.3"/>
                                              </p:val>
                                            </p:tav>
                                            <p:tav tm="100000">
                                              <p:val>
                                                <p:strVal val="#ppt_w"/>
                                              </p:val>
                                            </p:tav>
                                          </p:tavLst>
                                        </p:anim>
                                        <p:anim calcmode="lin" valueType="num">
                                          <p:cBhvr>
                                            <p:cTn id="59" dur="1000" fill="hold"/>
                                            <p:tgtEl>
                                              <p:spTgt spid="82"/>
                                            </p:tgtEl>
                                            <p:attrNameLst>
                                              <p:attrName>ppt_h</p:attrName>
                                            </p:attrNameLst>
                                          </p:cBhvr>
                                          <p:tavLst>
                                            <p:tav tm="0">
                                              <p:val>
                                                <p:strVal val="#ppt_h"/>
                                              </p:val>
                                            </p:tav>
                                            <p:tav tm="100000">
                                              <p:val>
                                                <p:strVal val="#ppt_h"/>
                                              </p:val>
                                            </p:tav>
                                          </p:tavLst>
                                        </p:anim>
                                        <p:animEffect transition="in" filter="fade">
                                          <p:cBhvr>
                                            <p:cTn id="60" dur="1000"/>
                                            <p:tgtEl>
                                              <p:spTgt spid="82"/>
                                            </p:tgtEl>
                                          </p:cBhvr>
                                        </p:animEffec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p:cTn id="65" dur="1000" fill="hold"/>
                                            <p:tgtEl>
                                              <p:spTgt spid="83"/>
                                            </p:tgtEl>
                                            <p:attrNameLst>
                                              <p:attrName>ppt_w</p:attrName>
                                            </p:attrNameLst>
                                          </p:cBhvr>
                                          <p:tavLst>
                                            <p:tav tm="0">
                                              <p:val>
                                                <p:strVal val="#ppt_w+.3"/>
                                              </p:val>
                                            </p:tav>
                                            <p:tav tm="100000">
                                              <p:val>
                                                <p:strVal val="#ppt_w"/>
                                              </p:val>
                                            </p:tav>
                                          </p:tavLst>
                                        </p:anim>
                                        <p:anim calcmode="lin" valueType="num">
                                          <p:cBhvr>
                                            <p:cTn id="66" dur="1000" fill="hold"/>
                                            <p:tgtEl>
                                              <p:spTgt spid="83"/>
                                            </p:tgtEl>
                                            <p:attrNameLst>
                                              <p:attrName>ppt_h</p:attrName>
                                            </p:attrNameLst>
                                          </p:cBhvr>
                                          <p:tavLst>
                                            <p:tav tm="0">
                                              <p:val>
                                                <p:strVal val="#ppt_h"/>
                                              </p:val>
                                            </p:tav>
                                            <p:tav tm="100000">
                                              <p:val>
                                                <p:strVal val="#ppt_h"/>
                                              </p:val>
                                            </p:tav>
                                          </p:tavLst>
                                        </p:anim>
                                        <p:animEffect transition="in" filter="fade">
                                          <p:cBhvr>
                                            <p:cTn id="67" dur="1000"/>
                                            <p:tgtEl>
                                              <p:spTgt spid="83"/>
                                            </p:tgtEl>
                                          </p:cBhvr>
                                        </p:animEffect>
                                      </p:childTnLst>
                                    </p:cTn>
                                  </p:par>
                                </p:childTnLst>
                              </p:cTn>
                            </p:par>
                            <p:par>
                              <p:cTn id="68" fill="hold">
                                <p:stCondLst>
                                  <p:cond delay="1000"/>
                                </p:stCondLst>
                                <p:childTnLst>
                                  <p:par>
                                    <p:cTn id="69" presetID="49" presetClass="entr" presetSubtype="0" decel="100000"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 calcmode="lin" valueType="num">
                                          <p:cBhvr>
                                            <p:cTn id="71" dur="500" fill="hold"/>
                                            <p:tgtEl>
                                              <p:spTgt spid="86"/>
                                            </p:tgtEl>
                                            <p:attrNameLst>
                                              <p:attrName>ppt_w</p:attrName>
                                            </p:attrNameLst>
                                          </p:cBhvr>
                                          <p:tavLst>
                                            <p:tav tm="0">
                                              <p:val>
                                                <p:fltVal val="0"/>
                                              </p:val>
                                            </p:tav>
                                            <p:tav tm="100000">
                                              <p:val>
                                                <p:strVal val="#ppt_w"/>
                                              </p:val>
                                            </p:tav>
                                          </p:tavLst>
                                        </p:anim>
                                        <p:anim calcmode="lin" valueType="num">
                                          <p:cBhvr>
                                            <p:cTn id="72" dur="500" fill="hold"/>
                                            <p:tgtEl>
                                              <p:spTgt spid="86"/>
                                            </p:tgtEl>
                                            <p:attrNameLst>
                                              <p:attrName>ppt_h</p:attrName>
                                            </p:attrNameLst>
                                          </p:cBhvr>
                                          <p:tavLst>
                                            <p:tav tm="0">
                                              <p:val>
                                                <p:fltVal val="0"/>
                                              </p:val>
                                            </p:tav>
                                            <p:tav tm="100000">
                                              <p:val>
                                                <p:strVal val="#ppt_h"/>
                                              </p:val>
                                            </p:tav>
                                          </p:tavLst>
                                        </p:anim>
                                        <p:anim calcmode="lin" valueType="num">
                                          <p:cBhvr>
                                            <p:cTn id="73" dur="500" fill="hold"/>
                                            <p:tgtEl>
                                              <p:spTgt spid="86"/>
                                            </p:tgtEl>
                                            <p:attrNameLst>
                                              <p:attrName>style.rotation</p:attrName>
                                            </p:attrNameLst>
                                          </p:cBhvr>
                                          <p:tavLst>
                                            <p:tav tm="0">
                                              <p:val>
                                                <p:fltVal val="360"/>
                                              </p:val>
                                            </p:tav>
                                            <p:tav tm="100000">
                                              <p:val>
                                                <p:fltVal val="0"/>
                                              </p:val>
                                            </p:tav>
                                          </p:tavLst>
                                        </p:anim>
                                        <p:animEffect transition="in" filter="fade">
                                          <p:cBhvr>
                                            <p:cTn id="74" dur="500"/>
                                            <p:tgtEl>
                                              <p:spTgt spid="86"/>
                                            </p:tgtEl>
                                          </p:cBhvr>
                                        </p:animEffect>
                                      </p:childTnLst>
                                    </p:cTn>
                                  </p:par>
                                </p:childTnLst>
                              </p:cTn>
                            </p:par>
                            <p:par>
                              <p:cTn id="75" fill="hold">
                                <p:stCondLst>
                                  <p:cond delay="1500"/>
                                </p:stCondLst>
                                <p:childTnLst>
                                  <p:par>
                                    <p:cTn id="76" presetID="49" presetClass="entr" presetSubtype="0" decel="100000" fill="hold" grpId="0" nodeType="afterEffect">
                                      <p:stCondLst>
                                        <p:cond delay="0"/>
                                      </p:stCondLst>
                                      <p:childTnLst>
                                        <p:set>
                                          <p:cBhvr>
                                            <p:cTn id="77" dur="1" fill="hold">
                                              <p:stCondLst>
                                                <p:cond delay="0"/>
                                              </p:stCondLst>
                                            </p:cTn>
                                            <p:tgtEl>
                                              <p:spTgt spid="87"/>
                                            </p:tgtEl>
                                            <p:attrNameLst>
                                              <p:attrName>style.visibility</p:attrName>
                                            </p:attrNameLst>
                                          </p:cBhvr>
                                          <p:to>
                                            <p:strVal val="visible"/>
                                          </p:to>
                                        </p:set>
                                        <p:anim calcmode="lin" valueType="num">
                                          <p:cBhvr>
                                            <p:cTn id="78" dur="500" fill="hold"/>
                                            <p:tgtEl>
                                              <p:spTgt spid="87"/>
                                            </p:tgtEl>
                                            <p:attrNameLst>
                                              <p:attrName>ppt_w</p:attrName>
                                            </p:attrNameLst>
                                          </p:cBhvr>
                                          <p:tavLst>
                                            <p:tav tm="0">
                                              <p:val>
                                                <p:fltVal val="0"/>
                                              </p:val>
                                            </p:tav>
                                            <p:tav tm="100000">
                                              <p:val>
                                                <p:strVal val="#ppt_w"/>
                                              </p:val>
                                            </p:tav>
                                          </p:tavLst>
                                        </p:anim>
                                        <p:anim calcmode="lin" valueType="num">
                                          <p:cBhvr>
                                            <p:cTn id="79" dur="500" fill="hold"/>
                                            <p:tgtEl>
                                              <p:spTgt spid="87"/>
                                            </p:tgtEl>
                                            <p:attrNameLst>
                                              <p:attrName>ppt_h</p:attrName>
                                            </p:attrNameLst>
                                          </p:cBhvr>
                                          <p:tavLst>
                                            <p:tav tm="0">
                                              <p:val>
                                                <p:fltVal val="0"/>
                                              </p:val>
                                            </p:tav>
                                            <p:tav tm="100000">
                                              <p:val>
                                                <p:strVal val="#ppt_h"/>
                                              </p:val>
                                            </p:tav>
                                          </p:tavLst>
                                        </p:anim>
                                        <p:anim calcmode="lin" valueType="num">
                                          <p:cBhvr>
                                            <p:cTn id="80" dur="500" fill="hold"/>
                                            <p:tgtEl>
                                              <p:spTgt spid="87"/>
                                            </p:tgtEl>
                                            <p:attrNameLst>
                                              <p:attrName>style.rotation</p:attrName>
                                            </p:attrNameLst>
                                          </p:cBhvr>
                                          <p:tavLst>
                                            <p:tav tm="0">
                                              <p:val>
                                                <p:fltVal val="360"/>
                                              </p:val>
                                            </p:tav>
                                            <p:tav tm="100000">
                                              <p:val>
                                                <p:fltVal val="0"/>
                                              </p:val>
                                            </p:tav>
                                          </p:tavLst>
                                        </p:anim>
                                        <p:animEffect transition="in" filter="fade">
                                          <p:cBhvr>
                                            <p:cTn id="81" dur="500"/>
                                            <p:tgtEl>
                                              <p:spTgt spid="87"/>
                                            </p:tgtEl>
                                          </p:cBhvr>
                                        </p:animEffect>
                                      </p:childTnLst>
                                    </p:cTn>
                                  </p:par>
                                </p:childTnLst>
                              </p:cTn>
                            </p:par>
                          </p:childTnLst>
                        </p:cTn>
                      </p:par>
                      <p:par>
                        <p:cTn id="82" fill="hold">
                          <p:stCondLst>
                            <p:cond delay="indefinite"/>
                          </p:stCondLst>
                          <p:childTnLst>
                            <p:par>
                              <p:cTn id="83" fill="hold">
                                <p:stCondLst>
                                  <p:cond delay="0"/>
                                </p:stCondLst>
                                <p:childTnLst>
                                  <p:par>
                                    <p:cTn id="84" presetID="50" presetClass="entr" presetSubtype="0" decel="100000" fill="hold" grpId="0" nodeType="clickEffect">
                                      <p:stCondLst>
                                        <p:cond delay="0"/>
                                      </p:stCondLst>
                                      <p:childTnLst>
                                        <p:set>
                                          <p:cBhvr>
                                            <p:cTn id="85" dur="1" fill="hold">
                                              <p:stCondLst>
                                                <p:cond delay="0"/>
                                              </p:stCondLst>
                                            </p:cTn>
                                            <p:tgtEl>
                                              <p:spTgt spid="84"/>
                                            </p:tgtEl>
                                            <p:attrNameLst>
                                              <p:attrName>style.visibility</p:attrName>
                                            </p:attrNameLst>
                                          </p:cBhvr>
                                          <p:to>
                                            <p:strVal val="visible"/>
                                          </p:to>
                                        </p:set>
                                        <p:anim calcmode="lin" valueType="num">
                                          <p:cBhvr>
                                            <p:cTn id="86" dur="1000" fill="hold"/>
                                            <p:tgtEl>
                                              <p:spTgt spid="84"/>
                                            </p:tgtEl>
                                            <p:attrNameLst>
                                              <p:attrName>ppt_w</p:attrName>
                                            </p:attrNameLst>
                                          </p:cBhvr>
                                          <p:tavLst>
                                            <p:tav tm="0">
                                              <p:val>
                                                <p:strVal val="#ppt_w+.3"/>
                                              </p:val>
                                            </p:tav>
                                            <p:tav tm="100000">
                                              <p:val>
                                                <p:strVal val="#ppt_w"/>
                                              </p:val>
                                            </p:tav>
                                          </p:tavLst>
                                        </p:anim>
                                        <p:anim calcmode="lin" valueType="num">
                                          <p:cBhvr>
                                            <p:cTn id="87" dur="1000" fill="hold"/>
                                            <p:tgtEl>
                                              <p:spTgt spid="84"/>
                                            </p:tgtEl>
                                            <p:attrNameLst>
                                              <p:attrName>ppt_h</p:attrName>
                                            </p:attrNameLst>
                                          </p:cBhvr>
                                          <p:tavLst>
                                            <p:tav tm="0">
                                              <p:val>
                                                <p:strVal val="#ppt_h"/>
                                              </p:val>
                                            </p:tav>
                                            <p:tav tm="100000">
                                              <p:val>
                                                <p:strVal val="#ppt_h"/>
                                              </p:val>
                                            </p:tav>
                                          </p:tavLst>
                                        </p:anim>
                                        <p:animEffect transition="in" filter="fade">
                                          <p:cBhvr>
                                            <p:cTn id="88" dur="1000"/>
                                            <p:tgtEl>
                                              <p:spTgt spid="84"/>
                                            </p:tgtEl>
                                          </p:cBhvr>
                                        </p:animEffect>
                                      </p:childTnLst>
                                    </p:cTn>
                                  </p:par>
                                </p:childTnLst>
                              </p:cTn>
                            </p:par>
                            <p:par>
                              <p:cTn id="89" fill="hold">
                                <p:stCondLst>
                                  <p:cond delay="1000"/>
                                </p:stCondLst>
                                <p:childTnLst>
                                  <p:par>
                                    <p:cTn id="90" presetID="49" presetClass="entr" presetSubtype="0" decel="100000"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p:cTn id="92" dur="500" fill="hold"/>
                                            <p:tgtEl>
                                              <p:spTgt spid="88"/>
                                            </p:tgtEl>
                                            <p:attrNameLst>
                                              <p:attrName>ppt_w</p:attrName>
                                            </p:attrNameLst>
                                          </p:cBhvr>
                                          <p:tavLst>
                                            <p:tav tm="0">
                                              <p:val>
                                                <p:fltVal val="0"/>
                                              </p:val>
                                            </p:tav>
                                            <p:tav tm="100000">
                                              <p:val>
                                                <p:strVal val="#ppt_w"/>
                                              </p:val>
                                            </p:tav>
                                          </p:tavLst>
                                        </p:anim>
                                        <p:anim calcmode="lin" valueType="num">
                                          <p:cBhvr>
                                            <p:cTn id="93" dur="500" fill="hold"/>
                                            <p:tgtEl>
                                              <p:spTgt spid="88"/>
                                            </p:tgtEl>
                                            <p:attrNameLst>
                                              <p:attrName>ppt_h</p:attrName>
                                            </p:attrNameLst>
                                          </p:cBhvr>
                                          <p:tavLst>
                                            <p:tav tm="0">
                                              <p:val>
                                                <p:fltVal val="0"/>
                                              </p:val>
                                            </p:tav>
                                            <p:tav tm="100000">
                                              <p:val>
                                                <p:strVal val="#ppt_h"/>
                                              </p:val>
                                            </p:tav>
                                          </p:tavLst>
                                        </p:anim>
                                        <p:anim calcmode="lin" valueType="num">
                                          <p:cBhvr>
                                            <p:cTn id="94" dur="500" fill="hold"/>
                                            <p:tgtEl>
                                              <p:spTgt spid="88"/>
                                            </p:tgtEl>
                                            <p:attrNameLst>
                                              <p:attrName>style.rotation</p:attrName>
                                            </p:attrNameLst>
                                          </p:cBhvr>
                                          <p:tavLst>
                                            <p:tav tm="0">
                                              <p:val>
                                                <p:fltVal val="360"/>
                                              </p:val>
                                            </p:tav>
                                            <p:tav tm="100000">
                                              <p:val>
                                                <p:fltVal val="0"/>
                                              </p:val>
                                            </p:tav>
                                          </p:tavLst>
                                        </p:anim>
                                        <p:animEffect transition="in" filter="fade">
                                          <p:cBhvr>
                                            <p:cTn id="95" dur="500"/>
                                            <p:tgtEl>
                                              <p:spTgt spid="88"/>
                                            </p:tgtEl>
                                          </p:cBhvr>
                                        </p:animEffect>
                                      </p:childTnLst>
                                    </p:cTn>
                                  </p:par>
                                </p:childTnLst>
                              </p:cTn>
                            </p:par>
                            <p:par>
                              <p:cTn id="96" fill="hold">
                                <p:stCondLst>
                                  <p:cond delay="1500"/>
                                </p:stCondLst>
                                <p:childTnLst>
                                  <p:par>
                                    <p:cTn id="97" presetID="49" presetClass="entr" presetSubtype="0" decel="100000" fill="hold" grpId="0" nodeType="afterEffect">
                                      <p:stCondLst>
                                        <p:cond delay="0"/>
                                      </p:stCondLst>
                                      <p:childTnLst>
                                        <p:set>
                                          <p:cBhvr>
                                            <p:cTn id="98" dur="1" fill="hold">
                                              <p:stCondLst>
                                                <p:cond delay="0"/>
                                              </p:stCondLst>
                                            </p:cTn>
                                            <p:tgtEl>
                                              <p:spTgt spid="90"/>
                                            </p:tgtEl>
                                            <p:attrNameLst>
                                              <p:attrName>style.visibility</p:attrName>
                                            </p:attrNameLst>
                                          </p:cBhvr>
                                          <p:to>
                                            <p:strVal val="visible"/>
                                          </p:to>
                                        </p:set>
                                        <p:anim calcmode="lin" valueType="num">
                                          <p:cBhvr>
                                            <p:cTn id="99" dur="500" fill="hold"/>
                                            <p:tgtEl>
                                              <p:spTgt spid="90"/>
                                            </p:tgtEl>
                                            <p:attrNameLst>
                                              <p:attrName>ppt_w</p:attrName>
                                            </p:attrNameLst>
                                          </p:cBhvr>
                                          <p:tavLst>
                                            <p:tav tm="0">
                                              <p:val>
                                                <p:fltVal val="0"/>
                                              </p:val>
                                            </p:tav>
                                            <p:tav tm="100000">
                                              <p:val>
                                                <p:strVal val="#ppt_w"/>
                                              </p:val>
                                            </p:tav>
                                          </p:tavLst>
                                        </p:anim>
                                        <p:anim calcmode="lin" valueType="num">
                                          <p:cBhvr>
                                            <p:cTn id="100" dur="500" fill="hold"/>
                                            <p:tgtEl>
                                              <p:spTgt spid="90"/>
                                            </p:tgtEl>
                                            <p:attrNameLst>
                                              <p:attrName>ppt_h</p:attrName>
                                            </p:attrNameLst>
                                          </p:cBhvr>
                                          <p:tavLst>
                                            <p:tav tm="0">
                                              <p:val>
                                                <p:fltVal val="0"/>
                                              </p:val>
                                            </p:tav>
                                            <p:tav tm="100000">
                                              <p:val>
                                                <p:strVal val="#ppt_h"/>
                                              </p:val>
                                            </p:tav>
                                          </p:tavLst>
                                        </p:anim>
                                        <p:anim calcmode="lin" valueType="num">
                                          <p:cBhvr>
                                            <p:cTn id="101" dur="500" fill="hold"/>
                                            <p:tgtEl>
                                              <p:spTgt spid="90"/>
                                            </p:tgtEl>
                                            <p:attrNameLst>
                                              <p:attrName>style.rotation</p:attrName>
                                            </p:attrNameLst>
                                          </p:cBhvr>
                                          <p:tavLst>
                                            <p:tav tm="0">
                                              <p:val>
                                                <p:fltVal val="360"/>
                                              </p:val>
                                            </p:tav>
                                            <p:tav tm="100000">
                                              <p:val>
                                                <p:fltVal val="0"/>
                                              </p:val>
                                            </p:tav>
                                          </p:tavLst>
                                        </p:anim>
                                        <p:animEffect transition="in" filter="fade">
                                          <p:cBhvr>
                                            <p:cTn id="102" dur="500"/>
                                            <p:tgtEl>
                                              <p:spTgt spid="90"/>
                                            </p:tgtEl>
                                          </p:cBhvr>
                                        </p:animEffect>
                                      </p:childTnLst>
                                    </p:cTn>
                                  </p:par>
                                </p:childTnLst>
                              </p:cTn>
                            </p:par>
                          </p:childTnLst>
                        </p:cTn>
                      </p:par>
                      <p:par>
                        <p:cTn id="103" fill="hold">
                          <p:stCondLst>
                            <p:cond delay="indefinite"/>
                          </p:stCondLst>
                          <p:childTnLst>
                            <p:par>
                              <p:cTn id="104" fill="hold">
                                <p:stCondLst>
                                  <p:cond delay="0"/>
                                </p:stCondLst>
                                <p:childTnLst>
                                  <p:par>
                                    <p:cTn id="105" presetID="50" presetClass="entr" presetSubtype="0" decel="100000" fill="hold" grpId="0" nodeType="clickEffect">
                                      <p:stCondLst>
                                        <p:cond delay="0"/>
                                      </p:stCondLst>
                                      <p:childTnLst>
                                        <p:set>
                                          <p:cBhvr>
                                            <p:cTn id="106" dur="1" fill="hold">
                                              <p:stCondLst>
                                                <p:cond delay="0"/>
                                              </p:stCondLst>
                                            </p:cTn>
                                            <p:tgtEl>
                                              <p:spTgt spid="85"/>
                                            </p:tgtEl>
                                            <p:attrNameLst>
                                              <p:attrName>style.visibility</p:attrName>
                                            </p:attrNameLst>
                                          </p:cBhvr>
                                          <p:to>
                                            <p:strVal val="visible"/>
                                          </p:to>
                                        </p:set>
                                        <p:anim calcmode="lin" valueType="num">
                                          <p:cBhvr>
                                            <p:cTn id="107" dur="1000" fill="hold"/>
                                            <p:tgtEl>
                                              <p:spTgt spid="85"/>
                                            </p:tgtEl>
                                            <p:attrNameLst>
                                              <p:attrName>ppt_w</p:attrName>
                                            </p:attrNameLst>
                                          </p:cBhvr>
                                          <p:tavLst>
                                            <p:tav tm="0">
                                              <p:val>
                                                <p:strVal val="#ppt_w+.3"/>
                                              </p:val>
                                            </p:tav>
                                            <p:tav tm="100000">
                                              <p:val>
                                                <p:strVal val="#ppt_w"/>
                                              </p:val>
                                            </p:tav>
                                          </p:tavLst>
                                        </p:anim>
                                        <p:anim calcmode="lin" valueType="num">
                                          <p:cBhvr>
                                            <p:cTn id="108" dur="1000" fill="hold"/>
                                            <p:tgtEl>
                                              <p:spTgt spid="85"/>
                                            </p:tgtEl>
                                            <p:attrNameLst>
                                              <p:attrName>ppt_h</p:attrName>
                                            </p:attrNameLst>
                                          </p:cBhvr>
                                          <p:tavLst>
                                            <p:tav tm="0">
                                              <p:val>
                                                <p:strVal val="#ppt_h"/>
                                              </p:val>
                                            </p:tav>
                                            <p:tav tm="100000">
                                              <p:val>
                                                <p:strVal val="#ppt_h"/>
                                              </p:val>
                                            </p:tav>
                                          </p:tavLst>
                                        </p:anim>
                                        <p:animEffect transition="in" filter="fade">
                                          <p:cBhvr>
                                            <p:cTn id="109" dur="1000"/>
                                            <p:tgtEl>
                                              <p:spTgt spid="85"/>
                                            </p:tgtEl>
                                          </p:cBhvr>
                                        </p:animEffect>
                                      </p:childTnLst>
                                    </p:cTn>
                                  </p:par>
                                </p:childTnLst>
                              </p:cTn>
                            </p:par>
                            <p:par>
                              <p:cTn id="110" fill="hold">
                                <p:stCondLst>
                                  <p:cond delay="1000"/>
                                </p:stCondLst>
                                <p:childTnLst>
                                  <p:par>
                                    <p:cTn id="111" presetID="49" presetClass="entr" presetSubtype="0" decel="100000" fill="hold" grpId="0" nodeType="afterEffect">
                                      <p:stCondLst>
                                        <p:cond delay="0"/>
                                      </p:stCondLst>
                                      <p:childTnLst>
                                        <p:set>
                                          <p:cBhvr>
                                            <p:cTn id="112" dur="1" fill="hold">
                                              <p:stCondLst>
                                                <p:cond delay="0"/>
                                              </p:stCondLst>
                                            </p:cTn>
                                            <p:tgtEl>
                                              <p:spTgt spid="91"/>
                                            </p:tgtEl>
                                            <p:attrNameLst>
                                              <p:attrName>style.visibility</p:attrName>
                                            </p:attrNameLst>
                                          </p:cBhvr>
                                          <p:to>
                                            <p:strVal val="visible"/>
                                          </p:to>
                                        </p:set>
                                        <p:anim calcmode="lin" valueType="num">
                                          <p:cBhvr>
                                            <p:cTn id="113" dur="500" fill="hold"/>
                                            <p:tgtEl>
                                              <p:spTgt spid="91"/>
                                            </p:tgtEl>
                                            <p:attrNameLst>
                                              <p:attrName>ppt_w</p:attrName>
                                            </p:attrNameLst>
                                          </p:cBhvr>
                                          <p:tavLst>
                                            <p:tav tm="0">
                                              <p:val>
                                                <p:fltVal val="0"/>
                                              </p:val>
                                            </p:tav>
                                            <p:tav tm="100000">
                                              <p:val>
                                                <p:strVal val="#ppt_w"/>
                                              </p:val>
                                            </p:tav>
                                          </p:tavLst>
                                        </p:anim>
                                        <p:anim calcmode="lin" valueType="num">
                                          <p:cBhvr>
                                            <p:cTn id="114" dur="500" fill="hold"/>
                                            <p:tgtEl>
                                              <p:spTgt spid="91"/>
                                            </p:tgtEl>
                                            <p:attrNameLst>
                                              <p:attrName>ppt_h</p:attrName>
                                            </p:attrNameLst>
                                          </p:cBhvr>
                                          <p:tavLst>
                                            <p:tav tm="0">
                                              <p:val>
                                                <p:fltVal val="0"/>
                                              </p:val>
                                            </p:tav>
                                            <p:tav tm="100000">
                                              <p:val>
                                                <p:strVal val="#ppt_h"/>
                                              </p:val>
                                            </p:tav>
                                          </p:tavLst>
                                        </p:anim>
                                        <p:anim calcmode="lin" valueType="num">
                                          <p:cBhvr>
                                            <p:cTn id="115" dur="500" fill="hold"/>
                                            <p:tgtEl>
                                              <p:spTgt spid="91"/>
                                            </p:tgtEl>
                                            <p:attrNameLst>
                                              <p:attrName>style.rotation</p:attrName>
                                            </p:attrNameLst>
                                          </p:cBhvr>
                                          <p:tavLst>
                                            <p:tav tm="0">
                                              <p:val>
                                                <p:fltVal val="360"/>
                                              </p:val>
                                            </p:tav>
                                            <p:tav tm="100000">
                                              <p:val>
                                                <p:fltVal val="0"/>
                                              </p:val>
                                            </p:tav>
                                          </p:tavLst>
                                        </p:anim>
                                        <p:animEffect transition="in" filter="fade">
                                          <p:cBhvr>
                                            <p:cTn id="116" dur="500"/>
                                            <p:tgtEl>
                                              <p:spTgt spid="91"/>
                                            </p:tgtEl>
                                          </p:cBhvr>
                                        </p:animEffect>
                                      </p:childTnLst>
                                    </p:cTn>
                                  </p:par>
                                </p:childTnLst>
                              </p:cTn>
                            </p:par>
                            <p:par>
                              <p:cTn id="117" fill="hold">
                                <p:stCondLst>
                                  <p:cond delay="1500"/>
                                </p:stCondLst>
                                <p:childTnLst>
                                  <p:par>
                                    <p:cTn id="118" presetID="49" presetClass="entr" presetSubtype="0" decel="100000" fill="hold" grpId="0" nodeType="afterEffect">
                                      <p:stCondLst>
                                        <p:cond delay="0"/>
                                      </p:stCondLst>
                                      <p:childTnLst>
                                        <p:set>
                                          <p:cBhvr>
                                            <p:cTn id="119" dur="1" fill="hold">
                                              <p:stCondLst>
                                                <p:cond delay="0"/>
                                              </p:stCondLst>
                                            </p:cTn>
                                            <p:tgtEl>
                                              <p:spTgt spid="92"/>
                                            </p:tgtEl>
                                            <p:attrNameLst>
                                              <p:attrName>style.visibility</p:attrName>
                                            </p:attrNameLst>
                                          </p:cBhvr>
                                          <p:to>
                                            <p:strVal val="visible"/>
                                          </p:to>
                                        </p:set>
                                        <p:anim calcmode="lin" valueType="num">
                                          <p:cBhvr>
                                            <p:cTn id="120" dur="500" fill="hold"/>
                                            <p:tgtEl>
                                              <p:spTgt spid="92"/>
                                            </p:tgtEl>
                                            <p:attrNameLst>
                                              <p:attrName>ppt_w</p:attrName>
                                            </p:attrNameLst>
                                          </p:cBhvr>
                                          <p:tavLst>
                                            <p:tav tm="0">
                                              <p:val>
                                                <p:fltVal val="0"/>
                                              </p:val>
                                            </p:tav>
                                            <p:tav tm="100000">
                                              <p:val>
                                                <p:strVal val="#ppt_w"/>
                                              </p:val>
                                            </p:tav>
                                          </p:tavLst>
                                        </p:anim>
                                        <p:anim calcmode="lin" valueType="num">
                                          <p:cBhvr>
                                            <p:cTn id="121" dur="500" fill="hold"/>
                                            <p:tgtEl>
                                              <p:spTgt spid="92"/>
                                            </p:tgtEl>
                                            <p:attrNameLst>
                                              <p:attrName>ppt_h</p:attrName>
                                            </p:attrNameLst>
                                          </p:cBhvr>
                                          <p:tavLst>
                                            <p:tav tm="0">
                                              <p:val>
                                                <p:fltVal val="0"/>
                                              </p:val>
                                            </p:tav>
                                            <p:tav tm="100000">
                                              <p:val>
                                                <p:strVal val="#ppt_h"/>
                                              </p:val>
                                            </p:tav>
                                          </p:tavLst>
                                        </p:anim>
                                        <p:anim calcmode="lin" valueType="num">
                                          <p:cBhvr>
                                            <p:cTn id="122" dur="500" fill="hold"/>
                                            <p:tgtEl>
                                              <p:spTgt spid="92"/>
                                            </p:tgtEl>
                                            <p:attrNameLst>
                                              <p:attrName>style.rotation</p:attrName>
                                            </p:attrNameLst>
                                          </p:cBhvr>
                                          <p:tavLst>
                                            <p:tav tm="0">
                                              <p:val>
                                                <p:fltVal val="360"/>
                                              </p:val>
                                            </p:tav>
                                            <p:tav tm="100000">
                                              <p:val>
                                                <p:fltVal val="0"/>
                                              </p:val>
                                            </p:tav>
                                          </p:tavLst>
                                        </p:anim>
                                        <p:animEffect transition="in" filter="fade">
                                          <p:cBhvr>
                                            <p:cTn id="12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5" grpId="0" animBg="1"/>
          <p:bldP spid="76" grpId="0" animBg="1"/>
          <p:bldP spid="77" grpId="0" animBg="1"/>
          <p:bldP spid="78" grpId="0" animBg="1"/>
          <p:bldP spid="80" grpId="0"/>
          <p:bldP spid="81" grpId="0"/>
          <p:bldP spid="82" grpId="0"/>
          <p:bldP spid="83" grpId="0"/>
          <p:bldP spid="84" grpId="0"/>
          <p:bldP spid="85" grpId="0"/>
          <p:bldP spid="86" grpId="0"/>
          <p:bldP spid="87" grpId="0"/>
          <p:bldP spid="88" grpId="0"/>
          <p:bldP spid="90" grpId="0"/>
          <p:bldP spid="91" grpId="0"/>
          <p:bldP spid="92" grpId="0"/>
          <p:bldP spid="79" grpId="0"/>
          <p:bldP spid="8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1000" fill="hold"/>
                                            <p:tgtEl>
                                              <p:spTgt spid="79"/>
                                            </p:tgtEl>
                                            <p:attrNameLst>
                                              <p:attrName>ppt_w</p:attrName>
                                            </p:attrNameLst>
                                          </p:cBhvr>
                                          <p:tavLst>
                                            <p:tav tm="0">
                                              <p:val>
                                                <p:strVal val="#ppt_w+.3"/>
                                              </p:val>
                                            </p:tav>
                                            <p:tav tm="100000">
                                              <p:val>
                                                <p:strVal val="#ppt_w"/>
                                              </p:val>
                                            </p:tav>
                                          </p:tavLst>
                                        </p:anim>
                                        <p:anim calcmode="lin" valueType="num">
                                          <p:cBhvr>
                                            <p:cTn id="8" dur="1000" fill="hold"/>
                                            <p:tgtEl>
                                              <p:spTgt spid="79"/>
                                            </p:tgtEl>
                                            <p:attrNameLst>
                                              <p:attrName>ppt_h</p:attrName>
                                            </p:attrNameLst>
                                          </p:cBhvr>
                                          <p:tavLst>
                                            <p:tav tm="0">
                                              <p:val>
                                                <p:strVal val="#ppt_h"/>
                                              </p:val>
                                            </p:tav>
                                            <p:tav tm="100000">
                                              <p:val>
                                                <p:strVal val="#ppt_h"/>
                                              </p:val>
                                            </p:tav>
                                          </p:tavLst>
                                        </p:anim>
                                        <p:animEffect transition="in" filter="fade">
                                          <p:cBhvr>
                                            <p:cTn id="9" dur="1000"/>
                                            <p:tgtEl>
                                              <p:spTgt spid="79"/>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9"/>
                                            </p:tgtEl>
                                            <p:attrNameLst>
                                              <p:attrName>style.visibility</p:attrName>
                                            </p:attrNameLst>
                                          </p:cBhvr>
                                          <p:to>
                                            <p:strVal val="visible"/>
                                          </p:to>
                                        </p:set>
                                        <p:anim calcmode="lin" valueType="num">
                                          <p:cBhvr>
                                            <p:cTn id="12" dur="1000" fill="hold"/>
                                            <p:tgtEl>
                                              <p:spTgt spid="89"/>
                                            </p:tgtEl>
                                            <p:attrNameLst>
                                              <p:attrName>ppt_w</p:attrName>
                                            </p:attrNameLst>
                                          </p:cBhvr>
                                          <p:tavLst>
                                            <p:tav tm="0">
                                              <p:val>
                                                <p:strVal val="#ppt_w+.3"/>
                                              </p:val>
                                            </p:tav>
                                            <p:tav tm="100000">
                                              <p:val>
                                                <p:strVal val="#ppt_w"/>
                                              </p:val>
                                            </p:tav>
                                          </p:tavLst>
                                        </p:anim>
                                        <p:anim calcmode="lin" valueType="num">
                                          <p:cBhvr>
                                            <p:cTn id="13" dur="1000" fill="hold"/>
                                            <p:tgtEl>
                                              <p:spTgt spid="89"/>
                                            </p:tgtEl>
                                            <p:attrNameLst>
                                              <p:attrName>ppt_h</p:attrName>
                                            </p:attrNameLst>
                                          </p:cBhvr>
                                          <p:tavLst>
                                            <p:tav tm="0">
                                              <p:val>
                                                <p:strVal val="#ppt_h"/>
                                              </p:val>
                                            </p:tav>
                                            <p:tav tm="100000">
                                              <p:val>
                                                <p:strVal val="#ppt_h"/>
                                              </p:val>
                                            </p:tav>
                                          </p:tavLst>
                                        </p:anim>
                                        <p:animEffect transition="in" filter="fade">
                                          <p:cBhvr>
                                            <p:cTn id="14" dur="1000"/>
                                            <p:tgtEl>
                                              <p:spTgt spid="89"/>
                                            </p:tgtEl>
                                          </p:cBhvr>
                                        </p:animEffect>
                                      </p:childTnLst>
                                    </p:cTn>
                                  </p:par>
                                  <p:par>
                                    <p:cTn id="15" presetID="2" presetClass="entr" presetSubtype="1"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additive="base">
                                            <p:cTn id="17" dur="1100" fill="hold"/>
                                            <p:tgtEl>
                                              <p:spTgt spid="76"/>
                                            </p:tgtEl>
                                            <p:attrNameLst>
                                              <p:attrName>ppt_x</p:attrName>
                                            </p:attrNameLst>
                                          </p:cBhvr>
                                          <p:tavLst>
                                            <p:tav tm="0">
                                              <p:val>
                                                <p:strVal val="#ppt_x"/>
                                              </p:val>
                                            </p:tav>
                                            <p:tav tm="100000">
                                              <p:val>
                                                <p:strVal val="#ppt_x"/>
                                              </p:val>
                                            </p:tav>
                                          </p:tavLst>
                                        </p:anim>
                                        <p:anim calcmode="lin" valueType="num">
                                          <p:cBhvr additive="base">
                                            <p:cTn id="18" dur="1100" fill="hold"/>
                                            <p:tgtEl>
                                              <p:spTgt spid="76"/>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1100" fill="hold"/>
                                            <p:tgtEl>
                                              <p:spTgt spid="70"/>
                                            </p:tgtEl>
                                            <p:attrNameLst>
                                              <p:attrName>ppt_x</p:attrName>
                                            </p:attrNameLst>
                                          </p:cBhvr>
                                          <p:tavLst>
                                            <p:tav tm="0">
                                              <p:val>
                                                <p:strVal val="1+#ppt_w/2"/>
                                              </p:val>
                                            </p:tav>
                                            <p:tav tm="100000">
                                              <p:val>
                                                <p:strVal val="#ppt_x"/>
                                              </p:val>
                                            </p:tav>
                                          </p:tavLst>
                                        </p:anim>
                                        <p:anim calcmode="lin" valueType="num">
                                          <p:cBhvr additive="base">
                                            <p:cTn id="22" dur="11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30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1100" fill="hold"/>
                                            <p:tgtEl>
                                              <p:spTgt spid="71"/>
                                            </p:tgtEl>
                                            <p:attrNameLst>
                                              <p:attrName>ppt_x</p:attrName>
                                            </p:attrNameLst>
                                          </p:cBhvr>
                                          <p:tavLst>
                                            <p:tav tm="0">
                                              <p:val>
                                                <p:strVal val="1+#ppt_w/2"/>
                                              </p:val>
                                            </p:tav>
                                            <p:tav tm="100000">
                                              <p:val>
                                                <p:strVal val="#ppt_x"/>
                                              </p:val>
                                            </p:tav>
                                          </p:tavLst>
                                        </p:anim>
                                        <p:anim calcmode="lin" valueType="num">
                                          <p:cBhvr additive="base">
                                            <p:cTn id="26" dur="1100" fill="hold"/>
                                            <p:tgtEl>
                                              <p:spTgt spid="71"/>
                                            </p:tgtEl>
                                            <p:attrNameLst>
                                              <p:attrName>ppt_y</p:attrName>
                                            </p:attrNameLst>
                                          </p:cBhvr>
                                          <p:tavLst>
                                            <p:tav tm="0">
                                              <p:val>
                                                <p:strVal val="#ppt_y"/>
                                              </p:val>
                                            </p:tav>
                                            <p:tav tm="100000">
                                              <p:val>
                                                <p:strVal val="#ppt_y"/>
                                              </p:val>
                                            </p:tav>
                                          </p:tavLst>
                                        </p:anim>
                                      </p:childTnLst>
                                    </p:cTn>
                                  </p:par>
                                  <p:par>
                                    <p:cTn id="27" presetID="2" presetClass="entr" presetSubtype="1" fill="hold" grpId="0" nodeType="withEffect">
                                      <p:stCondLst>
                                        <p:cond delay="300"/>
                                      </p:stCondLst>
                                      <p:childTnLst>
                                        <p:set>
                                          <p:cBhvr>
                                            <p:cTn id="28" dur="1" fill="hold">
                                              <p:stCondLst>
                                                <p:cond delay="0"/>
                                              </p:stCondLst>
                                            </p:cTn>
                                            <p:tgtEl>
                                              <p:spTgt spid="77"/>
                                            </p:tgtEl>
                                            <p:attrNameLst>
                                              <p:attrName>style.visibility</p:attrName>
                                            </p:attrNameLst>
                                          </p:cBhvr>
                                          <p:to>
                                            <p:strVal val="visible"/>
                                          </p:to>
                                        </p:set>
                                        <p:anim calcmode="lin" valueType="num">
                                          <p:cBhvr additive="base">
                                            <p:cTn id="29" dur="1100" fill="hold"/>
                                            <p:tgtEl>
                                              <p:spTgt spid="77"/>
                                            </p:tgtEl>
                                            <p:attrNameLst>
                                              <p:attrName>ppt_x</p:attrName>
                                            </p:attrNameLst>
                                          </p:cBhvr>
                                          <p:tavLst>
                                            <p:tav tm="0">
                                              <p:val>
                                                <p:strVal val="#ppt_x"/>
                                              </p:val>
                                            </p:tav>
                                            <p:tav tm="100000">
                                              <p:val>
                                                <p:strVal val="#ppt_x"/>
                                              </p:val>
                                            </p:tav>
                                          </p:tavLst>
                                        </p:anim>
                                        <p:anim calcmode="lin" valueType="num">
                                          <p:cBhvr additive="base">
                                            <p:cTn id="30" dur="1100" fill="hold"/>
                                            <p:tgtEl>
                                              <p:spTgt spid="77"/>
                                            </p:tgtEl>
                                            <p:attrNameLst>
                                              <p:attrName>ppt_y</p:attrName>
                                            </p:attrNameLst>
                                          </p:cBhvr>
                                          <p:tavLst>
                                            <p:tav tm="0">
                                              <p:val>
                                                <p:strVal val="0-#ppt_h/2"/>
                                              </p:val>
                                            </p:tav>
                                            <p:tav tm="100000">
                                              <p:val>
                                                <p:strVal val="#ppt_y"/>
                                              </p:val>
                                            </p:tav>
                                          </p:tavLst>
                                        </p:anim>
                                      </p:childTnLst>
                                    </p:cTn>
                                  </p:par>
                                  <p:par>
                                    <p:cTn id="31" presetID="2" presetClass="entr" presetSubtype="2" fill="hold" grpId="0" nodeType="withEffect">
                                      <p:stCondLst>
                                        <p:cond delay="600"/>
                                      </p:stCondLst>
                                      <p:childTnLst>
                                        <p:set>
                                          <p:cBhvr>
                                            <p:cTn id="32" dur="1" fill="hold">
                                              <p:stCondLst>
                                                <p:cond delay="0"/>
                                              </p:stCondLst>
                                            </p:cTn>
                                            <p:tgtEl>
                                              <p:spTgt spid="72"/>
                                            </p:tgtEl>
                                            <p:attrNameLst>
                                              <p:attrName>style.visibility</p:attrName>
                                            </p:attrNameLst>
                                          </p:cBhvr>
                                          <p:to>
                                            <p:strVal val="visible"/>
                                          </p:to>
                                        </p:set>
                                        <p:anim calcmode="lin" valueType="num">
                                          <p:cBhvr additive="base">
                                            <p:cTn id="33" dur="1100" fill="hold"/>
                                            <p:tgtEl>
                                              <p:spTgt spid="72"/>
                                            </p:tgtEl>
                                            <p:attrNameLst>
                                              <p:attrName>ppt_x</p:attrName>
                                            </p:attrNameLst>
                                          </p:cBhvr>
                                          <p:tavLst>
                                            <p:tav tm="0">
                                              <p:val>
                                                <p:strVal val="1+#ppt_w/2"/>
                                              </p:val>
                                            </p:tav>
                                            <p:tav tm="100000">
                                              <p:val>
                                                <p:strVal val="#ppt_x"/>
                                              </p:val>
                                            </p:tav>
                                          </p:tavLst>
                                        </p:anim>
                                        <p:anim calcmode="lin" valueType="num">
                                          <p:cBhvr additive="base">
                                            <p:cTn id="34" dur="1100" fill="hold"/>
                                            <p:tgtEl>
                                              <p:spTgt spid="72"/>
                                            </p:tgtEl>
                                            <p:attrNameLst>
                                              <p:attrName>ppt_y</p:attrName>
                                            </p:attrNameLst>
                                          </p:cBhvr>
                                          <p:tavLst>
                                            <p:tav tm="0">
                                              <p:val>
                                                <p:strVal val="#ppt_y"/>
                                              </p:val>
                                            </p:tav>
                                            <p:tav tm="100000">
                                              <p:val>
                                                <p:strVal val="#ppt_y"/>
                                              </p:val>
                                            </p:tav>
                                          </p:tavLst>
                                        </p:anim>
                                      </p:childTnLst>
                                    </p:cTn>
                                  </p:par>
                                  <p:par>
                                    <p:cTn id="35" presetID="2" presetClass="entr" presetSubtype="1" fill="hold" grpId="0" nodeType="withEffect">
                                      <p:stCondLst>
                                        <p:cond delay="600"/>
                                      </p:stCondLst>
                                      <p:childTnLst>
                                        <p:set>
                                          <p:cBhvr>
                                            <p:cTn id="36" dur="1" fill="hold">
                                              <p:stCondLst>
                                                <p:cond delay="0"/>
                                              </p:stCondLst>
                                            </p:cTn>
                                            <p:tgtEl>
                                              <p:spTgt spid="78"/>
                                            </p:tgtEl>
                                            <p:attrNameLst>
                                              <p:attrName>style.visibility</p:attrName>
                                            </p:attrNameLst>
                                          </p:cBhvr>
                                          <p:to>
                                            <p:strVal val="visible"/>
                                          </p:to>
                                        </p:set>
                                        <p:anim calcmode="lin" valueType="num">
                                          <p:cBhvr additive="base">
                                            <p:cTn id="37" dur="1100" fill="hold"/>
                                            <p:tgtEl>
                                              <p:spTgt spid="78"/>
                                            </p:tgtEl>
                                            <p:attrNameLst>
                                              <p:attrName>ppt_x</p:attrName>
                                            </p:attrNameLst>
                                          </p:cBhvr>
                                          <p:tavLst>
                                            <p:tav tm="0">
                                              <p:val>
                                                <p:strVal val="#ppt_x"/>
                                              </p:val>
                                            </p:tav>
                                            <p:tav tm="100000">
                                              <p:val>
                                                <p:strVal val="#ppt_x"/>
                                              </p:val>
                                            </p:tav>
                                          </p:tavLst>
                                        </p:anim>
                                        <p:anim calcmode="lin" valueType="num">
                                          <p:cBhvr additive="base">
                                            <p:cTn id="38" dur="1100" fill="hold"/>
                                            <p:tgtEl>
                                              <p:spTgt spid="78"/>
                                            </p:tgtEl>
                                            <p:attrNameLst>
                                              <p:attrName>ppt_y</p:attrName>
                                            </p:attrNameLst>
                                          </p:cBhvr>
                                          <p:tavLst>
                                            <p:tav tm="0">
                                              <p:val>
                                                <p:strVal val="0-#ppt_h/2"/>
                                              </p:val>
                                            </p:tav>
                                            <p:tav tm="100000">
                                              <p:val>
                                                <p:strVal val="#ppt_y"/>
                                              </p:val>
                                            </p:tav>
                                          </p:tavLst>
                                        </p:anim>
                                      </p:childTnLst>
                                    </p:cTn>
                                  </p:par>
                                  <p:par>
                                    <p:cTn id="39" presetID="2" presetClass="entr" presetSubtype="2" fill="hold" grpId="0" nodeType="withEffect">
                                      <p:stCondLst>
                                        <p:cond delay="900"/>
                                      </p:stCondLst>
                                      <p:childTnLst>
                                        <p:set>
                                          <p:cBhvr>
                                            <p:cTn id="40" dur="1" fill="hold">
                                              <p:stCondLst>
                                                <p:cond delay="0"/>
                                              </p:stCondLst>
                                            </p:cTn>
                                            <p:tgtEl>
                                              <p:spTgt spid="75"/>
                                            </p:tgtEl>
                                            <p:attrNameLst>
                                              <p:attrName>style.visibility</p:attrName>
                                            </p:attrNameLst>
                                          </p:cBhvr>
                                          <p:to>
                                            <p:strVal val="visible"/>
                                          </p:to>
                                        </p:set>
                                        <p:anim calcmode="lin" valueType="num">
                                          <p:cBhvr additive="base">
                                            <p:cTn id="41" dur="1100" fill="hold"/>
                                            <p:tgtEl>
                                              <p:spTgt spid="75"/>
                                            </p:tgtEl>
                                            <p:attrNameLst>
                                              <p:attrName>ppt_x</p:attrName>
                                            </p:attrNameLst>
                                          </p:cBhvr>
                                          <p:tavLst>
                                            <p:tav tm="0">
                                              <p:val>
                                                <p:strVal val="1+#ppt_w/2"/>
                                              </p:val>
                                            </p:tav>
                                            <p:tav tm="100000">
                                              <p:val>
                                                <p:strVal val="#ppt_x"/>
                                              </p:val>
                                            </p:tav>
                                          </p:tavLst>
                                        </p:anim>
                                        <p:anim calcmode="lin" valueType="num">
                                          <p:cBhvr additive="base">
                                            <p:cTn id="42" dur="1100" fill="hold"/>
                                            <p:tgtEl>
                                              <p:spTgt spid="75"/>
                                            </p:tgtEl>
                                            <p:attrNameLst>
                                              <p:attrName>ppt_y</p:attrName>
                                            </p:attrNameLst>
                                          </p:cBhvr>
                                          <p:tavLst>
                                            <p:tav tm="0">
                                              <p:val>
                                                <p:strVal val="#ppt_y"/>
                                              </p:val>
                                            </p:tav>
                                            <p:tav tm="100000">
                                              <p:val>
                                                <p:strVal val="#ppt_y"/>
                                              </p:val>
                                            </p:tav>
                                          </p:tavLst>
                                        </p:anim>
                                      </p:childTnLst>
                                    </p:cTn>
                                  </p:par>
                                </p:childTnLst>
                              </p:cTn>
                            </p:par>
                            <p:par>
                              <p:cTn id="43" fill="hold">
                                <p:stCondLst>
                                  <p:cond delay="2000"/>
                                </p:stCondLst>
                                <p:childTnLst>
                                  <p:par>
                                    <p:cTn id="44" presetID="50" presetClass="entr" presetSubtype="0" decel="100000"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p:cTn id="46" dur="1000" fill="hold"/>
                                            <p:tgtEl>
                                              <p:spTgt spid="80"/>
                                            </p:tgtEl>
                                            <p:attrNameLst>
                                              <p:attrName>ppt_w</p:attrName>
                                            </p:attrNameLst>
                                          </p:cBhvr>
                                          <p:tavLst>
                                            <p:tav tm="0">
                                              <p:val>
                                                <p:strVal val="#ppt_w+.3"/>
                                              </p:val>
                                            </p:tav>
                                            <p:tav tm="100000">
                                              <p:val>
                                                <p:strVal val="#ppt_w"/>
                                              </p:val>
                                            </p:tav>
                                          </p:tavLst>
                                        </p:anim>
                                        <p:anim calcmode="lin" valueType="num">
                                          <p:cBhvr>
                                            <p:cTn id="47" dur="1000" fill="hold"/>
                                            <p:tgtEl>
                                              <p:spTgt spid="80"/>
                                            </p:tgtEl>
                                            <p:attrNameLst>
                                              <p:attrName>ppt_h</p:attrName>
                                            </p:attrNameLst>
                                          </p:cBhvr>
                                          <p:tavLst>
                                            <p:tav tm="0">
                                              <p:val>
                                                <p:strVal val="#ppt_h"/>
                                              </p:val>
                                            </p:tav>
                                            <p:tav tm="100000">
                                              <p:val>
                                                <p:strVal val="#ppt_h"/>
                                              </p:val>
                                            </p:tav>
                                          </p:tavLst>
                                        </p:anim>
                                        <p:animEffect transition="in" filter="fade">
                                          <p:cBhvr>
                                            <p:cTn id="48" dur="1000"/>
                                            <p:tgtEl>
                                              <p:spTgt spid="80"/>
                                            </p:tgtEl>
                                          </p:cBhvr>
                                        </p:animEffect>
                                      </p:childTnLst>
                                    </p:cTn>
                                  </p:par>
                                </p:childTnLst>
                              </p:cTn>
                            </p:par>
                            <p:par>
                              <p:cTn id="49" fill="hold">
                                <p:stCondLst>
                                  <p:cond delay="3000"/>
                                </p:stCondLst>
                                <p:childTnLst>
                                  <p:par>
                                    <p:cTn id="50" presetID="50" presetClass="entr" presetSubtype="0" decel="100000"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p:cTn id="52" dur="1000" fill="hold"/>
                                            <p:tgtEl>
                                              <p:spTgt spid="81"/>
                                            </p:tgtEl>
                                            <p:attrNameLst>
                                              <p:attrName>ppt_w</p:attrName>
                                            </p:attrNameLst>
                                          </p:cBhvr>
                                          <p:tavLst>
                                            <p:tav tm="0">
                                              <p:val>
                                                <p:strVal val="#ppt_w+.3"/>
                                              </p:val>
                                            </p:tav>
                                            <p:tav tm="100000">
                                              <p:val>
                                                <p:strVal val="#ppt_w"/>
                                              </p:val>
                                            </p:tav>
                                          </p:tavLst>
                                        </p:anim>
                                        <p:anim calcmode="lin" valueType="num">
                                          <p:cBhvr>
                                            <p:cTn id="53" dur="1000" fill="hold"/>
                                            <p:tgtEl>
                                              <p:spTgt spid="81"/>
                                            </p:tgtEl>
                                            <p:attrNameLst>
                                              <p:attrName>ppt_h</p:attrName>
                                            </p:attrNameLst>
                                          </p:cBhvr>
                                          <p:tavLst>
                                            <p:tav tm="0">
                                              <p:val>
                                                <p:strVal val="#ppt_h"/>
                                              </p:val>
                                            </p:tav>
                                            <p:tav tm="100000">
                                              <p:val>
                                                <p:strVal val="#ppt_h"/>
                                              </p:val>
                                            </p:tav>
                                          </p:tavLst>
                                        </p:anim>
                                        <p:animEffect transition="in" filter="fade">
                                          <p:cBhvr>
                                            <p:cTn id="54" dur="1000"/>
                                            <p:tgtEl>
                                              <p:spTgt spid="81"/>
                                            </p:tgtEl>
                                          </p:cBhvr>
                                        </p:animEffect>
                                      </p:childTnLst>
                                    </p:cTn>
                                  </p:par>
                                </p:childTnLst>
                              </p:cTn>
                            </p:par>
                            <p:par>
                              <p:cTn id="55" fill="hold">
                                <p:stCondLst>
                                  <p:cond delay="4000"/>
                                </p:stCondLst>
                                <p:childTnLst>
                                  <p:par>
                                    <p:cTn id="56" presetID="50" presetClass="entr" presetSubtype="0" decel="100000" fill="hold" grpId="0" nodeType="afterEffect">
                                      <p:stCondLst>
                                        <p:cond delay="0"/>
                                      </p:stCondLst>
                                      <p:childTnLst>
                                        <p:set>
                                          <p:cBhvr>
                                            <p:cTn id="57" dur="1" fill="hold">
                                              <p:stCondLst>
                                                <p:cond delay="0"/>
                                              </p:stCondLst>
                                            </p:cTn>
                                            <p:tgtEl>
                                              <p:spTgt spid="82"/>
                                            </p:tgtEl>
                                            <p:attrNameLst>
                                              <p:attrName>style.visibility</p:attrName>
                                            </p:attrNameLst>
                                          </p:cBhvr>
                                          <p:to>
                                            <p:strVal val="visible"/>
                                          </p:to>
                                        </p:set>
                                        <p:anim calcmode="lin" valueType="num">
                                          <p:cBhvr>
                                            <p:cTn id="58" dur="1000" fill="hold"/>
                                            <p:tgtEl>
                                              <p:spTgt spid="82"/>
                                            </p:tgtEl>
                                            <p:attrNameLst>
                                              <p:attrName>ppt_w</p:attrName>
                                            </p:attrNameLst>
                                          </p:cBhvr>
                                          <p:tavLst>
                                            <p:tav tm="0">
                                              <p:val>
                                                <p:strVal val="#ppt_w+.3"/>
                                              </p:val>
                                            </p:tav>
                                            <p:tav tm="100000">
                                              <p:val>
                                                <p:strVal val="#ppt_w"/>
                                              </p:val>
                                            </p:tav>
                                          </p:tavLst>
                                        </p:anim>
                                        <p:anim calcmode="lin" valueType="num">
                                          <p:cBhvr>
                                            <p:cTn id="59" dur="1000" fill="hold"/>
                                            <p:tgtEl>
                                              <p:spTgt spid="82"/>
                                            </p:tgtEl>
                                            <p:attrNameLst>
                                              <p:attrName>ppt_h</p:attrName>
                                            </p:attrNameLst>
                                          </p:cBhvr>
                                          <p:tavLst>
                                            <p:tav tm="0">
                                              <p:val>
                                                <p:strVal val="#ppt_h"/>
                                              </p:val>
                                            </p:tav>
                                            <p:tav tm="100000">
                                              <p:val>
                                                <p:strVal val="#ppt_h"/>
                                              </p:val>
                                            </p:tav>
                                          </p:tavLst>
                                        </p:anim>
                                        <p:animEffect transition="in" filter="fade">
                                          <p:cBhvr>
                                            <p:cTn id="60" dur="1000"/>
                                            <p:tgtEl>
                                              <p:spTgt spid="82"/>
                                            </p:tgtEl>
                                          </p:cBhvr>
                                        </p:animEffect>
                                      </p:childTnLst>
                                    </p:cTn>
                                  </p:par>
                                </p:childTnLst>
                              </p:cTn>
                            </p:par>
                          </p:childTnLst>
                        </p:cTn>
                      </p:par>
                      <p:par>
                        <p:cTn id="61" fill="hold">
                          <p:stCondLst>
                            <p:cond delay="indefinite"/>
                          </p:stCondLst>
                          <p:childTnLst>
                            <p:par>
                              <p:cTn id="62" fill="hold">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83"/>
                                            </p:tgtEl>
                                            <p:attrNameLst>
                                              <p:attrName>style.visibility</p:attrName>
                                            </p:attrNameLst>
                                          </p:cBhvr>
                                          <p:to>
                                            <p:strVal val="visible"/>
                                          </p:to>
                                        </p:set>
                                        <p:anim calcmode="lin" valueType="num">
                                          <p:cBhvr>
                                            <p:cTn id="65" dur="1000" fill="hold"/>
                                            <p:tgtEl>
                                              <p:spTgt spid="83"/>
                                            </p:tgtEl>
                                            <p:attrNameLst>
                                              <p:attrName>ppt_w</p:attrName>
                                            </p:attrNameLst>
                                          </p:cBhvr>
                                          <p:tavLst>
                                            <p:tav tm="0">
                                              <p:val>
                                                <p:strVal val="#ppt_w+.3"/>
                                              </p:val>
                                            </p:tav>
                                            <p:tav tm="100000">
                                              <p:val>
                                                <p:strVal val="#ppt_w"/>
                                              </p:val>
                                            </p:tav>
                                          </p:tavLst>
                                        </p:anim>
                                        <p:anim calcmode="lin" valueType="num">
                                          <p:cBhvr>
                                            <p:cTn id="66" dur="1000" fill="hold"/>
                                            <p:tgtEl>
                                              <p:spTgt spid="83"/>
                                            </p:tgtEl>
                                            <p:attrNameLst>
                                              <p:attrName>ppt_h</p:attrName>
                                            </p:attrNameLst>
                                          </p:cBhvr>
                                          <p:tavLst>
                                            <p:tav tm="0">
                                              <p:val>
                                                <p:strVal val="#ppt_h"/>
                                              </p:val>
                                            </p:tav>
                                            <p:tav tm="100000">
                                              <p:val>
                                                <p:strVal val="#ppt_h"/>
                                              </p:val>
                                            </p:tav>
                                          </p:tavLst>
                                        </p:anim>
                                        <p:animEffect transition="in" filter="fade">
                                          <p:cBhvr>
                                            <p:cTn id="67" dur="1000"/>
                                            <p:tgtEl>
                                              <p:spTgt spid="83"/>
                                            </p:tgtEl>
                                          </p:cBhvr>
                                        </p:animEffect>
                                      </p:childTnLst>
                                    </p:cTn>
                                  </p:par>
                                </p:childTnLst>
                              </p:cTn>
                            </p:par>
                            <p:par>
                              <p:cTn id="68" fill="hold">
                                <p:stCondLst>
                                  <p:cond delay="1000"/>
                                </p:stCondLst>
                                <p:childTnLst>
                                  <p:par>
                                    <p:cTn id="69" presetID="49" presetClass="entr" presetSubtype="0" decel="100000"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 calcmode="lin" valueType="num">
                                          <p:cBhvr>
                                            <p:cTn id="71" dur="500" fill="hold"/>
                                            <p:tgtEl>
                                              <p:spTgt spid="86"/>
                                            </p:tgtEl>
                                            <p:attrNameLst>
                                              <p:attrName>ppt_w</p:attrName>
                                            </p:attrNameLst>
                                          </p:cBhvr>
                                          <p:tavLst>
                                            <p:tav tm="0">
                                              <p:val>
                                                <p:fltVal val="0"/>
                                              </p:val>
                                            </p:tav>
                                            <p:tav tm="100000">
                                              <p:val>
                                                <p:strVal val="#ppt_w"/>
                                              </p:val>
                                            </p:tav>
                                          </p:tavLst>
                                        </p:anim>
                                        <p:anim calcmode="lin" valueType="num">
                                          <p:cBhvr>
                                            <p:cTn id="72" dur="500" fill="hold"/>
                                            <p:tgtEl>
                                              <p:spTgt spid="86"/>
                                            </p:tgtEl>
                                            <p:attrNameLst>
                                              <p:attrName>ppt_h</p:attrName>
                                            </p:attrNameLst>
                                          </p:cBhvr>
                                          <p:tavLst>
                                            <p:tav tm="0">
                                              <p:val>
                                                <p:fltVal val="0"/>
                                              </p:val>
                                            </p:tav>
                                            <p:tav tm="100000">
                                              <p:val>
                                                <p:strVal val="#ppt_h"/>
                                              </p:val>
                                            </p:tav>
                                          </p:tavLst>
                                        </p:anim>
                                        <p:anim calcmode="lin" valueType="num">
                                          <p:cBhvr>
                                            <p:cTn id="73" dur="500" fill="hold"/>
                                            <p:tgtEl>
                                              <p:spTgt spid="86"/>
                                            </p:tgtEl>
                                            <p:attrNameLst>
                                              <p:attrName>style.rotation</p:attrName>
                                            </p:attrNameLst>
                                          </p:cBhvr>
                                          <p:tavLst>
                                            <p:tav tm="0">
                                              <p:val>
                                                <p:fltVal val="360"/>
                                              </p:val>
                                            </p:tav>
                                            <p:tav tm="100000">
                                              <p:val>
                                                <p:fltVal val="0"/>
                                              </p:val>
                                            </p:tav>
                                          </p:tavLst>
                                        </p:anim>
                                        <p:animEffect transition="in" filter="fade">
                                          <p:cBhvr>
                                            <p:cTn id="74" dur="500"/>
                                            <p:tgtEl>
                                              <p:spTgt spid="86"/>
                                            </p:tgtEl>
                                          </p:cBhvr>
                                        </p:animEffect>
                                      </p:childTnLst>
                                    </p:cTn>
                                  </p:par>
                                </p:childTnLst>
                              </p:cTn>
                            </p:par>
                            <p:par>
                              <p:cTn id="75" fill="hold">
                                <p:stCondLst>
                                  <p:cond delay="1500"/>
                                </p:stCondLst>
                                <p:childTnLst>
                                  <p:par>
                                    <p:cTn id="76" presetID="49" presetClass="entr" presetSubtype="0" decel="100000" fill="hold" grpId="0" nodeType="afterEffect">
                                      <p:stCondLst>
                                        <p:cond delay="0"/>
                                      </p:stCondLst>
                                      <p:childTnLst>
                                        <p:set>
                                          <p:cBhvr>
                                            <p:cTn id="77" dur="1" fill="hold">
                                              <p:stCondLst>
                                                <p:cond delay="0"/>
                                              </p:stCondLst>
                                            </p:cTn>
                                            <p:tgtEl>
                                              <p:spTgt spid="87"/>
                                            </p:tgtEl>
                                            <p:attrNameLst>
                                              <p:attrName>style.visibility</p:attrName>
                                            </p:attrNameLst>
                                          </p:cBhvr>
                                          <p:to>
                                            <p:strVal val="visible"/>
                                          </p:to>
                                        </p:set>
                                        <p:anim calcmode="lin" valueType="num">
                                          <p:cBhvr>
                                            <p:cTn id="78" dur="500" fill="hold"/>
                                            <p:tgtEl>
                                              <p:spTgt spid="87"/>
                                            </p:tgtEl>
                                            <p:attrNameLst>
                                              <p:attrName>ppt_w</p:attrName>
                                            </p:attrNameLst>
                                          </p:cBhvr>
                                          <p:tavLst>
                                            <p:tav tm="0">
                                              <p:val>
                                                <p:fltVal val="0"/>
                                              </p:val>
                                            </p:tav>
                                            <p:tav tm="100000">
                                              <p:val>
                                                <p:strVal val="#ppt_w"/>
                                              </p:val>
                                            </p:tav>
                                          </p:tavLst>
                                        </p:anim>
                                        <p:anim calcmode="lin" valueType="num">
                                          <p:cBhvr>
                                            <p:cTn id="79" dur="500" fill="hold"/>
                                            <p:tgtEl>
                                              <p:spTgt spid="87"/>
                                            </p:tgtEl>
                                            <p:attrNameLst>
                                              <p:attrName>ppt_h</p:attrName>
                                            </p:attrNameLst>
                                          </p:cBhvr>
                                          <p:tavLst>
                                            <p:tav tm="0">
                                              <p:val>
                                                <p:fltVal val="0"/>
                                              </p:val>
                                            </p:tav>
                                            <p:tav tm="100000">
                                              <p:val>
                                                <p:strVal val="#ppt_h"/>
                                              </p:val>
                                            </p:tav>
                                          </p:tavLst>
                                        </p:anim>
                                        <p:anim calcmode="lin" valueType="num">
                                          <p:cBhvr>
                                            <p:cTn id="80" dur="500" fill="hold"/>
                                            <p:tgtEl>
                                              <p:spTgt spid="87"/>
                                            </p:tgtEl>
                                            <p:attrNameLst>
                                              <p:attrName>style.rotation</p:attrName>
                                            </p:attrNameLst>
                                          </p:cBhvr>
                                          <p:tavLst>
                                            <p:tav tm="0">
                                              <p:val>
                                                <p:fltVal val="360"/>
                                              </p:val>
                                            </p:tav>
                                            <p:tav tm="100000">
                                              <p:val>
                                                <p:fltVal val="0"/>
                                              </p:val>
                                            </p:tav>
                                          </p:tavLst>
                                        </p:anim>
                                        <p:animEffect transition="in" filter="fade">
                                          <p:cBhvr>
                                            <p:cTn id="81" dur="500"/>
                                            <p:tgtEl>
                                              <p:spTgt spid="87"/>
                                            </p:tgtEl>
                                          </p:cBhvr>
                                        </p:animEffect>
                                      </p:childTnLst>
                                    </p:cTn>
                                  </p:par>
                                </p:childTnLst>
                              </p:cTn>
                            </p:par>
                          </p:childTnLst>
                        </p:cTn>
                      </p:par>
                      <p:par>
                        <p:cTn id="82" fill="hold">
                          <p:stCondLst>
                            <p:cond delay="indefinite"/>
                          </p:stCondLst>
                          <p:childTnLst>
                            <p:par>
                              <p:cTn id="83" fill="hold">
                                <p:stCondLst>
                                  <p:cond delay="0"/>
                                </p:stCondLst>
                                <p:childTnLst>
                                  <p:par>
                                    <p:cTn id="84" presetID="50" presetClass="entr" presetSubtype="0" decel="100000" fill="hold" grpId="0" nodeType="clickEffect">
                                      <p:stCondLst>
                                        <p:cond delay="0"/>
                                      </p:stCondLst>
                                      <p:childTnLst>
                                        <p:set>
                                          <p:cBhvr>
                                            <p:cTn id="85" dur="1" fill="hold">
                                              <p:stCondLst>
                                                <p:cond delay="0"/>
                                              </p:stCondLst>
                                            </p:cTn>
                                            <p:tgtEl>
                                              <p:spTgt spid="84"/>
                                            </p:tgtEl>
                                            <p:attrNameLst>
                                              <p:attrName>style.visibility</p:attrName>
                                            </p:attrNameLst>
                                          </p:cBhvr>
                                          <p:to>
                                            <p:strVal val="visible"/>
                                          </p:to>
                                        </p:set>
                                        <p:anim calcmode="lin" valueType="num">
                                          <p:cBhvr>
                                            <p:cTn id="86" dur="1000" fill="hold"/>
                                            <p:tgtEl>
                                              <p:spTgt spid="84"/>
                                            </p:tgtEl>
                                            <p:attrNameLst>
                                              <p:attrName>ppt_w</p:attrName>
                                            </p:attrNameLst>
                                          </p:cBhvr>
                                          <p:tavLst>
                                            <p:tav tm="0">
                                              <p:val>
                                                <p:strVal val="#ppt_w+.3"/>
                                              </p:val>
                                            </p:tav>
                                            <p:tav tm="100000">
                                              <p:val>
                                                <p:strVal val="#ppt_w"/>
                                              </p:val>
                                            </p:tav>
                                          </p:tavLst>
                                        </p:anim>
                                        <p:anim calcmode="lin" valueType="num">
                                          <p:cBhvr>
                                            <p:cTn id="87" dur="1000" fill="hold"/>
                                            <p:tgtEl>
                                              <p:spTgt spid="84"/>
                                            </p:tgtEl>
                                            <p:attrNameLst>
                                              <p:attrName>ppt_h</p:attrName>
                                            </p:attrNameLst>
                                          </p:cBhvr>
                                          <p:tavLst>
                                            <p:tav tm="0">
                                              <p:val>
                                                <p:strVal val="#ppt_h"/>
                                              </p:val>
                                            </p:tav>
                                            <p:tav tm="100000">
                                              <p:val>
                                                <p:strVal val="#ppt_h"/>
                                              </p:val>
                                            </p:tav>
                                          </p:tavLst>
                                        </p:anim>
                                        <p:animEffect transition="in" filter="fade">
                                          <p:cBhvr>
                                            <p:cTn id="88" dur="1000"/>
                                            <p:tgtEl>
                                              <p:spTgt spid="84"/>
                                            </p:tgtEl>
                                          </p:cBhvr>
                                        </p:animEffect>
                                      </p:childTnLst>
                                    </p:cTn>
                                  </p:par>
                                </p:childTnLst>
                              </p:cTn>
                            </p:par>
                            <p:par>
                              <p:cTn id="89" fill="hold">
                                <p:stCondLst>
                                  <p:cond delay="1000"/>
                                </p:stCondLst>
                                <p:childTnLst>
                                  <p:par>
                                    <p:cTn id="90" presetID="49" presetClass="entr" presetSubtype="0" decel="100000" fill="hold" grpId="0" nodeType="afterEffect">
                                      <p:stCondLst>
                                        <p:cond delay="0"/>
                                      </p:stCondLst>
                                      <p:childTnLst>
                                        <p:set>
                                          <p:cBhvr>
                                            <p:cTn id="91" dur="1" fill="hold">
                                              <p:stCondLst>
                                                <p:cond delay="0"/>
                                              </p:stCondLst>
                                            </p:cTn>
                                            <p:tgtEl>
                                              <p:spTgt spid="88"/>
                                            </p:tgtEl>
                                            <p:attrNameLst>
                                              <p:attrName>style.visibility</p:attrName>
                                            </p:attrNameLst>
                                          </p:cBhvr>
                                          <p:to>
                                            <p:strVal val="visible"/>
                                          </p:to>
                                        </p:set>
                                        <p:anim calcmode="lin" valueType="num">
                                          <p:cBhvr>
                                            <p:cTn id="92" dur="500" fill="hold"/>
                                            <p:tgtEl>
                                              <p:spTgt spid="88"/>
                                            </p:tgtEl>
                                            <p:attrNameLst>
                                              <p:attrName>ppt_w</p:attrName>
                                            </p:attrNameLst>
                                          </p:cBhvr>
                                          <p:tavLst>
                                            <p:tav tm="0">
                                              <p:val>
                                                <p:fltVal val="0"/>
                                              </p:val>
                                            </p:tav>
                                            <p:tav tm="100000">
                                              <p:val>
                                                <p:strVal val="#ppt_w"/>
                                              </p:val>
                                            </p:tav>
                                          </p:tavLst>
                                        </p:anim>
                                        <p:anim calcmode="lin" valueType="num">
                                          <p:cBhvr>
                                            <p:cTn id="93" dur="500" fill="hold"/>
                                            <p:tgtEl>
                                              <p:spTgt spid="88"/>
                                            </p:tgtEl>
                                            <p:attrNameLst>
                                              <p:attrName>ppt_h</p:attrName>
                                            </p:attrNameLst>
                                          </p:cBhvr>
                                          <p:tavLst>
                                            <p:tav tm="0">
                                              <p:val>
                                                <p:fltVal val="0"/>
                                              </p:val>
                                            </p:tav>
                                            <p:tav tm="100000">
                                              <p:val>
                                                <p:strVal val="#ppt_h"/>
                                              </p:val>
                                            </p:tav>
                                          </p:tavLst>
                                        </p:anim>
                                        <p:anim calcmode="lin" valueType="num">
                                          <p:cBhvr>
                                            <p:cTn id="94" dur="500" fill="hold"/>
                                            <p:tgtEl>
                                              <p:spTgt spid="88"/>
                                            </p:tgtEl>
                                            <p:attrNameLst>
                                              <p:attrName>style.rotation</p:attrName>
                                            </p:attrNameLst>
                                          </p:cBhvr>
                                          <p:tavLst>
                                            <p:tav tm="0">
                                              <p:val>
                                                <p:fltVal val="360"/>
                                              </p:val>
                                            </p:tav>
                                            <p:tav tm="100000">
                                              <p:val>
                                                <p:fltVal val="0"/>
                                              </p:val>
                                            </p:tav>
                                          </p:tavLst>
                                        </p:anim>
                                        <p:animEffect transition="in" filter="fade">
                                          <p:cBhvr>
                                            <p:cTn id="95" dur="500"/>
                                            <p:tgtEl>
                                              <p:spTgt spid="88"/>
                                            </p:tgtEl>
                                          </p:cBhvr>
                                        </p:animEffect>
                                      </p:childTnLst>
                                    </p:cTn>
                                  </p:par>
                                </p:childTnLst>
                              </p:cTn>
                            </p:par>
                            <p:par>
                              <p:cTn id="96" fill="hold">
                                <p:stCondLst>
                                  <p:cond delay="1500"/>
                                </p:stCondLst>
                                <p:childTnLst>
                                  <p:par>
                                    <p:cTn id="97" presetID="49" presetClass="entr" presetSubtype="0" decel="100000" fill="hold" grpId="0" nodeType="afterEffect">
                                      <p:stCondLst>
                                        <p:cond delay="0"/>
                                      </p:stCondLst>
                                      <p:childTnLst>
                                        <p:set>
                                          <p:cBhvr>
                                            <p:cTn id="98" dur="1" fill="hold">
                                              <p:stCondLst>
                                                <p:cond delay="0"/>
                                              </p:stCondLst>
                                            </p:cTn>
                                            <p:tgtEl>
                                              <p:spTgt spid="90"/>
                                            </p:tgtEl>
                                            <p:attrNameLst>
                                              <p:attrName>style.visibility</p:attrName>
                                            </p:attrNameLst>
                                          </p:cBhvr>
                                          <p:to>
                                            <p:strVal val="visible"/>
                                          </p:to>
                                        </p:set>
                                        <p:anim calcmode="lin" valueType="num">
                                          <p:cBhvr>
                                            <p:cTn id="99" dur="500" fill="hold"/>
                                            <p:tgtEl>
                                              <p:spTgt spid="90"/>
                                            </p:tgtEl>
                                            <p:attrNameLst>
                                              <p:attrName>ppt_w</p:attrName>
                                            </p:attrNameLst>
                                          </p:cBhvr>
                                          <p:tavLst>
                                            <p:tav tm="0">
                                              <p:val>
                                                <p:fltVal val="0"/>
                                              </p:val>
                                            </p:tav>
                                            <p:tav tm="100000">
                                              <p:val>
                                                <p:strVal val="#ppt_w"/>
                                              </p:val>
                                            </p:tav>
                                          </p:tavLst>
                                        </p:anim>
                                        <p:anim calcmode="lin" valueType="num">
                                          <p:cBhvr>
                                            <p:cTn id="100" dur="500" fill="hold"/>
                                            <p:tgtEl>
                                              <p:spTgt spid="90"/>
                                            </p:tgtEl>
                                            <p:attrNameLst>
                                              <p:attrName>ppt_h</p:attrName>
                                            </p:attrNameLst>
                                          </p:cBhvr>
                                          <p:tavLst>
                                            <p:tav tm="0">
                                              <p:val>
                                                <p:fltVal val="0"/>
                                              </p:val>
                                            </p:tav>
                                            <p:tav tm="100000">
                                              <p:val>
                                                <p:strVal val="#ppt_h"/>
                                              </p:val>
                                            </p:tav>
                                          </p:tavLst>
                                        </p:anim>
                                        <p:anim calcmode="lin" valueType="num">
                                          <p:cBhvr>
                                            <p:cTn id="101" dur="500" fill="hold"/>
                                            <p:tgtEl>
                                              <p:spTgt spid="90"/>
                                            </p:tgtEl>
                                            <p:attrNameLst>
                                              <p:attrName>style.rotation</p:attrName>
                                            </p:attrNameLst>
                                          </p:cBhvr>
                                          <p:tavLst>
                                            <p:tav tm="0">
                                              <p:val>
                                                <p:fltVal val="360"/>
                                              </p:val>
                                            </p:tav>
                                            <p:tav tm="100000">
                                              <p:val>
                                                <p:fltVal val="0"/>
                                              </p:val>
                                            </p:tav>
                                          </p:tavLst>
                                        </p:anim>
                                        <p:animEffect transition="in" filter="fade">
                                          <p:cBhvr>
                                            <p:cTn id="102" dur="500"/>
                                            <p:tgtEl>
                                              <p:spTgt spid="90"/>
                                            </p:tgtEl>
                                          </p:cBhvr>
                                        </p:animEffect>
                                      </p:childTnLst>
                                    </p:cTn>
                                  </p:par>
                                </p:childTnLst>
                              </p:cTn>
                            </p:par>
                          </p:childTnLst>
                        </p:cTn>
                      </p:par>
                      <p:par>
                        <p:cTn id="103" fill="hold">
                          <p:stCondLst>
                            <p:cond delay="indefinite"/>
                          </p:stCondLst>
                          <p:childTnLst>
                            <p:par>
                              <p:cTn id="104" fill="hold">
                                <p:stCondLst>
                                  <p:cond delay="0"/>
                                </p:stCondLst>
                                <p:childTnLst>
                                  <p:par>
                                    <p:cTn id="105" presetID="50" presetClass="entr" presetSubtype="0" decel="100000" fill="hold" grpId="0" nodeType="clickEffect">
                                      <p:stCondLst>
                                        <p:cond delay="0"/>
                                      </p:stCondLst>
                                      <p:childTnLst>
                                        <p:set>
                                          <p:cBhvr>
                                            <p:cTn id="106" dur="1" fill="hold">
                                              <p:stCondLst>
                                                <p:cond delay="0"/>
                                              </p:stCondLst>
                                            </p:cTn>
                                            <p:tgtEl>
                                              <p:spTgt spid="85"/>
                                            </p:tgtEl>
                                            <p:attrNameLst>
                                              <p:attrName>style.visibility</p:attrName>
                                            </p:attrNameLst>
                                          </p:cBhvr>
                                          <p:to>
                                            <p:strVal val="visible"/>
                                          </p:to>
                                        </p:set>
                                        <p:anim calcmode="lin" valueType="num">
                                          <p:cBhvr>
                                            <p:cTn id="107" dur="1000" fill="hold"/>
                                            <p:tgtEl>
                                              <p:spTgt spid="85"/>
                                            </p:tgtEl>
                                            <p:attrNameLst>
                                              <p:attrName>ppt_w</p:attrName>
                                            </p:attrNameLst>
                                          </p:cBhvr>
                                          <p:tavLst>
                                            <p:tav tm="0">
                                              <p:val>
                                                <p:strVal val="#ppt_w+.3"/>
                                              </p:val>
                                            </p:tav>
                                            <p:tav tm="100000">
                                              <p:val>
                                                <p:strVal val="#ppt_w"/>
                                              </p:val>
                                            </p:tav>
                                          </p:tavLst>
                                        </p:anim>
                                        <p:anim calcmode="lin" valueType="num">
                                          <p:cBhvr>
                                            <p:cTn id="108" dur="1000" fill="hold"/>
                                            <p:tgtEl>
                                              <p:spTgt spid="85"/>
                                            </p:tgtEl>
                                            <p:attrNameLst>
                                              <p:attrName>ppt_h</p:attrName>
                                            </p:attrNameLst>
                                          </p:cBhvr>
                                          <p:tavLst>
                                            <p:tav tm="0">
                                              <p:val>
                                                <p:strVal val="#ppt_h"/>
                                              </p:val>
                                            </p:tav>
                                            <p:tav tm="100000">
                                              <p:val>
                                                <p:strVal val="#ppt_h"/>
                                              </p:val>
                                            </p:tav>
                                          </p:tavLst>
                                        </p:anim>
                                        <p:animEffect transition="in" filter="fade">
                                          <p:cBhvr>
                                            <p:cTn id="109" dur="1000"/>
                                            <p:tgtEl>
                                              <p:spTgt spid="85"/>
                                            </p:tgtEl>
                                          </p:cBhvr>
                                        </p:animEffect>
                                      </p:childTnLst>
                                    </p:cTn>
                                  </p:par>
                                </p:childTnLst>
                              </p:cTn>
                            </p:par>
                            <p:par>
                              <p:cTn id="110" fill="hold">
                                <p:stCondLst>
                                  <p:cond delay="1000"/>
                                </p:stCondLst>
                                <p:childTnLst>
                                  <p:par>
                                    <p:cTn id="111" presetID="49" presetClass="entr" presetSubtype="0" decel="100000" fill="hold" grpId="0" nodeType="afterEffect">
                                      <p:stCondLst>
                                        <p:cond delay="0"/>
                                      </p:stCondLst>
                                      <p:childTnLst>
                                        <p:set>
                                          <p:cBhvr>
                                            <p:cTn id="112" dur="1" fill="hold">
                                              <p:stCondLst>
                                                <p:cond delay="0"/>
                                              </p:stCondLst>
                                            </p:cTn>
                                            <p:tgtEl>
                                              <p:spTgt spid="91"/>
                                            </p:tgtEl>
                                            <p:attrNameLst>
                                              <p:attrName>style.visibility</p:attrName>
                                            </p:attrNameLst>
                                          </p:cBhvr>
                                          <p:to>
                                            <p:strVal val="visible"/>
                                          </p:to>
                                        </p:set>
                                        <p:anim calcmode="lin" valueType="num">
                                          <p:cBhvr>
                                            <p:cTn id="113" dur="500" fill="hold"/>
                                            <p:tgtEl>
                                              <p:spTgt spid="91"/>
                                            </p:tgtEl>
                                            <p:attrNameLst>
                                              <p:attrName>ppt_w</p:attrName>
                                            </p:attrNameLst>
                                          </p:cBhvr>
                                          <p:tavLst>
                                            <p:tav tm="0">
                                              <p:val>
                                                <p:fltVal val="0"/>
                                              </p:val>
                                            </p:tav>
                                            <p:tav tm="100000">
                                              <p:val>
                                                <p:strVal val="#ppt_w"/>
                                              </p:val>
                                            </p:tav>
                                          </p:tavLst>
                                        </p:anim>
                                        <p:anim calcmode="lin" valueType="num">
                                          <p:cBhvr>
                                            <p:cTn id="114" dur="500" fill="hold"/>
                                            <p:tgtEl>
                                              <p:spTgt spid="91"/>
                                            </p:tgtEl>
                                            <p:attrNameLst>
                                              <p:attrName>ppt_h</p:attrName>
                                            </p:attrNameLst>
                                          </p:cBhvr>
                                          <p:tavLst>
                                            <p:tav tm="0">
                                              <p:val>
                                                <p:fltVal val="0"/>
                                              </p:val>
                                            </p:tav>
                                            <p:tav tm="100000">
                                              <p:val>
                                                <p:strVal val="#ppt_h"/>
                                              </p:val>
                                            </p:tav>
                                          </p:tavLst>
                                        </p:anim>
                                        <p:anim calcmode="lin" valueType="num">
                                          <p:cBhvr>
                                            <p:cTn id="115" dur="500" fill="hold"/>
                                            <p:tgtEl>
                                              <p:spTgt spid="91"/>
                                            </p:tgtEl>
                                            <p:attrNameLst>
                                              <p:attrName>style.rotation</p:attrName>
                                            </p:attrNameLst>
                                          </p:cBhvr>
                                          <p:tavLst>
                                            <p:tav tm="0">
                                              <p:val>
                                                <p:fltVal val="360"/>
                                              </p:val>
                                            </p:tav>
                                            <p:tav tm="100000">
                                              <p:val>
                                                <p:fltVal val="0"/>
                                              </p:val>
                                            </p:tav>
                                          </p:tavLst>
                                        </p:anim>
                                        <p:animEffect transition="in" filter="fade">
                                          <p:cBhvr>
                                            <p:cTn id="116" dur="500"/>
                                            <p:tgtEl>
                                              <p:spTgt spid="91"/>
                                            </p:tgtEl>
                                          </p:cBhvr>
                                        </p:animEffect>
                                      </p:childTnLst>
                                    </p:cTn>
                                  </p:par>
                                </p:childTnLst>
                              </p:cTn>
                            </p:par>
                            <p:par>
                              <p:cTn id="117" fill="hold">
                                <p:stCondLst>
                                  <p:cond delay="1500"/>
                                </p:stCondLst>
                                <p:childTnLst>
                                  <p:par>
                                    <p:cTn id="118" presetID="49" presetClass="entr" presetSubtype="0" decel="100000" fill="hold" grpId="0" nodeType="afterEffect">
                                      <p:stCondLst>
                                        <p:cond delay="0"/>
                                      </p:stCondLst>
                                      <p:childTnLst>
                                        <p:set>
                                          <p:cBhvr>
                                            <p:cTn id="119" dur="1" fill="hold">
                                              <p:stCondLst>
                                                <p:cond delay="0"/>
                                              </p:stCondLst>
                                            </p:cTn>
                                            <p:tgtEl>
                                              <p:spTgt spid="92"/>
                                            </p:tgtEl>
                                            <p:attrNameLst>
                                              <p:attrName>style.visibility</p:attrName>
                                            </p:attrNameLst>
                                          </p:cBhvr>
                                          <p:to>
                                            <p:strVal val="visible"/>
                                          </p:to>
                                        </p:set>
                                        <p:anim calcmode="lin" valueType="num">
                                          <p:cBhvr>
                                            <p:cTn id="120" dur="500" fill="hold"/>
                                            <p:tgtEl>
                                              <p:spTgt spid="92"/>
                                            </p:tgtEl>
                                            <p:attrNameLst>
                                              <p:attrName>ppt_w</p:attrName>
                                            </p:attrNameLst>
                                          </p:cBhvr>
                                          <p:tavLst>
                                            <p:tav tm="0">
                                              <p:val>
                                                <p:fltVal val="0"/>
                                              </p:val>
                                            </p:tav>
                                            <p:tav tm="100000">
                                              <p:val>
                                                <p:strVal val="#ppt_w"/>
                                              </p:val>
                                            </p:tav>
                                          </p:tavLst>
                                        </p:anim>
                                        <p:anim calcmode="lin" valueType="num">
                                          <p:cBhvr>
                                            <p:cTn id="121" dur="500" fill="hold"/>
                                            <p:tgtEl>
                                              <p:spTgt spid="92"/>
                                            </p:tgtEl>
                                            <p:attrNameLst>
                                              <p:attrName>ppt_h</p:attrName>
                                            </p:attrNameLst>
                                          </p:cBhvr>
                                          <p:tavLst>
                                            <p:tav tm="0">
                                              <p:val>
                                                <p:fltVal val="0"/>
                                              </p:val>
                                            </p:tav>
                                            <p:tav tm="100000">
                                              <p:val>
                                                <p:strVal val="#ppt_h"/>
                                              </p:val>
                                            </p:tav>
                                          </p:tavLst>
                                        </p:anim>
                                        <p:anim calcmode="lin" valueType="num">
                                          <p:cBhvr>
                                            <p:cTn id="122" dur="500" fill="hold"/>
                                            <p:tgtEl>
                                              <p:spTgt spid="92"/>
                                            </p:tgtEl>
                                            <p:attrNameLst>
                                              <p:attrName>style.rotation</p:attrName>
                                            </p:attrNameLst>
                                          </p:cBhvr>
                                          <p:tavLst>
                                            <p:tav tm="0">
                                              <p:val>
                                                <p:fltVal val="360"/>
                                              </p:val>
                                            </p:tav>
                                            <p:tav tm="100000">
                                              <p:val>
                                                <p:fltVal val="0"/>
                                              </p:val>
                                            </p:tav>
                                          </p:tavLst>
                                        </p:anim>
                                        <p:animEffect transition="in" filter="fade">
                                          <p:cBhvr>
                                            <p:cTn id="12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5" grpId="0" animBg="1"/>
          <p:bldP spid="76" grpId="0" animBg="1"/>
          <p:bldP spid="77" grpId="0" animBg="1"/>
          <p:bldP spid="78" grpId="0" animBg="1"/>
          <p:bldP spid="80" grpId="0"/>
          <p:bldP spid="81" grpId="0"/>
          <p:bldP spid="82" grpId="0"/>
          <p:bldP spid="83" grpId="0"/>
          <p:bldP spid="84" grpId="0"/>
          <p:bldP spid="85" grpId="0"/>
          <p:bldP spid="86" grpId="0"/>
          <p:bldP spid="87" grpId="0"/>
          <p:bldP spid="88" grpId="0"/>
          <p:bldP spid="90" grpId="0"/>
          <p:bldP spid="91" grpId="0"/>
          <p:bldP spid="92" grpId="0"/>
          <p:bldP spid="79" grpId="0"/>
          <p:bldP spid="8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9" name="Google Shape;1309;p37"/>
          <p:cNvSpPr/>
          <p:nvPr/>
        </p:nvSpPr>
        <p:spPr>
          <a:xfrm>
            <a:off x="3239905" y="1963599"/>
            <a:ext cx="2662749" cy="2687904"/>
          </a:xfrm>
          <a:custGeom>
            <a:avLst/>
            <a:gdLst/>
            <a:ahLst/>
            <a:cxnLst/>
            <a:rect l="l" t="t" r="r" b="b"/>
            <a:pathLst>
              <a:path w="93258" h="94139" extrusionOk="0">
                <a:moveTo>
                  <a:pt x="46629" y="0"/>
                </a:moveTo>
                <a:cubicBezTo>
                  <a:pt x="35151" y="0"/>
                  <a:pt x="24077" y="4192"/>
                  <a:pt x="15480" y="11789"/>
                </a:cubicBezTo>
                <a:cubicBezTo>
                  <a:pt x="7097" y="19195"/>
                  <a:pt x="1620" y="29316"/>
                  <a:pt x="48" y="40318"/>
                </a:cubicBezTo>
                <a:cubicBezTo>
                  <a:pt x="0" y="40628"/>
                  <a:pt x="215" y="40890"/>
                  <a:pt x="500" y="40913"/>
                </a:cubicBezTo>
                <a:lnTo>
                  <a:pt x="2882" y="41247"/>
                </a:lnTo>
                <a:cubicBezTo>
                  <a:pt x="2899" y="41248"/>
                  <a:pt x="2917" y="41249"/>
                  <a:pt x="2934" y="41249"/>
                </a:cubicBezTo>
                <a:cubicBezTo>
                  <a:pt x="3220" y="41249"/>
                  <a:pt x="3456" y="41063"/>
                  <a:pt x="3501" y="40771"/>
                </a:cubicBezTo>
                <a:cubicBezTo>
                  <a:pt x="4763" y="32007"/>
                  <a:pt x="8645" y="24148"/>
                  <a:pt x="14265" y="17909"/>
                </a:cubicBezTo>
                <a:cubicBezTo>
                  <a:pt x="14363" y="17798"/>
                  <a:pt x="14499" y="17745"/>
                  <a:pt x="14637" y="17745"/>
                </a:cubicBezTo>
                <a:cubicBezTo>
                  <a:pt x="14767" y="17745"/>
                  <a:pt x="14900" y="17793"/>
                  <a:pt x="15004" y="17885"/>
                </a:cubicBezTo>
                <a:lnTo>
                  <a:pt x="19790" y="22672"/>
                </a:lnTo>
                <a:lnTo>
                  <a:pt x="24672" y="27554"/>
                </a:lnTo>
                <a:cubicBezTo>
                  <a:pt x="24887" y="27768"/>
                  <a:pt x="24887" y="28125"/>
                  <a:pt x="24696" y="28340"/>
                </a:cubicBezTo>
                <a:cubicBezTo>
                  <a:pt x="21981" y="31531"/>
                  <a:pt x="19933" y="35293"/>
                  <a:pt x="18790" y="39413"/>
                </a:cubicBezTo>
                <a:cubicBezTo>
                  <a:pt x="18719" y="39699"/>
                  <a:pt x="18885" y="39985"/>
                  <a:pt x="19171" y="40056"/>
                </a:cubicBezTo>
                <a:lnTo>
                  <a:pt x="21505" y="40652"/>
                </a:lnTo>
                <a:cubicBezTo>
                  <a:pt x="21549" y="40663"/>
                  <a:pt x="21594" y="40668"/>
                  <a:pt x="21638" y="40668"/>
                </a:cubicBezTo>
                <a:cubicBezTo>
                  <a:pt x="21875" y="40668"/>
                  <a:pt x="22091" y="40512"/>
                  <a:pt x="22172" y="40270"/>
                </a:cubicBezTo>
                <a:cubicBezTo>
                  <a:pt x="24386" y="32245"/>
                  <a:pt x="30578" y="25696"/>
                  <a:pt x="38461" y="23029"/>
                </a:cubicBezTo>
                <a:cubicBezTo>
                  <a:pt x="38747" y="22934"/>
                  <a:pt x="38889" y="22624"/>
                  <a:pt x="38818" y="22338"/>
                </a:cubicBezTo>
                <a:lnTo>
                  <a:pt x="38080" y="20052"/>
                </a:lnTo>
                <a:cubicBezTo>
                  <a:pt x="38004" y="19826"/>
                  <a:pt x="37810" y="19689"/>
                  <a:pt x="37590" y="19689"/>
                </a:cubicBezTo>
                <a:cubicBezTo>
                  <a:pt x="37532" y="19689"/>
                  <a:pt x="37473" y="19699"/>
                  <a:pt x="37413" y="19719"/>
                </a:cubicBezTo>
                <a:cubicBezTo>
                  <a:pt x="33888" y="20886"/>
                  <a:pt x="30673" y="22743"/>
                  <a:pt x="27911" y="25125"/>
                </a:cubicBezTo>
                <a:cubicBezTo>
                  <a:pt x="27795" y="25217"/>
                  <a:pt x="27657" y="25265"/>
                  <a:pt x="27521" y="25265"/>
                </a:cubicBezTo>
                <a:cubicBezTo>
                  <a:pt x="27377" y="25265"/>
                  <a:pt x="27235" y="25211"/>
                  <a:pt x="27125" y="25101"/>
                </a:cubicBezTo>
                <a:lnTo>
                  <a:pt x="22243" y="20219"/>
                </a:lnTo>
                <a:lnTo>
                  <a:pt x="17456" y="15432"/>
                </a:lnTo>
                <a:cubicBezTo>
                  <a:pt x="17266" y="15218"/>
                  <a:pt x="17266" y="14908"/>
                  <a:pt x="17480" y="14694"/>
                </a:cubicBezTo>
                <a:cubicBezTo>
                  <a:pt x="24720" y="8193"/>
                  <a:pt x="34127" y="4073"/>
                  <a:pt x="44367" y="3525"/>
                </a:cubicBezTo>
                <a:cubicBezTo>
                  <a:pt x="44653" y="3525"/>
                  <a:pt x="44891" y="3763"/>
                  <a:pt x="44891" y="4049"/>
                </a:cubicBezTo>
                <a:lnTo>
                  <a:pt x="44891" y="8597"/>
                </a:lnTo>
                <a:cubicBezTo>
                  <a:pt x="44891" y="8907"/>
                  <a:pt x="44653" y="9145"/>
                  <a:pt x="44367" y="9169"/>
                </a:cubicBezTo>
                <a:cubicBezTo>
                  <a:pt x="37984" y="9550"/>
                  <a:pt x="31840" y="11503"/>
                  <a:pt x="26434" y="14908"/>
                </a:cubicBezTo>
                <a:cubicBezTo>
                  <a:pt x="26196" y="15075"/>
                  <a:pt x="26125" y="15408"/>
                  <a:pt x="26292" y="15646"/>
                </a:cubicBezTo>
                <a:lnTo>
                  <a:pt x="27601" y="17671"/>
                </a:lnTo>
                <a:cubicBezTo>
                  <a:pt x="27691" y="17821"/>
                  <a:pt x="27857" y="17904"/>
                  <a:pt x="28032" y="17904"/>
                </a:cubicBezTo>
                <a:cubicBezTo>
                  <a:pt x="28136" y="17904"/>
                  <a:pt x="28243" y="17875"/>
                  <a:pt x="28340" y="17814"/>
                </a:cubicBezTo>
                <a:cubicBezTo>
                  <a:pt x="33174" y="14789"/>
                  <a:pt x="38675" y="13027"/>
                  <a:pt x="44367" y="12646"/>
                </a:cubicBezTo>
                <a:cubicBezTo>
                  <a:pt x="44653" y="12646"/>
                  <a:pt x="44891" y="12860"/>
                  <a:pt x="44891" y="13170"/>
                </a:cubicBezTo>
                <a:lnTo>
                  <a:pt x="44891" y="21148"/>
                </a:lnTo>
                <a:cubicBezTo>
                  <a:pt x="44891" y="21433"/>
                  <a:pt x="45129" y="21671"/>
                  <a:pt x="45438" y="21671"/>
                </a:cubicBezTo>
                <a:lnTo>
                  <a:pt x="46891" y="21671"/>
                </a:lnTo>
                <a:cubicBezTo>
                  <a:pt x="52940" y="21743"/>
                  <a:pt x="58536" y="23910"/>
                  <a:pt x="62918" y="27577"/>
                </a:cubicBezTo>
                <a:cubicBezTo>
                  <a:pt x="63156" y="27768"/>
                  <a:pt x="63156" y="28078"/>
                  <a:pt x="62942" y="28292"/>
                </a:cubicBezTo>
                <a:lnTo>
                  <a:pt x="59703" y="31531"/>
                </a:lnTo>
                <a:cubicBezTo>
                  <a:pt x="59587" y="31647"/>
                  <a:pt x="59435" y="31707"/>
                  <a:pt x="59282" y="31707"/>
                </a:cubicBezTo>
                <a:cubicBezTo>
                  <a:pt x="59154" y="31707"/>
                  <a:pt x="59026" y="31665"/>
                  <a:pt x="58917" y="31578"/>
                </a:cubicBezTo>
                <a:cubicBezTo>
                  <a:pt x="56036" y="29268"/>
                  <a:pt x="52583" y="27863"/>
                  <a:pt x="48915" y="27435"/>
                </a:cubicBezTo>
                <a:cubicBezTo>
                  <a:pt x="48606" y="27411"/>
                  <a:pt x="48368" y="27149"/>
                  <a:pt x="48368" y="26839"/>
                </a:cubicBezTo>
                <a:lnTo>
                  <a:pt x="48368" y="26553"/>
                </a:lnTo>
                <a:cubicBezTo>
                  <a:pt x="48368" y="26244"/>
                  <a:pt x="48129" y="26006"/>
                  <a:pt x="47844" y="26006"/>
                </a:cubicBezTo>
                <a:lnTo>
                  <a:pt x="45438" y="26006"/>
                </a:lnTo>
                <a:cubicBezTo>
                  <a:pt x="45129" y="26006"/>
                  <a:pt x="44891" y="26244"/>
                  <a:pt x="44891" y="26553"/>
                </a:cubicBezTo>
                <a:lnTo>
                  <a:pt x="44891" y="35984"/>
                </a:lnTo>
                <a:cubicBezTo>
                  <a:pt x="44891" y="36270"/>
                  <a:pt x="44653" y="36555"/>
                  <a:pt x="44367" y="36603"/>
                </a:cubicBezTo>
                <a:cubicBezTo>
                  <a:pt x="43105" y="36889"/>
                  <a:pt x="41914" y="37389"/>
                  <a:pt x="40842" y="38080"/>
                </a:cubicBezTo>
                <a:cubicBezTo>
                  <a:pt x="40738" y="38153"/>
                  <a:pt x="40611" y="38189"/>
                  <a:pt x="40483" y="38189"/>
                </a:cubicBezTo>
                <a:cubicBezTo>
                  <a:pt x="40319" y="38189"/>
                  <a:pt x="40153" y="38129"/>
                  <a:pt x="40033" y="38008"/>
                </a:cubicBezTo>
                <a:lnTo>
                  <a:pt x="36794" y="34769"/>
                </a:lnTo>
                <a:cubicBezTo>
                  <a:pt x="36579" y="34555"/>
                  <a:pt x="36603" y="34245"/>
                  <a:pt x="36841" y="34055"/>
                </a:cubicBezTo>
                <a:cubicBezTo>
                  <a:pt x="37937" y="33221"/>
                  <a:pt x="39151" y="32531"/>
                  <a:pt x="40437" y="32007"/>
                </a:cubicBezTo>
                <a:cubicBezTo>
                  <a:pt x="40723" y="31888"/>
                  <a:pt x="40842" y="31578"/>
                  <a:pt x="40747" y="31292"/>
                </a:cubicBezTo>
                <a:lnTo>
                  <a:pt x="39913" y="29054"/>
                </a:lnTo>
                <a:cubicBezTo>
                  <a:pt x="39823" y="28837"/>
                  <a:pt x="39623" y="28702"/>
                  <a:pt x="39417" y="28702"/>
                </a:cubicBezTo>
                <a:cubicBezTo>
                  <a:pt x="39352" y="28702"/>
                  <a:pt x="39286" y="28716"/>
                  <a:pt x="39223" y="28744"/>
                </a:cubicBezTo>
                <a:cubicBezTo>
                  <a:pt x="37484" y="29435"/>
                  <a:pt x="35841" y="30411"/>
                  <a:pt x="34365" y="31578"/>
                </a:cubicBezTo>
                <a:cubicBezTo>
                  <a:pt x="34253" y="31668"/>
                  <a:pt x="34115" y="31710"/>
                  <a:pt x="33981" y="31710"/>
                </a:cubicBezTo>
                <a:cubicBezTo>
                  <a:pt x="33828" y="31710"/>
                  <a:pt x="33680" y="31656"/>
                  <a:pt x="33579" y="31554"/>
                </a:cubicBezTo>
                <a:lnTo>
                  <a:pt x="32602" y="30578"/>
                </a:lnTo>
                <a:cubicBezTo>
                  <a:pt x="32495" y="30471"/>
                  <a:pt x="32358" y="30417"/>
                  <a:pt x="32221" y="30417"/>
                </a:cubicBezTo>
                <a:cubicBezTo>
                  <a:pt x="32084" y="30417"/>
                  <a:pt x="31948" y="30471"/>
                  <a:pt x="31840" y="30578"/>
                </a:cubicBezTo>
                <a:lnTo>
                  <a:pt x="30150" y="32269"/>
                </a:lnTo>
                <a:cubicBezTo>
                  <a:pt x="29935" y="32483"/>
                  <a:pt x="29935" y="32817"/>
                  <a:pt x="30150" y="33031"/>
                </a:cubicBezTo>
                <a:lnTo>
                  <a:pt x="37580" y="40461"/>
                </a:lnTo>
                <a:cubicBezTo>
                  <a:pt x="37770" y="40675"/>
                  <a:pt x="37818" y="41033"/>
                  <a:pt x="37651" y="41271"/>
                </a:cubicBezTo>
                <a:cubicBezTo>
                  <a:pt x="37175" y="41985"/>
                  <a:pt x="36794" y="42771"/>
                  <a:pt x="36508" y="43605"/>
                </a:cubicBezTo>
                <a:cubicBezTo>
                  <a:pt x="36413" y="43866"/>
                  <a:pt x="36579" y="44176"/>
                  <a:pt x="36865" y="44247"/>
                </a:cubicBezTo>
                <a:lnTo>
                  <a:pt x="39175" y="44914"/>
                </a:lnTo>
                <a:cubicBezTo>
                  <a:pt x="39230" y="44933"/>
                  <a:pt x="39286" y="44941"/>
                  <a:pt x="39341" y="44941"/>
                </a:cubicBezTo>
                <a:cubicBezTo>
                  <a:pt x="39572" y="44941"/>
                  <a:pt x="39789" y="44788"/>
                  <a:pt x="39866" y="44557"/>
                </a:cubicBezTo>
                <a:cubicBezTo>
                  <a:pt x="40890" y="41747"/>
                  <a:pt x="43605" y="39842"/>
                  <a:pt x="46629" y="39842"/>
                </a:cubicBezTo>
                <a:cubicBezTo>
                  <a:pt x="50630" y="39842"/>
                  <a:pt x="53869" y="43081"/>
                  <a:pt x="53869" y="47058"/>
                </a:cubicBezTo>
                <a:cubicBezTo>
                  <a:pt x="53869" y="47843"/>
                  <a:pt x="53726" y="48629"/>
                  <a:pt x="53488" y="49368"/>
                </a:cubicBezTo>
                <a:cubicBezTo>
                  <a:pt x="53392" y="49630"/>
                  <a:pt x="53535" y="49963"/>
                  <a:pt x="53797" y="50058"/>
                </a:cubicBezTo>
                <a:lnTo>
                  <a:pt x="56012" y="50987"/>
                </a:lnTo>
                <a:cubicBezTo>
                  <a:pt x="56086" y="51018"/>
                  <a:pt x="56162" y="51033"/>
                  <a:pt x="56236" y="51033"/>
                </a:cubicBezTo>
                <a:cubicBezTo>
                  <a:pt x="56444" y="51033"/>
                  <a:pt x="56632" y="50913"/>
                  <a:pt x="56703" y="50701"/>
                </a:cubicBezTo>
                <a:cubicBezTo>
                  <a:pt x="57131" y="49534"/>
                  <a:pt x="57346" y="48320"/>
                  <a:pt x="57346" y="47058"/>
                </a:cubicBezTo>
                <a:cubicBezTo>
                  <a:pt x="57346" y="41938"/>
                  <a:pt x="53726" y="37651"/>
                  <a:pt x="48892" y="36603"/>
                </a:cubicBezTo>
                <a:cubicBezTo>
                  <a:pt x="48606" y="36555"/>
                  <a:pt x="48368" y="36270"/>
                  <a:pt x="48368" y="35984"/>
                </a:cubicBezTo>
                <a:lnTo>
                  <a:pt x="48368" y="31412"/>
                </a:lnTo>
                <a:cubicBezTo>
                  <a:pt x="48368" y="31131"/>
                  <a:pt x="48563" y="30929"/>
                  <a:pt x="48830" y="30929"/>
                </a:cubicBezTo>
                <a:cubicBezTo>
                  <a:pt x="48858" y="30929"/>
                  <a:pt x="48886" y="30931"/>
                  <a:pt x="48915" y="30935"/>
                </a:cubicBezTo>
                <a:cubicBezTo>
                  <a:pt x="51654" y="31316"/>
                  <a:pt x="54226" y="32388"/>
                  <a:pt x="56441" y="34055"/>
                </a:cubicBezTo>
                <a:cubicBezTo>
                  <a:pt x="56679" y="34245"/>
                  <a:pt x="56703" y="34555"/>
                  <a:pt x="56488" y="34769"/>
                </a:cubicBezTo>
                <a:lnTo>
                  <a:pt x="54750" y="36508"/>
                </a:lnTo>
                <a:cubicBezTo>
                  <a:pt x="54536" y="36698"/>
                  <a:pt x="54536" y="37056"/>
                  <a:pt x="54750" y="37246"/>
                </a:cubicBezTo>
                <a:lnTo>
                  <a:pt x="56441" y="38961"/>
                </a:lnTo>
                <a:cubicBezTo>
                  <a:pt x="56548" y="39068"/>
                  <a:pt x="56685" y="39121"/>
                  <a:pt x="56822" y="39121"/>
                </a:cubicBezTo>
                <a:cubicBezTo>
                  <a:pt x="56959" y="39121"/>
                  <a:pt x="57096" y="39068"/>
                  <a:pt x="57203" y="38961"/>
                </a:cubicBezTo>
                <a:lnTo>
                  <a:pt x="65419" y="30745"/>
                </a:lnTo>
                <a:cubicBezTo>
                  <a:pt x="65509" y="30644"/>
                  <a:pt x="65631" y="30595"/>
                  <a:pt x="65754" y="30595"/>
                </a:cubicBezTo>
                <a:cubicBezTo>
                  <a:pt x="65892" y="30595"/>
                  <a:pt x="66033" y="30655"/>
                  <a:pt x="66133" y="30769"/>
                </a:cubicBezTo>
                <a:cubicBezTo>
                  <a:pt x="68800" y="33960"/>
                  <a:pt x="70706" y="37818"/>
                  <a:pt x="71539" y="42104"/>
                </a:cubicBezTo>
                <a:cubicBezTo>
                  <a:pt x="71603" y="42360"/>
                  <a:pt x="71820" y="42540"/>
                  <a:pt x="72071" y="42540"/>
                </a:cubicBezTo>
                <a:cubicBezTo>
                  <a:pt x="72100" y="42540"/>
                  <a:pt x="72129" y="42538"/>
                  <a:pt x="72158" y="42533"/>
                </a:cubicBezTo>
                <a:lnTo>
                  <a:pt x="74540" y="42128"/>
                </a:lnTo>
                <a:cubicBezTo>
                  <a:pt x="74825" y="42057"/>
                  <a:pt x="75016" y="41795"/>
                  <a:pt x="74968" y="41509"/>
                </a:cubicBezTo>
                <a:cubicBezTo>
                  <a:pt x="72468" y="28721"/>
                  <a:pt x="61775" y="19290"/>
                  <a:pt x="48915" y="18290"/>
                </a:cubicBezTo>
                <a:cubicBezTo>
                  <a:pt x="48606" y="18266"/>
                  <a:pt x="48368" y="18028"/>
                  <a:pt x="48368" y="17718"/>
                </a:cubicBezTo>
                <a:lnTo>
                  <a:pt x="48368" y="10836"/>
                </a:lnTo>
                <a:lnTo>
                  <a:pt x="48368" y="4049"/>
                </a:lnTo>
                <a:cubicBezTo>
                  <a:pt x="48368" y="3739"/>
                  <a:pt x="48606" y="3525"/>
                  <a:pt x="48915" y="3525"/>
                </a:cubicBezTo>
                <a:cubicBezTo>
                  <a:pt x="59132" y="4073"/>
                  <a:pt x="68538" y="8169"/>
                  <a:pt x="75802" y="14694"/>
                </a:cubicBezTo>
                <a:cubicBezTo>
                  <a:pt x="76016" y="14884"/>
                  <a:pt x="76016" y="15218"/>
                  <a:pt x="75802" y="15432"/>
                </a:cubicBezTo>
                <a:lnTo>
                  <a:pt x="72611" y="18647"/>
                </a:lnTo>
                <a:cubicBezTo>
                  <a:pt x="72500" y="18745"/>
                  <a:pt x="72359" y="18799"/>
                  <a:pt x="72214" y="18799"/>
                </a:cubicBezTo>
                <a:cubicBezTo>
                  <a:pt x="72078" y="18799"/>
                  <a:pt x="71940" y="18751"/>
                  <a:pt x="71825" y="18647"/>
                </a:cubicBezTo>
                <a:cubicBezTo>
                  <a:pt x="68443" y="15646"/>
                  <a:pt x="64561" y="13265"/>
                  <a:pt x="60275" y="11622"/>
                </a:cubicBezTo>
                <a:cubicBezTo>
                  <a:pt x="60215" y="11602"/>
                  <a:pt x="60154" y="11592"/>
                  <a:pt x="60095" y="11592"/>
                </a:cubicBezTo>
                <a:cubicBezTo>
                  <a:pt x="59876" y="11592"/>
                  <a:pt x="59678" y="11725"/>
                  <a:pt x="59584" y="11931"/>
                </a:cubicBezTo>
                <a:lnTo>
                  <a:pt x="58751" y="14194"/>
                </a:lnTo>
                <a:cubicBezTo>
                  <a:pt x="58655" y="14480"/>
                  <a:pt x="58798" y="14789"/>
                  <a:pt x="59084" y="14884"/>
                </a:cubicBezTo>
                <a:cubicBezTo>
                  <a:pt x="62918" y="16361"/>
                  <a:pt x="66371" y="18504"/>
                  <a:pt x="69348" y="21124"/>
                </a:cubicBezTo>
                <a:cubicBezTo>
                  <a:pt x="69586" y="21338"/>
                  <a:pt x="69586" y="21648"/>
                  <a:pt x="69372" y="21862"/>
                </a:cubicBezTo>
                <a:lnTo>
                  <a:pt x="68515" y="22719"/>
                </a:lnTo>
                <a:cubicBezTo>
                  <a:pt x="68324" y="22934"/>
                  <a:pt x="68324" y="23267"/>
                  <a:pt x="68515" y="23481"/>
                </a:cubicBezTo>
                <a:lnTo>
                  <a:pt x="70229" y="25172"/>
                </a:lnTo>
                <a:cubicBezTo>
                  <a:pt x="70336" y="25279"/>
                  <a:pt x="70473" y="25333"/>
                  <a:pt x="70610" y="25333"/>
                </a:cubicBezTo>
                <a:cubicBezTo>
                  <a:pt x="70747" y="25333"/>
                  <a:pt x="70884" y="25279"/>
                  <a:pt x="70991" y="25172"/>
                </a:cubicBezTo>
                <a:lnTo>
                  <a:pt x="71825" y="24339"/>
                </a:lnTo>
                <a:cubicBezTo>
                  <a:pt x="71929" y="24234"/>
                  <a:pt x="72062" y="24181"/>
                  <a:pt x="72192" y="24181"/>
                </a:cubicBezTo>
                <a:cubicBezTo>
                  <a:pt x="72330" y="24181"/>
                  <a:pt x="72465" y="24240"/>
                  <a:pt x="72563" y="24363"/>
                </a:cubicBezTo>
                <a:cubicBezTo>
                  <a:pt x="77469" y="29983"/>
                  <a:pt x="80541" y="37127"/>
                  <a:pt x="81041" y="44795"/>
                </a:cubicBezTo>
                <a:cubicBezTo>
                  <a:pt x="81065" y="45081"/>
                  <a:pt x="80851" y="45319"/>
                  <a:pt x="80541" y="45319"/>
                </a:cubicBezTo>
                <a:lnTo>
                  <a:pt x="66871" y="45319"/>
                </a:lnTo>
                <a:cubicBezTo>
                  <a:pt x="66562" y="45319"/>
                  <a:pt x="66300" y="45081"/>
                  <a:pt x="66276" y="44795"/>
                </a:cubicBezTo>
                <a:cubicBezTo>
                  <a:pt x="66086" y="43104"/>
                  <a:pt x="65681" y="41461"/>
                  <a:pt x="65062" y="39866"/>
                </a:cubicBezTo>
                <a:cubicBezTo>
                  <a:pt x="64971" y="39667"/>
                  <a:pt x="64772" y="39537"/>
                  <a:pt x="64557" y="39537"/>
                </a:cubicBezTo>
                <a:cubicBezTo>
                  <a:pt x="64488" y="39537"/>
                  <a:pt x="64417" y="39551"/>
                  <a:pt x="64347" y="39580"/>
                </a:cubicBezTo>
                <a:lnTo>
                  <a:pt x="62132" y="40509"/>
                </a:lnTo>
                <a:cubicBezTo>
                  <a:pt x="61870" y="40628"/>
                  <a:pt x="61751" y="40937"/>
                  <a:pt x="61847" y="41223"/>
                </a:cubicBezTo>
                <a:cubicBezTo>
                  <a:pt x="62561" y="43081"/>
                  <a:pt x="62918" y="45057"/>
                  <a:pt x="62918" y="47058"/>
                </a:cubicBezTo>
                <a:cubicBezTo>
                  <a:pt x="62918" y="48391"/>
                  <a:pt x="62775" y="49725"/>
                  <a:pt x="62442" y="51011"/>
                </a:cubicBezTo>
                <a:cubicBezTo>
                  <a:pt x="62371" y="51297"/>
                  <a:pt x="62537" y="51582"/>
                  <a:pt x="62823" y="51678"/>
                </a:cubicBezTo>
                <a:lnTo>
                  <a:pt x="65133" y="52321"/>
                </a:lnTo>
                <a:cubicBezTo>
                  <a:pt x="65188" y="52339"/>
                  <a:pt x="65244" y="52347"/>
                  <a:pt x="65298" y="52347"/>
                </a:cubicBezTo>
                <a:cubicBezTo>
                  <a:pt x="65529" y="52347"/>
                  <a:pt x="65742" y="52194"/>
                  <a:pt x="65800" y="51963"/>
                </a:cubicBezTo>
                <a:cubicBezTo>
                  <a:pt x="66014" y="51082"/>
                  <a:pt x="66181" y="50225"/>
                  <a:pt x="66276" y="49344"/>
                </a:cubicBezTo>
                <a:cubicBezTo>
                  <a:pt x="66300" y="49034"/>
                  <a:pt x="66562" y="48796"/>
                  <a:pt x="66871" y="48796"/>
                </a:cubicBezTo>
                <a:lnTo>
                  <a:pt x="71444" y="48796"/>
                </a:lnTo>
                <a:cubicBezTo>
                  <a:pt x="71730" y="48796"/>
                  <a:pt x="71944" y="49034"/>
                  <a:pt x="71920" y="49344"/>
                </a:cubicBezTo>
                <a:cubicBezTo>
                  <a:pt x="71825" y="50606"/>
                  <a:pt x="71611" y="51868"/>
                  <a:pt x="71301" y="53083"/>
                </a:cubicBezTo>
                <a:cubicBezTo>
                  <a:pt x="71230" y="53368"/>
                  <a:pt x="71420" y="53678"/>
                  <a:pt x="71706" y="53749"/>
                </a:cubicBezTo>
                <a:lnTo>
                  <a:pt x="74016" y="54369"/>
                </a:lnTo>
                <a:cubicBezTo>
                  <a:pt x="74060" y="54380"/>
                  <a:pt x="74105" y="54385"/>
                  <a:pt x="74149" y="54385"/>
                </a:cubicBezTo>
                <a:cubicBezTo>
                  <a:pt x="74386" y="54385"/>
                  <a:pt x="74599" y="54229"/>
                  <a:pt x="74659" y="53988"/>
                </a:cubicBezTo>
                <a:cubicBezTo>
                  <a:pt x="75040" y="52463"/>
                  <a:pt x="75302" y="50916"/>
                  <a:pt x="75421" y="49344"/>
                </a:cubicBezTo>
                <a:cubicBezTo>
                  <a:pt x="75445" y="49034"/>
                  <a:pt x="75683" y="48796"/>
                  <a:pt x="75992" y="48796"/>
                </a:cubicBezTo>
                <a:lnTo>
                  <a:pt x="80541" y="48796"/>
                </a:lnTo>
                <a:cubicBezTo>
                  <a:pt x="80851" y="48796"/>
                  <a:pt x="81065" y="49034"/>
                  <a:pt x="81041" y="49344"/>
                </a:cubicBezTo>
                <a:cubicBezTo>
                  <a:pt x="80541" y="57036"/>
                  <a:pt x="77445" y="64180"/>
                  <a:pt x="72587" y="69753"/>
                </a:cubicBezTo>
                <a:cubicBezTo>
                  <a:pt x="72486" y="69866"/>
                  <a:pt x="72346" y="69926"/>
                  <a:pt x="72204" y="69926"/>
                </a:cubicBezTo>
                <a:cubicBezTo>
                  <a:pt x="72078" y="69926"/>
                  <a:pt x="71950" y="69878"/>
                  <a:pt x="71849" y="69776"/>
                </a:cubicBezTo>
                <a:lnTo>
                  <a:pt x="69944" y="67871"/>
                </a:lnTo>
                <a:lnTo>
                  <a:pt x="68634" y="66562"/>
                </a:lnTo>
                <a:cubicBezTo>
                  <a:pt x="68419" y="66347"/>
                  <a:pt x="68419" y="66014"/>
                  <a:pt x="68610" y="65776"/>
                </a:cubicBezTo>
                <a:cubicBezTo>
                  <a:pt x="69634" y="64585"/>
                  <a:pt x="70539" y="63323"/>
                  <a:pt x="71349" y="61989"/>
                </a:cubicBezTo>
                <a:cubicBezTo>
                  <a:pt x="71515" y="61727"/>
                  <a:pt x="71420" y="61394"/>
                  <a:pt x="71158" y="61251"/>
                </a:cubicBezTo>
                <a:lnTo>
                  <a:pt x="69086" y="60060"/>
                </a:lnTo>
                <a:cubicBezTo>
                  <a:pt x="68997" y="60004"/>
                  <a:pt x="68900" y="59977"/>
                  <a:pt x="68805" y="59977"/>
                </a:cubicBezTo>
                <a:cubicBezTo>
                  <a:pt x="68620" y="59977"/>
                  <a:pt x="68442" y="60078"/>
                  <a:pt x="68348" y="60251"/>
                </a:cubicBezTo>
                <a:cubicBezTo>
                  <a:pt x="67681" y="61322"/>
                  <a:pt x="66943" y="62370"/>
                  <a:pt x="66133" y="63347"/>
                </a:cubicBezTo>
                <a:cubicBezTo>
                  <a:pt x="66033" y="63460"/>
                  <a:pt x="65892" y="63520"/>
                  <a:pt x="65751" y="63520"/>
                </a:cubicBezTo>
                <a:cubicBezTo>
                  <a:pt x="65624" y="63520"/>
                  <a:pt x="65496" y="63472"/>
                  <a:pt x="65395" y="63370"/>
                </a:cubicBezTo>
                <a:lnTo>
                  <a:pt x="62156" y="60132"/>
                </a:lnTo>
                <a:cubicBezTo>
                  <a:pt x="61966" y="59917"/>
                  <a:pt x="61942" y="59584"/>
                  <a:pt x="62132" y="59346"/>
                </a:cubicBezTo>
                <a:cubicBezTo>
                  <a:pt x="62585" y="58774"/>
                  <a:pt x="63014" y="58179"/>
                  <a:pt x="63395" y="57560"/>
                </a:cubicBezTo>
                <a:cubicBezTo>
                  <a:pt x="63561" y="57298"/>
                  <a:pt x="63466" y="56964"/>
                  <a:pt x="63204" y="56821"/>
                </a:cubicBezTo>
                <a:lnTo>
                  <a:pt x="61132" y="55607"/>
                </a:lnTo>
                <a:cubicBezTo>
                  <a:pt x="61051" y="55550"/>
                  <a:pt x="60960" y="55524"/>
                  <a:pt x="60867" y="55524"/>
                </a:cubicBezTo>
                <a:cubicBezTo>
                  <a:pt x="60687" y="55524"/>
                  <a:pt x="60504" y="55624"/>
                  <a:pt x="60394" y="55797"/>
                </a:cubicBezTo>
                <a:cubicBezTo>
                  <a:pt x="57822" y="59822"/>
                  <a:pt x="53583" y="62537"/>
                  <a:pt x="48915" y="63204"/>
                </a:cubicBezTo>
                <a:cubicBezTo>
                  <a:pt x="48900" y="63205"/>
                  <a:pt x="48884" y="63206"/>
                  <a:pt x="48869" y="63206"/>
                </a:cubicBezTo>
                <a:cubicBezTo>
                  <a:pt x="48582" y="63206"/>
                  <a:pt x="48368" y="62999"/>
                  <a:pt x="48368" y="62727"/>
                </a:cubicBezTo>
                <a:lnTo>
                  <a:pt x="48368" y="58155"/>
                </a:lnTo>
                <a:cubicBezTo>
                  <a:pt x="48368" y="57869"/>
                  <a:pt x="48606" y="57584"/>
                  <a:pt x="48892" y="57512"/>
                </a:cubicBezTo>
                <a:cubicBezTo>
                  <a:pt x="49701" y="57345"/>
                  <a:pt x="50487" y="57083"/>
                  <a:pt x="51225" y="56750"/>
                </a:cubicBezTo>
                <a:cubicBezTo>
                  <a:pt x="51487" y="56607"/>
                  <a:pt x="51583" y="56298"/>
                  <a:pt x="51440" y="56036"/>
                </a:cubicBezTo>
                <a:lnTo>
                  <a:pt x="50297" y="53916"/>
                </a:lnTo>
                <a:cubicBezTo>
                  <a:pt x="50195" y="53729"/>
                  <a:pt x="50008" y="53627"/>
                  <a:pt x="49806" y="53627"/>
                </a:cubicBezTo>
                <a:cubicBezTo>
                  <a:pt x="49724" y="53627"/>
                  <a:pt x="49640" y="53644"/>
                  <a:pt x="49558" y="53678"/>
                </a:cubicBezTo>
                <a:cubicBezTo>
                  <a:pt x="48653" y="54083"/>
                  <a:pt x="47653" y="54297"/>
                  <a:pt x="46629" y="54297"/>
                </a:cubicBezTo>
                <a:cubicBezTo>
                  <a:pt x="43843" y="54297"/>
                  <a:pt x="41271" y="52630"/>
                  <a:pt x="40104" y="50130"/>
                </a:cubicBezTo>
                <a:cubicBezTo>
                  <a:pt x="39996" y="49931"/>
                  <a:pt x="39792" y="49801"/>
                  <a:pt x="39586" y="49801"/>
                </a:cubicBezTo>
                <a:cubicBezTo>
                  <a:pt x="39520" y="49801"/>
                  <a:pt x="39453" y="49815"/>
                  <a:pt x="39390" y="49844"/>
                </a:cubicBezTo>
                <a:lnTo>
                  <a:pt x="37151" y="50701"/>
                </a:lnTo>
                <a:cubicBezTo>
                  <a:pt x="36865" y="50796"/>
                  <a:pt x="36722" y="51106"/>
                  <a:pt x="36841" y="51392"/>
                </a:cubicBezTo>
                <a:cubicBezTo>
                  <a:pt x="37080" y="51892"/>
                  <a:pt x="37341" y="52392"/>
                  <a:pt x="37651" y="52844"/>
                </a:cubicBezTo>
                <a:cubicBezTo>
                  <a:pt x="37818" y="53106"/>
                  <a:pt x="37770" y="53464"/>
                  <a:pt x="37580" y="53678"/>
                </a:cubicBezTo>
                <a:lnTo>
                  <a:pt x="34341" y="56917"/>
                </a:lnTo>
                <a:cubicBezTo>
                  <a:pt x="34242" y="57015"/>
                  <a:pt x="34123" y="57064"/>
                  <a:pt x="34005" y="57064"/>
                </a:cubicBezTo>
                <a:cubicBezTo>
                  <a:pt x="33867" y="57064"/>
                  <a:pt x="33729" y="56998"/>
                  <a:pt x="33626" y="56869"/>
                </a:cubicBezTo>
                <a:cubicBezTo>
                  <a:pt x="31507" y="54059"/>
                  <a:pt x="30340" y="50630"/>
                  <a:pt x="30340" y="47058"/>
                </a:cubicBezTo>
                <a:cubicBezTo>
                  <a:pt x="30340" y="44748"/>
                  <a:pt x="30816" y="42509"/>
                  <a:pt x="31769" y="40413"/>
                </a:cubicBezTo>
                <a:cubicBezTo>
                  <a:pt x="31888" y="40151"/>
                  <a:pt x="31769" y="39842"/>
                  <a:pt x="31507" y="39699"/>
                </a:cubicBezTo>
                <a:lnTo>
                  <a:pt x="29340" y="38651"/>
                </a:lnTo>
                <a:cubicBezTo>
                  <a:pt x="29263" y="38609"/>
                  <a:pt x="29181" y="38590"/>
                  <a:pt x="29099" y="38590"/>
                </a:cubicBezTo>
                <a:cubicBezTo>
                  <a:pt x="28901" y="38590"/>
                  <a:pt x="28710" y="38704"/>
                  <a:pt x="28625" y="38889"/>
                </a:cubicBezTo>
                <a:cubicBezTo>
                  <a:pt x="27768" y="40771"/>
                  <a:pt x="27244" y="42747"/>
                  <a:pt x="27006" y="44795"/>
                </a:cubicBezTo>
                <a:cubicBezTo>
                  <a:pt x="26982" y="45081"/>
                  <a:pt x="26720" y="45319"/>
                  <a:pt x="26411" y="45319"/>
                </a:cubicBezTo>
                <a:lnTo>
                  <a:pt x="12717" y="45319"/>
                </a:lnTo>
                <a:cubicBezTo>
                  <a:pt x="12432" y="45319"/>
                  <a:pt x="12193" y="45081"/>
                  <a:pt x="12217" y="44795"/>
                </a:cubicBezTo>
                <a:cubicBezTo>
                  <a:pt x="12622" y="38556"/>
                  <a:pt x="14694" y="32602"/>
                  <a:pt x="18266" y="27458"/>
                </a:cubicBezTo>
                <a:cubicBezTo>
                  <a:pt x="18433" y="27220"/>
                  <a:pt x="18361" y="26887"/>
                  <a:pt x="18123" y="26696"/>
                </a:cubicBezTo>
                <a:lnTo>
                  <a:pt x="16170" y="25315"/>
                </a:lnTo>
                <a:cubicBezTo>
                  <a:pt x="16077" y="25240"/>
                  <a:pt x="15969" y="25206"/>
                  <a:pt x="15863" y="25206"/>
                </a:cubicBezTo>
                <a:cubicBezTo>
                  <a:pt x="15697" y="25206"/>
                  <a:pt x="15534" y="25289"/>
                  <a:pt x="15432" y="25434"/>
                </a:cubicBezTo>
                <a:cubicBezTo>
                  <a:pt x="11003" y="31793"/>
                  <a:pt x="8669" y="39270"/>
                  <a:pt x="8669" y="47058"/>
                </a:cubicBezTo>
                <a:cubicBezTo>
                  <a:pt x="8669" y="51035"/>
                  <a:pt x="9264" y="54916"/>
                  <a:pt x="10479" y="58655"/>
                </a:cubicBezTo>
                <a:cubicBezTo>
                  <a:pt x="10535" y="58881"/>
                  <a:pt x="10741" y="59018"/>
                  <a:pt x="10966" y="59018"/>
                </a:cubicBezTo>
                <a:cubicBezTo>
                  <a:pt x="11025" y="59018"/>
                  <a:pt x="11086" y="59008"/>
                  <a:pt x="11146" y="58989"/>
                </a:cubicBezTo>
                <a:lnTo>
                  <a:pt x="13432" y="58227"/>
                </a:lnTo>
                <a:cubicBezTo>
                  <a:pt x="13694" y="58131"/>
                  <a:pt x="13860" y="57822"/>
                  <a:pt x="13765" y="57560"/>
                </a:cubicBezTo>
                <a:cubicBezTo>
                  <a:pt x="12908" y="54893"/>
                  <a:pt x="12408" y="52130"/>
                  <a:pt x="12217" y="49344"/>
                </a:cubicBezTo>
                <a:cubicBezTo>
                  <a:pt x="12193" y="49034"/>
                  <a:pt x="12432" y="48796"/>
                  <a:pt x="12717" y="48796"/>
                </a:cubicBezTo>
                <a:lnTo>
                  <a:pt x="26411" y="48796"/>
                </a:lnTo>
                <a:cubicBezTo>
                  <a:pt x="26720" y="48796"/>
                  <a:pt x="26958" y="49034"/>
                  <a:pt x="27006" y="49344"/>
                </a:cubicBezTo>
                <a:cubicBezTo>
                  <a:pt x="27411" y="53011"/>
                  <a:pt x="28840" y="56440"/>
                  <a:pt x="31150" y="59346"/>
                </a:cubicBezTo>
                <a:cubicBezTo>
                  <a:pt x="31340" y="59584"/>
                  <a:pt x="31316" y="59917"/>
                  <a:pt x="31102" y="60132"/>
                </a:cubicBezTo>
                <a:lnTo>
                  <a:pt x="27863" y="63370"/>
                </a:lnTo>
                <a:cubicBezTo>
                  <a:pt x="27771" y="63475"/>
                  <a:pt x="27644" y="63528"/>
                  <a:pt x="27516" y="63528"/>
                </a:cubicBezTo>
                <a:cubicBezTo>
                  <a:pt x="27382" y="63528"/>
                  <a:pt x="27247" y="63469"/>
                  <a:pt x="27149" y="63347"/>
                </a:cubicBezTo>
                <a:cubicBezTo>
                  <a:pt x="24482" y="60179"/>
                  <a:pt x="22624" y="56369"/>
                  <a:pt x="21767" y="52201"/>
                </a:cubicBezTo>
                <a:cubicBezTo>
                  <a:pt x="21703" y="51945"/>
                  <a:pt x="21485" y="51766"/>
                  <a:pt x="21235" y="51766"/>
                </a:cubicBezTo>
                <a:cubicBezTo>
                  <a:pt x="21206" y="51766"/>
                  <a:pt x="21177" y="51768"/>
                  <a:pt x="21148" y="51773"/>
                </a:cubicBezTo>
                <a:lnTo>
                  <a:pt x="18766" y="52225"/>
                </a:lnTo>
                <a:cubicBezTo>
                  <a:pt x="18480" y="52273"/>
                  <a:pt x="18290" y="52559"/>
                  <a:pt x="18338" y="52844"/>
                </a:cubicBezTo>
                <a:cubicBezTo>
                  <a:pt x="20171" y="61775"/>
                  <a:pt x="26125" y="69348"/>
                  <a:pt x="34412" y="73230"/>
                </a:cubicBezTo>
                <a:cubicBezTo>
                  <a:pt x="34480" y="73261"/>
                  <a:pt x="34552" y="73275"/>
                  <a:pt x="34622" y="73275"/>
                </a:cubicBezTo>
                <a:cubicBezTo>
                  <a:pt x="34822" y="73275"/>
                  <a:pt x="35015" y="73155"/>
                  <a:pt x="35103" y="72944"/>
                </a:cubicBezTo>
                <a:lnTo>
                  <a:pt x="36079" y="70753"/>
                </a:lnTo>
                <a:cubicBezTo>
                  <a:pt x="36222" y="70491"/>
                  <a:pt x="36079" y="70181"/>
                  <a:pt x="35817" y="70038"/>
                </a:cubicBezTo>
                <a:cubicBezTo>
                  <a:pt x="33841" y="69110"/>
                  <a:pt x="32007" y="67943"/>
                  <a:pt x="30364" y="66562"/>
                </a:cubicBezTo>
                <a:cubicBezTo>
                  <a:pt x="30126" y="66371"/>
                  <a:pt x="30126" y="66038"/>
                  <a:pt x="30340" y="65823"/>
                </a:cubicBezTo>
                <a:lnTo>
                  <a:pt x="40033" y="56131"/>
                </a:lnTo>
                <a:cubicBezTo>
                  <a:pt x="40153" y="56010"/>
                  <a:pt x="40319" y="55950"/>
                  <a:pt x="40487" y="55950"/>
                </a:cubicBezTo>
                <a:cubicBezTo>
                  <a:pt x="40619" y="55950"/>
                  <a:pt x="40751" y="55986"/>
                  <a:pt x="40866" y="56059"/>
                </a:cubicBezTo>
                <a:cubicBezTo>
                  <a:pt x="41914" y="56750"/>
                  <a:pt x="43105" y="57250"/>
                  <a:pt x="44367" y="57512"/>
                </a:cubicBezTo>
                <a:cubicBezTo>
                  <a:pt x="44653" y="57584"/>
                  <a:pt x="44891" y="57869"/>
                  <a:pt x="44891" y="58155"/>
                </a:cubicBezTo>
                <a:lnTo>
                  <a:pt x="44891" y="62727"/>
                </a:lnTo>
                <a:cubicBezTo>
                  <a:pt x="44891" y="62999"/>
                  <a:pt x="44676" y="63206"/>
                  <a:pt x="44410" y="63206"/>
                </a:cubicBezTo>
                <a:cubicBezTo>
                  <a:pt x="44396" y="63206"/>
                  <a:pt x="44381" y="63205"/>
                  <a:pt x="44367" y="63204"/>
                </a:cubicBezTo>
                <a:cubicBezTo>
                  <a:pt x="42747" y="62966"/>
                  <a:pt x="41199" y="62513"/>
                  <a:pt x="39723" y="61822"/>
                </a:cubicBezTo>
                <a:cubicBezTo>
                  <a:pt x="39648" y="61788"/>
                  <a:pt x="39567" y="61772"/>
                  <a:pt x="39486" y="61772"/>
                </a:cubicBezTo>
                <a:cubicBezTo>
                  <a:pt x="39285" y="61772"/>
                  <a:pt x="39087" y="61874"/>
                  <a:pt x="38985" y="62061"/>
                </a:cubicBezTo>
                <a:lnTo>
                  <a:pt x="37889" y="64204"/>
                </a:lnTo>
                <a:cubicBezTo>
                  <a:pt x="37770" y="64466"/>
                  <a:pt x="37865" y="64799"/>
                  <a:pt x="38127" y="64918"/>
                </a:cubicBezTo>
                <a:cubicBezTo>
                  <a:pt x="40104" y="65871"/>
                  <a:pt x="42200" y="66466"/>
                  <a:pt x="44367" y="66704"/>
                </a:cubicBezTo>
                <a:cubicBezTo>
                  <a:pt x="44653" y="66728"/>
                  <a:pt x="44891" y="66990"/>
                  <a:pt x="44891" y="67300"/>
                </a:cubicBezTo>
                <a:lnTo>
                  <a:pt x="44891" y="71848"/>
                </a:lnTo>
                <a:cubicBezTo>
                  <a:pt x="44891" y="72142"/>
                  <a:pt x="44676" y="72350"/>
                  <a:pt x="44410" y="72350"/>
                </a:cubicBezTo>
                <a:cubicBezTo>
                  <a:pt x="44396" y="72350"/>
                  <a:pt x="44381" y="72350"/>
                  <a:pt x="44367" y="72348"/>
                </a:cubicBezTo>
                <a:cubicBezTo>
                  <a:pt x="43629" y="72277"/>
                  <a:pt x="42914" y="72206"/>
                  <a:pt x="42176" y="72063"/>
                </a:cubicBezTo>
                <a:cubicBezTo>
                  <a:pt x="42146" y="72058"/>
                  <a:pt x="42117" y="72055"/>
                  <a:pt x="42088" y="72055"/>
                </a:cubicBezTo>
                <a:cubicBezTo>
                  <a:pt x="41834" y="72055"/>
                  <a:pt x="41599" y="72235"/>
                  <a:pt x="41557" y="72491"/>
                </a:cubicBezTo>
                <a:lnTo>
                  <a:pt x="41080" y="74849"/>
                </a:lnTo>
                <a:cubicBezTo>
                  <a:pt x="41033" y="75135"/>
                  <a:pt x="41223" y="75420"/>
                  <a:pt x="41509" y="75468"/>
                </a:cubicBezTo>
                <a:cubicBezTo>
                  <a:pt x="42438" y="75659"/>
                  <a:pt x="43414" y="75778"/>
                  <a:pt x="44367" y="75849"/>
                </a:cubicBezTo>
                <a:cubicBezTo>
                  <a:pt x="44653" y="75873"/>
                  <a:pt x="44891" y="76111"/>
                  <a:pt x="44891" y="76421"/>
                </a:cubicBezTo>
                <a:lnTo>
                  <a:pt x="44891" y="80969"/>
                </a:lnTo>
                <a:cubicBezTo>
                  <a:pt x="44891" y="81263"/>
                  <a:pt x="44676" y="81471"/>
                  <a:pt x="44410" y="81471"/>
                </a:cubicBezTo>
                <a:cubicBezTo>
                  <a:pt x="44396" y="81471"/>
                  <a:pt x="44381" y="81471"/>
                  <a:pt x="44367" y="81469"/>
                </a:cubicBezTo>
                <a:cubicBezTo>
                  <a:pt x="39723" y="81184"/>
                  <a:pt x="35151" y="79921"/>
                  <a:pt x="31031" y="77826"/>
                </a:cubicBezTo>
                <a:cubicBezTo>
                  <a:pt x="30955" y="77792"/>
                  <a:pt x="30874" y="77775"/>
                  <a:pt x="30794" y="77775"/>
                </a:cubicBezTo>
                <a:cubicBezTo>
                  <a:pt x="30593" y="77775"/>
                  <a:pt x="30394" y="77877"/>
                  <a:pt x="30292" y="78064"/>
                </a:cubicBezTo>
                <a:lnTo>
                  <a:pt x="29173" y="80183"/>
                </a:lnTo>
                <a:cubicBezTo>
                  <a:pt x="29030" y="80445"/>
                  <a:pt x="29126" y="80779"/>
                  <a:pt x="29411" y="80898"/>
                </a:cubicBezTo>
                <a:cubicBezTo>
                  <a:pt x="34031" y="83255"/>
                  <a:pt x="39151" y="84660"/>
                  <a:pt x="44367" y="84970"/>
                </a:cubicBezTo>
                <a:cubicBezTo>
                  <a:pt x="44653" y="84970"/>
                  <a:pt x="44891" y="85232"/>
                  <a:pt x="44891" y="85518"/>
                </a:cubicBezTo>
                <a:lnTo>
                  <a:pt x="44891" y="90090"/>
                </a:lnTo>
                <a:cubicBezTo>
                  <a:pt x="44891" y="90363"/>
                  <a:pt x="44674" y="90592"/>
                  <a:pt x="44406" y="90592"/>
                </a:cubicBezTo>
                <a:cubicBezTo>
                  <a:pt x="44393" y="90592"/>
                  <a:pt x="44380" y="90591"/>
                  <a:pt x="44367" y="90590"/>
                </a:cubicBezTo>
                <a:cubicBezTo>
                  <a:pt x="34127" y="90066"/>
                  <a:pt x="24720" y="85946"/>
                  <a:pt x="17480" y="79445"/>
                </a:cubicBezTo>
                <a:cubicBezTo>
                  <a:pt x="17266" y="79231"/>
                  <a:pt x="17266" y="78897"/>
                  <a:pt x="17456" y="78707"/>
                </a:cubicBezTo>
                <a:lnTo>
                  <a:pt x="20671" y="75492"/>
                </a:lnTo>
                <a:cubicBezTo>
                  <a:pt x="20782" y="75382"/>
                  <a:pt x="20924" y="75328"/>
                  <a:pt x="21064" y="75328"/>
                </a:cubicBezTo>
                <a:cubicBezTo>
                  <a:pt x="21197" y="75328"/>
                  <a:pt x="21329" y="75376"/>
                  <a:pt x="21433" y="75468"/>
                </a:cubicBezTo>
                <a:cubicBezTo>
                  <a:pt x="22386" y="76302"/>
                  <a:pt x="23362" y="77088"/>
                  <a:pt x="24386" y="77826"/>
                </a:cubicBezTo>
                <a:cubicBezTo>
                  <a:pt x="24480" y="77900"/>
                  <a:pt x="24587" y="77935"/>
                  <a:pt x="24694" y="77935"/>
                </a:cubicBezTo>
                <a:cubicBezTo>
                  <a:pt x="24860" y="77935"/>
                  <a:pt x="25023" y="77852"/>
                  <a:pt x="25125" y="77707"/>
                </a:cubicBezTo>
                <a:lnTo>
                  <a:pt x="26506" y="75730"/>
                </a:lnTo>
                <a:cubicBezTo>
                  <a:pt x="26673" y="75492"/>
                  <a:pt x="26625" y="75159"/>
                  <a:pt x="26387" y="74992"/>
                </a:cubicBezTo>
                <a:cubicBezTo>
                  <a:pt x="22815" y="72396"/>
                  <a:pt x="19719" y="69062"/>
                  <a:pt x="17361" y="65323"/>
                </a:cubicBezTo>
                <a:cubicBezTo>
                  <a:pt x="17268" y="65168"/>
                  <a:pt x="17093" y="65083"/>
                  <a:pt x="16910" y="65083"/>
                </a:cubicBezTo>
                <a:cubicBezTo>
                  <a:pt x="16813" y="65083"/>
                  <a:pt x="16714" y="65107"/>
                  <a:pt x="16623" y="65157"/>
                </a:cubicBezTo>
                <a:lnTo>
                  <a:pt x="14575" y="66395"/>
                </a:lnTo>
                <a:cubicBezTo>
                  <a:pt x="14313" y="66562"/>
                  <a:pt x="14241" y="66871"/>
                  <a:pt x="14408" y="67133"/>
                </a:cubicBezTo>
                <a:cubicBezTo>
                  <a:pt x="15527" y="68967"/>
                  <a:pt x="16813" y="70681"/>
                  <a:pt x="18218" y="72253"/>
                </a:cubicBezTo>
                <a:cubicBezTo>
                  <a:pt x="18433" y="72491"/>
                  <a:pt x="18409" y="72825"/>
                  <a:pt x="18218" y="73039"/>
                </a:cubicBezTo>
                <a:lnTo>
                  <a:pt x="15004" y="76254"/>
                </a:lnTo>
                <a:cubicBezTo>
                  <a:pt x="14900" y="76346"/>
                  <a:pt x="14767" y="76394"/>
                  <a:pt x="14637" y="76394"/>
                </a:cubicBezTo>
                <a:cubicBezTo>
                  <a:pt x="14499" y="76394"/>
                  <a:pt x="14363" y="76341"/>
                  <a:pt x="14265" y="76230"/>
                </a:cubicBezTo>
                <a:cubicBezTo>
                  <a:pt x="8645" y="69991"/>
                  <a:pt x="4763" y="62132"/>
                  <a:pt x="3501" y="53368"/>
                </a:cubicBezTo>
                <a:cubicBezTo>
                  <a:pt x="3456" y="53076"/>
                  <a:pt x="3220" y="52890"/>
                  <a:pt x="2934" y="52890"/>
                </a:cubicBezTo>
                <a:cubicBezTo>
                  <a:pt x="2917" y="52890"/>
                  <a:pt x="2899" y="52891"/>
                  <a:pt x="2882" y="52892"/>
                </a:cubicBezTo>
                <a:lnTo>
                  <a:pt x="500" y="53202"/>
                </a:lnTo>
                <a:cubicBezTo>
                  <a:pt x="215" y="53249"/>
                  <a:pt x="0" y="53511"/>
                  <a:pt x="48" y="53821"/>
                </a:cubicBezTo>
                <a:cubicBezTo>
                  <a:pt x="1644" y="64823"/>
                  <a:pt x="7097" y="74944"/>
                  <a:pt x="15480" y="82350"/>
                </a:cubicBezTo>
                <a:cubicBezTo>
                  <a:pt x="24101" y="89947"/>
                  <a:pt x="35151" y="94139"/>
                  <a:pt x="46629" y="94139"/>
                </a:cubicBezTo>
                <a:cubicBezTo>
                  <a:pt x="58132" y="94139"/>
                  <a:pt x="69181" y="89947"/>
                  <a:pt x="77778" y="82350"/>
                </a:cubicBezTo>
                <a:cubicBezTo>
                  <a:pt x="86185" y="74944"/>
                  <a:pt x="91639" y="64823"/>
                  <a:pt x="93234" y="53821"/>
                </a:cubicBezTo>
                <a:cubicBezTo>
                  <a:pt x="93258" y="53511"/>
                  <a:pt x="93067" y="53249"/>
                  <a:pt x="92758" y="53202"/>
                </a:cubicBezTo>
                <a:lnTo>
                  <a:pt x="90376" y="52892"/>
                </a:lnTo>
                <a:cubicBezTo>
                  <a:pt x="90360" y="52891"/>
                  <a:pt x="90344" y="52890"/>
                  <a:pt x="90328" y="52890"/>
                </a:cubicBezTo>
                <a:cubicBezTo>
                  <a:pt x="90062" y="52890"/>
                  <a:pt x="89826" y="53076"/>
                  <a:pt x="89781" y="53368"/>
                </a:cubicBezTo>
                <a:cubicBezTo>
                  <a:pt x="86804" y="73920"/>
                  <a:pt x="69539" y="89519"/>
                  <a:pt x="48915" y="90590"/>
                </a:cubicBezTo>
                <a:cubicBezTo>
                  <a:pt x="48901" y="90591"/>
                  <a:pt x="48887" y="90592"/>
                  <a:pt x="48873" y="90592"/>
                </a:cubicBezTo>
                <a:cubicBezTo>
                  <a:pt x="48584" y="90592"/>
                  <a:pt x="48368" y="90363"/>
                  <a:pt x="48368" y="90090"/>
                </a:cubicBezTo>
                <a:lnTo>
                  <a:pt x="48368" y="76421"/>
                </a:lnTo>
                <a:cubicBezTo>
                  <a:pt x="48368" y="76111"/>
                  <a:pt x="48606" y="75873"/>
                  <a:pt x="48915" y="75849"/>
                </a:cubicBezTo>
                <a:cubicBezTo>
                  <a:pt x="50559" y="75706"/>
                  <a:pt x="52202" y="75444"/>
                  <a:pt x="53797" y="75039"/>
                </a:cubicBezTo>
                <a:cubicBezTo>
                  <a:pt x="54083" y="74968"/>
                  <a:pt x="54250" y="74682"/>
                  <a:pt x="54178" y="74396"/>
                </a:cubicBezTo>
                <a:lnTo>
                  <a:pt x="53535" y="72063"/>
                </a:lnTo>
                <a:cubicBezTo>
                  <a:pt x="53475" y="71822"/>
                  <a:pt x="53245" y="71665"/>
                  <a:pt x="53003" y="71665"/>
                </a:cubicBezTo>
                <a:cubicBezTo>
                  <a:pt x="52958" y="71665"/>
                  <a:pt x="52913" y="71670"/>
                  <a:pt x="52869" y="71682"/>
                </a:cubicBezTo>
                <a:cubicBezTo>
                  <a:pt x="51583" y="72015"/>
                  <a:pt x="50249" y="72229"/>
                  <a:pt x="48915" y="72348"/>
                </a:cubicBezTo>
                <a:cubicBezTo>
                  <a:pt x="48889" y="72353"/>
                  <a:pt x="48862" y="72355"/>
                  <a:pt x="48837" y="72355"/>
                </a:cubicBezTo>
                <a:cubicBezTo>
                  <a:pt x="48566" y="72355"/>
                  <a:pt x="48368" y="72133"/>
                  <a:pt x="48368" y="71872"/>
                </a:cubicBezTo>
                <a:lnTo>
                  <a:pt x="48368" y="67300"/>
                </a:lnTo>
                <a:cubicBezTo>
                  <a:pt x="48368" y="66990"/>
                  <a:pt x="48606" y="66728"/>
                  <a:pt x="48915" y="66704"/>
                </a:cubicBezTo>
                <a:cubicBezTo>
                  <a:pt x="52583" y="66276"/>
                  <a:pt x="56036" y="64823"/>
                  <a:pt x="58917" y="62537"/>
                </a:cubicBezTo>
                <a:cubicBezTo>
                  <a:pt x="59018" y="62459"/>
                  <a:pt x="59150" y="62417"/>
                  <a:pt x="59283" y="62417"/>
                </a:cubicBezTo>
                <a:cubicBezTo>
                  <a:pt x="59435" y="62417"/>
                  <a:pt x="59589" y="62471"/>
                  <a:pt x="59703" y="62585"/>
                </a:cubicBezTo>
                <a:lnTo>
                  <a:pt x="62942" y="65823"/>
                </a:lnTo>
                <a:cubicBezTo>
                  <a:pt x="63156" y="66038"/>
                  <a:pt x="63133" y="66371"/>
                  <a:pt x="62918" y="66562"/>
                </a:cubicBezTo>
                <a:cubicBezTo>
                  <a:pt x="62061" y="67252"/>
                  <a:pt x="61180" y="67895"/>
                  <a:pt x="60275" y="68491"/>
                </a:cubicBezTo>
                <a:cubicBezTo>
                  <a:pt x="60013" y="68657"/>
                  <a:pt x="59941" y="68991"/>
                  <a:pt x="60084" y="69229"/>
                </a:cubicBezTo>
                <a:lnTo>
                  <a:pt x="61346" y="71301"/>
                </a:lnTo>
                <a:cubicBezTo>
                  <a:pt x="61440" y="71457"/>
                  <a:pt x="61615" y="71551"/>
                  <a:pt x="61792" y="71551"/>
                </a:cubicBezTo>
                <a:cubicBezTo>
                  <a:pt x="61885" y="71551"/>
                  <a:pt x="61979" y="71525"/>
                  <a:pt x="62061" y="71467"/>
                </a:cubicBezTo>
                <a:cubicBezTo>
                  <a:pt x="63252" y="70729"/>
                  <a:pt x="64347" y="69896"/>
                  <a:pt x="65395" y="68991"/>
                </a:cubicBezTo>
                <a:cubicBezTo>
                  <a:pt x="65504" y="68904"/>
                  <a:pt x="65632" y="68861"/>
                  <a:pt x="65760" y="68861"/>
                </a:cubicBezTo>
                <a:cubicBezTo>
                  <a:pt x="65912" y="68861"/>
                  <a:pt x="66064" y="68922"/>
                  <a:pt x="66181" y="69038"/>
                </a:cubicBezTo>
                <a:lnTo>
                  <a:pt x="67110" y="69943"/>
                </a:lnTo>
                <a:cubicBezTo>
                  <a:pt x="67300" y="70158"/>
                  <a:pt x="67657" y="70491"/>
                  <a:pt x="67848" y="70705"/>
                </a:cubicBezTo>
                <a:lnTo>
                  <a:pt x="69396" y="72253"/>
                </a:lnTo>
                <a:cubicBezTo>
                  <a:pt x="69610" y="72444"/>
                  <a:pt x="69610" y="72777"/>
                  <a:pt x="69372" y="72968"/>
                </a:cubicBezTo>
                <a:cubicBezTo>
                  <a:pt x="65109" y="76730"/>
                  <a:pt x="59918" y="79469"/>
                  <a:pt x="54107" y="80755"/>
                </a:cubicBezTo>
                <a:cubicBezTo>
                  <a:pt x="53821" y="80803"/>
                  <a:pt x="53631" y="81088"/>
                  <a:pt x="53702" y="81374"/>
                </a:cubicBezTo>
                <a:lnTo>
                  <a:pt x="54178" y="83732"/>
                </a:lnTo>
                <a:cubicBezTo>
                  <a:pt x="54242" y="84006"/>
                  <a:pt x="54455" y="84168"/>
                  <a:pt x="54718" y="84168"/>
                </a:cubicBezTo>
                <a:cubicBezTo>
                  <a:pt x="54752" y="84168"/>
                  <a:pt x="54786" y="84166"/>
                  <a:pt x="54821" y="84160"/>
                </a:cubicBezTo>
                <a:cubicBezTo>
                  <a:pt x="61132" y="82779"/>
                  <a:pt x="66991" y="79755"/>
                  <a:pt x="71825" y="75468"/>
                </a:cubicBezTo>
                <a:cubicBezTo>
                  <a:pt x="71929" y="75376"/>
                  <a:pt x="72067" y="75328"/>
                  <a:pt x="72205" y="75328"/>
                </a:cubicBezTo>
                <a:cubicBezTo>
                  <a:pt x="72352" y="75328"/>
                  <a:pt x="72500" y="75382"/>
                  <a:pt x="72611" y="75492"/>
                </a:cubicBezTo>
                <a:lnTo>
                  <a:pt x="73873" y="76754"/>
                </a:lnTo>
                <a:cubicBezTo>
                  <a:pt x="73968" y="76861"/>
                  <a:pt x="74105" y="76915"/>
                  <a:pt x="74242" y="76915"/>
                </a:cubicBezTo>
                <a:cubicBezTo>
                  <a:pt x="74379" y="76915"/>
                  <a:pt x="74516" y="76861"/>
                  <a:pt x="74611" y="76754"/>
                </a:cubicBezTo>
                <a:lnTo>
                  <a:pt x="76326" y="75063"/>
                </a:lnTo>
                <a:cubicBezTo>
                  <a:pt x="76540" y="74849"/>
                  <a:pt x="76540" y="74516"/>
                  <a:pt x="76326" y="74301"/>
                </a:cubicBezTo>
                <a:lnTo>
                  <a:pt x="75064" y="73039"/>
                </a:lnTo>
                <a:cubicBezTo>
                  <a:pt x="74849" y="72825"/>
                  <a:pt x="74849" y="72491"/>
                  <a:pt x="75040" y="72253"/>
                </a:cubicBezTo>
                <a:cubicBezTo>
                  <a:pt x="75349" y="71920"/>
                  <a:pt x="75635" y="71563"/>
                  <a:pt x="75945" y="71229"/>
                </a:cubicBezTo>
                <a:cubicBezTo>
                  <a:pt x="81041" y="65037"/>
                  <a:pt x="84066" y="57345"/>
                  <a:pt x="84542" y="49344"/>
                </a:cubicBezTo>
                <a:cubicBezTo>
                  <a:pt x="84566" y="49058"/>
                  <a:pt x="84804" y="48796"/>
                  <a:pt x="85090" y="48796"/>
                </a:cubicBezTo>
                <a:lnTo>
                  <a:pt x="91424" y="48796"/>
                </a:lnTo>
                <a:cubicBezTo>
                  <a:pt x="91734" y="48796"/>
                  <a:pt x="91972" y="48558"/>
                  <a:pt x="91972" y="48272"/>
                </a:cubicBezTo>
                <a:lnTo>
                  <a:pt x="91972" y="45867"/>
                </a:lnTo>
                <a:cubicBezTo>
                  <a:pt x="91972" y="45581"/>
                  <a:pt x="91734" y="45319"/>
                  <a:pt x="91424" y="45319"/>
                </a:cubicBezTo>
                <a:lnTo>
                  <a:pt x="85090" y="45319"/>
                </a:lnTo>
                <a:cubicBezTo>
                  <a:pt x="84804" y="45319"/>
                  <a:pt x="84542" y="45081"/>
                  <a:pt x="84542" y="44795"/>
                </a:cubicBezTo>
                <a:cubicBezTo>
                  <a:pt x="84113" y="37699"/>
                  <a:pt x="81756" y="30935"/>
                  <a:pt x="77636" y="25125"/>
                </a:cubicBezTo>
                <a:cubicBezTo>
                  <a:pt x="76826" y="23981"/>
                  <a:pt x="75945" y="22910"/>
                  <a:pt x="75040" y="21886"/>
                </a:cubicBezTo>
                <a:cubicBezTo>
                  <a:pt x="74849" y="21648"/>
                  <a:pt x="74849" y="21314"/>
                  <a:pt x="75064" y="21100"/>
                </a:cubicBezTo>
                <a:lnTo>
                  <a:pt x="78279" y="17885"/>
                </a:lnTo>
                <a:cubicBezTo>
                  <a:pt x="78371" y="17793"/>
                  <a:pt x="78497" y="17745"/>
                  <a:pt x="78627" y="17745"/>
                </a:cubicBezTo>
                <a:cubicBezTo>
                  <a:pt x="78765" y="17745"/>
                  <a:pt x="78907" y="17798"/>
                  <a:pt x="79017" y="17909"/>
                </a:cubicBezTo>
                <a:cubicBezTo>
                  <a:pt x="84637" y="24148"/>
                  <a:pt x="88519" y="32007"/>
                  <a:pt x="89781" y="40771"/>
                </a:cubicBezTo>
                <a:cubicBezTo>
                  <a:pt x="89826" y="41063"/>
                  <a:pt x="90062" y="41249"/>
                  <a:pt x="90328" y="41249"/>
                </a:cubicBezTo>
                <a:cubicBezTo>
                  <a:pt x="90344" y="41249"/>
                  <a:pt x="90360" y="41248"/>
                  <a:pt x="90376" y="41247"/>
                </a:cubicBezTo>
                <a:lnTo>
                  <a:pt x="92758" y="40913"/>
                </a:lnTo>
                <a:cubicBezTo>
                  <a:pt x="93067" y="40890"/>
                  <a:pt x="93258" y="40628"/>
                  <a:pt x="93234" y="40318"/>
                </a:cubicBezTo>
                <a:cubicBezTo>
                  <a:pt x="91639" y="29316"/>
                  <a:pt x="86185" y="19195"/>
                  <a:pt x="77778" y="11789"/>
                </a:cubicBezTo>
                <a:cubicBezTo>
                  <a:pt x="69181" y="4192"/>
                  <a:pt x="58132" y="0"/>
                  <a:pt x="46629" y="0"/>
                </a:cubicBezTo>
                <a:close/>
              </a:path>
            </a:pathLst>
          </a:custGeom>
          <a:solidFill>
            <a:schemeClr val="lt1"/>
          </a:solidFill>
          <a:ln>
            <a:noFill/>
          </a:ln>
          <a:effectLst>
            <a:outerShdw blurRad="42863" dist="47625" dir="6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10" name="Google Shape;1310;p37"/>
          <p:cNvSpPr/>
          <p:nvPr/>
        </p:nvSpPr>
        <p:spPr>
          <a:xfrm>
            <a:off x="4434623" y="3282075"/>
            <a:ext cx="275594" cy="75110"/>
          </a:xfrm>
          <a:custGeom>
            <a:avLst/>
            <a:gdLst/>
            <a:ahLst/>
            <a:cxnLst/>
            <a:rect l="l" t="t" r="r" b="b"/>
            <a:pathLst>
              <a:path w="8740" h="2382" extrusionOk="0">
                <a:moveTo>
                  <a:pt x="4358" y="0"/>
                </a:moveTo>
                <a:cubicBezTo>
                  <a:pt x="1953" y="0"/>
                  <a:pt x="0" y="524"/>
                  <a:pt x="0" y="1191"/>
                </a:cubicBezTo>
                <a:cubicBezTo>
                  <a:pt x="0" y="1834"/>
                  <a:pt x="1953" y="2382"/>
                  <a:pt x="4358" y="2382"/>
                </a:cubicBezTo>
                <a:cubicBezTo>
                  <a:pt x="6787" y="2382"/>
                  <a:pt x="8740" y="1834"/>
                  <a:pt x="8740" y="1191"/>
                </a:cubicBezTo>
                <a:cubicBezTo>
                  <a:pt x="8740" y="524"/>
                  <a:pt x="6787" y="0"/>
                  <a:pt x="4358"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7"/>
          <p:cNvSpPr/>
          <p:nvPr/>
        </p:nvSpPr>
        <p:spPr>
          <a:xfrm>
            <a:off x="4206286" y="2442498"/>
            <a:ext cx="731428" cy="881996"/>
          </a:xfrm>
          <a:custGeom>
            <a:avLst/>
            <a:gdLst/>
            <a:ahLst/>
            <a:cxnLst/>
            <a:rect l="l" t="t" r="r" b="b"/>
            <a:pathLst>
              <a:path w="23196" h="27971" extrusionOk="0">
                <a:moveTo>
                  <a:pt x="8717" y="1"/>
                </a:moveTo>
                <a:cubicBezTo>
                  <a:pt x="3716" y="1287"/>
                  <a:pt x="0" y="5835"/>
                  <a:pt x="0" y="11241"/>
                </a:cubicBezTo>
                <a:cubicBezTo>
                  <a:pt x="0" y="15361"/>
                  <a:pt x="2168" y="18981"/>
                  <a:pt x="5406" y="21029"/>
                </a:cubicBezTo>
                <a:cubicBezTo>
                  <a:pt x="6288" y="21601"/>
                  <a:pt x="7240" y="22029"/>
                  <a:pt x="8264" y="22339"/>
                </a:cubicBezTo>
                <a:lnTo>
                  <a:pt x="9526" y="24530"/>
                </a:lnTo>
                <a:lnTo>
                  <a:pt x="11455" y="27864"/>
                </a:lnTo>
                <a:cubicBezTo>
                  <a:pt x="11503" y="27935"/>
                  <a:pt x="11556" y="27971"/>
                  <a:pt x="11610" y="27971"/>
                </a:cubicBezTo>
                <a:cubicBezTo>
                  <a:pt x="11664" y="27971"/>
                  <a:pt x="11717" y="27935"/>
                  <a:pt x="11765" y="27864"/>
                </a:cubicBezTo>
                <a:lnTo>
                  <a:pt x="13694" y="24530"/>
                </a:lnTo>
                <a:lnTo>
                  <a:pt x="14956" y="22339"/>
                </a:lnTo>
                <a:cubicBezTo>
                  <a:pt x="15980" y="22029"/>
                  <a:pt x="16933" y="21601"/>
                  <a:pt x="17814" y="21029"/>
                </a:cubicBezTo>
                <a:cubicBezTo>
                  <a:pt x="21052" y="18981"/>
                  <a:pt x="23196" y="15361"/>
                  <a:pt x="23196" y="11241"/>
                </a:cubicBezTo>
                <a:cubicBezTo>
                  <a:pt x="23196" y="5835"/>
                  <a:pt x="19505" y="1287"/>
                  <a:pt x="14504" y="1"/>
                </a:cubicBezTo>
                <a:lnTo>
                  <a:pt x="14218" y="1"/>
                </a:lnTo>
                <a:cubicBezTo>
                  <a:pt x="13741" y="1"/>
                  <a:pt x="13313" y="287"/>
                  <a:pt x="13098" y="692"/>
                </a:cubicBezTo>
                <a:lnTo>
                  <a:pt x="11693" y="3478"/>
                </a:lnTo>
                <a:lnTo>
                  <a:pt x="10312" y="692"/>
                </a:lnTo>
                <a:cubicBezTo>
                  <a:pt x="10074" y="287"/>
                  <a:pt x="9645" y="1"/>
                  <a:pt x="9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7">
            <a:hlinkClick r:id="rId3" action="ppaction://hlinksldjump"/>
          </p:cNvPr>
          <p:cNvSpPr/>
          <p:nvPr/>
        </p:nvSpPr>
        <p:spPr>
          <a:xfrm>
            <a:off x="967960" y="2977587"/>
            <a:ext cx="1661044" cy="627214"/>
          </a:xfrm>
          <a:custGeom>
            <a:avLst/>
            <a:gdLst/>
            <a:ahLst/>
            <a:cxnLst/>
            <a:rect l="l" t="t" r="r" b="b"/>
            <a:pathLst>
              <a:path w="100293" h="52963" extrusionOk="0">
                <a:moveTo>
                  <a:pt x="3678" y="0"/>
                </a:moveTo>
                <a:cubicBezTo>
                  <a:pt x="1662" y="0"/>
                  <a:pt x="1" y="1661"/>
                  <a:pt x="1" y="3677"/>
                </a:cubicBezTo>
                <a:lnTo>
                  <a:pt x="1" y="49227"/>
                </a:lnTo>
                <a:cubicBezTo>
                  <a:pt x="1" y="51302"/>
                  <a:pt x="1662" y="52963"/>
                  <a:pt x="3678" y="52963"/>
                </a:cubicBezTo>
                <a:lnTo>
                  <a:pt x="75382" y="52963"/>
                </a:lnTo>
                <a:cubicBezTo>
                  <a:pt x="76153" y="52963"/>
                  <a:pt x="76865" y="52489"/>
                  <a:pt x="77221" y="51777"/>
                </a:cubicBezTo>
                <a:lnTo>
                  <a:pt x="79475" y="47329"/>
                </a:lnTo>
                <a:lnTo>
                  <a:pt x="81669" y="51777"/>
                </a:lnTo>
                <a:cubicBezTo>
                  <a:pt x="82025" y="52489"/>
                  <a:pt x="82737" y="52963"/>
                  <a:pt x="83508" y="52963"/>
                </a:cubicBezTo>
                <a:lnTo>
                  <a:pt x="96556" y="52963"/>
                </a:lnTo>
                <a:cubicBezTo>
                  <a:pt x="98632" y="52963"/>
                  <a:pt x="100292" y="51302"/>
                  <a:pt x="100292" y="49227"/>
                </a:cubicBezTo>
                <a:lnTo>
                  <a:pt x="100292" y="3677"/>
                </a:lnTo>
                <a:cubicBezTo>
                  <a:pt x="100292" y="1661"/>
                  <a:pt x="98632" y="0"/>
                  <a:pt x="96556" y="0"/>
                </a:cubicBezTo>
                <a:lnTo>
                  <a:pt x="24851" y="0"/>
                </a:lnTo>
                <a:cubicBezTo>
                  <a:pt x="24080" y="0"/>
                  <a:pt x="23428" y="415"/>
                  <a:pt x="23072" y="1127"/>
                </a:cubicBezTo>
                <a:lnTo>
                  <a:pt x="20818" y="5575"/>
                </a:lnTo>
                <a:lnTo>
                  <a:pt x="18565" y="1127"/>
                </a:lnTo>
                <a:cubicBezTo>
                  <a:pt x="18209" y="415"/>
                  <a:pt x="17556" y="0"/>
                  <a:pt x="16785" y="0"/>
                </a:cubicBezTo>
                <a:close/>
              </a:path>
            </a:pathLst>
          </a:custGeom>
          <a:solidFill>
            <a:schemeClr val="lt2"/>
          </a:solidFill>
          <a:ln>
            <a:noFill/>
          </a:ln>
          <a:effectLst>
            <a:outerShdw dist="47625" dir="2760000" algn="bl" rotWithShape="0">
              <a:schemeClr val="lt2">
                <a:alpha val="50000"/>
              </a:schemeClr>
            </a:outerShdw>
          </a:effectLst>
        </p:spPr>
        <p:txBody>
          <a:bodyPr spcFirstLastPara="1" wrap="square" lIns="91425" tIns="91425" rIns="91425" bIns="91425" anchor="ctr" anchorCtr="0">
            <a:noAutofit/>
          </a:bodyPr>
          <a:lstStyle/>
          <a:p>
            <a:pPr marL="0" indent="0" algn="ctr">
              <a:lnSpc>
                <a:spcPct val="150000"/>
              </a:lnSpc>
            </a:pPr>
            <a:r>
              <a:rPr lang="ar-KW" sz="2000" b="1" dirty="0">
                <a:solidFill>
                  <a:schemeClr val="bg1"/>
                </a:solidFill>
                <a:latin typeface="Dubai" panose="020B0503030403030204" pitchFamily="34" charset="-78"/>
                <a:cs typeface="Dubai" panose="020B0503030403030204" pitchFamily="34" charset="-78"/>
              </a:rPr>
              <a:t>الطريق رقم 2</a:t>
            </a:r>
          </a:p>
        </p:txBody>
      </p:sp>
      <p:cxnSp>
        <p:nvCxnSpPr>
          <p:cNvPr id="1313" name="Google Shape;1313;p37"/>
          <p:cNvCxnSpPr/>
          <p:nvPr/>
        </p:nvCxnSpPr>
        <p:spPr>
          <a:xfrm>
            <a:off x="2524125" y="3291200"/>
            <a:ext cx="590400" cy="0"/>
          </a:xfrm>
          <a:prstGeom prst="straightConnector1">
            <a:avLst/>
          </a:prstGeom>
          <a:noFill/>
          <a:ln w="19050" cap="flat" cmpd="sng">
            <a:solidFill>
              <a:schemeClr val="lt2"/>
            </a:solidFill>
            <a:prstDash val="solid"/>
            <a:round/>
            <a:headEnd type="none" w="med" len="med"/>
            <a:tailEnd type="oval" w="med" len="med"/>
          </a:ln>
        </p:spPr>
      </p:cxnSp>
      <p:sp>
        <p:nvSpPr>
          <p:cNvPr id="1314" name="Google Shape;1314;p37">
            <a:hlinkClick r:id="rId4" action="ppaction://hlinksldjump"/>
          </p:cNvPr>
          <p:cNvSpPr/>
          <p:nvPr/>
        </p:nvSpPr>
        <p:spPr>
          <a:xfrm flipH="1">
            <a:off x="6536902" y="2977587"/>
            <a:ext cx="1613871" cy="627214"/>
          </a:xfrm>
          <a:custGeom>
            <a:avLst/>
            <a:gdLst/>
            <a:ahLst/>
            <a:cxnLst/>
            <a:rect l="l" t="t" r="r" b="b"/>
            <a:pathLst>
              <a:path w="100293" h="52963" extrusionOk="0">
                <a:moveTo>
                  <a:pt x="3678" y="0"/>
                </a:moveTo>
                <a:cubicBezTo>
                  <a:pt x="1662" y="0"/>
                  <a:pt x="1" y="1661"/>
                  <a:pt x="1" y="3677"/>
                </a:cubicBezTo>
                <a:lnTo>
                  <a:pt x="1" y="49227"/>
                </a:lnTo>
                <a:cubicBezTo>
                  <a:pt x="1" y="51302"/>
                  <a:pt x="1662" y="52963"/>
                  <a:pt x="3678" y="52963"/>
                </a:cubicBezTo>
                <a:lnTo>
                  <a:pt x="75382" y="52963"/>
                </a:lnTo>
                <a:cubicBezTo>
                  <a:pt x="76153" y="52963"/>
                  <a:pt x="76865" y="52489"/>
                  <a:pt x="77221" y="51777"/>
                </a:cubicBezTo>
                <a:lnTo>
                  <a:pt x="79475" y="47329"/>
                </a:lnTo>
                <a:lnTo>
                  <a:pt x="81669" y="51777"/>
                </a:lnTo>
                <a:cubicBezTo>
                  <a:pt x="82025" y="52489"/>
                  <a:pt x="82737" y="52963"/>
                  <a:pt x="83508" y="52963"/>
                </a:cubicBezTo>
                <a:lnTo>
                  <a:pt x="96556" y="52963"/>
                </a:lnTo>
                <a:cubicBezTo>
                  <a:pt x="98632" y="52963"/>
                  <a:pt x="100292" y="51302"/>
                  <a:pt x="100292" y="49227"/>
                </a:cubicBezTo>
                <a:lnTo>
                  <a:pt x="100292" y="3677"/>
                </a:lnTo>
                <a:cubicBezTo>
                  <a:pt x="100292" y="1661"/>
                  <a:pt x="98632" y="0"/>
                  <a:pt x="96556" y="0"/>
                </a:cubicBezTo>
                <a:lnTo>
                  <a:pt x="24851" y="0"/>
                </a:lnTo>
                <a:cubicBezTo>
                  <a:pt x="24080" y="0"/>
                  <a:pt x="23428" y="415"/>
                  <a:pt x="23072" y="1127"/>
                </a:cubicBezTo>
                <a:lnTo>
                  <a:pt x="20818" y="5575"/>
                </a:lnTo>
                <a:lnTo>
                  <a:pt x="18565" y="1127"/>
                </a:lnTo>
                <a:cubicBezTo>
                  <a:pt x="18209" y="415"/>
                  <a:pt x="17556" y="0"/>
                  <a:pt x="16785" y="0"/>
                </a:cubicBezTo>
                <a:close/>
              </a:path>
            </a:pathLst>
          </a:custGeom>
          <a:solidFill>
            <a:schemeClr val="lt2"/>
          </a:solidFill>
          <a:ln>
            <a:noFill/>
          </a:ln>
          <a:effectLst>
            <a:outerShdw dist="47625" dir="2760000" algn="bl" rotWithShape="0">
              <a:schemeClr val="lt2">
                <a:alpha val="50000"/>
              </a:schemeClr>
            </a:outerShdw>
          </a:effectLst>
        </p:spPr>
        <p:txBody>
          <a:bodyPr spcFirstLastPara="1" wrap="square" lIns="91425" tIns="91425" rIns="91425" bIns="91425" anchor="ctr" anchorCtr="0">
            <a:noAutofit/>
          </a:bodyPr>
          <a:lstStyle/>
          <a:p>
            <a:pPr algn="ctr">
              <a:lnSpc>
                <a:spcPct val="250000"/>
              </a:lnSpc>
            </a:pPr>
            <a:r>
              <a:rPr lang="ar-KW" sz="2000" b="1" dirty="0">
                <a:solidFill>
                  <a:schemeClr val="bg1"/>
                </a:solidFill>
                <a:latin typeface="Dubai" panose="020B0503030403030204" pitchFamily="34" charset="-78"/>
                <a:cs typeface="Dubai" panose="020B0503030403030204" pitchFamily="34" charset="-78"/>
              </a:rPr>
              <a:t>الطريق رقم 1</a:t>
            </a:r>
          </a:p>
          <a:p>
            <a:pPr marL="0" lvl="0" indent="0" algn="ctr" rtl="0">
              <a:spcBef>
                <a:spcPts val="0"/>
              </a:spcBef>
              <a:spcAft>
                <a:spcPts val="0"/>
              </a:spcAft>
              <a:buNone/>
            </a:pPr>
            <a:endParaRPr dirty="0"/>
          </a:p>
        </p:txBody>
      </p:sp>
      <p:cxnSp>
        <p:nvCxnSpPr>
          <p:cNvPr id="1315" name="Google Shape;1315;p37"/>
          <p:cNvCxnSpPr/>
          <p:nvPr/>
        </p:nvCxnSpPr>
        <p:spPr>
          <a:xfrm rot="10800000">
            <a:off x="6051384" y="3291200"/>
            <a:ext cx="590400" cy="0"/>
          </a:xfrm>
          <a:prstGeom prst="straightConnector1">
            <a:avLst/>
          </a:prstGeom>
          <a:noFill/>
          <a:ln w="19050" cap="flat" cmpd="sng">
            <a:solidFill>
              <a:schemeClr val="lt2"/>
            </a:solidFill>
            <a:prstDash val="solid"/>
            <a:round/>
            <a:headEnd type="none" w="med" len="med"/>
            <a:tailEnd type="oval" w="med" len="med"/>
          </a:ln>
        </p:spPr>
      </p:cxnSp>
      <p:grpSp>
        <p:nvGrpSpPr>
          <p:cNvPr id="1316" name="Google Shape;1316;p37"/>
          <p:cNvGrpSpPr/>
          <p:nvPr/>
        </p:nvGrpSpPr>
        <p:grpSpPr>
          <a:xfrm rot="-647731">
            <a:off x="7132028" y="4447395"/>
            <a:ext cx="533519" cy="529835"/>
            <a:chOff x="-1241687" y="1182283"/>
            <a:chExt cx="720480" cy="684288"/>
          </a:xfrm>
        </p:grpSpPr>
        <p:sp>
          <p:nvSpPr>
            <p:cNvPr id="1317" name="Google Shape;1317;p37"/>
            <p:cNvSpPr/>
            <p:nvPr/>
          </p:nvSpPr>
          <p:spPr>
            <a:xfrm>
              <a:off x="-1241687" y="1297323"/>
              <a:ext cx="720480" cy="444288"/>
            </a:xfrm>
            <a:custGeom>
              <a:avLst/>
              <a:gdLst/>
              <a:ahLst/>
              <a:cxnLst/>
              <a:rect l="l" t="t" r="r" b="b"/>
              <a:pathLst>
                <a:path w="22515" h="13884" extrusionOk="0">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1126647" y="1182283"/>
              <a:ext cx="506016" cy="684288"/>
            </a:xfrm>
            <a:custGeom>
              <a:avLst/>
              <a:gdLst/>
              <a:ahLst/>
              <a:cxnLst/>
              <a:rect l="l" t="t" r="r" b="b"/>
              <a:pathLst>
                <a:path w="15813" h="21384" extrusionOk="0">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 name="Google Shape;1348;p37"/>
          <p:cNvGrpSpPr/>
          <p:nvPr/>
        </p:nvGrpSpPr>
        <p:grpSpPr>
          <a:xfrm>
            <a:off x="4414275" y="2646999"/>
            <a:ext cx="316284" cy="316284"/>
            <a:chOff x="1190625" y="238125"/>
            <a:chExt cx="5219200" cy="5219200"/>
          </a:xfrm>
        </p:grpSpPr>
        <p:sp>
          <p:nvSpPr>
            <p:cNvPr id="1349" name="Google Shape;1349;p37"/>
            <p:cNvSpPr/>
            <p:nvPr/>
          </p:nvSpPr>
          <p:spPr>
            <a:xfrm>
              <a:off x="3647700" y="238125"/>
              <a:ext cx="305850" cy="774725"/>
            </a:xfrm>
            <a:custGeom>
              <a:avLst/>
              <a:gdLst/>
              <a:ahLst/>
              <a:cxnLst/>
              <a:rect l="l" t="t" r="r" b="b"/>
              <a:pathLst>
                <a:path w="12234" h="30989" extrusionOk="0">
                  <a:moveTo>
                    <a:pt x="6101" y="0"/>
                  </a:moveTo>
                  <a:cubicBezTo>
                    <a:pt x="2708" y="0"/>
                    <a:pt x="1" y="2740"/>
                    <a:pt x="1" y="6133"/>
                  </a:cubicBezTo>
                  <a:lnTo>
                    <a:pt x="1" y="24889"/>
                  </a:lnTo>
                  <a:cubicBezTo>
                    <a:pt x="1" y="28249"/>
                    <a:pt x="2708" y="30989"/>
                    <a:pt x="6101" y="30989"/>
                  </a:cubicBezTo>
                  <a:cubicBezTo>
                    <a:pt x="9493" y="30989"/>
                    <a:pt x="12233" y="28249"/>
                    <a:pt x="12233" y="24889"/>
                  </a:cubicBezTo>
                  <a:lnTo>
                    <a:pt x="12233" y="6133"/>
                  </a:lnTo>
                  <a:cubicBezTo>
                    <a:pt x="12233" y="2740"/>
                    <a:pt x="9493" y="0"/>
                    <a:pt x="6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7"/>
            <p:cNvSpPr/>
            <p:nvPr/>
          </p:nvSpPr>
          <p:spPr>
            <a:xfrm>
              <a:off x="2714775" y="553925"/>
              <a:ext cx="641825" cy="612050"/>
            </a:xfrm>
            <a:custGeom>
              <a:avLst/>
              <a:gdLst/>
              <a:ahLst/>
              <a:cxnLst/>
              <a:rect l="l" t="t" r="r" b="b"/>
              <a:pathLst>
                <a:path w="25673" h="24482" extrusionOk="0">
                  <a:moveTo>
                    <a:pt x="6720" y="0"/>
                  </a:moveTo>
                  <a:cubicBezTo>
                    <a:pt x="5154" y="0"/>
                    <a:pt x="3589" y="595"/>
                    <a:pt x="2382" y="1786"/>
                  </a:cubicBezTo>
                  <a:cubicBezTo>
                    <a:pt x="1" y="4200"/>
                    <a:pt x="1" y="8049"/>
                    <a:pt x="2382" y="10463"/>
                  </a:cubicBezTo>
                  <a:lnTo>
                    <a:pt x="14614" y="22695"/>
                  </a:lnTo>
                  <a:cubicBezTo>
                    <a:pt x="15821" y="23886"/>
                    <a:pt x="17387" y="24481"/>
                    <a:pt x="18953" y="24481"/>
                  </a:cubicBezTo>
                  <a:cubicBezTo>
                    <a:pt x="20518" y="24481"/>
                    <a:pt x="22084" y="23886"/>
                    <a:pt x="23291" y="22695"/>
                  </a:cubicBezTo>
                  <a:cubicBezTo>
                    <a:pt x="25672" y="20281"/>
                    <a:pt x="25672" y="16432"/>
                    <a:pt x="23291" y="14018"/>
                  </a:cubicBezTo>
                  <a:lnTo>
                    <a:pt x="11059" y="1786"/>
                  </a:lnTo>
                  <a:cubicBezTo>
                    <a:pt x="9852" y="595"/>
                    <a:pt x="8286" y="0"/>
                    <a:pt x="6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7"/>
            <p:cNvSpPr/>
            <p:nvPr/>
          </p:nvSpPr>
          <p:spPr>
            <a:xfrm>
              <a:off x="4243825" y="553925"/>
              <a:ext cx="641825" cy="612050"/>
            </a:xfrm>
            <a:custGeom>
              <a:avLst/>
              <a:gdLst/>
              <a:ahLst/>
              <a:cxnLst/>
              <a:rect l="l" t="t" r="r" b="b"/>
              <a:pathLst>
                <a:path w="25673" h="24482" extrusionOk="0">
                  <a:moveTo>
                    <a:pt x="18953" y="0"/>
                  </a:moveTo>
                  <a:cubicBezTo>
                    <a:pt x="17387" y="0"/>
                    <a:pt x="15821" y="595"/>
                    <a:pt x="14614" y="1786"/>
                  </a:cubicBezTo>
                  <a:lnTo>
                    <a:pt x="2382" y="14018"/>
                  </a:lnTo>
                  <a:cubicBezTo>
                    <a:pt x="1" y="16432"/>
                    <a:pt x="1" y="20281"/>
                    <a:pt x="2382" y="22695"/>
                  </a:cubicBezTo>
                  <a:cubicBezTo>
                    <a:pt x="3589" y="23886"/>
                    <a:pt x="5155" y="24481"/>
                    <a:pt x="6720" y="24481"/>
                  </a:cubicBezTo>
                  <a:cubicBezTo>
                    <a:pt x="8286" y="24481"/>
                    <a:pt x="9852" y="23886"/>
                    <a:pt x="11059" y="22695"/>
                  </a:cubicBezTo>
                  <a:lnTo>
                    <a:pt x="23291" y="10463"/>
                  </a:lnTo>
                  <a:cubicBezTo>
                    <a:pt x="25673" y="8049"/>
                    <a:pt x="25673" y="4200"/>
                    <a:pt x="23291" y="1786"/>
                  </a:cubicBezTo>
                  <a:cubicBezTo>
                    <a:pt x="22084" y="595"/>
                    <a:pt x="20519" y="0"/>
                    <a:pt x="18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7"/>
            <p:cNvSpPr/>
            <p:nvPr/>
          </p:nvSpPr>
          <p:spPr>
            <a:xfrm>
              <a:off x="2108050" y="3010800"/>
              <a:ext cx="3384325" cy="305825"/>
            </a:xfrm>
            <a:custGeom>
              <a:avLst/>
              <a:gdLst/>
              <a:ahLst/>
              <a:cxnLst/>
              <a:rect l="l" t="t" r="r" b="b"/>
              <a:pathLst>
                <a:path w="135373" h="12233" extrusionOk="0">
                  <a:moveTo>
                    <a:pt x="0" y="1"/>
                  </a:moveTo>
                  <a:lnTo>
                    <a:pt x="0" y="12233"/>
                  </a:lnTo>
                  <a:lnTo>
                    <a:pt x="135373" y="12233"/>
                  </a:lnTo>
                  <a:lnTo>
                    <a:pt x="1353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7"/>
            <p:cNvSpPr/>
            <p:nvPr/>
          </p:nvSpPr>
          <p:spPr>
            <a:xfrm>
              <a:off x="3341900" y="3622425"/>
              <a:ext cx="917450" cy="611650"/>
            </a:xfrm>
            <a:custGeom>
              <a:avLst/>
              <a:gdLst/>
              <a:ahLst/>
              <a:cxnLst/>
              <a:rect l="l" t="t" r="r" b="b"/>
              <a:pathLst>
                <a:path w="36698" h="24466" extrusionOk="0">
                  <a:moveTo>
                    <a:pt x="0" y="0"/>
                  </a:moveTo>
                  <a:lnTo>
                    <a:pt x="0" y="6133"/>
                  </a:lnTo>
                  <a:cubicBezTo>
                    <a:pt x="0" y="16245"/>
                    <a:pt x="8220" y="24465"/>
                    <a:pt x="18333" y="24465"/>
                  </a:cubicBezTo>
                  <a:cubicBezTo>
                    <a:pt x="28445" y="24465"/>
                    <a:pt x="36698" y="16245"/>
                    <a:pt x="36698" y="6133"/>
                  </a:cubicBezTo>
                  <a:lnTo>
                    <a:pt x="36698" y="0"/>
                  </a:lnTo>
                  <a:lnTo>
                    <a:pt x="24465" y="0"/>
                  </a:lnTo>
                  <a:lnTo>
                    <a:pt x="24465" y="6133"/>
                  </a:lnTo>
                  <a:cubicBezTo>
                    <a:pt x="24465" y="9493"/>
                    <a:pt x="21725" y="12233"/>
                    <a:pt x="18333" y="12233"/>
                  </a:cubicBezTo>
                  <a:cubicBezTo>
                    <a:pt x="14940" y="12233"/>
                    <a:pt x="12233" y="9493"/>
                    <a:pt x="12233" y="6133"/>
                  </a:cubicBezTo>
                  <a:lnTo>
                    <a:pt x="122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2108050" y="3622425"/>
              <a:ext cx="3384325" cy="1834900"/>
            </a:xfrm>
            <a:custGeom>
              <a:avLst/>
              <a:gdLst/>
              <a:ahLst/>
              <a:cxnLst/>
              <a:rect l="l" t="t" r="r" b="b"/>
              <a:pathLst>
                <a:path w="135373" h="73396" extrusionOk="0">
                  <a:moveTo>
                    <a:pt x="0" y="0"/>
                  </a:moveTo>
                  <a:lnTo>
                    <a:pt x="0" y="37415"/>
                  </a:lnTo>
                  <a:cubicBezTo>
                    <a:pt x="7536" y="45146"/>
                    <a:pt x="12233" y="55650"/>
                    <a:pt x="12233" y="67295"/>
                  </a:cubicBezTo>
                  <a:lnTo>
                    <a:pt x="12233" y="73395"/>
                  </a:lnTo>
                  <a:lnTo>
                    <a:pt x="123140" y="73395"/>
                  </a:lnTo>
                  <a:lnTo>
                    <a:pt x="123140" y="67295"/>
                  </a:lnTo>
                  <a:cubicBezTo>
                    <a:pt x="123140" y="55650"/>
                    <a:pt x="127838" y="45146"/>
                    <a:pt x="135373" y="37415"/>
                  </a:cubicBezTo>
                  <a:lnTo>
                    <a:pt x="135373" y="0"/>
                  </a:lnTo>
                  <a:lnTo>
                    <a:pt x="98284" y="0"/>
                  </a:lnTo>
                  <a:lnTo>
                    <a:pt x="98284" y="6133"/>
                  </a:lnTo>
                  <a:cubicBezTo>
                    <a:pt x="98284" y="22965"/>
                    <a:pt x="84551" y="36698"/>
                    <a:pt x="67687" y="36698"/>
                  </a:cubicBezTo>
                  <a:cubicBezTo>
                    <a:pt x="50822" y="36698"/>
                    <a:pt x="37122" y="22965"/>
                    <a:pt x="37122" y="6133"/>
                  </a:cubicBezTo>
                  <a:lnTo>
                    <a:pt x="371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5798175" y="1578800"/>
              <a:ext cx="611650" cy="2762925"/>
            </a:xfrm>
            <a:custGeom>
              <a:avLst/>
              <a:gdLst/>
              <a:ahLst/>
              <a:cxnLst/>
              <a:rect l="l" t="t" r="r" b="b"/>
              <a:pathLst>
                <a:path w="24466" h="110517" extrusionOk="0">
                  <a:moveTo>
                    <a:pt x="0" y="0"/>
                  </a:moveTo>
                  <a:lnTo>
                    <a:pt x="0" y="110516"/>
                  </a:lnTo>
                  <a:cubicBezTo>
                    <a:pt x="5578" y="107841"/>
                    <a:pt x="11743" y="106210"/>
                    <a:pt x="18365" y="106210"/>
                  </a:cubicBezTo>
                  <a:lnTo>
                    <a:pt x="24465" y="106210"/>
                  </a:lnTo>
                  <a:lnTo>
                    <a:pt x="24465" y="38948"/>
                  </a:lnTo>
                  <a:cubicBezTo>
                    <a:pt x="24465" y="21921"/>
                    <a:pt x="14418" y="691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1190625" y="4539850"/>
              <a:ext cx="917450" cy="917475"/>
            </a:xfrm>
            <a:custGeom>
              <a:avLst/>
              <a:gdLst/>
              <a:ahLst/>
              <a:cxnLst/>
              <a:rect l="l" t="t" r="r" b="b"/>
              <a:pathLst>
                <a:path w="36698" h="36699" extrusionOk="0">
                  <a:moveTo>
                    <a:pt x="0" y="1"/>
                  </a:moveTo>
                  <a:lnTo>
                    <a:pt x="0" y="30598"/>
                  </a:lnTo>
                  <a:cubicBezTo>
                    <a:pt x="0" y="33958"/>
                    <a:pt x="2740" y="36698"/>
                    <a:pt x="6133" y="36698"/>
                  </a:cubicBezTo>
                  <a:lnTo>
                    <a:pt x="36697" y="36698"/>
                  </a:lnTo>
                  <a:lnTo>
                    <a:pt x="36697" y="30598"/>
                  </a:lnTo>
                  <a:cubicBezTo>
                    <a:pt x="36697" y="13734"/>
                    <a:pt x="22964" y="1"/>
                    <a:pt x="6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5492350" y="4539850"/>
              <a:ext cx="917475" cy="917475"/>
            </a:xfrm>
            <a:custGeom>
              <a:avLst/>
              <a:gdLst/>
              <a:ahLst/>
              <a:cxnLst/>
              <a:rect l="l" t="t" r="r" b="b"/>
              <a:pathLst>
                <a:path w="36699" h="36699" extrusionOk="0">
                  <a:moveTo>
                    <a:pt x="30598" y="1"/>
                  </a:moveTo>
                  <a:cubicBezTo>
                    <a:pt x="13734" y="1"/>
                    <a:pt x="1" y="13734"/>
                    <a:pt x="1" y="30598"/>
                  </a:cubicBezTo>
                  <a:lnTo>
                    <a:pt x="1" y="36698"/>
                  </a:lnTo>
                  <a:lnTo>
                    <a:pt x="30598" y="36698"/>
                  </a:lnTo>
                  <a:cubicBezTo>
                    <a:pt x="33958" y="36698"/>
                    <a:pt x="36698" y="33958"/>
                    <a:pt x="36698" y="30598"/>
                  </a:cubicBezTo>
                  <a:lnTo>
                    <a:pt x="366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1190625" y="1578800"/>
              <a:ext cx="611625" cy="2762925"/>
            </a:xfrm>
            <a:custGeom>
              <a:avLst/>
              <a:gdLst/>
              <a:ahLst/>
              <a:cxnLst/>
              <a:rect l="l" t="t" r="r" b="b"/>
              <a:pathLst>
                <a:path w="24465" h="110517" extrusionOk="0">
                  <a:moveTo>
                    <a:pt x="24465" y="0"/>
                  </a:moveTo>
                  <a:cubicBezTo>
                    <a:pt x="10047" y="6915"/>
                    <a:pt x="0" y="21921"/>
                    <a:pt x="0" y="38948"/>
                  </a:cubicBezTo>
                  <a:lnTo>
                    <a:pt x="0" y="106210"/>
                  </a:lnTo>
                  <a:lnTo>
                    <a:pt x="6133" y="106210"/>
                  </a:lnTo>
                  <a:cubicBezTo>
                    <a:pt x="12722" y="106210"/>
                    <a:pt x="18887" y="107841"/>
                    <a:pt x="24465" y="110516"/>
                  </a:cubicBezTo>
                  <a:lnTo>
                    <a:pt x="24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2108050" y="1471950"/>
              <a:ext cx="3384325" cy="1233075"/>
            </a:xfrm>
            <a:custGeom>
              <a:avLst/>
              <a:gdLst/>
              <a:ahLst/>
              <a:cxnLst/>
              <a:rect l="l" t="t" r="r" b="b"/>
              <a:pathLst>
                <a:path w="135373" h="49323" extrusionOk="0">
                  <a:moveTo>
                    <a:pt x="6133" y="1"/>
                  </a:moveTo>
                  <a:cubicBezTo>
                    <a:pt x="4013" y="1"/>
                    <a:pt x="2023" y="327"/>
                    <a:pt x="0" y="588"/>
                  </a:cubicBezTo>
                  <a:lnTo>
                    <a:pt x="0" y="49322"/>
                  </a:lnTo>
                  <a:lnTo>
                    <a:pt x="135373" y="49322"/>
                  </a:lnTo>
                  <a:lnTo>
                    <a:pt x="135373" y="588"/>
                  </a:lnTo>
                  <a:cubicBezTo>
                    <a:pt x="133350" y="327"/>
                    <a:pt x="131361" y="1"/>
                    <a:pt x="129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792;p29">
            <a:extLst>
              <a:ext uri="{FF2B5EF4-FFF2-40B4-BE49-F238E27FC236}">
                <a16:creationId xmlns:a16="http://schemas.microsoft.com/office/drawing/2014/main" id="{92DD5833-BC77-4DD7-8D24-9CE5AF8E84F9}"/>
              </a:ext>
            </a:extLst>
          </p:cNvPr>
          <p:cNvSpPr txBox="1">
            <a:spLocks/>
          </p:cNvSpPr>
          <p:nvPr/>
        </p:nvSpPr>
        <p:spPr>
          <a:xfrm>
            <a:off x="2262469" y="838788"/>
            <a:ext cx="452723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3600" b="1" dirty="0">
                <a:solidFill>
                  <a:srgbClr val="513153"/>
                </a:solidFill>
              </a:rPr>
              <a:t>ابحث عن الطريق الصحيح واحصل على الصندوق !</a:t>
            </a:r>
            <a:endParaRPr lang="ar-KW" sz="3600" b="1" dirty="0"/>
          </a:p>
        </p:txBody>
      </p:sp>
      <p:sp>
        <p:nvSpPr>
          <p:cNvPr id="110" name="Google Shape;792;p29">
            <a:extLst>
              <a:ext uri="{FF2B5EF4-FFF2-40B4-BE49-F238E27FC236}">
                <a16:creationId xmlns:a16="http://schemas.microsoft.com/office/drawing/2014/main" id="{24E0261C-F024-49F0-8FB4-6399EBECD1F2}"/>
              </a:ext>
            </a:extLst>
          </p:cNvPr>
          <p:cNvSpPr txBox="1">
            <a:spLocks/>
          </p:cNvSpPr>
          <p:nvPr/>
        </p:nvSpPr>
        <p:spPr>
          <a:xfrm>
            <a:off x="6789703" y="1625167"/>
            <a:ext cx="2215395" cy="809738"/>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000" b="1" dirty="0">
                <a:solidFill>
                  <a:srgbClr val="513153"/>
                </a:solidFill>
              </a:rPr>
              <a:t>لاختيار الإجابة أضغط على رقم الطريق</a:t>
            </a:r>
          </a:p>
        </p:txBody>
      </p:sp>
      <p:grpSp>
        <p:nvGrpSpPr>
          <p:cNvPr id="44" name="Google Shape;973;p32">
            <a:extLst>
              <a:ext uri="{FF2B5EF4-FFF2-40B4-BE49-F238E27FC236}">
                <a16:creationId xmlns:a16="http://schemas.microsoft.com/office/drawing/2014/main" id="{261CE054-0A9D-494E-86D6-DF6921DBEC17}"/>
              </a:ext>
            </a:extLst>
          </p:cNvPr>
          <p:cNvGrpSpPr/>
          <p:nvPr/>
        </p:nvGrpSpPr>
        <p:grpSpPr>
          <a:xfrm rot="-1039541">
            <a:off x="1032158" y="685692"/>
            <a:ext cx="509818" cy="508826"/>
            <a:chOff x="-1158200" y="1575175"/>
            <a:chExt cx="491503" cy="490546"/>
          </a:xfrm>
        </p:grpSpPr>
        <p:sp>
          <p:nvSpPr>
            <p:cNvPr id="45" name="Google Shape;974;p32">
              <a:extLst>
                <a:ext uri="{FF2B5EF4-FFF2-40B4-BE49-F238E27FC236}">
                  <a16:creationId xmlns:a16="http://schemas.microsoft.com/office/drawing/2014/main" id="{8CA13E2D-F3D8-4F63-9363-4542BDA33477}"/>
                </a:ext>
              </a:extLst>
            </p:cNvPr>
            <p:cNvSpPr/>
            <p:nvPr/>
          </p:nvSpPr>
          <p:spPr>
            <a:xfrm>
              <a:off x="-1158200" y="1575175"/>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75;p32">
              <a:extLst>
                <a:ext uri="{FF2B5EF4-FFF2-40B4-BE49-F238E27FC236}">
                  <a16:creationId xmlns:a16="http://schemas.microsoft.com/office/drawing/2014/main" id="{93DD6CBD-3814-46C1-92B5-534FD6135CB1}"/>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976;p32">
              <a:extLst>
                <a:ext uri="{FF2B5EF4-FFF2-40B4-BE49-F238E27FC236}">
                  <a16:creationId xmlns:a16="http://schemas.microsoft.com/office/drawing/2014/main" id="{0C01B551-9AA7-4F03-94C2-1F44074C5099}"/>
                </a:ext>
              </a:extLst>
            </p:cNvPr>
            <p:cNvGrpSpPr/>
            <p:nvPr/>
          </p:nvGrpSpPr>
          <p:grpSpPr>
            <a:xfrm>
              <a:off x="-983111" y="1726279"/>
              <a:ext cx="137883" cy="49495"/>
              <a:chOff x="-983107" y="1726290"/>
              <a:chExt cx="137883" cy="49495"/>
            </a:xfrm>
          </p:grpSpPr>
          <p:sp>
            <p:nvSpPr>
              <p:cNvPr id="48" name="Google Shape;978;p32">
                <a:extLst>
                  <a:ext uri="{FF2B5EF4-FFF2-40B4-BE49-F238E27FC236}">
                    <a16:creationId xmlns:a16="http://schemas.microsoft.com/office/drawing/2014/main" id="{B1993007-27C5-4C61-81EC-5DD50B744115}"/>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79;p32">
                <a:extLst>
                  <a:ext uri="{FF2B5EF4-FFF2-40B4-BE49-F238E27FC236}">
                    <a16:creationId xmlns:a16="http://schemas.microsoft.com/office/drawing/2014/main" id="{C619E579-BAB9-4F9F-9B0B-D324D2D9ABA0}"/>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oogle Shape;982;p32">
            <a:extLst>
              <a:ext uri="{FF2B5EF4-FFF2-40B4-BE49-F238E27FC236}">
                <a16:creationId xmlns:a16="http://schemas.microsoft.com/office/drawing/2014/main" id="{4FC42CB9-6756-42F1-9B0D-45981BB4E5C3}"/>
              </a:ext>
            </a:extLst>
          </p:cNvPr>
          <p:cNvGrpSpPr/>
          <p:nvPr/>
        </p:nvGrpSpPr>
        <p:grpSpPr>
          <a:xfrm rot="1557888">
            <a:off x="1428646" y="1166338"/>
            <a:ext cx="358788" cy="358156"/>
            <a:chOff x="-1158200" y="1575176"/>
            <a:chExt cx="491503" cy="490546"/>
          </a:xfrm>
        </p:grpSpPr>
        <p:sp>
          <p:nvSpPr>
            <p:cNvPr id="51" name="Google Shape;983;p32">
              <a:extLst>
                <a:ext uri="{FF2B5EF4-FFF2-40B4-BE49-F238E27FC236}">
                  <a16:creationId xmlns:a16="http://schemas.microsoft.com/office/drawing/2014/main" id="{D9621A8B-6712-4E63-9045-9AA305158CB4}"/>
                </a:ext>
              </a:extLst>
            </p:cNvPr>
            <p:cNvSpPr/>
            <p:nvPr/>
          </p:nvSpPr>
          <p:spPr>
            <a:xfrm>
              <a:off x="-1158200" y="1575176"/>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984;p32">
              <a:extLst>
                <a:ext uri="{FF2B5EF4-FFF2-40B4-BE49-F238E27FC236}">
                  <a16:creationId xmlns:a16="http://schemas.microsoft.com/office/drawing/2014/main" id="{C35A728B-3130-4D64-94DB-183903E39807}"/>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985;p32">
              <a:extLst>
                <a:ext uri="{FF2B5EF4-FFF2-40B4-BE49-F238E27FC236}">
                  <a16:creationId xmlns:a16="http://schemas.microsoft.com/office/drawing/2014/main" id="{6ECD92EC-0465-48D6-BB5C-1F310CFD0204}"/>
                </a:ext>
              </a:extLst>
            </p:cNvPr>
            <p:cNvGrpSpPr/>
            <p:nvPr/>
          </p:nvGrpSpPr>
          <p:grpSpPr>
            <a:xfrm>
              <a:off x="-983111" y="1726279"/>
              <a:ext cx="137883" cy="49495"/>
              <a:chOff x="-983107" y="1726290"/>
              <a:chExt cx="137883" cy="49495"/>
            </a:xfrm>
          </p:grpSpPr>
          <p:sp>
            <p:nvSpPr>
              <p:cNvPr id="54" name="Google Shape;987;p32">
                <a:extLst>
                  <a:ext uri="{FF2B5EF4-FFF2-40B4-BE49-F238E27FC236}">
                    <a16:creationId xmlns:a16="http://schemas.microsoft.com/office/drawing/2014/main" id="{FB5366F5-7627-4E38-8842-15A63C31A554}"/>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88;p32">
                <a:extLst>
                  <a:ext uri="{FF2B5EF4-FFF2-40B4-BE49-F238E27FC236}">
                    <a16:creationId xmlns:a16="http://schemas.microsoft.com/office/drawing/2014/main" id="{6B021FC8-B2EA-43D6-9129-A86438D08E03}"/>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8" name="صورة 37">
            <a:extLst>
              <a:ext uri="{FF2B5EF4-FFF2-40B4-BE49-F238E27FC236}">
                <a16:creationId xmlns:a16="http://schemas.microsoft.com/office/drawing/2014/main" id="{0F3BCA11-E3F2-4FE9-A443-51D6B436619D}"/>
              </a:ext>
            </a:extLst>
          </p:cNvPr>
          <p:cNvPicPr>
            <a:picLocks noChangeAspect="1"/>
          </p:cNvPicPr>
          <p:nvPr/>
        </p:nvPicPr>
        <p:blipFill>
          <a:blip r:embed="rId5"/>
          <a:stretch>
            <a:fillRect/>
          </a:stretch>
        </p:blipFill>
        <p:spPr>
          <a:xfrm>
            <a:off x="1033447" y="3691644"/>
            <a:ext cx="836458" cy="1305783"/>
          </a:xfrm>
          <a:prstGeom prst="rect">
            <a:avLst/>
          </a:prstGeom>
        </p:spPr>
      </p:pic>
      <p:pic>
        <p:nvPicPr>
          <p:cNvPr id="39" name="صورة 38">
            <a:extLst>
              <a:ext uri="{FF2B5EF4-FFF2-40B4-BE49-F238E27FC236}">
                <a16:creationId xmlns:a16="http://schemas.microsoft.com/office/drawing/2014/main" id="{1F91EA5A-973C-49A7-9443-FB6B9D7FE1A3}"/>
              </a:ext>
            </a:extLst>
          </p:cNvPr>
          <p:cNvPicPr>
            <a:picLocks noChangeAspect="1"/>
          </p:cNvPicPr>
          <p:nvPr/>
        </p:nvPicPr>
        <p:blipFill>
          <a:blip r:embed="rId5"/>
          <a:stretch>
            <a:fillRect/>
          </a:stretch>
        </p:blipFill>
        <p:spPr>
          <a:xfrm flipH="1">
            <a:off x="7631298" y="3700768"/>
            <a:ext cx="836458" cy="13057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50"/>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65" name="Google Shape;1309;p37">
            <a:extLst>
              <a:ext uri="{FF2B5EF4-FFF2-40B4-BE49-F238E27FC236}">
                <a16:creationId xmlns:a16="http://schemas.microsoft.com/office/drawing/2014/main" id="{BCD36800-385E-4583-A65E-A18A15946D16}"/>
              </a:ext>
            </a:extLst>
          </p:cNvPr>
          <p:cNvSpPr/>
          <p:nvPr/>
        </p:nvSpPr>
        <p:spPr>
          <a:xfrm>
            <a:off x="3239905" y="1963599"/>
            <a:ext cx="2662749" cy="2687904"/>
          </a:xfrm>
          <a:custGeom>
            <a:avLst/>
            <a:gdLst/>
            <a:ahLst/>
            <a:cxnLst/>
            <a:rect l="l" t="t" r="r" b="b"/>
            <a:pathLst>
              <a:path w="93258" h="94139" extrusionOk="0">
                <a:moveTo>
                  <a:pt x="46629" y="0"/>
                </a:moveTo>
                <a:cubicBezTo>
                  <a:pt x="35151" y="0"/>
                  <a:pt x="24077" y="4192"/>
                  <a:pt x="15480" y="11789"/>
                </a:cubicBezTo>
                <a:cubicBezTo>
                  <a:pt x="7097" y="19195"/>
                  <a:pt x="1620" y="29316"/>
                  <a:pt x="48" y="40318"/>
                </a:cubicBezTo>
                <a:cubicBezTo>
                  <a:pt x="0" y="40628"/>
                  <a:pt x="215" y="40890"/>
                  <a:pt x="500" y="40913"/>
                </a:cubicBezTo>
                <a:lnTo>
                  <a:pt x="2882" y="41247"/>
                </a:lnTo>
                <a:cubicBezTo>
                  <a:pt x="2899" y="41248"/>
                  <a:pt x="2917" y="41249"/>
                  <a:pt x="2934" y="41249"/>
                </a:cubicBezTo>
                <a:cubicBezTo>
                  <a:pt x="3220" y="41249"/>
                  <a:pt x="3456" y="41063"/>
                  <a:pt x="3501" y="40771"/>
                </a:cubicBezTo>
                <a:cubicBezTo>
                  <a:pt x="4763" y="32007"/>
                  <a:pt x="8645" y="24148"/>
                  <a:pt x="14265" y="17909"/>
                </a:cubicBezTo>
                <a:cubicBezTo>
                  <a:pt x="14363" y="17798"/>
                  <a:pt x="14499" y="17745"/>
                  <a:pt x="14637" y="17745"/>
                </a:cubicBezTo>
                <a:cubicBezTo>
                  <a:pt x="14767" y="17745"/>
                  <a:pt x="14900" y="17793"/>
                  <a:pt x="15004" y="17885"/>
                </a:cubicBezTo>
                <a:lnTo>
                  <a:pt x="19790" y="22672"/>
                </a:lnTo>
                <a:lnTo>
                  <a:pt x="24672" y="27554"/>
                </a:lnTo>
                <a:cubicBezTo>
                  <a:pt x="24887" y="27768"/>
                  <a:pt x="24887" y="28125"/>
                  <a:pt x="24696" y="28340"/>
                </a:cubicBezTo>
                <a:cubicBezTo>
                  <a:pt x="21981" y="31531"/>
                  <a:pt x="19933" y="35293"/>
                  <a:pt x="18790" y="39413"/>
                </a:cubicBezTo>
                <a:cubicBezTo>
                  <a:pt x="18719" y="39699"/>
                  <a:pt x="18885" y="39985"/>
                  <a:pt x="19171" y="40056"/>
                </a:cubicBezTo>
                <a:lnTo>
                  <a:pt x="21505" y="40652"/>
                </a:lnTo>
                <a:cubicBezTo>
                  <a:pt x="21549" y="40663"/>
                  <a:pt x="21594" y="40668"/>
                  <a:pt x="21638" y="40668"/>
                </a:cubicBezTo>
                <a:cubicBezTo>
                  <a:pt x="21875" y="40668"/>
                  <a:pt x="22091" y="40512"/>
                  <a:pt x="22172" y="40270"/>
                </a:cubicBezTo>
                <a:cubicBezTo>
                  <a:pt x="24386" y="32245"/>
                  <a:pt x="30578" y="25696"/>
                  <a:pt x="38461" y="23029"/>
                </a:cubicBezTo>
                <a:cubicBezTo>
                  <a:pt x="38747" y="22934"/>
                  <a:pt x="38889" y="22624"/>
                  <a:pt x="38818" y="22338"/>
                </a:cubicBezTo>
                <a:lnTo>
                  <a:pt x="38080" y="20052"/>
                </a:lnTo>
                <a:cubicBezTo>
                  <a:pt x="38004" y="19826"/>
                  <a:pt x="37810" y="19689"/>
                  <a:pt x="37590" y="19689"/>
                </a:cubicBezTo>
                <a:cubicBezTo>
                  <a:pt x="37532" y="19689"/>
                  <a:pt x="37473" y="19699"/>
                  <a:pt x="37413" y="19719"/>
                </a:cubicBezTo>
                <a:cubicBezTo>
                  <a:pt x="33888" y="20886"/>
                  <a:pt x="30673" y="22743"/>
                  <a:pt x="27911" y="25125"/>
                </a:cubicBezTo>
                <a:cubicBezTo>
                  <a:pt x="27795" y="25217"/>
                  <a:pt x="27657" y="25265"/>
                  <a:pt x="27521" y="25265"/>
                </a:cubicBezTo>
                <a:cubicBezTo>
                  <a:pt x="27377" y="25265"/>
                  <a:pt x="27235" y="25211"/>
                  <a:pt x="27125" y="25101"/>
                </a:cubicBezTo>
                <a:lnTo>
                  <a:pt x="22243" y="20219"/>
                </a:lnTo>
                <a:lnTo>
                  <a:pt x="17456" y="15432"/>
                </a:lnTo>
                <a:cubicBezTo>
                  <a:pt x="17266" y="15218"/>
                  <a:pt x="17266" y="14908"/>
                  <a:pt x="17480" y="14694"/>
                </a:cubicBezTo>
                <a:cubicBezTo>
                  <a:pt x="24720" y="8193"/>
                  <a:pt x="34127" y="4073"/>
                  <a:pt x="44367" y="3525"/>
                </a:cubicBezTo>
                <a:cubicBezTo>
                  <a:pt x="44653" y="3525"/>
                  <a:pt x="44891" y="3763"/>
                  <a:pt x="44891" y="4049"/>
                </a:cubicBezTo>
                <a:lnTo>
                  <a:pt x="44891" y="8597"/>
                </a:lnTo>
                <a:cubicBezTo>
                  <a:pt x="44891" y="8907"/>
                  <a:pt x="44653" y="9145"/>
                  <a:pt x="44367" y="9169"/>
                </a:cubicBezTo>
                <a:cubicBezTo>
                  <a:pt x="37984" y="9550"/>
                  <a:pt x="31840" y="11503"/>
                  <a:pt x="26434" y="14908"/>
                </a:cubicBezTo>
                <a:cubicBezTo>
                  <a:pt x="26196" y="15075"/>
                  <a:pt x="26125" y="15408"/>
                  <a:pt x="26292" y="15646"/>
                </a:cubicBezTo>
                <a:lnTo>
                  <a:pt x="27601" y="17671"/>
                </a:lnTo>
                <a:cubicBezTo>
                  <a:pt x="27691" y="17821"/>
                  <a:pt x="27857" y="17904"/>
                  <a:pt x="28032" y="17904"/>
                </a:cubicBezTo>
                <a:cubicBezTo>
                  <a:pt x="28136" y="17904"/>
                  <a:pt x="28243" y="17875"/>
                  <a:pt x="28340" y="17814"/>
                </a:cubicBezTo>
                <a:cubicBezTo>
                  <a:pt x="33174" y="14789"/>
                  <a:pt x="38675" y="13027"/>
                  <a:pt x="44367" y="12646"/>
                </a:cubicBezTo>
                <a:cubicBezTo>
                  <a:pt x="44653" y="12646"/>
                  <a:pt x="44891" y="12860"/>
                  <a:pt x="44891" y="13170"/>
                </a:cubicBezTo>
                <a:lnTo>
                  <a:pt x="44891" y="21148"/>
                </a:lnTo>
                <a:cubicBezTo>
                  <a:pt x="44891" y="21433"/>
                  <a:pt x="45129" y="21671"/>
                  <a:pt x="45438" y="21671"/>
                </a:cubicBezTo>
                <a:lnTo>
                  <a:pt x="46891" y="21671"/>
                </a:lnTo>
                <a:cubicBezTo>
                  <a:pt x="52940" y="21743"/>
                  <a:pt x="58536" y="23910"/>
                  <a:pt x="62918" y="27577"/>
                </a:cubicBezTo>
                <a:cubicBezTo>
                  <a:pt x="63156" y="27768"/>
                  <a:pt x="63156" y="28078"/>
                  <a:pt x="62942" y="28292"/>
                </a:cubicBezTo>
                <a:lnTo>
                  <a:pt x="59703" y="31531"/>
                </a:lnTo>
                <a:cubicBezTo>
                  <a:pt x="59587" y="31647"/>
                  <a:pt x="59435" y="31707"/>
                  <a:pt x="59282" y="31707"/>
                </a:cubicBezTo>
                <a:cubicBezTo>
                  <a:pt x="59154" y="31707"/>
                  <a:pt x="59026" y="31665"/>
                  <a:pt x="58917" y="31578"/>
                </a:cubicBezTo>
                <a:cubicBezTo>
                  <a:pt x="56036" y="29268"/>
                  <a:pt x="52583" y="27863"/>
                  <a:pt x="48915" y="27435"/>
                </a:cubicBezTo>
                <a:cubicBezTo>
                  <a:pt x="48606" y="27411"/>
                  <a:pt x="48368" y="27149"/>
                  <a:pt x="48368" y="26839"/>
                </a:cubicBezTo>
                <a:lnTo>
                  <a:pt x="48368" y="26553"/>
                </a:lnTo>
                <a:cubicBezTo>
                  <a:pt x="48368" y="26244"/>
                  <a:pt x="48129" y="26006"/>
                  <a:pt x="47844" y="26006"/>
                </a:cubicBezTo>
                <a:lnTo>
                  <a:pt x="45438" y="26006"/>
                </a:lnTo>
                <a:cubicBezTo>
                  <a:pt x="45129" y="26006"/>
                  <a:pt x="44891" y="26244"/>
                  <a:pt x="44891" y="26553"/>
                </a:cubicBezTo>
                <a:lnTo>
                  <a:pt x="44891" y="35984"/>
                </a:lnTo>
                <a:cubicBezTo>
                  <a:pt x="44891" y="36270"/>
                  <a:pt x="44653" y="36555"/>
                  <a:pt x="44367" y="36603"/>
                </a:cubicBezTo>
                <a:cubicBezTo>
                  <a:pt x="43105" y="36889"/>
                  <a:pt x="41914" y="37389"/>
                  <a:pt x="40842" y="38080"/>
                </a:cubicBezTo>
                <a:cubicBezTo>
                  <a:pt x="40738" y="38153"/>
                  <a:pt x="40611" y="38189"/>
                  <a:pt x="40483" y="38189"/>
                </a:cubicBezTo>
                <a:cubicBezTo>
                  <a:pt x="40319" y="38189"/>
                  <a:pt x="40153" y="38129"/>
                  <a:pt x="40033" y="38008"/>
                </a:cubicBezTo>
                <a:lnTo>
                  <a:pt x="36794" y="34769"/>
                </a:lnTo>
                <a:cubicBezTo>
                  <a:pt x="36579" y="34555"/>
                  <a:pt x="36603" y="34245"/>
                  <a:pt x="36841" y="34055"/>
                </a:cubicBezTo>
                <a:cubicBezTo>
                  <a:pt x="37937" y="33221"/>
                  <a:pt x="39151" y="32531"/>
                  <a:pt x="40437" y="32007"/>
                </a:cubicBezTo>
                <a:cubicBezTo>
                  <a:pt x="40723" y="31888"/>
                  <a:pt x="40842" y="31578"/>
                  <a:pt x="40747" y="31292"/>
                </a:cubicBezTo>
                <a:lnTo>
                  <a:pt x="39913" y="29054"/>
                </a:lnTo>
                <a:cubicBezTo>
                  <a:pt x="39823" y="28837"/>
                  <a:pt x="39623" y="28702"/>
                  <a:pt x="39417" y="28702"/>
                </a:cubicBezTo>
                <a:cubicBezTo>
                  <a:pt x="39352" y="28702"/>
                  <a:pt x="39286" y="28716"/>
                  <a:pt x="39223" y="28744"/>
                </a:cubicBezTo>
                <a:cubicBezTo>
                  <a:pt x="37484" y="29435"/>
                  <a:pt x="35841" y="30411"/>
                  <a:pt x="34365" y="31578"/>
                </a:cubicBezTo>
                <a:cubicBezTo>
                  <a:pt x="34253" y="31668"/>
                  <a:pt x="34115" y="31710"/>
                  <a:pt x="33981" y="31710"/>
                </a:cubicBezTo>
                <a:cubicBezTo>
                  <a:pt x="33828" y="31710"/>
                  <a:pt x="33680" y="31656"/>
                  <a:pt x="33579" y="31554"/>
                </a:cubicBezTo>
                <a:lnTo>
                  <a:pt x="32602" y="30578"/>
                </a:lnTo>
                <a:cubicBezTo>
                  <a:pt x="32495" y="30471"/>
                  <a:pt x="32358" y="30417"/>
                  <a:pt x="32221" y="30417"/>
                </a:cubicBezTo>
                <a:cubicBezTo>
                  <a:pt x="32084" y="30417"/>
                  <a:pt x="31948" y="30471"/>
                  <a:pt x="31840" y="30578"/>
                </a:cubicBezTo>
                <a:lnTo>
                  <a:pt x="30150" y="32269"/>
                </a:lnTo>
                <a:cubicBezTo>
                  <a:pt x="29935" y="32483"/>
                  <a:pt x="29935" y="32817"/>
                  <a:pt x="30150" y="33031"/>
                </a:cubicBezTo>
                <a:lnTo>
                  <a:pt x="37580" y="40461"/>
                </a:lnTo>
                <a:cubicBezTo>
                  <a:pt x="37770" y="40675"/>
                  <a:pt x="37818" y="41033"/>
                  <a:pt x="37651" y="41271"/>
                </a:cubicBezTo>
                <a:cubicBezTo>
                  <a:pt x="37175" y="41985"/>
                  <a:pt x="36794" y="42771"/>
                  <a:pt x="36508" y="43605"/>
                </a:cubicBezTo>
                <a:cubicBezTo>
                  <a:pt x="36413" y="43866"/>
                  <a:pt x="36579" y="44176"/>
                  <a:pt x="36865" y="44247"/>
                </a:cubicBezTo>
                <a:lnTo>
                  <a:pt x="39175" y="44914"/>
                </a:lnTo>
                <a:cubicBezTo>
                  <a:pt x="39230" y="44933"/>
                  <a:pt x="39286" y="44941"/>
                  <a:pt x="39341" y="44941"/>
                </a:cubicBezTo>
                <a:cubicBezTo>
                  <a:pt x="39572" y="44941"/>
                  <a:pt x="39789" y="44788"/>
                  <a:pt x="39866" y="44557"/>
                </a:cubicBezTo>
                <a:cubicBezTo>
                  <a:pt x="40890" y="41747"/>
                  <a:pt x="43605" y="39842"/>
                  <a:pt x="46629" y="39842"/>
                </a:cubicBezTo>
                <a:cubicBezTo>
                  <a:pt x="50630" y="39842"/>
                  <a:pt x="53869" y="43081"/>
                  <a:pt x="53869" y="47058"/>
                </a:cubicBezTo>
                <a:cubicBezTo>
                  <a:pt x="53869" y="47843"/>
                  <a:pt x="53726" y="48629"/>
                  <a:pt x="53488" y="49368"/>
                </a:cubicBezTo>
                <a:cubicBezTo>
                  <a:pt x="53392" y="49630"/>
                  <a:pt x="53535" y="49963"/>
                  <a:pt x="53797" y="50058"/>
                </a:cubicBezTo>
                <a:lnTo>
                  <a:pt x="56012" y="50987"/>
                </a:lnTo>
                <a:cubicBezTo>
                  <a:pt x="56086" y="51018"/>
                  <a:pt x="56162" y="51033"/>
                  <a:pt x="56236" y="51033"/>
                </a:cubicBezTo>
                <a:cubicBezTo>
                  <a:pt x="56444" y="51033"/>
                  <a:pt x="56632" y="50913"/>
                  <a:pt x="56703" y="50701"/>
                </a:cubicBezTo>
                <a:cubicBezTo>
                  <a:pt x="57131" y="49534"/>
                  <a:pt x="57346" y="48320"/>
                  <a:pt x="57346" y="47058"/>
                </a:cubicBezTo>
                <a:cubicBezTo>
                  <a:pt x="57346" y="41938"/>
                  <a:pt x="53726" y="37651"/>
                  <a:pt x="48892" y="36603"/>
                </a:cubicBezTo>
                <a:cubicBezTo>
                  <a:pt x="48606" y="36555"/>
                  <a:pt x="48368" y="36270"/>
                  <a:pt x="48368" y="35984"/>
                </a:cubicBezTo>
                <a:lnTo>
                  <a:pt x="48368" y="31412"/>
                </a:lnTo>
                <a:cubicBezTo>
                  <a:pt x="48368" y="31131"/>
                  <a:pt x="48563" y="30929"/>
                  <a:pt x="48830" y="30929"/>
                </a:cubicBezTo>
                <a:cubicBezTo>
                  <a:pt x="48858" y="30929"/>
                  <a:pt x="48886" y="30931"/>
                  <a:pt x="48915" y="30935"/>
                </a:cubicBezTo>
                <a:cubicBezTo>
                  <a:pt x="51654" y="31316"/>
                  <a:pt x="54226" y="32388"/>
                  <a:pt x="56441" y="34055"/>
                </a:cubicBezTo>
                <a:cubicBezTo>
                  <a:pt x="56679" y="34245"/>
                  <a:pt x="56703" y="34555"/>
                  <a:pt x="56488" y="34769"/>
                </a:cubicBezTo>
                <a:lnTo>
                  <a:pt x="54750" y="36508"/>
                </a:lnTo>
                <a:cubicBezTo>
                  <a:pt x="54536" y="36698"/>
                  <a:pt x="54536" y="37056"/>
                  <a:pt x="54750" y="37246"/>
                </a:cubicBezTo>
                <a:lnTo>
                  <a:pt x="56441" y="38961"/>
                </a:lnTo>
                <a:cubicBezTo>
                  <a:pt x="56548" y="39068"/>
                  <a:pt x="56685" y="39121"/>
                  <a:pt x="56822" y="39121"/>
                </a:cubicBezTo>
                <a:cubicBezTo>
                  <a:pt x="56959" y="39121"/>
                  <a:pt x="57096" y="39068"/>
                  <a:pt x="57203" y="38961"/>
                </a:cubicBezTo>
                <a:lnTo>
                  <a:pt x="65419" y="30745"/>
                </a:lnTo>
                <a:cubicBezTo>
                  <a:pt x="65509" y="30644"/>
                  <a:pt x="65631" y="30595"/>
                  <a:pt x="65754" y="30595"/>
                </a:cubicBezTo>
                <a:cubicBezTo>
                  <a:pt x="65892" y="30595"/>
                  <a:pt x="66033" y="30655"/>
                  <a:pt x="66133" y="30769"/>
                </a:cubicBezTo>
                <a:cubicBezTo>
                  <a:pt x="68800" y="33960"/>
                  <a:pt x="70706" y="37818"/>
                  <a:pt x="71539" y="42104"/>
                </a:cubicBezTo>
                <a:cubicBezTo>
                  <a:pt x="71603" y="42360"/>
                  <a:pt x="71820" y="42540"/>
                  <a:pt x="72071" y="42540"/>
                </a:cubicBezTo>
                <a:cubicBezTo>
                  <a:pt x="72100" y="42540"/>
                  <a:pt x="72129" y="42538"/>
                  <a:pt x="72158" y="42533"/>
                </a:cubicBezTo>
                <a:lnTo>
                  <a:pt x="74540" y="42128"/>
                </a:lnTo>
                <a:cubicBezTo>
                  <a:pt x="74825" y="42057"/>
                  <a:pt x="75016" y="41795"/>
                  <a:pt x="74968" y="41509"/>
                </a:cubicBezTo>
                <a:cubicBezTo>
                  <a:pt x="72468" y="28721"/>
                  <a:pt x="61775" y="19290"/>
                  <a:pt x="48915" y="18290"/>
                </a:cubicBezTo>
                <a:cubicBezTo>
                  <a:pt x="48606" y="18266"/>
                  <a:pt x="48368" y="18028"/>
                  <a:pt x="48368" y="17718"/>
                </a:cubicBezTo>
                <a:lnTo>
                  <a:pt x="48368" y="10836"/>
                </a:lnTo>
                <a:lnTo>
                  <a:pt x="48368" y="4049"/>
                </a:lnTo>
                <a:cubicBezTo>
                  <a:pt x="48368" y="3739"/>
                  <a:pt x="48606" y="3525"/>
                  <a:pt x="48915" y="3525"/>
                </a:cubicBezTo>
                <a:cubicBezTo>
                  <a:pt x="59132" y="4073"/>
                  <a:pt x="68538" y="8169"/>
                  <a:pt x="75802" y="14694"/>
                </a:cubicBezTo>
                <a:cubicBezTo>
                  <a:pt x="76016" y="14884"/>
                  <a:pt x="76016" y="15218"/>
                  <a:pt x="75802" y="15432"/>
                </a:cubicBezTo>
                <a:lnTo>
                  <a:pt x="72611" y="18647"/>
                </a:lnTo>
                <a:cubicBezTo>
                  <a:pt x="72500" y="18745"/>
                  <a:pt x="72359" y="18799"/>
                  <a:pt x="72214" y="18799"/>
                </a:cubicBezTo>
                <a:cubicBezTo>
                  <a:pt x="72078" y="18799"/>
                  <a:pt x="71940" y="18751"/>
                  <a:pt x="71825" y="18647"/>
                </a:cubicBezTo>
                <a:cubicBezTo>
                  <a:pt x="68443" y="15646"/>
                  <a:pt x="64561" y="13265"/>
                  <a:pt x="60275" y="11622"/>
                </a:cubicBezTo>
                <a:cubicBezTo>
                  <a:pt x="60215" y="11602"/>
                  <a:pt x="60154" y="11592"/>
                  <a:pt x="60095" y="11592"/>
                </a:cubicBezTo>
                <a:cubicBezTo>
                  <a:pt x="59876" y="11592"/>
                  <a:pt x="59678" y="11725"/>
                  <a:pt x="59584" y="11931"/>
                </a:cubicBezTo>
                <a:lnTo>
                  <a:pt x="58751" y="14194"/>
                </a:lnTo>
                <a:cubicBezTo>
                  <a:pt x="58655" y="14480"/>
                  <a:pt x="58798" y="14789"/>
                  <a:pt x="59084" y="14884"/>
                </a:cubicBezTo>
                <a:cubicBezTo>
                  <a:pt x="62918" y="16361"/>
                  <a:pt x="66371" y="18504"/>
                  <a:pt x="69348" y="21124"/>
                </a:cubicBezTo>
                <a:cubicBezTo>
                  <a:pt x="69586" y="21338"/>
                  <a:pt x="69586" y="21648"/>
                  <a:pt x="69372" y="21862"/>
                </a:cubicBezTo>
                <a:lnTo>
                  <a:pt x="68515" y="22719"/>
                </a:lnTo>
                <a:cubicBezTo>
                  <a:pt x="68324" y="22934"/>
                  <a:pt x="68324" y="23267"/>
                  <a:pt x="68515" y="23481"/>
                </a:cubicBezTo>
                <a:lnTo>
                  <a:pt x="70229" y="25172"/>
                </a:lnTo>
                <a:cubicBezTo>
                  <a:pt x="70336" y="25279"/>
                  <a:pt x="70473" y="25333"/>
                  <a:pt x="70610" y="25333"/>
                </a:cubicBezTo>
                <a:cubicBezTo>
                  <a:pt x="70747" y="25333"/>
                  <a:pt x="70884" y="25279"/>
                  <a:pt x="70991" y="25172"/>
                </a:cubicBezTo>
                <a:lnTo>
                  <a:pt x="71825" y="24339"/>
                </a:lnTo>
                <a:cubicBezTo>
                  <a:pt x="71929" y="24234"/>
                  <a:pt x="72062" y="24181"/>
                  <a:pt x="72192" y="24181"/>
                </a:cubicBezTo>
                <a:cubicBezTo>
                  <a:pt x="72330" y="24181"/>
                  <a:pt x="72465" y="24240"/>
                  <a:pt x="72563" y="24363"/>
                </a:cubicBezTo>
                <a:cubicBezTo>
                  <a:pt x="77469" y="29983"/>
                  <a:pt x="80541" y="37127"/>
                  <a:pt x="81041" y="44795"/>
                </a:cubicBezTo>
                <a:cubicBezTo>
                  <a:pt x="81065" y="45081"/>
                  <a:pt x="80851" y="45319"/>
                  <a:pt x="80541" y="45319"/>
                </a:cubicBezTo>
                <a:lnTo>
                  <a:pt x="66871" y="45319"/>
                </a:lnTo>
                <a:cubicBezTo>
                  <a:pt x="66562" y="45319"/>
                  <a:pt x="66300" y="45081"/>
                  <a:pt x="66276" y="44795"/>
                </a:cubicBezTo>
                <a:cubicBezTo>
                  <a:pt x="66086" y="43104"/>
                  <a:pt x="65681" y="41461"/>
                  <a:pt x="65062" y="39866"/>
                </a:cubicBezTo>
                <a:cubicBezTo>
                  <a:pt x="64971" y="39667"/>
                  <a:pt x="64772" y="39537"/>
                  <a:pt x="64557" y="39537"/>
                </a:cubicBezTo>
                <a:cubicBezTo>
                  <a:pt x="64488" y="39537"/>
                  <a:pt x="64417" y="39551"/>
                  <a:pt x="64347" y="39580"/>
                </a:cubicBezTo>
                <a:lnTo>
                  <a:pt x="62132" y="40509"/>
                </a:lnTo>
                <a:cubicBezTo>
                  <a:pt x="61870" y="40628"/>
                  <a:pt x="61751" y="40937"/>
                  <a:pt x="61847" y="41223"/>
                </a:cubicBezTo>
                <a:cubicBezTo>
                  <a:pt x="62561" y="43081"/>
                  <a:pt x="62918" y="45057"/>
                  <a:pt x="62918" y="47058"/>
                </a:cubicBezTo>
                <a:cubicBezTo>
                  <a:pt x="62918" y="48391"/>
                  <a:pt x="62775" y="49725"/>
                  <a:pt x="62442" y="51011"/>
                </a:cubicBezTo>
                <a:cubicBezTo>
                  <a:pt x="62371" y="51297"/>
                  <a:pt x="62537" y="51582"/>
                  <a:pt x="62823" y="51678"/>
                </a:cubicBezTo>
                <a:lnTo>
                  <a:pt x="65133" y="52321"/>
                </a:lnTo>
                <a:cubicBezTo>
                  <a:pt x="65188" y="52339"/>
                  <a:pt x="65244" y="52347"/>
                  <a:pt x="65298" y="52347"/>
                </a:cubicBezTo>
                <a:cubicBezTo>
                  <a:pt x="65529" y="52347"/>
                  <a:pt x="65742" y="52194"/>
                  <a:pt x="65800" y="51963"/>
                </a:cubicBezTo>
                <a:cubicBezTo>
                  <a:pt x="66014" y="51082"/>
                  <a:pt x="66181" y="50225"/>
                  <a:pt x="66276" y="49344"/>
                </a:cubicBezTo>
                <a:cubicBezTo>
                  <a:pt x="66300" y="49034"/>
                  <a:pt x="66562" y="48796"/>
                  <a:pt x="66871" y="48796"/>
                </a:cubicBezTo>
                <a:lnTo>
                  <a:pt x="71444" y="48796"/>
                </a:lnTo>
                <a:cubicBezTo>
                  <a:pt x="71730" y="48796"/>
                  <a:pt x="71944" y="49034"/>
                  <a:pt x="71920" y="49344"/>
                </a:cubicBezTo>
                <a:cubicBezTo>
                  <a:pt x="71825" y="50606"/>
                  <a:pt x="71611" y="51868"/>
                  <a:pt x="71301" y="53083"/>
                </a:cubicBezTo>
                <a:cubicBezTo>
                  <a:pt x="71230" y="53368"/>
                  <a:pt x="71420" y="53678"/>
                  <a:pt x="71706" y="53749"/>
                </a:cubicBezTo>
                <a:lnTo>
                  <a:pt x="74016" y="54369"/>
                </a:lnTo>
                <a:cubicBezTo>
                  <a:pt x="74060" y="54380"/>
                  <a:pt x="74105" y="54385"/>
                  <a:pt x="74149" y="54385"/>
                </a:cubicBezTo>
                <a:cubicBezTo>
                  <a:pt x="74386" y="54385"/>
                  <a:pt x="74599" y="54229"/>
                  <a:pt x="74659" y="53988"/>
                </a:cubicBezTo>
                <a:cubicBezTo>
                  <a:pt x="75040" y="52463"/>
                  <a:pt x="75302" y="50916"/>
                  <a:pt x="75421" y="49344"/>
                </a:cubicBezTo>
                <a:cubicBezTo>
                  <a:pt x="75445" y="49034"/>
                  <a:pt x="75683" y="48796"/>
                  <a:pt x="75992" y="48796"/>
                </a:cubicBezTo>
                <a:lnTo>
                  <a:pt x="80541" y="48796"/>
                </a:lnTo>
                <a:cubicBezTo>
                  <a:pt x="80851" y="48796"/>
                  <a:pt x="81065" y="49034"/>
                  <a:pt x="81041" y="49344"/>
                </a:cubicBezTo>
                <a:cubicBezTo>
                  <a:pt x="80541" y="57036"/>
                  <a:pt x="77445" y="64180"/>
                  <a:pt x="72587" y="69753"/>
                </a:cubicBezTo>
                <a:cubicBezTo>
                  <a:pt x="72486" y="69866"/>
                  <a:pt x="72346" y="69926"/>
                  <a:pt x="72204" y="69926"/>
                </a:cubicBezTo>
                <a:cubicBezTo>
                  <a:pt x="72078" y="69926"/>
                  <a:pt x="71950" y="69878"/>
                  <a:pt x="71849" y="69776"/>
                </a:cubicBezTo>
                <a:lnTo>
                  <a:pt x="69944" y="67871"/>
                </a:lnTo>
                <a:lnTo>
                  <a:pt x="68634" y="66562"/>
                </a:lnTo>
                <a:cubicBezTo>
                  <a:pt x="68419" y="66347"/>
                  <a:pt x="68419" y="66014"/>
                  <a:pt x="68610" y="65776"/>
                </a:cubicBezTo>
                <a:cubicBezTo>
                  <a:pt x="69634" y="64585"/>
                  <a:pt x="70539" y="63323"/>
                  <a:pt x="71349" y="61989"/>
                </a:cubicBezTo>
                <a:cubicBezTo>
                  <a:pt x="71515" y="61727"/>
                  <a:pt x="71420" y="61394"/>
                  <a:pt x="71158" y="61251"/>
                </a:cubicBezTo>
                <a:lnTo>
                  <a:pt x="69086" y="60060"/>
                </a:lnTo>
                <a:cubicBezTo>
                  <a:pt x="68997" y="60004"/>
                  <a:pt x="68900" y="59977"/>
                  <a:pt x="68805" y="59977"/>
                </a:cubicBezTo>
                <a:cubicBezTo>
                  <a:pt x="68620" y="59977"/>
                  <a:pt x="68442" y="60078"/>
                  <a:pt x="68348" y="60251"/>
                </a:cubicBezTo>
                <a:cubicBezTo>
                  <a:pt x="67681" y="61322"/>
                  <a:pt x="66943" y="62370"/>
                  <a:pt x="66133" y="63347"/>
                </a:cubicBezTo>
                <a:cubicBezTo>
                  <a:pt x="66033" y="63460"/>
                  <a:pt x="65892" y="63520"/>
                  <a:pt x="65751" y="63520"/>
                </a:cubicBezTo>
                <a:cubicBezTo>
                  <a:pt x="65624" y="63520"/>
                  <a:pt x="65496" y="63472"/>
                  <a:pt x="65395" y="63370"/>
                </a:cubicBezTo>
                <a:lnTo>
                  <a:pt x="62156" y="60132"/>
                </a:lnTo>
                <a:cubicBezTo>
                  <a:pt x="61966" y="59917"/>
                  <a:pt x="61942" y="59584"/>
                  <a:pt x="62132" y="59346"/>
                </a:cubicBezTo>
                <a:cubicBezTo>
                  <a:pt x="62585" y="58774"/>
                  <a:pt x="63014" y="58179"/>
                  <a:pt x="63395" y="57560"/>
                </a:cubicBezTo>
                <a:cubicBezTo>
                  <a:pt x="63561" y="57298"/>
                  <a:pt x="63466" y="56964"/>
                  <a:pt x="63204" y="56821"/>
                </a:cubicBezTo>
                <a:lnTo>
                  <a:pt x="61132" y="55607"/>
                </a:lnTo>
                <a:cubicBezTo>
                  <a:pt x="61051" y="55550"/>
                  <a:pt x="60960" y="55524"/>
                  <a:pt x="60867" y="55524"/>
                </a:cubicBezTo>
                <a:cubicBezTo>
                  <a:pt x="60687" y="55524"/>
                  <a:pt x="60504" y="55624"/>
                  <a:pt x="60394" y="55797"/>
                </a:cubicBezTo>
                <a:cubicBezTo>
                  <a:pt x="57822" y="59822"/>
                  <a:pt x="53583" y="62537"/>
                  <a:pt x="48915" y="63204"/>
                </a:cubicBezTo>
                <a:cubicBezTo>
                  <a:pt x="48900" y="63205"/>
                  <a:pt x="48884" y="63206"/>
                  <a:pt x="48869" y="63206"/>
                </a:cubicBezTo>
                <a:cubicBezTo>
                  <a:pt x="48582" y="63206"/>
                  <a:pt x="48368" y="62999"/>
                  <a:pt x="48368" y="62727"/>
                </a:cubicBezTo>
                <a:lnTo>
                  <a:pt x="48368" y="58155"/>
                </a:lnTo>
                <a:cubicBezTo>
                  <a:pt x="48368" y="57869"/>
                  <a:pt x="48606" y="57584"/>
                  <a:pt x="48892" y="57512"/>
                </a:cubicBezTo>
                <a:cubicBezTo>
                  <a:pt x="49701" y="57345"/>
                  <a:pt x="50487" y="57083"/>
                  <a:pt x="51225" y="56750"/>
                </a:cubicBezTo>
                <a:cubicBezTo>
                  <a:pt x="51487" y="56607"/>
                  <a:pt x="51583" y="56298"/>
                  <a:pt x="51440" y="56036"/>
                </a:cubicBezTo>
                <a:lnTo>
                  <a:pt x="50297" y="53916"/>
                </a:lnTo>
                <a:cubicBezTo>
                  <a:pt x="50195" y="53729"/>
                  <a:pt x="50008" y="53627"/>
                  <a:pt x="49806" y="53627"/>
                </a:cubicBezTo>
                <a:cubicBezTo>
                  <a:pt x="49724" y="53627"/>
                  <a:pt x="49640" y="53644"/>
                  <a:pt x="49558" y="53678"/>
                </a:cubicBezTo>
                <a:cubicBezTo>
                  <a:pt x="48653" y="54083"/>
                  <a:pt x="47653" y="54297"/>
                  <a:pt x="46629" y="54297"/>
                </a:cubicBezTo>
                <a:cubicBezTo>
                  <a:pt x="43843" y="54297"/>
                  <a:pt x="41271" y="52630"/>
                  <a:pt x="40104" y="50130"/>
                </a:cubicBezTo>
                <a:cubicBezTo>
                  <a:pt x="39996" y="49931"/>
                  <a:pt x="39792" y="49801"/>
                  <a:pt x="39586" y="49801"/>
                </a:cubicBezTo>
                <a:cubicBezTo>
                  <a:pt x="39520" y="49801"/>
                  <a:pt x="39453" y="49815"/>
                  <a:pt x="39390" y="49844"/>
                </a:cubicBezTo>
                <a:lnTo>
                  <a:pt x="37151" y="50701"/>
                </a:lnTo>
                <a:cubicBezTo>
                  <a:pt x="36865" y="50796"/>
                  <a:pt x="36722" y="51106"/>
                  <a:pt x="36841" y="51392"/>
                </a:cubicBezTo>
                <a:cubicBezTo>
                  <a:pt x="37080" y="51892"/>
                  <a:pt x="37341" y="52392"/>
                  <a:pt x="37651" y="52844"/>
                </a:cubicBezTo>
                <a:cubicBezTo>
                  <a:pt x="37818" y="53106"/>
                  <a:pt x="37770" y="53464"/>
                  <a:pt x="37580" y="53678"/>
                </a:cubicBezTo>
                <a:lnTo>
                  <a:pt x="34341" y="56917"/>
                </a:lnTo>
                <a:cubicBezTo>
                  <a:pt x="34242" y="57015"/>
                  <a:pt x="34123" y="57064"/>
                  <a:pt x="34005" y="57064"/>
                </a:cubicBezTo>
                <a:cubicBezTo>
                  <a:pt x="33867" y="57064"/>
                  <a:pt x="33729" y="56998"/>
                  <a:pt x="33626" y="56869"/>
                </a:cubicBezTo>
                <a:cubicBezTo>
                  <a:pt x="31507" y="54059"/>
                  <a:pt x="30340" y="50630"/>
                  <a:pt x="30340" y="47058"/>
                </a:cubicBezTo>
                <a:cubicBezTo>
                  <a:pt x="30340" y="44748"/>
                  <a:pt x="30816" y="42509"/>
                  <a:pt x="31769" y="40413"/>
                </a:cubicBezTo>
                <a:cubicBezTo>
                  <a:pt x="31888" y="40151"/>
                  <a:pt x="31769" y="39842"/>
                  <a:pt x="31507" y="39699"/>
                </a:cubicBezTo>
                <a:lnTo>
                  <a:pt x="29340" y="38651"/>
                </a:lnTo>
                <a:cubicBezTo>
                  <a:pt x="29263" y="38609"/>
                  <a:pt x="29181" y="38590"/>
                  <a:pt x="29099" y="38590"/>
                </a:cubicBezTo>
                <a:cubicBezTo>
                  <a:pt x="28901" y="38590"/>
                  <a:pt x="28710" y="38704"/>
                  <a:pt x="28625" y="38889"/>
                </a:cubicBezTo>
                <a:cubicBezTo>
                  <a:pt x="27768" y="40771"/>
                  <a:pt x="27244" y="42747"/>
                  <a:pt x="27006" y="44795"/>
                </a:cubicBezTo>
                <a:cubicBezTo>
                  <a:pt x="26982" y="45081"/>
                  <a:pt x="26720" y="45319"/>
                  <a:pt x="26411" y="45319"/>
                </a:cubicBezTo>
                <a:lnTo>
                  <a:pt x="12717" y="45319"/>
                </a:lnTo>
                <a:cubicBezTo>
                  <a:pt x="12432" y="45319"/>
                  <a:pt x="12193" y="45081"/>
                  <a:pt x="12217" y="44795"/>
                </a:cubicBezTo>
                <a:cubicBezTo>
                  <a:pt x="12622" y="38556"/>
                  <a:pt x="14694" y="32602"/>
                  <a:pt x="18266" y="27458"/>
                </a:cubicBezTo>
                <a:cubicBezTo>
                  <a:pt x="18433" y="27220"/>
                  <a:pt x="18361" y="26887"/>
                  <a:pt x="18123" y="26696"/>
                </a:cubicBezTo>
                <a:lnTo>
                  <a:pt x="16170" y="25315"/>
                </a:lnTo>
                <a:cubicBezTo>
                  <a:pt x="16077" y="25240"/>
                  <a:pt x="15969" y="25206"/>
                  <a:pt x="15863" y="25206"/>
                </a:cubicBezTo>
                <a:cubicBezTo>
                  <a:pt x="15697" y="25206"/>
                  <a:pt x="15534" y="25289"/>
                  <a:pt x="15432" y="25434"/>
                </a:cubicBezTo>
                <a:cubicBezTo>
                  <a:pt x="11003" y="31793"/>
                  <a:pt x="8669" y="39270"/>
                  <a:pt x="8669" y="47058"/>
                </a:cubicBezTo>
                <a:cubicBezTo>
                  <a:pt x="8669" y="51035"/>
                  <a:pt x="9264" y="54916"/>
                  <a:pt x="10479" y="58655"/>
                </a:cubicBezTo>
                <a:cubicBezTo>
                  <a:pt x="10535" y="58881"/>
                  <a:pt x="10741" y="59018"/>
                  <a:pt x="10966" y="59018"/>
                </a:cubicBezTo>
                <a:cubicBezTo>
                  <a:pt x="11025" y="59018"/>
                  <a:pt x="11086" y="59008"/>
                  <a:pt x="11146" y="58989"/>
                </a:cubicBezTo>
                <a:lnTo>
                  <a:pt x="13432" y="58227"/>
                </a:lnTo>
                <a:cubicBezTo>
                  <a:pt x="13694" y="58131"/>
                  <a:pt x="13860" y="57822"/>
                  <a:pt x="13765" y="57560"/>
                </a:cubicBezTo>
                <a:cubicBezTo>
                  <a:pt x="12908" y="54893"/>
                  <a:pt x="12408" y="52130"/>
                  <a:pt x="12217" y="49344"/>
                </a:cubicBezTo>
                <a:cubicBezTo>
                  <a:pt x="12193" y="49034"/>
                  <a:pt x="12432" y="48796"/>
                  <a:pt x="12717" y="48796"/>
                </a:cubicBezTo>
                <a:lnTo>
                  <a:pt x="26411" y="48796"/>
                </a:lnTo>
                <a:cubicBezTo>
                  <a:pt x="26720" y="48796"/>
                  <a:pt x="26958" y="49034"/>
                  <a:pt x="27006" y="49344"/>
                </a:cubicBezTo>
                <a:cubicBezTo>
                  <a:pt x="27411" y="53011"/>
                  <a:pt x="28840" y="56440"/>
                  <a:pt x="31150" y="59346"/>
                </a:cubicBezTo>
                <a:cubicBezTo>
                  <a:pt x="31340" y="59584"/>
                  <a:pt x="31316" y="59917"/>
                  <a:pt x="31102" y="60132"/>
                </a:cubicBezTo>
                <a:lnTo>
                  <a:pt x="27863" y="63370"/>
                </a:lnTo>
                <a:cubicBezTo>
                  <a:pt x="27771" y="63475"/>
                  <a:pt x="27644" y="63528"/>
                  <a:pt x="27516" y="63528"/>
                </a:cubicBezTo>
                <a:cubicBezTo>
                  <a:pt x="27382" y="63528"/>
                  <a:pt x="27247" y="63469"/>
                  <a:pt x="27149" y="63347"/>
                </a:cubicBezTo>
                <a:cubicBezTo>
                  <a:pt x="24482" y="60179"/>
                  <a:pt x="22624" y="56369"/>
                  <a:pt x="21767" y="52201"/>
                </a:cubicBezTo>
                <a:cubicBezTo>
                  <a:pt x="21703" y="51945"/>
                  <a:pt x="21485" y="51766"/>
                  <a:pt x="21235" y="51766"/>
                </a:cubicBezTo>
                <a:cubicBezTo>
                  <a:pt x="21206" y="51766"/>
                  <a:pt x="21177" y="51768"/>
                  <a:pt x="21148" y="51773"/>
                </a:cubicBezTo>
                <a:lnTo>
                  <a:pt x="18766" y="52225"/>
                </a:lnTo>
                <a:cubicBezTo>
                  <a:pt x="18480" y="52273"/>
                  <a:pt x="18290" y="52559"/>
                  <a:pt x="18338" y="52844"/>
                </a:cubicBezTo>
                <a:cubicBezTo>
                  <a:pt x="20171" y="61775"/>
                  <a:pt x="26125" y="69348"/>
                  <a:pt x="34412" y="73230"/>
                </a:cubicBezTo>
                <a:cubicBezTo>
                  <a:pt x="34480" y="73261"/>
                  <a:pt x="34552" y="73275"/>
                  <a:pt x="34622" y="73275"/>
                </a:cubicBezTo>
                <a:cubicBezTo>
                  <a:pt x="34822" y="73275"/>
                  <a:pt x="35015" y="73155"/>
                  <a:pt x="35103" y="72944"/>
                </a:cubicBezTo>
                <a:lnTo>
                  <a:pt x="36079" y="70753"/>
                </a:lnTo>
                <a:cubicBezTo>
                  <a:pt x="36222" y="70491"/>
                  <a:pt x="36079" y="70181"/>
                  <a:pt x="35817" y="70038"/>
                </a:cubicBezTo>
                <a:cubicBezTo>
                  <a:pt x="33841" y="69110"/>
                  <a:pt x="32007" y="67943"/>
                  <a:pt x="30364" y="66562"/>
                </a:cubicBezTo>
                <a:cubicBezTo>
                  <a:pt x="30126" y="66371"/>
                  <a:pt x="30126" y="66038"/>
                  <a:pt x="30340" y="65823"/>
                </a:cubicBezTo>
                <a:lnTo>
                  <a:pt x="40033" y="56131"/>
                </a:lnTo>
                <a:cubicBezTo>
                  <a:pt x="40153" y="56010"/>
                  <a:pt x="40319" y="55950"/>
                  <a:pt x="40487" y="55950"/>
                </a:cubicBezTo>
                <a:cubicBezTo>
                  <a:pt x="40619" y="55950"/>
                  <a:pt x="40751" y="55986"/>
                  <a:pt x="40866" y="56059"/>
                </a:cubicBezTo>
                <a:cubicBezTo>
                  <a:pt x="41914" y="56750"/>
                  <a:pt x="43105" y="57250"/>
                  <a:pt x="44367" y="57512"/>
                </a:cubicBezTo>
                <a:cubicBezTo>
                  <a:pt x="44653" y="57584"/>
                  <a:pt x="44891" y="57869"/>
                  <a:pt x="44891" y="58155"/>
                </a:cubicBezTo>
                <a:lnTo>
                  <a:pt x="44891" y="62727"/>
                </a:lnTo>
                <a:cubicBezTo>
                  <a:pt x="44891" y="62999"/>
                  <a:pt x="44676" y="63206"/>
                  <a:pt x="44410" y="63206"/>
                </a:cubicBezTo>
                <a:cubicBezTo>
                  <a:pt x="44396" y="63206"/>
                  <a:pt x="44381" y="63205"/>
                  <a:pt x="44367" y="63204"/>
                </a:cubicBezTo>
                <a:cubicBezTo>
                  <a:pt x="42747" y="62966"/>
                  <a:pt x="41199" y="62513"/>
                  <a:pt x="39723" y="61822"/>
                </a:cubicBezTo>
                <a:cubicBezTo>
                  <a:pt x="39648" y="61788"/>
                  <a:pt x="39567" y="61772"/>
                  <a:pt x="39486" y="61772"/>
                </a:cubicBezTo>
                <a:cubicBezTo>
                  <a:pt x="39285" y="61772"/>
                  <a:pt x="39087" y="61874"/>
                  <a:pt x="38985" y="62061"/>
                </a:cubicBezTo>
                <a:lnTo>
                  <a:pt x="37889" y="64204"/>
                </a:lnTo>
                <a:cubicBezTo>
                  <a:pt x="37770" y="64466"/>
                  <a:pt x="37865" y="64799"/>
                  <a:pt x="38127" y="64918"/>
                </a:cubicBezTo>
                <a:cubicBezTo>
                  <a:pt x="40104" y="65871"/>
                  <a:pt x="42200" y="66466"/>
                  <a:pt x="44367" y="66704"/>
                </a:cubicBezTo>
                <a:cubicBezTo>
                  <a:pt x="44653" y="66728"/>
                  <a:pt x="44891" y="66990"/>
                  <a:pt x="44891" y="67300"/>
                </a:cubicBezTo>
                <a:lnTo>
                  <a:pt x="44891" y="71848"/>
                </a:lnTo>
                <a:cubicBezTo>
                  <a:pt x="44891" y="72142"/>
                  <a:pt x="44676" y="72350"/>
                  <a:pt x="44410" y="72350"/>
                </a:cubicBezTo>
                <a:cubicBezTo>
                  <a:pt x="44396" y="72350"/>
                  <a:pt x="44381" y="72350"/>
                  <a:pt x="44367" y="72348"/>
                </a:cubicBezTo>
                <a:cubicBezTo>
                  <a:pt x="43629" y="72277"/>
                  <a:pt x="42914" y="72206"/>
                  <a:pt x="42176" y="72063"/>
                </a:cubicBezTo>
                <a:cubicBezTo>
                  <a:pt x="42146" y="72058"/>
                  <a:pt x="42117" y="72055"/>
                  <a:pt x="42088" y="72055"/>
                </a:cubicBezTo>
                <a:cubicBezTo>
                  <a:pt x="41834" y="72055"/>
                  <a:pt x="41599" y="72235"/>
                  <a:pt x="41557" y="72491"/>
                </a:cubicBezTo>
                <a:lnTo>
                  <a:pt x="41080" y="74849"/>
                </a:lnTo>
                <a:cubicBezTo>
                  <a:pt x="41033" y="75135"/>
                  <a:pt x="41223" y="75420"/>
                  <a:pt x="41509" y="75468"/>
                </a:cubicBezTo>
                <a:cubicBezTo>
                  <a:pt x="42438" y="75659"/>
                  <a:pt x="43414" y="75778"/>
                  <a:pt x="44367" y="75849"/>
                </a:cubicBezTo>
                <a:cubicBezTo>
                  <a:pt x="44653" y="75873"/>
                  <a:pt x="44891" y="76111"/>
                  <a:pt x="44891" y="76421"/>
                </a:cubicBezTo>
                <a:lnTo>
                  <a:pt x="44891" y="80969"/>
                </a:lnTo>
                <a:cubicBezTo>
                  <a:pt x="44891" y="81263"/>
                  <a:pt x="44676" y="81471"/>
                  <a:pt x="44410" y="81471"/>
                </a:cubicBezTo>
                <a:cubicBezTo>
                  <a:pt x="44396" y="81471"/>
                  <a:pt x="44381" y="81471"/>
                  <a:pt x="44367" y="81469"/>
                </a:cubicBezTo>
                <a:cubicBezTo>
                  <a:pt x="39723" y="81184"/>
                  <a:pt x="35151" y="79921"/>
                  <a:pt x="31031" y="77826"/>
                </a:cubicBezTo>
                <a:cubicBezTo>
                  <a:pt x="30955" y="77792"/>
                  <a:pt x="30874" y="77775"/>
                  <a:pt x="30794" y="77775"/>
                </a:cubicBezTo>
                <a:cubicBezTo>
                  <a:pt x="30593" y="77775"/>
                  <a:pt x="30394" y="77877"/>
                  <a:pt x="30292" y="78064"/>
                </a:cubicBezTo>
                <a:lnTo>
                  <a:pt x="29173" y="80183"/>
                </a:lnTo>
                <a:cubicBezTo>
                  <a:pt x="29030" y="80445"/>
                  <a:pt x="29126" y="80779"/>
                  <a:pt x="29411" y="80898"/>
                </a:cubicBezTo>
                <a:cubicBezTo>
                  <a:pt x="34031" y="83255"/>
                  <a:pt x="39151" y="84660"/>
                  <a:pt x="44367" y="84970"/>
                </a:cubicBezTo>
                <a:cubicBezTo>
                  <a:pt x="44653" y="84970"/>
                  <a:pt x="44891" y="85232"/>
                  <a:pt x="44891" y="85518"/>
                </a:cubicBezTo>
                <a:lnTo>
                  <a:pt x="44891" y="90090"/>
                </a:lnTo>
                <a:cubicBezTo>
                  <a:pt x="44891" y="90363"/>
                  <a:pt x="44674" y="90592"/>
                  <a:pt x="44406" y="90592"/>
                </a:cubicBezTo>
                <a:cubicBezTo>
                  <a:pt x="44393" y="90592"/>
                  <a:pt x="44380" y="90591"/>
                  <a:pt x="44367" y="90590"/>
                </a:cubicBezTo>
                <a:cubicBezTo>
                  <a:pt x="34127" y="90066"/>
                  <a:pt x="24720" y="85946"/>
                  <a:pt x="17480" y="79445"/>
                </a:cubicBezTo>
                <a:cubicBezTo>
                  <a:pt x="17266" y="79231"/>
                  <a:pt x="17266" y="78897"/>
                  <a:pt x="17456" y="78707"/>
                </a:cubicBezTo>
                <a:lnTo>
                  <a:pt x="20671" y="75492"/>
                </a:lnTo>
                <a:cubicBezTo>
                  <a:pt x="20782" y="75382"/>
                  <a:pt x="20924" y="75328"/>
                  <a:pt x="21064" y="75328"/>
                </a:cubicBezTo>
                <a:cubicBezTo>
                  <a:pt x="21197" y="75328"/>
                  <a:pt x="21329" y="75376"/>
                  <a:pt x="21433" y="75468"/>
                </a:cubicBezTo>
                <a:cubicBezTo>
                  <a:pt x="22386" y="76302"/>
                  <a:pt x="23362" y="77088"/>
                  <a:pt x="24386" y="77826"/>
                </a:cubicBezTo>
                <a:cubicBezTo>
                  <a:pt x="24480" y="77900"/>
                  <a:pt x="24587" y="77935"/>
                  <a:pt x="24694" y="77935"/>
                </a:cubicBezTo>
                <a:cubicBezTo>
                  <a:pt x="24860" y="77935"/>
                  <a:pt x="25023" y="77852"/>
                  <a:pt x="25125" y="77707"/>
                </a:cubicBezTo>
                <a:lnTo>
                  <a:pt x="26506" y="75730"/>
                </a:lnTo>
                <a:cubicBezTo>
                  <a:pt x="26673" y="75492"/>
                  <a:pt x="26625" y="75159"/>
                  <a:pt x="26387" y="74992"/>
                </a:cubicBezTo>
                <a:cubicBezTo>
                  <a:pt x="22815" y="72396"/>
                  <a:pt x="19719" y="69062"/>
                  <a:pt x="17361" y="65323"/>
                </a:cubicBezTo>
                <a:cubicBezTo>
                  <a:pt x="17268" y="65168"/>
                  <a:pt x="17093" y="65083"/>
                  <a:pt x="16910" y="65083"/>
                </a:cubicBezTo>
                <a:cubicBezTo>
                  <a:pt x="16813" y="65083"/>
                  <a:pt x="16714" y="65107"/>
                  <a:pt x="16623" y="65157"/>
                </a:cubicBezTo>
                <a:lnTo>
                  <a:pt x="14575" y="66395"/>
                </a:lnTo>
                <a:cubicBezTo>
                  <a:pt x="14313" y="66562"/>
                  <a:pt x="14241" y="66871"/>
                  <a:pt x="14408" y="67133"/>
                </a:cubicBezTo>
                <a:cubicBezTo>
                  <a:pt x="15527" y="68967"/>
                  <a:pt x="16813" y="70681"/>
                  <a:pt x="18218" y="72253"/>
                </a:cubicBezTo>
                <a:cubicBezTo>
                  <a:pt x="18433" y="72491"/>
                  <a:pt x="18409" y="72825"/>
                  <a:pt x="18218" y="73039"/>
                </a:cubicBezTo>
                <a:lnTo>
                  <a:pt x="15004" y="76254"/>
                </a:lnTo>
                <a:cubicBezTo>
                  <a:pt x="14900" y="76346"/>
                  <a:pt x="14767" y="76394"/>
                  <a:pt x="14637" y="76394"/>
                </a:cubicBezTo>
                <a:cubicBezTo>
                  <a:pt x="14499" y="76394"/>
                  <a:pt x="14363" y="76341"/>
                  <a:pt x="14265" y="76230"/>
                </a:cubicBezTo>
                <a:cubicBezTo>
                  <a:pt x="8645" y="69991"/>
                  <a:pt x="4763" y="62132"/>
                  <a:pt x="3501" y="53368"/>
                </a:cubicBezTo>
                <a:cubicBezTo>
                  <a:pt x="3456" y="53076"/>
                  <a:pt x="3220" y="52890"/>
                  <a:pt x="2934" y="52890"/>
                </a:cubicBezTo>
                <a:cubicBezTo>
                  <a:pt x="2917" y="52890"/>
                  <a:pt x="2899" y="52891"/>
                  <a:pt x="2882" y="52892"/>
                </a:cubicBezTo>
                <a:lnTo>
                  <a:pt x="500" y="53202"/>
                </a:lnTo>
                <a:cubicBezTo>
                  <a:pt x="215" y="53249"/>
                  <a:pt x="0" y="53511"/>
                  <a:pt x="48" y="53821"/>
                </a:cubicBezTo>
                <a:cubicBezTo>
                  <a:pt x="1644" y="64823"/>
                  <a:pt x="7097" y="74944"/>
                  <a:pt x="15480" y="82350"/>
                </a:cubicBezTo>
                <a:cubicBezTo>
                  <a:pt x="24101" y="89947"/>
                  <a:pt x="35151" y="94139"/>
                  <a:pt x="46629" y="94139"/>
                </a:cubicBezTo>
                <a:cubicBezTo>
                  <a:pt x="58132" y="94139"/>
                  <a:pt x="69181" y="89947"/>
                  <a:pt x="77778" y="82350"/>
                </a:cubicBezTo>
                <a:cubicBezTo>
                  <a:pt x="86185" y="74944"/>
                  <a:pt x="91639" y="64823"/>
                  <a:pt x="93234" y="53821"/>
                </a:cubicBezTo>
                <a:cubicBezTo>
                  <a:pt x="93258" y="53511"/>
                  <a:pt x="93067" y="53249"/>
                  <a:pt x="92758" y="53202"/>
                </a:cubicBezTo>
                <a:lnTo>
                  <a:pt x="90376" y="52892"/>
                </a:lnTo>
                <a:cubicBezTo>
                  <a:pt x="90360" y="52891"/>
                  <a:pt x="90344" y="52890"/>
                  <a:pt x="90328" y="52890"/>
                </a:cubicBezTo>
                <a:cubicBezTo>
                  <a:pt x="90062" y="52890"/>
                  <a:pt x="89826" y="53076"/>
                  <a:pt x="89781" y="53368"/>
                </a:cubicBezTo>
                <a:cubicBezTo>
                  <a:pt x="86804" y="73920"/>
                  <a:pt x="69539" y="89519"/>
                  <a:pt x="48915" y="90590"/>
                </a:cubicBezTo>
                <a:cubicBezTo>
                  <a:pt x="48901" y="90591"/>
                  <a:pt x="48887" y="90592"/>
                  <a:pt x="48873" y="90592"/>
                </a:cubicBezTo>
                <a:cubicBezTo>
                  <a:pt x="48584" y="90592"/>
                  <a:pt x="48368" y="90363"/>
                  <a:pt x="48368" y="90090"/>
                </a:cubicBezTo>
                <a:lnTo>
                  <a:pt x="48368" y="76421"/>
                </a:lnTo>
                <a:cubicBezTo>
                  <a:pt x="48368" y="76111"/>
                  <a:pt x="48606" y="75873"/>
                  <a:pt x="48915" y="75849"/>
                </a:cubicBezTo>
                <a:cubicBezTo>
                  <a:pt x="50559" y="75706"/>
                  <a:pt x="52202" y="75444"/>
                  <a:pt x="53797" y="75039"/>
                </a:cubicBezTo>
                <a:cubicBezTo>
                  <a:pt x="54083" y="74968"/>
                  <a:pt x="54250" y="74682"/>
                  <a:pt x="54178" y="74396"/>
                </a:cubicBezTo>
                <a:lnTo>
                  <a:pt x="53535" y="72063"/>
                </a:lnTo>
                <a:cubicBezTo>
                  <a:pt x="53475" y="71822"/>
                  <a:pt x="53245" y="71665"/>
                  <a:pt x="53003" y="71665"/>
                </a:cubicBezTo>
                <a:cubicBezTo>
                  <a:pt x="52958" y="71665"/>
                  <a:pt x="52913" y="71670"/>
                  <a:pt x="52869" y="71682"/>
                </a:cubicBezTo>
                <a:cubicBezTo>
                  <a:pt x="51583" y="72015"/>
                  <a:pt x="50249" y="72229"/>
                  <a:pt x="48915" y="72348"/>
                </a:cubicBezTo>
                <a:cubicBezTo>
                  <a:pt x="48889" y="72353"/>
                  <a:pt x="48862" y="72355"/>
                  <a:pt x="48837" y="72355"/>
                </a:cubicBezTo>
                <a:cubicBezTo>
                  <a:pt x="48566" y="72355"/>
                  <a:pt x="48368" y="72133"/>
                  <a:pt x="48368" y="71872"/>
                </a:cubicBezTo>
                <a:lnTo>
                  <a:pt x="48368" y="67300"/>
                </a:lnTo>
                <a:cubicBezTo>
                  <a:pt x="48368" y="66990"/>
                  <a:pt x="48606" y="66728"/>
                  <a:pt x="48915" y="66704"/>
                </a:cubicBezTo>
                <a:cubicBezTo>
                  <a:pt x="52583" y="66276"/>
                  <a:pt x="56036" y="64823"/>
                  <a:pt x="58917" y="62537"/>
                </a:cubicBezTo>
                <a:cubicBezTo>
                  <a:pt x="59018" y="62459"/>
                  <a:pt x="59150" y="62417"/>
                  <a:pt x="59283" y="62417"/>
                </a:cubicBezTo>
                <a:cubicBezTo>
                  <a:pt x="59435" y="62417"/>
                  <a:pt x="59589" y="62471"/>
                  <a:pt x="59703" y="62585"/>
                </a:cubicBezTo>
                <a:lnTo>
                  <a:pt x="62942" y="65823"/>
                </a:lnTo>
                <a:cubicBezTo>
                  <a:pt x="63156" y="66038"/>
                  <a:pt x="63133" y="66371"/>
                  <a:pt x="62918" y="66562"/>
                </a:cubicBezTo>
                <a:cubicBezTo>
                  <a:pt x="62061" y="67252"/>
                  <a:pt x="61180" y="67895"/>
                  <a:pt x="60275" y="68491"/>
                </a:cubicBezTo>
                <a:cubicBezTo>
                  <a:pt x="60013" y="68657"/>
                  <a:pt x="59941" y="68991"/>
                  <a:pt x="60084" y="69229"/>
                </a:cubicBezTo>
                <a:lnTo>
                  <a:pt x="61346" y="71301"/>
                </a:lnTo>
                <a:cubicBezTo>
                  <a:pt x="61440" y="71457"/>
                  <a:pt x="61615" y="71551"/>
                  <a:pt x="61792" y="71551"/>
                </a:cubicBezTo>
                <a:cubicBezTo>
                  <a:pt x="61885" y="71551"/>
                  <a:pt x="61979" y="71525"/>
                  <a:pt x="62061" y="71467"/>
                </a:cubicBezTo>
                <a:cubicBezTo>
                  <a:pt x="63252" y="70729"/>
                  <a:pt x="64347" y="69896"/>
                  <a:pt x="65395" y="68991"/>
                </a:cubicBezTo>
                <a:cubicBezTo>
                  <a:pt x="65504" y="68904"/>
                  <a:pt x="65632" y="68861"/>
                  <a:pt x="65760" y="68861"/>
                </a:cubicBezTo>
                <a:cubicBezTo>
                  <a:pt x="65912" y="68861"/>
                  <a:pt x="66064" y="68922"/>
                  <a:pt x="66181" y="69038"/>
                </a:cubicBezTo>
                <a:lnTo>
                  <a:pt x="67110" y="69943"/>
                </a:lnTo>
                <a:cubicBezTo>
                  <a:pt x="67300" y="70158"/>
                  <a:pt x="67657" y="70491"/>
                  <a:pt x="67848" y="70705"/>
                </a:cubicBezTo>
                <a:lnTo>
                  <a:pt x="69396" y="72253"/>
                </a:lnTo>
                <a:cubicBezTo>
                  <a:pt x="69610" y="72444"/>
                  <a:pt x="69610" y="72777"/>
                  <a:pt x="69372" y="72968"/>
                </a:cubicBezTo>
                <a:cubicBezTo>
                  <a:pt x="65109" y="76730"/>
                  <a:pt x="59918" y="79469"/>
                  <a:pt x="54107" y="80755"/>
                </a:cubicBezTo>
                <a:cubicBezTo>
                  <a:pt x="53821" y="80803"/>
                  <a:pt x="53631" y="81088"/>
                  <a:pt x="53702" y="81374"/>
                </a:cubicBezTo>
                <a:lnTo>
                  <a:pt x="54178" y="83732"/>
                </a:lnTo>
                <a:cubicBezTo>
                  <a:pt x="54242" y="84006"/>
                  <a:pt x="54455" y="84168"/>
                  <a:pt x="54718" y="84168"/>
                </a:cubicBezTo>
                <a:cubicBezTo>
                  <a:pt x="54752" y="84168"/>
                  <a:pt x="54786" y="84166"/>
                  <a:pt x="54821" y="84160"/>
                </a:cubicBezTo>
                <a:cubicBezTo>
                  <a:pt x="61132" y="82779"/>
                  <a:pt x="66991" y="79755"/>
                  <a:pt x="71825" y="75468"/>
                </a:cubicBezTo>
                <a:cubicBezTo>
                  <a:pt x="71929" y="75376"/>
                  <a:pt x="72067" y="75328"/>
                  <a:pt x="72205" y="75328"/>
                </a:cubicBezTo>
                <a:cubicBezTo>
                  <a:pt x="72352" y="75328"/>
                  <a:pt x="72500" y="75382"/>
                  <a:pt x="72611" y="75492"/>
                </a:cubicBezTo>
                <a:lnTo>
                  <a:pt x="73873" y="76754"/>
                </a:lnTo>
                <a:cubicBezTo>
                  <a:pt x="73968" y="76861"/>
                  <a:pt x="74105" y="76915"/>
                  <a:pt x="74242" y="76915"/>
                </a:cubicBezTo>
                <a:cubicBezTo>
                  <a:pt x="74379" y="76915"/>
                  <a:pt x="74516" y="76861"/>
                  <a:pt x="74611" y="76754"/>
                </a:cubicBezTo>
                <a:lnTo>
                  <a:pt x="76326" y="75063"/>
                </a:lnTo>
                <a:cubicBezTo>
                  <a:pt x="76540" y="74849"/>
                  <a:pt x="76540" y="74516"/>
                  <a:pt x="76326" y="74301"/>
                </a:cubicBezTo>
                <a:lnTo>
                  <a:pt x="75064" y="73039"/>
                </a:lnTo>
                <a:cubicBezTo>
                  <a:pt x="74849" y="72825"/>
                  <a:pt x="74849" y="72491"/>
                  <a:pt x="75040" y="72253"/>
                </a:cubicBezTo>
                <a:cubicBezTo>
                  <a:pt x="75349" y="71920"/>
                  <a:pt x="75635" y="71563"/>
                  <a:pt x="75945" y="71229"/>
                </a:cubicBezTo>
                <a:cubicBezTo>
                  <a:pt x="81041" y="65037"/>
                  <a:pt x="84066" y="57345"/>
                  <a:pt x="84542" y="49344"/>
                </a:cubicBezTo>
                <a:cubicBezTo>
                  <a:pt x="84566" y="49058"/>
                  <a:pt x="84804" y="48796"/>
                  <a:pt x="85090" y="48796"/>
                </a:cubicBezTo>
                <a:lnTo>
                  <a:pt x="91424" y="48796"/>
                </a:lnTo>
                <a:cubicBezTo>
                  <a:pt x="91734" y="48796"/>
                  <a:pt x="91972" y="48558"/>
                  <a:pt x="91972" y="48272"/>
                </a:cubicBezTo>
                <a:lnTo>
                  <a:pt x="91972" y="45867"/>
                </a:lnTo>
                <a:cubicBezTo>
                  <a:pt x="91972" y="45581"/>
                  <a:pt x="91734" y="45319"/>
                  <a:pt x="91424" y="45319"/>
                </a:cubicBezTo>
                <a:lnTo>
                  <a:pt x="85090" y="45319"/>
                </a:lnTo>
                <a:cubicBezTo>
                  <a:pt x="84804" y="45319"/>
                  <a:pt x="84542" y="45081"/>
                  <a:pt x="84542" y="44795"/>
                </a:cubicBezTo>
                <a:cubicBezTo>
                  <a:pt x="84113" y="37699"/>
                  <a:pt x="81756" y="30935"/>
                  <a:pt x="77636" y="25125"/>
                </a:cubicBezTo>
                <a:cubicBezTo>
                  <a:pt x="76826" y="23981"/>
                  <a:pt x="75945" y="22910"/>
                  <a:pt x="75040" y="21886"/>
                </a:cubicBezTo>
                <a:cubicBezTo>
                  <a:pt x="74849" y="21648"/>
                  <a:pt x="74849" y="21314"/>
                  <a:pt x="75064" y="21100"/>
                </a:cubicBezTo>
                <a:lnTo>
                  <a:pt x="78279" y="17885"/>
                </a:lnTo>
                <a:cubicBezTo>
                  <a:pt x="78371" y="17793"/>
                  <a:pt x="78497" y="17745"/>
                  <a:pt x="78627" y="17745"/>
                </a:cubicBezTo>
                <a:cubicBezTo>
                  <a:pt x="78765" y="17745"/>
                  <a:pt x="78907" y="17798"/>
                  <a:pt x="79017" y="17909"/>
                </a:cubicBezTo>
                <a:cubicBezTo>
                  <a:pt x="84637" y="24148"/>
                  <a:pt x="88519" y="32007"/>
                  <a:pt x="89781" y="40771"/>
                </a:cubicBezTo>
                <a:cubicBezTo>
                  <a:pt x="89826" y="41063"/>
                  <a:pt x="90062" y="41249"/>
                  <a:pt x="90328" y="41249"/>
                </a:cubicBezTo>
                <a:cubicBezTo>
                  <a:pt x="90344" y="41249"/>
                  <a:pt x="90360" y="41248"/>
                  <a:pt x="90376" y="41247"/>
                </a:cubicBezTo>
                <a:lnTo>
                  <a:pt x="92758" y="40913"/>
                </a:lnTo>
                <a:cubicBezTo>
                  <a:pt x="93067" y="40890"/>
                  <a:pt x="93258" y="40628"/>
                  <a:pt x="93234" y="40318"/>
                </a:cubicBezTo>
                <a:cubicBezTo>
                  <a:pt x="91639" y="29316"/>
                  <a:pt x="86185" y="19195"/>
                  <a:pt x="77778" y="11789"/>
                </a:cubicBezTo>
                <a:cubicBezTo>
                  <a:pt x="69181" y="4192"/>
                  <a:pt x="58132" y="0"/>
                  <a:pt x="46629" y="0"/>
                </a:cubicBezTo>
                <a:close/>
              </a:path>
            </a:pathLst>
          </a:custGeom>
          <a:solidFill>
            <a:schemeClr val="lt1"/>
          </a:solidFill>
          <a:ln>
            <a:noFill/>
          </a:ln>
          <a:effectLst>
            <a:outerShdw blurRad="42863" dist="47625" dir="600000" algn="bl" rotWithShape="0">
              <a:schemeClr val="dk1">
                <a:alpha val="50000"/>
              </a:schemeClr>
            </a:outerShdw>
          </a:effectLst>
        </p:spPr>
        <p:txBody>
          <a:bodyPr spcFirstLastPara="1" wrap="square" lIns="91425" tIns="91425" rIns="91425" bIns="91425" anchor="ctr" anchorCtr="0">
            <a:noAutofit/>
          </a:bodyPr>
          <a:lstStyle/>
          <a:p>
            <a:pPr marL="0" lvl="0" indent="0" algn="l">
              <a:spcBef>
                <a:spcPts val="0"/>
              </a:spcBef>
              <a:spcAft>
                <a:spcPts val="0"/>
              </a:spcAft>
              <a:buNone/>
            </a:pPr>
            <a:r>
              <a:rPr lang="en"/>
              <a:t>         </a:t>
            </a:r>
            <a:endParaRPr/>
          </a:p>
        </p:txBody>
      </p:sp>
      <p:sp>
        <p:nvSpPr>
          <p:cNvPr id="66" name="Google Shape;1310;p37">
            <a:extLst>
              <a:ext uri="{FF2B5EF4-FFF2-40B4-BE49-F238E27FC236}">
                <a16:creationId xmlns:a16="http://schemas.microsoft.com/office/drawing/2014/main" id="{97BE8208-DE90-4DD7-80D2-3E8A03C8DD8C}"/>
              </a:ext>
            </a:extLst>
          </p:cNvPr>
          <p:cNvSpPr/>
          <p:nvPr/>
        </p:nvSpPr>
        <p:spPr>
          <a:xfrm>
            <a:off x="4434623" y="3282075"/>
            <a:ext cx="275594" cy="75110"/>
          </a:xfrm>
          <a:custGeom>
            <a:avLst/>
            <a:gdLst/>
            <a:ahLst/>
            <a:cxnLst/>
            <a:rect l="l" t="t" r="r" b="b"/>
            <a:pathLst>
              <a:path w="8740" h="2382" extrusionOk="0">
                <a:moveTo>
                  <a:pt x="4358" y="0"/>
                </a:moveTo>
                <a:cubicBezTo>
                  <a:pt x="1953" y="0"/>
                  <a:pt x="0" y="524"/>
                  <a:pt x="0" y="1191"/>
                </a:cubicBezTo>
                <a:cubicBezTo>
                  <a:pt x="0" y="1834"/>
                  <a:pt x="1953" y="2382"/>
                  <a:pt x="4358" y="2382"/>
                </a:cubicBezTo>
                <a:cubicBezTo>
                  <a:pt x="6787" y="2382"/>
                  <a:pt x="8740" y="1834"/>
                  <a:pt x="8740" y="1191"/>
                </a:cubicBezTo>
                <a:cubicBezTo>
                  <a:pt x="8740" y="524"/>
                  <a:pt x="6787" y="0"/>
                  <a:pt x="4358"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67" name="Google Shape;1311;p37">
            <a:extLst>
              <a:ext uri="{FF2B5EF4-FFF2-40B4-BE49-F238E27FC236}">
                <a16:creationId xmlns:a16="http://schemas.microsoft.com/office/drawing/2014/main" id="{6B2BFDD5-4DBC-4C24-8752-61FB905B1B22}"/>
              </a:ext>
            </a:extLst>
          </p:cNvPr>
          <p:cNvSpPr/>
          <p:nvPr/>
        </p:nvSpPr>
        <p:spPr>
          <a:xfrm>
            <a:off x="4206286" y="2442498"/>
            <a:ext cx="731428" cy="881996"/>
          </a:xfrm>
          <a:custGeom>
            <a:avLst/>
            <a:gdLst/>
            <a:ahLst/>
            <a:cxnLst/>
            <a:rect l="l" t="t" r="r" b="b"/>
            <a:pathLst>
              <a:path w="23196" h="27971" extrusionOk="0">
                <a:moveTo>
                  <a:pt x="8717" y="1"/>
                </a:moveTo>
                <a:cubicBezTo>
                  <a:pt x="3716" y="1287"/>
                  <a:pt x="0" y="5835"/>
                  <a:pt x="0" y="11241"/>
                </a:cubicBezTo>
                <a:cubicBezTo>
                  <a:pt x="0" y="15361"/>
                  <a:pt x="2168" y="18981"/>
                  <a:pt x="5406" y="21029"/>
                </a:cubicBezTo>
                <a:cubicBezTo>
                  <a:pt x="6288" y="21601"/>
                  <a:pt x="7240" y="22029"/>
                  <a:pt x="8264" y="22339"/>
                </a:cubicBezTo>
                <a:lnTo>
                  <a:pt x="9526" y="24530"/>
                </a:lnTo>
                <a:lnTo>
                  <a:pt x="11455" y="27864"/>
                </a:lnTo>
                <a:cubicBezTo>
                  <a:pt x="11503" y="27935"/>
                  <a:pt x="11556" y="27971"/>
                  <a:pt x="11610" y="27971"/>
                </a:cubicBezTo>
                <a:cubicBezTo>
                  <a:pt x="11664" y="27971"/>
                  <a:pt x="11717" y="27935"/>
                  <a:pt x="11765" y="27864"/>
                </a:cubicBezTo>
                <a:lnTo>
                  <a:pt x="13694" y="24530"/>
                </a:lnTo>
                <a:lnTo>
                  <a:pt x="14956" y="22339"/>
                </a:lnTo>
                <a:cubicBezTo>
                  <a:pt x="15980" y="22029"/>
                  <a:pt x="16933" y="21601"/>
                  <a:pt x="17814" y="21029"/>
                </a:cubicBezTo>
                <a:cubicBezTo>
                  <a:pt x="21052" y="18981"/>
                  <a:pt x="23196" y="15361"/>
                  <a:pt x="23196" y="11241"/>
                </a:cubicBezTo>
                <a:cubicBezTo>
                  <a:pt x="23196" y="5835"/>
                  <a:pt x="19505" y="1287"/>
                  <a:pt x="14504" y="1"/>
                </a:cubicBezTo>
                <a:lnTo>
                  <a:pt x="14218" y="1"/>
                </a:lnTo>
                <a:cubicBezTo>
                  <a:pt x="13741" y="1"/>
                  <a:pt x="13313" y="287"/>
                  <a:pt x="13098" y="692"/>
                </a:cubicBezTo>
                <a:lnTo>
                  <a:pt x="11693" y="3478"/>
                </a:lnTo>
                <a:lnTo>
                  <a:pt x="10312" y="692"/>
                </a:lnTo>
                <a:cubicBezTo>
                  <a:pt x="10074" y="287"/>
                  <a:pt x="9645" y="1"/>
                  <a:pt x="9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68" name="Google Shape;1312;p37">
            <a:hlinkClick r:id="rId3" action="ppaction://hlinksldjump"/>
            <a:extLst>
              <a:ext uri="{FF2B5EF4-FFF2-40B4-BE49-F238E27FC236}">
                <a16:creationId xmlns:a16="http://schemas.microsoft.com/office/drawing/2014/main" id="{6DD56159-7E8A-4933-9CF4-CDDEED308621}"/>
              </a:ext>
            </a:extLst>
          </p:cNvPr>
          <p:cNvSpPr/>
          <p:nvPr/>
        </p:nvSpPr>
        <p:spPr>
          <a:xfrm>
            <a:off x="967960" y="2977587"/>
            <a:ext cx="1661044" cy="627214"/>
          </a:xfrm>
          <a:custGeom>
            <a:avLst/>
            <a:gdLst/>
            <a:ahLst/>
            <a:cxnLst/>
            <a:rect l="l" t="t" r="r" b="b"/>
            <a:pathLst>
              <a:path w="100293" h="52963" extrusionOk="0">
                <a:moveTo>
                  <a:pt x="3678" y="0"/>
                </a:moveTo>
                <a:cubicBezTo>
                  <a:pt x="1662" y="0"/>
                  <a:pt x="1" y="1661"/>
                  <a:pt x="1" y="3677"/>
                </a:cubicBezTo>
                <a:lnTo>
                  <a:pt x="1" y="49227"/>
                </a:lnTo>
                <a:cubicBezTo>
                  <a:pt x="1" y="51302"/>
                  <a:pt x="1662" y="52963"/>
                  <a:pt x="3678" y="52963"/>
                </a:cubicBezTo>
                <a:lnTo>
                  <a:pt x="75382" y="52963"/>
                </a:lnTo>
                <a:cubicBezTo>
                  <a:pt x="76153" y="52963"/>
                  <a:pt x="76865" y="52489"/>
                  <a:pt x="77221" y="51777"/>
                </a:cubicBezTo>
                <a:lnTo>
                  <a:pt x="79475" y="47329"/>
                </a:lnTo>
                <a:lnTo>
                  <a:pt x="81669" y="51777"/>
                </a:lnTo>
                <a:cubicBezTo>
                  <a:pt x="82025" y="52489"/>
                  <a:pt x="82737" y="52963"/>
                  <a:pt x="83508" y="52963"/>
                </a:cubicBezTo>
                <a:lnTo>
                  <a:pt x="96556" y="52963"/>
                </a:lnTo>
                <a:cubicBezTo>
                  <a:pt x="98632" y="52963"/>
                  <a:pt x="100292" y="51302"/>
                  <a:pt x="100292" y="49227"/>
                </a:cubicBezTo>
                <a:lnTo>
                  <a:pt x="100292" y="3677"/>
                </a:lnTo>
                <a:cubicBezTo>
                  <a:pt x="100292" y="1661"/>
                  <a:pt x="98632" y="0"/>
                  <a:pt x="96556" y="0"/>
                </a:cubicBezTo>
                <a:lnTo>
                  <a:pt x="24851" y="0"/>
                </a:lnTo>
                <a:cubicBezTo>
                  <a:pt x="24080" y="0"/>
                  <a:pt x="23428" y="415"/>
                  <a:pt x="23072" y="1127"/>
                </a:cubicBezTo>
                <a:lnTo>
                  <a:pt x="20818" y="5575"/>
                </a:lnTo>
                <a:lnTo>
                  <a:pt x="18565" y="1127"/>
                </a:lnTo>
                <a:cubicBezTo>
                  <a:pt x="18209" y="415"/>
                  <a:pt x="17556" y="0"/>
                  <a:pt x="16785" y="0"/>
                </a:cubicBezTo>
                <a:close/>
              </a:path>
            </a:pathLst>
          </a:custGeom>
          <a:solidFill>
            <a:schemeClr val="lt2"/>
          </a:solidFill>
          <a:ln>
            <a:noFill/>
          </a:ln>
          <a:effectLst>
            <a:outerShdw dist="47625" dir="2760000" algn="bl" rotWithShape="0">
              <a:schemeClr val="lt2">
                <a:alpha val="50000"/>
              </a:schemeClr>
            </a:outerShdw>
          </a:effectLst>
        </p:spPr>
        <p:txBody>
          <a:bodyPr spcFirstLastPara="1" wrap="square" lIns="91425" tIns="91425" rIns="91425" bIns="91425" anchor="ctr" anchorCtr="0">
            <a:noAutofit/>
          </a:bodyPr>
          <a:lstStyle/>
          <a:p>
            <a:pPr marL="0" indent="0" algn="ctr">
              <a:lnSpc>
                <a:spcPct val="150000"/>
              </a:lnSpc>
            </a:pPr>
            <a:r>
              <a:rPr lang="ar-KW" sz="2000" b="1" dirty="0">
                <a:solidFill>
                  <a:schemeClr val="bg1"/>
                </a:solidFill>
                <a:latin typeface="Dubai" panose="020B0503030403030204" pitchFamily="34" charset="-78"/>
                <a:cs typeface="Dubai" panose="020B0503030403030204" pitchFamily="34" charset="-78"/>
              </a:rPr>
              <a:t>الطريق رقم 2</a:t>
            </a:r>
          </a:p>
        </p:txBody>
      </p:sp>
      <p:cxnSp>
        <p:nvCxnSpPr>
          <p:cNvPr id="69" name="Google Shape;1313;p37">
            <a:extLst>
              <a:ext uri="{FF2B5EF4-FFF2-40B4-BE49-F238E27FC236}">
                <a16:creationId xmlns:a16="http://schemas.microsoft.com/office/drawing/2014/main" id="{39C947CC-F9B7-4E65-9494-D51C0C1F899D}"/>
              </a:ext>
            </a:extLst>
          </p:cNvPr>
          <p:cNvCxnSpPr/>
          <p:nvPr/>
        </p:nvCxnSpPr>
        <p:spPr>
          <a:xfrm>
            <a:off x="2524125" y="3291200"/>
            <a:ext cx="590400" cy="0"/>
          </a:xfrm>
          <a:prstGeom prst="straightConnector1">
            <a:avLst/>
          </a:prstGeom>
          <a:noFill/>
          <a:ln w="19050" cap="flat" cmpd="sng">
            <a:solidFill>
              <a:schemeClr val="lt2"/>
            </a:solidFill>
            <a:prstDash val="solid"/>
            <a:round/>
            <a:headEnd type="none" w="med" len="med"/>
            <a:tailEnd type="oval" w="med" len="med"/>
          </a:ln>
        </p:spPr>
      </p:cxnSp>
      <p:sp>
        <p:nvSpPr>
          <p:cNvPr id="70" name="Google Shape;1314;p37">
            <a:hlinkClick r:id="rId4" action="ppaction://hlinksldjump"/>
            <a:extLst>
              <a:ext uri="{FF2B5EF4-FFF2-40B4-BE49-F238E27FC236}">
                <a16:creationId xmlns:a16="http://schemas.microsoft.com/office/drawing/2014/main" id="{5E5994AC-6C88-4A4F-974C-762DB66D9B13}"/>
              </a:ext>
            </a:extLst>
          </p:cNvPr>
          <p:cNvSpPr/>
          <p:nvPr/>
        </p:nvSpPr>
        <p:spPr>
          <a:xfrm flipH="1">
            <a:off x="6536902" y="2977587"/>
            <a:ext cx="1613871" cy="627214"/>
          </a:xfrm>
          <a:custGeom>
            <a:avLst/>
            <a:gdLst/>
            <a:ahLst/>
            <a:cxnLst/>
            <a:rect l="l" t="t" r="r" b="b"/>
            <a:pathLst>
              <a:path w="100293" h="52963" extrusionOk="0">
                <a:moveTo>
                  <a:pt x="3678" y="0"/>
                </a:moveTo>
                <a:cubicBezTo>
                  <a:pt x="1662" y="0"/>
                  <a:pt x="1" y="1661"/>
                  <a:pt x="1" y="3677"/>
                </a:cubicBezTo>
                <a:lnTo>
                  <a:pt x="1" y="49227"/>
                </a:lnTo>
                <a:cubicBezTo>
                  <a:pt x="1" y="51302"/>
                  <a:pt x="1662" y="52963"/>
                  <a:pt x="3678" y="52963"/>
                </a:cubicBezTo>
                <a:lnTo>
                  <a:pt x="75382" y="52963"/>
                </a:lnTo>
                <a:cubicBezTo>
                  <a:pt x="76153" y="52963"/>
                  <a:pt x="76865" y="52489"/>
                  <a:pt x="77221" y="51777"/>
                </a:cubicBezTo>
                <a:lnTo>
                  <a:pt x="79475" y="47329"/>
                </a:lnTo>
                <a:lnTo>
                  <a:pt x="81669" y="51777"/>
                </a:lnTo>
                <a:cubicBezTo>
                  <a:pt x="82025" y="52489"/>
                  <a:pt x="82737" y="52963"/>
                  <a:pt x="83508" y="52963"/>
                </a:cubicBezTo>
                <a:lnTo>
                  <a:pt x="96556" y="52963"/>
                </a:lnTo>
                <a:cubicBezTo>
                  <a:pt x="98632" y="52963"/>
                  <a:pt x="100292" y="51302"/>
                  <a:pt x="100292" y="49227"/>
                </a:cubicBezTo>
                <a:lnTo>
                  <a:pt x="100292" y="3677"/>
                </a:lnTo>
                <a:cubicBezTo>
                  <a:pt x="100292" y="1661"/>
                  <a:pt x="98632" y="0"/>
                  <a:pt x="96556" y="0"/>
                </a:cubicBezTo>
                <a:lnTo>
                  <a:pt x="24851" y="0"/>
                </a:lnTo>
                <a:cubicBezTo>
                  <a:pt x="24080" y="0"/>
                  <a:pt x="23428" y="415"/>
                  <a:pt x="23072" y="1127"/>
                </a:cubicBezTo>
                <a:lnTo>
                  <a:pt x="20818" y="5575"/>
                </a:lnTo>
                <a:lnTo>
                  <a:pt x="18565" y="1127"/>
                </a:lnTo>
                <a:cubicBezTo>
                  <a:pt x="18209" y="415"/>
                  <a:pt x="17556" y="0"/>
                  <a:pt x="16785" y="0"/>
                </a:cubicBezTo>
                <a:close/>
              </a:path>
            </a:pathLst>
          </a:custGeom>
          <a:solidFill>
            <a:schemeClr val="lt2"/>
          </a:solidFill>
          <a:ln>
            <a:noFill/>
          </a:ln>
          <a:effectLst>
            <a:outerShdw dist="47625" dir="2760000" algn="bl" rotWithShape="0">
              <a:schemeClr val="lt2">
                <a:alpha val="50000"/>
              </a:schemeClr>
            </a:outerShdw>
          </a:effectLst>
        </p:spPr>
        <p:txBody>
          <a:bodyPr spcFirstLastPara="1" wrap="square" lIns="91425" tIns="91425" rIns="91425" bIns="91425" anchor="ctr" anchorCtr="0">
            <a:noAutofit/>
          </a:bodyPr>
          <a:lstStyle/>
          <a:p>
            <a:pPr algn="ctr">
              <a:lnSpc>
                <a:spcPct val="250000"/>
              </a:lnSpc>
            </a:pPr>
            <a:r>
              <a:rPr lang="ar-KW" sz="2000" b="1" dirty="0">
                <a:solidFill>
                  <a:schemeClr val="bg1"/>
                </a:solidFill>
                <a:latin typeface="Dubai" panose="020B0503030403030204" pitchFamily="34" charset="-78"/>
                <a:cs typeface="Dubai" panose="020B0503030403030204" pitchFamily="34" charset="-78"/>
              </a:rPr>
              <a:t>الطريق رقم 1</a:t>
            </a:r>
          </a:p>
          <a:p>
            <a:pPr marL="0" lvl="0" indent="0" algn="ctr">
              <a:spcBef>
                <a:spcPts val="0"/>
              </a:spcBef>
              <a:spcAft>
                <a:spcPts val="0"/>
              </a:spcAft>
              <a:buNone/>
            </a:pPr>
            <a:endParaRPr dirty="0"/>
          </a:p>
        </p:txBody>
      </p:sp>
      <p:cxnSp>
        <p:nvCxnSpPr>
          <p:cNvPr id="71" name="Google Shape;1315;p37">
            <a:extLst>
              <a:ext uri="{FF2B5EF4-FFF2-40B4-BE49-F238E27FC236}">
                <a16:creationId xmlns:a16="http://schemas.microsoft.com/office/drawing/2014/main" id="{24AF3A6A-20FD-4384-99F8-075B8FCE6545}"/>
              </a:ext>
            </a:extLst>
          </p:cNvPr>
          <p:cNvCxnSpPr/>
          <p:nvPr/>
        </p:nvCxnSpPr>
        <p:spPr>
          <a:xfrm rot="10800000">
            <a:off x="6051384" y="3291200"/>
            <a:ext cx="590400" cy="0"/>
          </a:xfrm>
          <a:prstGeom prst="straightConnector1">
            <a:avLst/>
          </a:prstGeom>
          <a:noFill/>
          <a:ln w="19050" cap="flat" cmpd="sng">
            <a:solidFill>
              <a:schemeClr val="lt2"/>
            </a:solidFill>
            <a:prstDash val="solid"/>
            <a:round/>
            <a:headEnd type="none" w="med" len="med"/>
            <a:tailEnd type="oval" w="med" len="med"/>
          </a:ln>
        </p:spPr>
      </p:cxnSp>
      <p:grpSp>
        <p:nvGrpSpPr>
          <p:cNvPr id="72" name="Google Shape;1316;p37">
            <a:extLst>
              <a:ext uri="{FF2B5EF4-FFF2-40B4-BE49-F238E27FC236}">
                <a16:creationId xmlns:a16="http://schemas.microsoft.com/office/drawing/2014/main" id="{BEA732E1-9D3A-4E3E-9193-384F8873F81D}"/>
              </a:ext>
            </a:extLst>
          </p:cNvPr>
          <p:cNvGrpSpPr/>
          <p:nvPr/>
        </p:nvGrpSpPr>
        <p:grpSpPr>
          <a:xfrm rot="-647731">
            <a:off x="7132028" y="4447395"/>
            <a:ext cx="533519" cy="529835"/>
            <a:chOff x="-1241687" y="1182283"/>
            <a:chExt cx="720480" cy="684288"/>
          </a:xfrm>
        </p:grpSpPr>
        <p:sp>
          <p:nvSpPr>
            <p:cNvPr id="73" name="Google Shape;1317;p37">
              <a:extLst>
                <a:ext uri="{FF2B5EF4-FFF2-40B4-BE49-F238E27FC236}">
                  <a16:creationId xmlns:a16="http://schemas.microsoft.com/office/drawing/2014/main" id="{84827A02-3665-42F1-BB25-B8225670130F}"/>
                </a:ext>
              </a:extLst>
            </p:cNvPr>
            <p:cNvSpPr/>
            <p:nvPr/>
          </p:nvSpPr>
          <p:spPr>
            <a:xfrm>
              <a:off x="-1241687" y="1297323"/>
              <a:ext cx="720480" cy="444288"/>
            </a:xfrm>
            <a:custGeom>
              <a:avLst/>
              <a:gdLst/>
              <a:ahLst/>
              <a:cxnLst/>
              <a:rect l="l" t="t" r="r" b="b"/>
              <a:pathLst>
                <a:path w="22515" h="13884" extrusionOk="0">
                  <a:moveTo>
                    <a:pt x="18729" y="1"/>
                  </a:moveTo>
                  <a:cubicBezTo>
                    <a:pt x="17800" y="1120"/>
                    <a:pt x="0" y="11717"/>
                    <a:pt x="0" y="11717"/>
                  </a:cubicBezTo>
                  <a:lnTo>
                    <a:pt x="2179" y="13884"/>
                  </a:lnTo>
                  <a:lnTo>
                    <a:pt x="22515" y="3871"/>
                  </a:lnTo>
                  <a:lnTo>
                    <a:pt x="18729" y="1"/>
                  </a:lnTo>
                  <a:close/>
                </a:path>
              </a:pathLst>
            </a:custGeom>
            <a:solidFill>
              <a:srgbClr val="E65955"/>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74" name="Google Shape;1318;p37">
              <a:extLst>
                <a:ext uri="{FF2B5EF4-FFF2-40B4-BE49-F238E27FC236}">
                  <a16:creationId xmlns:a16="http://schemas.microsoft.com/office/drawing/2014/main" id="{FB968E7D-DB21-471E-B714-2E1CA100FCE9}"/>
                </a:ext>
              </a:extLst>
            </p:cNvPr>
            <p:cNvSpPr/>
            <p:nvPr/>
          </p:nvSpPr>
          <p:spPr>
            <a:xfrm>
              <a:off x="-1126647" y="1182283"/>
              <a:ext cx="506016" cy="684288"/>
            </a:xfrm>
            <a:custGeom>
              <a:avLst/>
              <a:gdLst/>
              <a:ahLst/>
              <a:cxnLst/>
              <a:rect l="l" t="t" r="r" b="b"/>
              <a:pathLst>
                <a:path w="15813" h="21384" extrusionOk="0">
                  <a:moveTo>
                    <a:pt x="1894" y="0"/>
                  </a:moveTo>
                  <a:lnTo>
                    <a:pt x="1" y="2417"/>
                  </a:lnTo>
                  <a:lnTo>
                    <a:pt x="12431" y="21384"/>
                  </a:lnTo>
                  <a:lnTo>
                    <a:pt x="15812" y="17157"/>
                  </a:lnTo>
                  <a:cubicBezTo>
                    <a:pt x="14586" y="16371"/>
                    <a:pt x="1894" y="0"/>
                    <a:pt x="1894" y="0"/>
                  </a:cubicBezTo>
                  <a:close/>
                </a:path>
              </a:pathLst>
            </a:custGeom>
            <a:solidFill>
              <a:srgbClr val="E65955"/>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grpSp>
      <p:grpSp>
        <p:nvGrpSpPr>
          <p:cNvPr id="93" name="Google Shape;1348;p37">
            <a:extLst>
              <a:ext uri="{FF2B5EF4-FFF2-40B4-BE49-F238E27FC236}">
                <a16:creationId xmlns:a16="http://schemas.microsoft.com/office/drawing/2014/main" id="{A310B010-182D-4E34-BE55-AEC63720FB9B}"/>
              </a:ext>
            </a:extLst>
          </p:cNvPr>
          <p:cNvGrpSpPr/>
          <p:nvPr/>
        </p:nvGrpSpPr>
        <p:grpSpPr>
          <a:xfrm>
            <a:off x="4414275" y="2646999"/>
            <a:ext cx="316284" cy="316284"/>
            <a:chOff x="1190625" y="238125"/>
            <a:chExt cx="5219200" cy="5219200"/>
          </a:xfrm>
        </p:grpSpPr>
        <p:sp>
          <p:nvSpPr>
            <p:cNvPr id="94" name="Google Shape;1349;p37">
              <a:extLst>
                <a:ext uri="{FF2B5EF4-FFF2-40B4-BE49-F238E27FC236}">
                  <a16:creationId xmlns:a16="http://schemas.microsoft.com/office/drawing/2014/main" id="{B7294936-9790-4FC0-8A46-0939B7A333CD}"/>
                </a:ext>
              </a:extLst>
            </p:cNvPr>
            <p:cNvSpPr/>
            <p:nvPr/>
          </p:nvSpPr>
          <p:spPr>
            <a:xfrm>
              <a:off x="3647700" y="238125"/>
              <a:ext cx="305850" cy="774725"/>
            </a:xfrm>
            <a:custGeom>
              <a:avLst/>
              <a:gdLst/>
              <a:ahLst/>
              <a:cxnLst/>
              <a:rect l="l" t="t" r="r" b="b"/>
              <a:pathLst>
                <a:path w="12234" h="30989" extrusionOk="0">
                  <a:moveTo>
                    <a:pt x="6101" y="0"/>
                  </a:moveTo>
                  <a:cubicBezTo>
                    <a:pt x="2708" y="0"/>
                    <a:pt x="1" y="2740"/>
                    <a:pt x="1" y="6133"/>
                  </a:cubicBezTo>
                  <a:lnTo>
                    <a:pt x="1" y="24889"/>
                  </a:lnTo>
                  <a:cubicBezTo>
                    <a:pt x="1" y="28249"/>
                    <a:pt x="2708" y="30989"/>
                    <a:pt x="6101" y="30989"/>
                  </a:cubicBezTo>
                  <a:cubicBezTo>
                    <a:pt x="9493" y="30989"/>
                    <a:pt x="12233" y="28249"/>
                    <a:pt x="12233" y="24889"/>
                  </a:cubicBezTo>
                  <a:lnTo>
                    <a:pt x="12233" y="6133"/>
                  </a:lnTo>
                  <a:cubicBezTo>
                    <a:pt x="12233" y="2740"/>
                    <a:pt x="9493" y="0"/>
                    <a:pt x="6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95" name="Google Shape;1350;p37">
              <a:extLst>
                <a:ext uri="{FF2B5EF4-FFF2-40B4-BE49-F238E27FC236}">
                  <a16:creationId xmlns:a16="http://schemas.microsoft.com/office/drawing/2014/main" id="{781772C7-2273-43DD-B27A-737DE5B91F4E}"/>
                </a:ext>
              </a:extLst>
            </p:cNvPr>
            <p:cNvSpPr/>
            <p:nvPr/>
          </p:nvSpPr>
          <p:spPr>
            <a:xfrm>
              <a:off x="2714775" y="553925"/>
              <a:ext cx="641825" cy="612050"/>
            </a:xfrm>
            <a:custGeom>
              <a:avLst/>
              <a:gdLst/>
              <a:ahLst/>
              <a:cxnLst/>
              <a:rect l="l" t="t" r="r" b="b"/>
              <a:pathLst>
                <a:path w="25673" h="24482" extrusionOk="0">
                  <a:moveTo>
                    <a:pt x="6720" y="0"/>
                  </a:moveTo>
                  <a:cubicBezTo>
                    <a:pt x="5154" y="0"/>
                    <a:pt x="3589" y="595"/>
                    <a:pt x="2382" y="1786"/>
                  </a:cubicBezTo>
                  <a:cubicBezTo>
                    <a:pt x="1" y="4200"/>
                    <a:pt x="1" y="8049"/>
                    <a:pt x="2382" y="10463"/>
                  </a:cubicBezTo>
                  <a:lnTo>
                    <a:pt x="14614" y="22695"/>
                  </a:lnTo>
                  <a:cubicBezTo>
                    <a:pt x="15821" y="23886"/>
                    <a:pt x="17387" y="24481"/>
                    <a:pt x="18953" y="24481"/>
                  </a:cubicBezTo>
                  <a:cubicBezTo>
                    <a:pt x="20518" y="24481"/>
                    <a:pt x="22084" y="23886"/>
                    <a:pt x="23291" y="22695"/>
                  </a:cubicBezTo>
                  <a:cubicBezTo>
                    <a:pt x="25672" y="20281"/>
                    <a:pt x="25672" y="16432"/>
                    <a:pt x="23291" y="14018"/>
                  </a:cubicBezTo>
                  <a:lnTo>
                    <a:pt x="11059" y="1786"/>
                  </a:lnTo>
                  <a:cubicBezTo>
                    <a:pt x="9852" y="595"/>
                    <a:pt x="8286" y="0"/>
                    <a:pt x="6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96" name="Google Shape;1351;p37">
              <a:extLst>
                <a:ext uri="{FF2B5EF4-FFF2-40B4-BE49-F238E27FC236}">
                  <a16:creationId xmlns:a16="http://schemas.microsoft.com/office/drawing/2014/main" id="{46ECD6A0-D997-4189-A4F9-8720C147CBA5}"/>
                </a:ext>
              </a:extLst>
            </p:cNvPr>
            <p:cNvSpPr/>
            <p:nvPr/>
          </p:nvSpPr>
          <p:spPr>
            <a:xfrm>
              <a:off x="4243825" y="553925"/>
              <a:ext cx="641825" cy="612050"/>
            </a:xfrm>
            <a:custGeom>
              <a:avLst/>
              <a:gdLst/>
              <a:ahLst/>
              <a:cxnLst/>
              <a:rect l="l" t="t" r="r" b="b"/>
              <a:pathLst>
                <a:path w="25673" h="24482" extrusionOk="0">
                  <a:moveTo>
                    <a:pt x="18953" y="0"/>
                  </a:moveTo>
                  <a:cubicBezTo>
                    <a:pt x="17387" y="0"/>
                    <a:pt x="15821" y="595"/>
                    <a:pt x="14614" y="1786"/>
                  </a:cubicBezTo>
                  <a:lnTo>
                    <a:pt x="2382" y="14018"/>
                  </a:lnTo>
                  <a:cubicBezTo>
                    <a:pt x="1" y="16432"/>
                    <a:pt x="1" y="20281"/>
                    <a:pt x="2382" y="22695"/>
                  </a:cubicBezTo>
                  <a:cubicBezTo>
                    <a:pt x="3589" y="23886"/>
                    <a:pt x="5155" y="24481"/>
                    <a:pt x="6720" y="24481"/>
                  </a:cubicBezTo>
                  <a:cubicBezTo>
                    <a:pt x="8286" y="24481"/>
                    <a:pt x="9852" y="23886"/>
                    <a:pt x="11059" y="22695"/>
                  </a:cubicBezTo>
                  <a:lnTo>
                    <a:pt x="23291" y="10463"/>
                  </a:lnTo>
                  <a:cubicBezTo>
                    <a:pt x="25673" y="8049"/>
                    <a:pt x="25673" y="4200"/>
                    <a:pt x="23291" y="1786"/>
                  </a:cubicBezTo>
                  <a:cubicBezTo>
                    <a:pt x="22084" y="595"/>
                    <a:pt x="20519" y="0"/>
                    <a:pt x="18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97" name="Google Shape;1352;p37">
              <a:extLst>
                <a:ext uri="{FF2B5EF4-FFF2-40B4-BE49-F238E27FC236}">
                  <a16:creationId xmlns:a16="http://schemas.microsoft.com/office/drawing/2014/main" id="{E643A1B6-23FE-43D6-802D-26A28B6E19D7}"/>
                </a:ext>
              </a:extLst>
            </p:cNvPr>
            <p:cNvSpPr/>
            <p:nvPr/>
          </p:nvSpPr>
          <p:spPr>
            <a:xfrm>
              <a:off x="2108050" y="3010800"/>
              <a:ext cx="3384325" cy="305825"/>
            </a:xfrm>
            <a:custGeom>
              <a:avLst/>
              <a:gdLst/>
              <a:ahLst/>
              <a:cxnLst/>
              <a:rect l="l" t="t" r="r" b="b"/>
              <a:pathLst>
                <a:path w="135373" h="12233" extrusionOk="0">
                  <a:moveTo>
                    <a:pt x="0" y="1"/>
                  </a:moveTo>
                  <a:lnTo>
                    <a:pt x="0" y="12233"/>
                  </a:lnTo>
                  <a:lnTo>
                    <a:pt x="135373" y="12233"/>
                  </a:lnTo>
                  <a:lnTo>
                    <a:pt x="135373" y="1"/>
                  </a:ln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98" name="Google Shape;1353;p37">
              <a:extLst>
                <a:ext uri="{FF2B5EF4-FFF2-40B4-BE49-F238E27FC236}">
                  <a16:creationId xmlns:a16="http://schemas.microsoft.com/office/drawing/2014/main" id="{67B61377-524F-43F9-97A1-EF4025038A4F}"/>
                </a:ext>
              </a:extLst>
            </p:cNvPr>
            <p:cNvSpPr/>
            <p:nvPr/>
          </p:nvSpPr>
          <p:spPr>
            <a:xfrm>
              <a:off x="3341900" y="3622425"/>
              <a:ext cx="917450" cy="611650"/>
            </a:xfrm>
            <a:custGeom>
              <a:avLst/>
              <a:gdLst/>
              <a:ahLst/>
              <a:cxnLst/>
              <a:rect l="l" t="t" r="r" b="b"/>
              <a:pathLst>
                <a:path w="36698" h="24466" extrusionOk="0">
                  <a:moveTo>
                    <a:pt x="0" y="0"/>
                  </a:moveTo>
                  <a:lnTo>
                    <a:pt x="0" y="6133"/>
                  </a:lnTo>
                  <a:cubicBezTo>
                    <a:pt x="0" y="16245"/>
                    <a:pt x="8220" y="24465"/>
                    <a:pt x="18333" y="24465"/>
                  </a:cubicBezTo>
                  <a:cubicBezTo>
                    <a:pt x="28445" y="24465"/>
                    <a:pt x="36698" y="16245"/>
                    <a:pt x="36698" y="6133"/>
                  </a:cubicBezTo>
                  <a:lnTo>
                    <a:pt x="36698" y="0"/>
                  </a:lnTo>
                  <a:lnTo>
                    <a:pt x="24465" y="0"/>
                  </a:lnTo>
                  <a:lnTo>
                    <a:pt x="24465" y="6133"/>
                  </a:lnTo>
                  <a:cubicBezTo>
                    <a:pt x="24465" y="9493"/>
                    <a:pt x="21725" y="12233"/>
                    <a:pt x="18333" y="12233"/>
                  </a:cubicBezTo>
                  <a:cubicBezTo>
                    <a:pt x="14940" y="12233"/>
                    <a:pt x="12233" y="9493"/>
                    <a:pt x="12233" y="6133"/>
                  </a:cubicBezTo>
                  <a:lnTo>
                    <a:pt x="12233" y="0"/>
                  </a:ln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99" name="Google Shape;1354;p37">
              <a:extLst>
                <a:ext uri="{FF2B5EF4-FFF2-40B4-BE49-F238E27FC236}">
                  <a16:creationId xmlns:a16="http://schemas.microsoft.com/office/drawing/2014/main" id="{F9181F66-2C82-4026-862C-C2E84DDE893A}"/>
                </a:ext>
              </a:extLst>
            </p:cNvPr>
            <p:cNvSpPr/>
            <p:nvPr/>
          </p:nvSpPr>
          <p:spPr>
            <a:xfrm>
              <a:off x="2108050" y="3622425"/>
              <a:ext cx="3384325" cy="1834900"/>
            </a:xfrm>
            <a:custGeom>
              <a:avLst/>
              <a:gdLst/>
              <a:ahLst/>
              <a:cxnLst/>
              <a:rect l="l" t="t" r="r" b="b"/>
              <a:pathLst>
                <a:path w="135373" h="73396" extrusionOk="0">
                  <a:moveTo>
                    <a:pt x="0" y="0"/>
                  </a:moveTo>
                  <a:lnTo>
                    <a:pt x="0" y="37415"/>
                  </a:lnTo>
                  <a:cubicBezTo>
                    <a:pt x="7536" y="45146"/>
                    <a:pt x="12233" y="55650"/>
                    <a:pt x="12233" y="67295"/>
                  </a:cubicBezTo>
                  <a:lnTo>
                    <a:pt x="12233" y="73395"/>
                  </a:lnTo>
                  <a:lnTo>
                    <a:pt x="123140" y="73395"/>
                  </a:lnTo>
                  <a:lnTo>
                    <a:pt x="123140" y="67295"/>
                  </a:lnTo>
                  <a:cubicBezTo>
                    <a:pt x="123140" y="55650"/>
                    <a:pt x="127838" y="45146"/>
                    <a:pt x="135373" y="37415"/>
                  </a:cubicBezTo>
                  <a:lnTo>
                    <a:pt x="135373" y="0"/>
                  </a:lnTo>
                  <a:lnTo>
                    <a:pt x="98284" y="0"/>
                  </a:lnTo>
                  <a:lnTo>
                    <a:pt x="98284" y="6133"/>
                  </a:lnTo>
                  <a:cubicBezTo>
                    <a:pt x="98284" y="22965"/>
                    <a:pt x="84551" y="36698"/>
                    <a:pt x="67687" y="36698"/>
                  </a:cubicBezTo>
                  <a:cubicBezTo>
                    <a:pt x="50822" y="36698"/>
                    <a:pt x="37122" y="22965"/>
                    <a:pt x="37122" y="6133"/>
                  </a:cubicBezTo>
                  <a:lnTo>
                    <a:pt x="37122" y="0"/>
                  </a:ln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00" name="Google Shape;1355;p37">
              <a:extLst>
                <a:ext uri="{FF2B5EF4-FFF2-40B4-BE49-F238E27FC236}">
                  <a16:creationId xmlns:a16="http://schemas.microsoft.com/office/drawing/2014/main" id="{FA4A5D97-0D80-40EC-9F42-A5C5E6E74F76}"/>
                </a:ext>
              </a:extLst>
            </p:cNvPr>
            <p:cNvSpPr/>
            <p:nvPr/>
          </p:nvSpPr>
          <p:spPr>
            <a:xfrm>
              <a:off x="5798175" y="1578800"/>
              <a:ext cx="611650" cy="2762925"/>
            </a:xfrm>
            <a:custGeom>
              <a:avLst/>
              <a:gdLst/>
              <a:ahLst/>
              <a:cxnLst/>
              <a:rect l="l" t="t" r="r" b="b"/>
              <a:pathLst>
                <a:path w="24466" h="110517" extrusionOk="0">
                  <a:moveTo>
                    <a:pt x="0" y="0"/>
                  </a:moveTo>
                  <a:lnTo>
                    <a:pt x="0" y="110516"/>
                  </a:lnTo>
                  <a:cubicBezTo>
                    <a:pt x="5578" y="107841"/>
                    <a:pt x="11743" y="106210"/>
                    <a:pt x="18365" y="106210"/>
                  </a:cubicBezTo>
                  <a:lnTo>
                    <a:pt x="24465" y="106210"/>
                  </a:lnTo>
                  <a:lnTo>
                    <a:pt x="24465" y="38948"/>
                  </a:lnTo>
                  <a:cubicBezTo>
                    <a:pt x="24465" y="21921"/>
                    <a:pt x="14418" y="691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01" name="Google Shape;1356;p37">
              <a:extLst>
                <a:ext uri="{FF2B5EF4-FFF2-40B4-BE49-F238E27FC236}">
                  <a16:creationId xmlns:a16="http://schemas.microsoft.com/office/drawing/2014/main" id="{58C07B94-4AB8-4AF8-865A-D1102D886C0F}"/>
                </a:ext>
              </a:extLst>
            </p:cNvPr>
            <p:cNvSpPr/>
            <p:nvPr/>
          </p:nvSpPr>
          <p:spPr>
            <a:xfrm>
              <a:off x="1190625" y="4539850"/>
              <a:ext cx="917450" cy="917475"/>
            </a:xfrm>
            <a:custGeom>
              <a:avLst/>
              <a:gdLst/>
              <a:ahLst/>
              <a:cxnLst/>
              <a:rect l="l" t="t" r="r" b="b"/>
              <a:pathLst>
                <a:path w="36698" h="36699" extrusionOk="0">
                  <a:moveTo>
                    <a:pt x="0" y="1"/>
                  </a:moveTo>
                  <a:lnTo>
                    <a:pt x="0" y="30598"/>
                  </a:lnTo>
                  <a:cubicBezTo>
                    <a:pt x="0" y="33958"/>
                    <a:pt x="2740" y="36698"/>
                    <a:pt x="6133" y="36698"/>
                  </a:cubicBezTo>
                  <a:lnTo>
                    <a:pt x="36697" y="36698"/>
                  </a:lnTo>
                  <a:lnTo>
                    <a:pt x="36697" y="30598"/>
                  </a:lnTo>
                  <a:cubicBezTo>
                    <a:pt x="36697" y="13734"/>
                    <a:pt x="22964" y="1"/>
                    <a:pt x="61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02" name="Google Shape;1357;p37">
              <a:extLst>
                <a:ext uri="{FF2B5EF4-FFF2-40B4-BE49-F238E27FC236}">
                  <a16:creationId xmlns:a16="http://schemas.microsoft.com/office/drawing/2014/main" id="{346C4140-3DEA-4993-AFD2-398BCD5F5EB6}"/>
                </a:ext>
              </a:extLst>
            </p:cNvPr>
            <p:cNvSpPr/>
            <p:nvPr/>
          </p:nvSpPr>
          <p:spPr>
            <a:xfrm>
              <a:off x="5492350" y="4539850"/>
              <a:ext cx="917475" cy="917475"/>
            </a:xfrm>
            <a:custGeom>
              <a:avLst/>
              <a:gdLst/>
              <a:ahLst/>
              <a:cxnLst/>
              <a:rect l="l" t="t" r="r" b="b"/>
              <a:pathLst>
                <a:path w="36699" h="36699" extrusionOk="0">
                  <a:moveTo>
                    <a:pt x="30598" y="1"/>
                  </a:moveTo>
                  <a:cubicBezTo>
                    <a:pt x="13734" y="1"/>
                    <a:pt x="1" y="13734"/>
                    <a:pt x="1" y="30598"/>
                  </a:cubicBezTo>
                  <a:lnTo>
                    <a:pt x="1" y="36698"/>
                  </a:lnTo>
                  <a:lnTo>
                    <a:pt x="30598" y="36698"/>
                  </a:lnTo>
                  <a:cubicBezTo>
                    <a:pt x="33958" y="36698"/>
                    <a:pt x="36698" y="33958"/>
                    <a:pt x="36698" y="30598"/>
                  </a:cubicBezTo>
                  <a:lnTo>
                    <a:pt x="36698" y="1"/>
                  </a:ln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03" name="Google Shape;1358;p37">
              <a:extLst>
                <a:ext uri="{FF2B5EF4-FFF2-40B4-BE49-F238E27FC236}">
                  <a16:creationId xmlns:a16="http://schemas.microsoft.com/office/drawing/2014/main" id="{A8D8E785-4801-4215-BBAE-9015AE796084}"/>
                </a:ext>
              </a:extLst>
            </p:cNvPr>
            <p:cNvSpPr/>
            <p:nvPr/>
          </p:nvSpPr>
          <p:spPr>
            <a:xfrm>
              <a:off x="1190625" y="1578800"/>
              <a:ext cx="611625" cy="2762925"/>
            </a:xfrm>
            <a:custGeom>
              <a:avLst/>
              <a:gdLst/>
              <a:ahLst/>
              <a:cxnLst/>
              <a:rect l="l" t="t" r="r" b="b"/>
              <a:pathLst>
                <a:path w="24465" h="110517" extrusionOk="0">
                  <a:moveTo>
                    <a:pt x="24465" y="0"/>
                  </a:moveTo>
                  <a:cubicBezTo>
                    <a:pt x="10047" y="6915"/>
                    <a:pt x="0" y="21921"/>
                    <a:pt x="0" y="38948"/>
                  </a:cubicBezTo>
                  <a:lnTo>
                    <a:pt x="0" y="106210"/>
                  </a:lnTo>
                  <a:lnTo>
                    <a:pt x="6133" y="106210"/>
                  </a:lnTo>
                  <a:cubicBezTo>
                    <a:pt x="12722" y="106210"/>
                    <a:pt x="18887" y="107841"/>
                    <a:pt x="24465" y="110516"/>
                  </a:cubicBezTo>
                  <a:lnTo>
                    <a:pt x="24465" y="0"/>
                  </a:ln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04" name="Google Shape;1359;p37">
              <a:extLst>
                <a:ext uri="{FF2B5EF4-FFF2-40B4-BE49-F238E27FC236}">
                  <a16:creationId xmlns:a16="http://schemas.microsoft.com/office/drawing/2014/main" id="{7009D97B-7421-4DEE-B517-B3CA683BE030}"/>
                </a:ext>
              </a:extLst>
            </p:cNvPr>
            <p:cNvSpPr/>
            <p:nvPr/>
          </p:nvSpPr>
          <p:spPr>
            <a:xfrm>
              <a:off x="2108050" y="1471950"/>
              <a:ext cx="3384325" cy="1233075"/>
            </a:xfrm>
            <a:custGeom>
              <a:avLst/>
              <a:gdLst/>
              <a:ahLst/>
              <a:cxnLst/>
              <a:rect l="l" t="t" r="r" b="b"/>
              <a:pathLst>
                <a:path w="135373" h="49323" extrusionOk="0">
                  <a:moveTo>
                    <a:pt x="6133" y="1"/>
                  </a:moveTo>
                  <a:cubicBezTo>
                    <a:pt x="4013" y="1"/>
                    <a:pt x="2023" y="327"/>
                    <a:pt x="0" y="588"/>
                  </a:cubicBezTo>
                  <a:lnTo>
                    <a:pt x="0" y="49322"/>
                  </a:lnTo>
                  <a:lnTo>
                    <a:pt x="135373" y="49322"/>
                  </a:lnTo>
                  <a:lnTo>
                    <a:pt x="135373" y="588"/>
                  </a:lnTo>
                  <a:cubicBezTo>
                    <a:pt x="133350" y="327"/>
                    <a:pt x="131361" y="1"/>
                    <a:pt x="129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grpSp>
      <p:sp>
        <p:nvSpPr>
          <p:cNvPr id="105" name="Google Shape;792;p29">
            <a:extLst>
              <a:ext uri="{FF2B5EF4-FFF2-40B4-BE49-F238E27FC236}">
                <a16:creationId xmlns:a16="http://schemas.microsoft.com/office/drawing/2014/main" id="{7FBF46FF-4A18-40BE-A0F3-511BE2B5A601}"/>
              </a:ext>
            </a:extLst>
          </p:cNvPr>
          <p:cNvSpPr txBox="1">
            <a:spLocks/>
          </p:cNvSpPr>
          <p:nvPr/>
        </p:nvSpPr>
        <p:spPr>
          <a:xfrm>
            <a:off x="2262469" y="838788"/>
            <a:ext cx="4527234"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3600" b="1" dirty="0">
                <a:solidFill>
                  <a:srgbClr val="513153"/>
                </a:solidFill>
              </a:rPr>
              <a:t>ما الموجود في الصندوق ؟</a:t>
            </a:r>
            <a:endParaRPr lang="ar-KW" sz="3600" b="1" dirty="0"/>
          </a:p>
        </p:txBody>
      </p:sp>
      <p:grpSp>
        <p:nvGrpSpPr>
          <p:cNvPr id="106" name="Google Shape;3836;p67">
            <a:extLst>
              <a:ext uri="{FF2B5EF4-FFF2-40B4-BE49-F238E27FC236}">
                <a16:creationId xmlns:a16="http://schemas.microsoft.com/office/drawing/2014/main" id="{914CCF1F-8BE7-4EE8-9885-1441EF45E2C3}"/>
              </a:ext>
            </a:extLst>
          </p:cNvPr>
          <p:cNvGrpSpPr/>
          <p:nvPr/>
        </p:nvGrpSpPr>
        <p:grpSpPr>
          <a:xfrm>
            <a:off x="3292223" y="1692619"/>
            <a:ext cx="2559553" cy="3178912"/>
            <a:chOff x="3292224" y="1540614"/>
            <a:chExt cx="2559553" cy="3178912"/>
          </a:xfrm>
        </p:grpSpPr>
        <p:sp>
          <p:nvSpPr>
            <p:cNvPr id="107" name="Google Shape;3837;p67">
              <a:extLst>
                <a:ext uri="{FF2B5EF4-FFF2-40B4-BE49-F238E27FC236}">
                  <a16:creationId xmlns:a16="http://schemas.microsoft.com/office/drawing/2014/main" id="{CF7A5F0C-C7AD-4AEF-A0FE-05925AB91573}"/>
                </a:ext>
              </a:extLst>
            </p:cNvPr>
            <p:cNvSpPr/>
            <p:nvPr/>
          </p:nvSpPr>
          <p:spPr>
            <a:xfrm>
              <a:off x="3292224" y="4466502"/>
              <a:ext cx="2559553" cy="253024"/>
            </a:xfrm>
            <a:custGeom>
              <a:avLst/>
              <a:gdLst/>
              <a:ahLst/>
              <a:cxnLst/>
              <a:rect l="l" t="t" r="r" b="b"/>
              <a:pathLst>
                <a:path w="37946" h="3751" extrusionOk="0">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08" name="Google Shape;3838;p67">
              <a:extLst>
                <a:ext uri="{FF2B5EF4-FFF2-40B4-BE49-F238E27FC236}">
                  <a16:creationId xmlns:a16="http://schemas.microsoft.com/office/drawing/2014/main" id="{AEFC081E-23F3-4C5C-ADCD-80B301BBB153}"/>
                </a:ext>
              </a:extLst>
            </p:cNvPr>
            <p:cNvSpPr/>
            <p:nvPr/>
          </p:nvSpPr>
          <p:spPr>
            <a:xfrm>
              <a:off x="3569772" y="2506041"/>
              <a:ext cx="2004456" cy="728491"/>
            </a:xfrm>
            <a:custGeom>
              <a:avLst/>
              <a:gdLst/>
              <a:ahLst/>
              <a:cxnLst/>
              <a:rect l="l" t="t" r="r" b="b"/>
              <a:pathLst>
                <a:path w="29826" h="10835" extrusionOk="0">
                  <a:moveTo>
                    <a:pt x="1" y="0"/>
                  </a:moveTo>
                  <a:lnTo>
                    <a:pt x="1405" y="10835"/>
                  </a:lnTo>
                  <a:lnTo>
                    <a:pt x="28421" y="10835"/>
                  </a:lnTo>
                  <a:lnTo>
                    <a:pt x="29826" y="0"/>
                  </a:lnTo>
                  <a:close/>
                </a:path>
              </a:pathLst>
            </a:custGeom>
            <a:solidFill>
              <a:srgbClr val="513153"/>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09" name="Google Shape;3839;p67">
              <a:extLst>
                <a:ext uri="{FF2B5EF4-FFF2-40B4-BE49-F238E27FC236}">
                  <a16:creationId xmlns:a16="http://schemas.microsoft.com/office/drawing/2014/main" id="{DDDB2AA3-4C40-41FD-9EC9-CF1348065E86}"/>
                </a:ext>
              </a:extLst>
            </p:cNvPr>
            <p:cNvSpPr/>
            <p:nvPr/>
          </p:nvSpPr>
          <p:spPr>
            <a:xfrm>
              <a:off x="3580189" y="2615701"/>
              <a:ext cx="1993368" cy="536401"/>
            </a:xfrm>
            <a:custGeom>
              <a:avLst/>
              <a:gdLst/>
              <a:ahLst/>
              <a:cxnLst/>
              <a:rect l="l" t="t" r="r" b="b"/>
              <a:pathLst>
                <a:path w="29661" h="7978" extrusionOk="0">
                  <a:moveTo>
                    <a:pt x="15597" y="0"/>
                  </a:moveTo>
                  <a:cubicBezTo>
                    <a:pt x="14264" y="72"/>
                    <a:pt x="13407" y="846"/>
                    <a:pt x="12561" y="1691"/>
                  </a:cubicBezTo>
                  <a:cubicBezTo>
                    <a:pt x="11913" y="787"/>
                    <a:pt x="10818" y="383"/>
                    <a:pt x="9709" y="383"/>
                  </a:cubicBezTo>
                  <a:cubicBezTo>
                    <a:pt x="9006" y="383"/>
                    <a:pt x="8297" y="545"/>
                    <a:pt x="7692" y="846"/>
                  </a:cubicBezTo>
                  <a:cubicBezTo>
                    <a:pt x="6275" y="1477"/>
                    <a:pt x="5930" y="2822"/>
                    <a:pt x="5644" y="4167"/>
                  </a:cubicBezTo>
                  <a:cubicBezTo>
                    <a:pt x="5186" y="3383"/>
                    <a:pt x="4469" y="3068"/>
                    <a:pt x="3704" y="3068"/>
                  </a:cubicBezTo>
                  <a:cubicBezTo>
                    <a:pt x="2821" y="3068"/>
                    <a:pt x="1874" y="3489"/>
                    <a:pt x="1191" y="4096"/>
                  </a:cubicBezTo>
                  <a:cubicBezTo>
                    <a:pt x="131" y="5013"/>
                    <a:pt x="0" y="6703"/>
                    <a:pt x="346" y="7977"/>
                  </a:cubicBezTo>
                  <a:lnTo>
                    <a:pt x="29159" y="7834"/>
                  </a:lnTo>
                  <a:cubicBezTo>
                    <a:pt x="29661" y="5060"/>
                    <a:pt x="28050" y="3083"/>
                    <a:pt x="26268" y="3083"/>
                  </a:cubicBezTo>
                  <a:cubicBezTo>
                    <a:pt x="25725" y="3083"/>
                    <a:pt x="25166" y="3267"/>
                    <a:pt x="24646" y="3667"/>
                  </a:cubicBezTo>
                  <a:cubicBezTo>
                    <a:pt x="24218" y="2405"/>
                    <a:pt x="24003" y="1131"/>
                    <a:pt x="22527" y="631"/>
                  </a:cubicBezTo>
                  <a:cubicBezTo>
                    <a:pt x="22158" y="473"/>
                    <a:pt x="21525" y="380"/>
                    <a:pt x="20993" y="380"/>
                  </a:cubicBezTo>
                  <a:cubicBezTo>
                    <a:pt x="20803" y="380"/>
                    <a:pt x="20626" y="392"/>
                    <a:pt x="20479" y="417"/>
                  </a:cubicBezTo>
                  <a:cubicBezTo>
                    <a:pt x="19527" y="595"/>
                    <a:pt x="18562" y="1346"/>
                    <a:pt x="18562" y="1346"/>
                  </a:cubicBezTo>
                  <a:cubicBezTo>
                    <a:pt x="18562" y="1346"/>
                    <a:pt x="17860" y="453"/>
                    <a:pt x="17229" y="214"/>
                  </a:cubicBezTo>
                  <a:cubicBezTo>
                    <a:pt x="16729" y="12"/>
                    <a:pt x="16169" y="0"/>
                    <a:pt x="15597" y="0"/>
                  </a:cubicBezTo>
                  <a:close/>
                </a:path>
              </a:pathLst>
            </a:custGeom>
            <a:solidFill>
              <a:srgbClr val="D59A29"/>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10" name="Google Shape;3840;p67">
              <a:extLst>
                <a:ext uri="{FF2B5EF4-FFF2-40B4-BE49-F238E27FC236}">
                  <a16:creationId xmlns:a16="http://schemas.microsoft.com/office/drawing/2014/main" id="{5ED3DD52-E806-49E2-A50C-F832FC86FAD3}"/>
                </a:ext>
              </a:extLst>
            </p:cNvPr>
            <p:cNvSpPr/>
            <p:nvPr/>
          </p:nvSpPr>
          <p:spPr>
            <a:xfrm>
              <a:off x="3592151" y="2672515"/>
              <a:ext cx="1959698" cy="536401"/>
            </a:xfrm>
            <a:custGeom>
              <a:avLst/>
              <a:gdLst/>
              <a:ahLst/>
              <a:cxnLst/>
              <a:rect l="l" t="t" r="r" b="b"/>
              <a:pathLst>
                <a:path w="29160" h="7978" extrusionOk="0">
                  <a:moveTo>
                    <a:pt x="13550" y="1"/>
                  </a:moveTo>
                  <a:cubicBezTo>
                    <a:pt x="12991" y="1"/>
                    <a:pt x="12431" y="12"/>
                    <a:pt x="11931" y="215"/>
                  </a:cubicBezTo>
                  <a:cubicBezTo>
                    <a:pt x="11300" y="465"/>
                    <a:pt x="10586" y="1346"/>
                    <a:pt x="10586" y="1346"/>
                  </a:cubicBezTo>
                  <a:cubicBezTo>
                    <a:pt x="10586" y="1346"/>
                    <a:pt x="9633" y="596"/>
                    <a:pt x="8681" y="429"/>
                  </a:cubicBezTo>
                  <a:cubicBezTo>
                    <a:pt x="8529" y="400"/>
                    <a:pt x="8347" y="387"/>
                    <a:pt x="8151" y="387"/>
                  </a:cubicBezTo>
                  <a:cubicBezTo>
                    <a:pt x="7622" y="387"/>
                    <a:pt x="6998" y="484"/>
                    <a:pt x="6633" y="632"/>
                  </a:cubicBezTo>
                  <a:cubicBezTo>
                    <a:pt x="5156" y="1132"/>
                    <a:pt x="4942" y="2406"/>
                    <a:pt x="4513" y="3668"/>
                  </a:cubicBezTo>
                  <a:cubicBezTo>
                    <a:pt x="3925" y="3515"/>
                    <a:pt x="3417" y="3442"/>
                    <a:pt x="2977" y="3442"/>
                  </a:cubicBezTo>
                  <a:cubicBezTo>
                    <a:pt x="783" y="3442"/>
                    <a:pt x="289" y="5246"/>
                    <a:pt x="1" y="7835"/>
                  </a:cubicBezTo>
                  <a:lnTo>
                    <a:pt x="28814" y="7978"/>
                  </a:lnTo>
                  <a:cubicBezTo>
                    <a:pt x="29159" y="6716"/>
                    <a:pt x="29016" y="5013"/>
                    <a:pt x="27957" y="4096"/>
                  </a:cubicBezTo>
                  <a:cubicBezTo>
                    <a:pt x="27280" y="3490"/>
                    <a:pt x="26336" y="3068"/>
                    <a:pt x="25454" y="3068"/>
                  </a:cubicBezTo>
                  <a:cubicBezTo>
                    <a:pt x="24691" y="3068"/>
                    <a:pt x="23974" y="3384"/>
                    <a:pt x="23516" y="4168"/>
                  </a:cubicBezTo>
                  <a:cubicBezTo>
                    <a:pt x="23230" y="2822"/>
                    <a:pt x="22873" y="1489"/>
                    <a:pt x="21468" y="846"/>
                  </a:cubicBezTo>
                  <a:cubicBezTo>
                    <a:pt x="20863" y="546"/>
                    <a:pt x="20152" y="383"/>
                    <a:pt x="19447" y="383"/>
                  </a:cubicBezTo>
                  <a:cubicBezTo>
                    <a:pt x="18334" y="383"/>
                    <a:pt x="17235" y="788"/>
                    <a:pt x="16586" y="1691"/>
                  </a:cubicBezTo>
                  <a:cubicBezTo>
                    <a:pt x="15741" y="846"/>
                    <a:pt x="14896" y="72"/>
                    <a:pt x="13550" y="1"/>
                  </a:cubicBezTo>
                  <a:close/>
                </a:path>
              </a:pathLst>
            </a:custGeom>
            <a:solidFill>
              <a:srgbClr val="F9B23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11" name="Google Shape;3841;p67">
              <a:extLst>
                <a:ext uri="{FF2B5EF4-FFF2-40B4-BE49-F238E27FC236}">
                  <a16:creationId xmlns:a16="http://schemas.microsoft.com/office/drawing/2014/main" id="{D1BE7C40-2B67-42F1-AC7D-F9B68F88AC69}"/>
                </a:ext>
              </a:extLst>
            </p:cNvPr>
            <p:cNvSpPr/>
            <p:nvPr/>
          </p:nvSpPr>
          <p:spPr>
            <a:xfrm>
              <a:off x="3969843" y="2868639"/>
              <a:ext cx="161695" cy="161767"/>
            </a:xfrm>
            <a:custGeom>
              <a:avLst/>
              <a:gdLst/>
              <a:ahLst/>
              <a:cxnLst/>
              <a:rect l="l" t="t" r="r" b="b"/>
              <a:pathLst>
                <a:path w="2406" h="2406" extrusionOk="0">
                  <a:moveTo>
                    <a:pt x="1203" y="1"/>
                  </a:moveTo>
                  <a:cubicBezTo>
                    <a:pt x="548" y="1"/>
                    <a:pt x="1" y="548"/>
                    <a:pt x="1" y="1203"/>
                  </a:cubicBezTo>
                  <a:cubicBezTo>
                    <a:pt x="1" y="1858"/>
                    <a:pt x="548" y="2406"/>
                    <a:pt x="1203" y="2406"/>
                  </a:cubicBezTo>
                  <a:cubicBezTo>
                    <a:pt x="1858" y="2406"/>
                    <a:pt x="2406" y="1858"/>
                    <a:pt x="2406" y="1203"/>
                  </a:cubicBezTo>
                  <a:cubicBezTo>
                    <a:pt x="2406" y="548"/>
                    <a:pt x="1858" y="1"/>
                    <a:pt x="1203" y="1"/>
                  </a:cubicBezTo>
                  <a:close/>
                </a:path>
              </a:pathLst>
            </a:custGeom>
            <a:solidFill>
              <a:srgbClr val="E75955"/>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12" name="Google Shape;3842;p67">
              <a:extLst>
                <a:ext uri="{FF2B5EF4-FFF2-40B4-BE49-F238E27FC236}">
                  <a16:creationId xmlns:a16="http://schemas.microsoft.com/office/drawing/2014/main" id="{881A3103-BA9E-4F71-A9A4-A3267F55F56A}"/>
                </a:ext>
              </a:extLst>
            </p:cNvPr>
            <p:cNvSpPr/>
            <p:nvPr/>
          </p:nvSpPr>
          <p:spPr>
            <a:xfrm>
              <a:off x="4926036" y="2775788"/>
              <a:ext cx="122515" cy="94532"/>
            </a:xfrm>
            <a:custGeom>
              <a:avLst/>
              <a:gdLst/>
              <a:ahLst/>
              <a:cxnLst/>
              <a:rect l="l" t="t" r="r" b="b"/>
              <a:pathLst>
                <a:path w="1823" h="1406" extrusionOk="0">
                  <a:moveTo>
                    <a:pt x="905" y="0"/>
                  </a:moveTo>
                  <a:cubicBezTo>
                    <a:pt x="1" y="0"/>
                    <a:pt x="1" y="1405"/>
                    <a:pt x="905" y="1405"/>
                  </a:cubicBezTo>
                  <a:cubicBezTo>
                    <a:pt x="1822" y="1405"/>
                    <a:pt x="1822" y="0"/>
                    <a:pt x="905" y="0"/>
                  </a:cubicBezTo>
                  <a:close/>
                </a:path>
              </a:pathLst>
            </a:custGeom>
            <a:solidFill>
              <a:srgbClr val="E75955"/>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13" name="Google Shape;3843;p67">
              <a:extLst>
                <a:ext uri="{FF2B5EF4-FFF2-40B4-BE49-F238E27FC236}">
                  <a16:creationId xmlns:a16="http://schemas.microsoft.com/office/drawing/2014/main" id="{D8A7DA23-C205-4D27-A8D4-FAFD2B8EEDBF}"/>
                </a:ext>
              </a:extLst>
            </p:cNvPr>
            <p:cNvSpPr/>
            <p:nvPr/>
          </p:nvSpPr>
          <p:spPr>
            <a:xfrm>
              <a:off x="5258902" y="2943068"/>
              <a:ext cx="190526" cy="189804"/>
            </a:xfrm>
            <a:custGeom>
              <a:avLst/>
              <a:gdLst/>
              <a:ahLst/>
              <a:cxnLst/>
              <a:rect l="l" t="t" r="r" b="b"/>
              <a:pathLst>
                <a:path w="2835" h="2823" extrusionOk="0">
                  <a:moveTo>
                    <a:pt x="1417" y="1"/>
                  </a:moveTo>
                  <a:cubicBezTo>
                    <a:pt x="644" y="1"/>
                    <a:pt x="1" y="644"/>
                    <a:pt x="1" y="1418"/>
                  </a:cubicBezTo>
                  <a:cubicBezTo>
                    <a:pt x="1" y="2180"/>
                    <a:pt x="644" y="2823"/>
                    <a:pt x="1417" y="2823"/>
                  </a:cubicBezTo>
                  <a:cubicBezTo>
                    <a:pt x="2191" y="2823"/>
                    <a:pt x="2834" y="2180"/>
                    <a:pt x="2834" y="1418"/>
                  </a:cubicBezTo>
                  <a:cubicBezTo>
                    <a:pt x="2834" y="644"/>
                    <a:pt x="2191" y="1"/>
                    <a:pt x="1417" y="1"/>
                  </a:cubicBezTo>
                  <a:close/>
                </a:path>
              </a:pathLst>
            </a:custGeom>
            <a:solidFill>
              <a:srgbClr val="D59A29"/>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14" name="Google Shape;3844;p67">
              <a:extLst>
                <a:ext uri="{FF2B5EF4-FFF2-40B4-BE49-F238E27FC236}">
                  <a16:creationId xmlns:a16="http://schemas.microsoft.com/office/drawing/2014/main" id="{5F3B4856-2AFF-442F-B4AB-EF9947FD9CDF}"/>
                </a:ext>
              </a:extLst>
            </p:cNvPr>
            <p:cNvSpPr/>
            <p:nvPr/>
          </p:nvSpPr>
          <p:spPr>
            <a:xfrm>
              <a:off x="4376366" y="2713326"/>
              <a:ext cx="184074" cy="142605"/>
            </a:xfrm>
            <a:custGeom>
              <a:avLst/>
              <a:gdLst/>
              <a:ahLst/>
              <a:cxnLst/>
              <a:rect l="l" t="t" r="r" b="b"/>
              <a:pathLst>
                <a:path w="2739" h="2121" extrusionOk="0">
                  <a:moveTo>
                    <a:pt x="1369" y="1"/>
                  </a:moveTo>
                  <a:cubicBezTo>
                    <a:pt x="0" y="1"/>
                    <a:pt x="0" y="2120"/>
                    <a:pt x="1369" y="2120"/>
                  </a:cubicBezTo>
                  <a:cubicBezTo>
                    <a:pt x="2738" y="2120"/>
                    <a:pt x="2738" y="1"/>
                    <a:pt x="1369" y="1"/>
                  </a:cubicBezTo>
                  <a:close/>
                </a:path>
              </a:pathLst>
            </a:custGeom>
            <a:solidFill>
              <a:srgbClr val="AF77B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15" name="Google Shape;3845;p67">
              <a:extLst>
                <a:ext uri="{FF2B5EF4-FFF2-40B4-BE49-F238E27FC236}">
                  <a16:creationId xmlns:a16="http://schemas.microsoft.com/office/drawing/2014/main" id="{BE6A01E6-91EA-4616-929B-68F6211C8AD8}"/>
                </a:ext>
              </a:extLst>
            </p:cNvPr>
            <p:cNvSpPr/>
            <p:nvPr/>
          </p:nvSpPr>
          <p:spPr>
            <a:xfrm>
              <a:off x="3723402" y="2978300"/>
              <a:ext cx="122515" cy="94532"/>
            </a:xfrm>
            <a:custGeom>
              <a:avLst/>
              <a:gdLst/>
              <a:ahLst/>
              <a:cxnLst/>
              <a:rect l="l" t="t" r="r" b="b"/>
              <a:pathLst>
                <a:path w="1823" h="1406" extrusionOk="0">
                  <a:moveTo>
                    <a:pt x="917" y="1"/>
                  </a:moveTo>
                  <a:cubicBezTo>
                    <a:pt x="1" y="1"/>
                    <a:pt x="1" y="1406"/>
                    <a:pt x="917" y="1406"/>
                  </a:cubicBezTo>
                  <a:cubicBezTo>
                    <a:pt x="1822" y="1406"/>
                    <a:pt x="1822" y="1"/>
                    <a:pt x="917" y="1"/>
                  </a:cubicBezTo>
                  <a:close/>
                </a:path>
              </a:pathLst>
            </a:custGeom>
            <a:solidFill>
              <a:srgbClr val="AF77B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16" name="Google Shape;3846;p67">
              <a:extLst>
                <a:ext uri="{FF2B5EF4-FFF2-40B4-BE49-F238E27FC236}">
                  <a16:creationId xmlns:a16="http://schemas.microsoft.com/office/drawing/2014/main" id="{237191EE-3AF5-4ABD-97D1-05B9E25F1E05}"/>
                </a:ext>
              </a:extLst>
            </p:cNvPr>
            <p:cNvSpPr/>
            <p:nvPr/>
          </p:nvSpPr>
          <p:spPr>
            <a:xfrm>
              <a:off x="4176297" y="2800597"/>
              <a:ext cx="122515" cy="95339"/>
            </a:xfrm>
            <a:custGeom>
              <a:avLst/>
              <a:gdLst/>
              <a:ahLst/>
              <a:cxnLst/>
              <a:rect l="l" t="t" r="r" b="b"/>
              <a:pathLst>
                <a:path w="1823" h="1418" extrusionOk="0">
                  <a:moveTo>
                    <a:pt x="905" y="1"/>
                  </a:moveTo>
                  <a:cubicBezTo>
                    <a:pt x="0" y="1"/>
                    <a:pt x="0" y="1417"/>
                    <a:pt x="905" y="1417"/>
                  </a:cubicBezTo>
                  <a:cubicBezTo>
                    <a:pt x="1822" y="1417"/>
                    <a:pt x="1822" y="1"/>
                    <a:pt x="905" y="1"/>
                  </a:cubicBezTo>
                  <a:close/>
                </a:path>
              </a:pathLst>
            </a:custGeom>
            <a:solidFill>
              <a:srgbClr val="D59A29"/>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17" name="Google Shape;3847;p67">
              <a:extLst>
                <a:ext uri="{FF2B5EF4-FFF2-40B4-BE49-F238E27FC236}">
                  <a16:creationId xmlns:a16="http://schemas.microsoft.com/office/drawing/2014/main" id="{1D8B9D4E-8B1D-4600-B60C-F785842BEDD5}"/>
                </a:ext>
              </a:extLst>
            </p:cNvPr>
            <p:cNvSpPr/>
            <p:nvPr/>
          </p:nvSpPr>
          <p:spPr>
            <a:xfrm>
              <a:off x="4951641" y="2968685"/>
              <a:ext cx="122515" cy="94532"/>
            </a:xfrm>
            <a:custGeom>
              <a:avLst/>
              <a:gdLst/>
              <a:ahLst/>
              <a:cxnLst/>
              <a:rect l="l" t="t" r="r" b="b"/>
              <a:pathLst>
                <a:path w="1823" h="1406" extrusionOk="0">
                  <a:moveTo>
                    <a:pt x="905" y="1"/>
                  </a:moveTo>
                  <a:cubicBezTo>
                    <a:pt x="1" y="1"/>
                    <a:pt x="1" y="1406"/>
                    <a:pt x="905" y="1406"/>
                  </a:cubicBezTo>
                  <a:cubicBezTo>
                    <a:pt x="1822" y="1406"/>
                    <a:pt x="1822" y="1"/>
                    <a:pt x="905" y="1"/>
                  </a:cubicBezTo>
                  <a:close/>
                </a:path>
              </a:pathLst>
            </a:custGeom>
            <a:solidFill>
              <a:srgbClr val="D59A29"/>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18" name="Google Shape;3848;p67">
              <a:extLst>
                <a:ext uri="{FF2B5EF4-FFF2-40B4-BE49-F238E27FC236}">
                  <a16:creationId xmlns:a16="http://schemas.microsoft.com/office/drawing/2014/main" id="{13F78BC0-CC1D-449C-8BA6-68175F5BC3B9}"/>
                </a:ext>
              </a:extLst>
            </p:cNvPr>
            <p:cNvSpPr/>
            <p:nvPr/>
          </p:nvSpPr>
          <p:spPr>
            <a:xfrm>
              <a:off x="4742029" y="281263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19" name="Google Shape;3849;p67">
              <a:extLst>
                <a:ext uri="{FF2B5EF4-FFF2-40B4-BE49-F238E27FC236}">
                  <a16:creationId xmlns:a16="http://schemas.microsoft.com/office/drawing/2014/main" id="{DCF2AF21-A133-41BF-8D7A-D89DEC68E068}"/>
                </a:ext>
              </a:extLst>
            </p:cNvPr>
            <p:cNvSpPr/>
            <p:nvPr/>
          </p:nvSpPr>
          <p:spPr>
            <a:xfrm>
              <a:off x="4049078" y="2752592"/>
              <a:ext cx="92071" cy="71269"/>
            </a:xfrm>
            <a:custGeom>
              <a:avLst/>
              <a:gdLst/>
              <a:ahLst/>
              <a:cxnLst/>
              <a:rect l="l" t="t" r="r" b="b"/>
              <a:pathLst>
                <a:path w="1370" h="1060" extrusionOk="0">
                  <a:moveTo>
                    <a:pt x="679" y="0"/>
                  </a:moveTo>
                  <a:cubicBezTo>
                    <a:pt x="0" y="0"/>
                    <a:pt x="0" y="1060"/>
                    <a:pt x="679" y="1060"/>
                  </a:cubicBezTo>
                  <a:cubicBezTo>
                    <a:pt x="1370" y="1060"/>
                    <a:pt x="1370" y="0"/>
                    <a:pt x="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20" name="Google Shape;3850;p67">
              <a:extLst>
                <a:ext uri="{FF2B5EF4-FFF2-40B4-BE49-F238E27FC236}">
                  <a16:creationId xmlns:a16="http://schemas.microsoft.com/office/drawing/2014/main" id="{C74F5957-6E2A-4257-A23C-B242480DF96C}"/>
                </a:ext>
              </a:extLst>
            </p:cNvPr>
            <p:cNvSpPr/>
            <p:nvPr/>
          </p:nvSpPr>
          <p:spPr>
            <a:xfrm>
              <a:off x="3872262" y="3034374"/>
              <a:ext cx="91264" cy="71269"/>
            </a:xfrm>
            <a:custGeom>
              <a:avLst/>
              <a:gdLst/>
              <a:ahLst/>
              <a:cxnLst/>
              <a:rect l="l" t="t" r="r" b="b"/>
              <a:pathLst>
                <a:path w="1358" h="1060" extrusionOk="0">
                  <a:moveTo>
                    <a:pt x="679" y="0"/>
                  </a:moveTo>
                  <a:cubicBezTo>
                    <a:pt x="0" y="0"/>
                    <a:pt x="0" y="1060"/>
                    <a:pt x="679" y="1060"/>
                  </a:cubicBezTo>
                  <a:cubicBezTo>
                    <a:pt x="1357" y="1060"/>
                    <a:pt x="1357" y="0"/>
                    <a:pt x="6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21" name="Google Shape;3851;p67">
              <a:extLst>
                <a:ext uri="{FF2B5EF4-FFF2-40B4-BE49-F238E27FC236}">
                  <a16:creationId xmlns:a16="http://schemas.microsoft.com/office/drawing/2014/main" id="{259B3F2A-A763-4D11-906D-B10173B85D16}"/>
                </a:ext>
              </a:extLst>
            </p:cNvPr>
            <p:cNvSpPr/>
            <p:nvPr/>
          </p:nvSpPr>
          <p:spPr>
            <a:xfrm>
              <a:off x="3640203" y="1639852"/>
              <a:ext cx="1863595" cy="795793"/>
            </a:xfrm>
            <a:custGeom>
              <a:avLst/>
              <a:gdLst/>
              <a:ahLst/>
              <a:cxnLst/>
              <a:rect l="l" t="t" r="r" b="b"/>
              <a:pathLst>
                <a:path w="27730" h="11836" extrusionOk="0">
                  <a:moveTo>
                    <a:pt x="4870" y="0"/>
                  </a:moveTo>
                  <a:cubicBezTo>
                    <a:pt x="2191" y="0"/>
                    <a:pt x="0" y="2203"/>
                    <a:pt x="0" y="4918"/>
                  </a:cubicBezTo>
                  <a:lnTo>
                    <a:pt x="0" y="11835"/>
                  </a:lnTo>
                  <a:lnTo>
                    <a:pt x="27730" y="11835"/>
                  </a:lnTo>
                  <a:lnTo>
                    <a:pt x="27730" y="4918"/>
                  </a:lnTo>
                  <a:cubicBezTo>
                    <a:pt x="27730" y="2203"/>
                    <a:pt x="25551" y="0"/>
                    <a:pt x="22860" y="0"/>
                  </a:cubicBezTo>
                  <a:close/>
                </a:path>
              </a:pathLst>
            </a:custGeom>
            <a:solidFill>
              <a:srgbClr val="E75955"/>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22" name="Google Shape;3852;p67">
              <a:extLst>
                <a:ext uri="{FF2B5EF4-FFF2-40B4-BE49-F238E27FC236}">
                  <a16:creationId xmlns:a16="http://schemas.microsoft.com/office/drawing/2014/main" id="{C216736F-42A3-46A2-94DD-ACC5B3EA845B}"/>
                </a:ext>
              </a:extLst>
            </p:cNvPr>
            <p:cNvSpPr/>
            <p:nvPr/>
          </p:nvSpPr>
          <p:spPr>
            <a:xfrm>
              <a:off x="3569772" y="1569390"/>
              <a:ext cx="2004456" cy="936718"/>
            </a:xfrm>
            <a:custGeom>
              <a:avLst/>
              <a:gdLst/>
              <a:ahLst/>
              <a:cxnLst/>
              <a:rect l="l" t="t" r="r" b="b"/>
              <a:pathLst>
                <a:path w="29826" h="13932" extrusionOk="0">
                  <a:moveTo>
                    <a:pt x="23908" y="2096"/>
                  </a:moveTo>
                  <a:cubicBezTo>
                    <a:pt x="26016" y="2096"/>
                    <a:pt x="27730" y="3835"/>
                    <a:pt x="27730" y="5966"/>
                  </a:cubicBezTo>
                  <a:lnTo>
                    <a:pt x="27730" y="11836"/>
                  </a:lnTo>
                  <a:lnTo>
                    <a:pt x="2108" y="11836"/>
                  </a:lnTo>
                  <a:lnTo>
                    <a:pt x="2108" y="5966"/>
                  </a:lnTo>
                  <a:cubicBezTo>
                    <a:pt x="2108" y="3835"/>
                    <a:pt x="3811" y="2096"/>
                    <a:pt x="5918" y="2096"/>
                  </a:cubicBezTo>
                  <a:close/>
                  <a:moveTo>
                    <a:pt x="5918" y="1"/>
                  </a:moveTo>
                  <a:cubicBezTo>
                    <a:pt x="2644" y="1"/>
                    <a:pt x="1" y="2668"/>
                    <a:pt x="1" y="5966"/>
                  </a:cubicBezTo>
                  <a:lnTo>
                    <a:pt x="1" y="13931"/>
                  </a:lnTo>
                  <a:lnTo>
                    <a:pt x="29826" y="13931"/>
                  </a:lnTo>
                  <a:lnTo>
                    <a:pt x="29826" y="5966"/>
                  </a:lnTo>
                  <a:cubicBezTo>
                    <a:pt x="29826" y="2668"/>
                    <a:pt x="27182" y="1"/>
                    <a:pt x="23908" y="1"/>
                  </a:cubicBezTo>
                  <a:close/>
                </a:path>
              </a:pathLst>
            </a:custGeom>
            <a:solidFill>
              <a:srgbClr val="F9B23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23" name="Google Shape;3853;p67">
              <a:extLst>
                <a:ext uri="{FF2B5EF4-FFF2-40B4-BE49-F238E27FC236}">
                  <a16:creationId xmlns:a16="http://schemas.microsoft.com/office/drawing/2014/main" id="{EEB53CBA-5E0E-46C1-978D-80B593AF141B}"/>
                </a:ext>
              </a:extLst>
            </p:cNvPr>
            <p:cNvSpPr/>
            <p:nvPr/>
          </p:nvSpPr>
          <p:spPr>
            <a:xfrm>
              <a:off x="3643361" y="1569390"/>
              <a:ext cx="1930867" cy="936718"/>
            </a:xfrm>
            <a:custGeom>
              <a:avLst/>
              <a:gdLst/>
              <a:ahLst/>
              <a:cxnLst/>
              <a:rect l="l" t="t" r="r" b="b"/>
              <a:pathLst>
                <a:path w="28731" h="13932" extrusionOk="0">
                  <a:moveTo>
                    <a:pt x="4823" y="1"/>
                  </a:moveTo>
                  <a:cubicBezTo>
                    <a:pt x="2835" y="1"/>
                    <a:pt x="1072" y="989"/>
                    <a:pt x="1" y="2513"/>
                  </a:cubicBezTo>
                  <a:cubicBezTo>
                    <a:pt x="310" y="3323"/>
                    <a:pt x="822" y="4025"/>
                    <a:pt x="1656" y="4466"/>
                  </a:cubicBezTo>
                  <a:cubicBezTo>
                    <a:pt x="2741" y="5036"/>
                    <a:pt x="4002" y="5151"/>
                    <a:pt x="5226" y="5151"/>
                  </a:cubicBezTo>
                  <a:cubicBezTo>
                    <a:pt x="5560" y="5151"/>
                    <a:pt x="5892" y="5143"/>
                    <a:pt x="6216" y="5132"/>
                  </a:cubicBezTo>
                  <a:cubicBezTo>
                    <a:pt x="7087" y="5109"/>
                    <a:pt x="7987" y="5045"/>
                    <a:pt x="8882" y="5045"/>
                  </a:cubicBezTo>
                  <a:cubicBezTo>
                    <a:pt x="9797" y="5045"/>
                    <a:pt x="10707" y="5112"/>
                    <a:pt x="11574" y="5359"/>
                  </a:cubicBezTo>
                  <a:cubicBezTo>
                    <a:pt x="13217" y="5835"/>
                    <a:pt x="14253" y="7061"/>
                    <a:pt x="14527" y="8740"/>
                  </a:cubicBezTo>
                  <a:cubicBezTo>
                    <a:pt x="14848" y="10716"/>
                    <a:pt x="14848" y="11645"/>
                    <a:pt x="14872" y="13633"/>
                  </a:cubicBezTo>
                  <a:cubicBezTo>
                    <a:pt x="14872" y="13729"/>
                    <a:pt x="14872" y="13836"/>
                    <a:pt x="14872" y="13931"/>
                  </a:cubicBezTo>
                  <a:lnTo>
                    <a:pt x="28731" y="13931"/>
                  </a:lnTo>
                  <a:lnTo>
                    <a:pt x="28731" y="5966"/>
                  </a:lnTo>
                  <a:cubicBezTo>
                    <a:pt x="28731" y="2668"/>
                    <a:pt x="26087" y="1"/>
                    <a:pt x="22813" y="1"/>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24" name="Google Shape;3854;p67">
              <a:extLst>
                <a:ext uri="{FF2B5EF4-FFF2-40B4-BE49-F238E27FC236}">
                  <a16:creationId xmlns:a16="http://schemas.microsoft.com/office/drawing/2014/main" id="{C38B3143-7DE4-40E3-8BD1-4A856EA2CFAC}"/>
                </a:ext>
              </a:extLst>
            </p:cNvPr>
            <p:cNvSpPr/>
            <p:nvPr/>
          </p:nvSpPr>
          <p:spPr>
            <a:xfrm>
              <a:off x="3945851" y="1719122"/>
              <a:ext cx="34476" cy="650095"/>
            </a:xfrm>
            <a:custGeom>
              <a:avLst/>
              <a:gdLst/>
              <a:ahLst/>
              <a:cxnLst/>
              <a:rect l="l" t="t" r="r" b="b"/>
              <a:pathLst>
                <a:path w="513" h="9669" extrusionOk="0">
                  <a:moveTo>
                    <a:pt x="250" y="0"/>
                  </a:moveTo>
                  <a:cubicBezTo>
                    <a:pt x="250" y="0"/>
                    <a:pt x="250" y="36"/>
                    <a:pt x="239" y="107"/>
                  </a:cubicBezTo>
                  <a:cubicBezTo>
                    <a:pt x="227" y="179"/>
                    <a:pt x="215" y="286"/>
                    <a:pt x="203" y="417"/>
                  </a:cubicBezTo>
                  <a:cubicBezTo>
                    <a:pt x="167" y="679"/>
                    <a:pt x="143" y="1060"/>
                    <a:pt x="108" y="1512"/>
                  </a:cubicBezTo>
                  <a:cubicBezTo>
                    <a:pt x="72" y="1965"/>
                    <a:pt x="48" y="2501"/>
                    <a:pt x="24" y="3060"/>
                  </a:cubicBezTo>
                  <a:cubicBezTo>
                    <a:pt x="12" y="3346"/>
                    <a:pt x="12" y="3632"/>
                    <a:pt x="0" y="3929"/>
                  </a:cubicBezTo>
                  <a:cubicBezTo>
                    <a:pt x="0" y="4227"/>
                    <a:pt x="0" y="4536"/>
                    <a:pt x="0" y="4834"/>
                  </a:cubicBezTo>
                  <a:cubicBezTo>
                    <a:pt x="0" y="5144"/>
                    <a:pt x="0" y="5441"/>
                    <a:pt x="0" y="5739"/>
                  </a:cubicBezTo>
                  <a:cubicBezTo>
                    <a:pt x="0" y="6037"/>
                    <a:pt x="12" y="6322"/>
                    <a:pt x="24" y="6608"/>
                  </a:cubicBezTo>
                  <a:cubicBezTo>
                    <a:pt x="48" y="7180"/>
                    <a:pt x="72" y="7704"/>
                    <a:pt x="108" y="8156"/>
                  </a:cubicBezTo>
                  <a:cubicBezTo>
                    <a:pt x="131" y="8608"/>
                    <a:pt x="167" y="8989"/>
                    <a:pt x="203" y="9251"/>
                  </a:cubicBezTo>
                  <a:cubicBezTo>
                    <a:pt x="215" y="9382"/>
                    <a:pt x="227" y="9489"/>
                    <a:pt x="239" y="9561"/>
                  </a:cubicBezTo>
                  <a:cubicBezTo>
                    <a:pt x="250" y="9632"/>
                    <a:pt x="250" y="9668"/>
                    <a:pt x="250" y="9668"/>
                  </a:cubicBezTo>
                  <a:cubicBezTo>
                    <a:pt x="250" y="9668"/>
                    <a:pt x="262" y="9632"/>
                    <a:pt x="274" y="9561"/>
                  </a:cubicBezTo>
                  <a:cubicBezTo>
                    <a:pt x="274" y="9489"/>
                    <a:pt x="298" y="9382"/>
                    <a:pt x="310" y="9251"/>
                  </a:cubicBezTo>
                  <a:cubicBezTo>
                    <a:pt x="334" y="8989"/>
                    <a:pt x="370" y="8608"/>
                    <a:pt x="405" y="8156"/>
                  </a:cubicBezTo>
                  <a:cubicBezTo>
                    <a:pt x="441" y="7704"/>
                    <a:pt x="465" y="7180"/>
                    <a:pt x="489" y="6608"/>
                  </a:cubicBezTo>
                  <a:cubicBezTo>
                    <a:pt x="489" y="6322"/>
                    <a:pt x="501" y="6037"/>
                    <a:pt x="501" y="5739"/>
                  </a:cubicBezTo>
                  <a:cubicBezTo>
                    <a:pt x="512" y="5441"/>
                    <a:pt x="512" y="5144"/>
                    <a:pt x="512" y="4834"/>
                  </a:cubicBezTo>
                  <a:cubicBezTo>
                    <a:pt x="512" y="4536"/>
                    <a:pt x="512" y="4227"/>
                    <a:pt x="501" y="3929"/>
                  </a:cubicBezTo>
                  <a:cubicBezTo>
                    <a:pt x="501" y="3632"/>
                    <a:pt x="489" y="3346"/>
                    <a:pt x="489" y="3060"/>
                  </a:cubicBezTo>
                  <a:cubicBezTo>
                    <a:pt x="465" y="2501"/>
                    <a:pt x="441" y="1965"/>
                    <a:pt x="405" y="1512"/>
                  </a:cubicBezTo>
                  <a:cubicBezTo>
                    <a:pt x="370" y="1060"/>
                    <a:pt x="334" y="679"/>
                    <a:pt x="310" y="417"/>
                  </a:cubicBezTo>
                  <a:cubicBezTo>
                    <a:pt x="298" y="286"/>
                    <a:pt x="274" y="179"/>
                    <a:pt x="274" y="107"/>
                  </a:cubicBezTo>
                  <a:cubicBezTo>
                    <a:pt x="262" y="36"/>
                    <a:pt x="250" y="0"/>
                    <a:pt x="2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25" name="Google Shape;3855;p67">
              <a:extLst>
                <a:ext uri="{FF2B5EF4-FFF2-40B4-BE49-F238E27FC236}">
                  <a16:creationId xmlns:a16="http://schemas.microsoft.com/office/drawing/2014/main" id="{46EDDAEB-C769-4133-B4EF-1A6EC87F992C}"/>
                </a:ext>
              </a:extLst>
            </p:cNvPr>
            <p:cNvSpPr/>
            <p:nvPr/>
          </p:nvSpPr>
          <p:spPr>
            <a:xfrm>
              <a:off x="4351500" y="1719122"/>
              <a:ext cx="35283" cy="650095"/>
            </a:xfrm>
            <a:custGeom>
              <a:avLst/>
              <a:gdLst/>
              <a:ahLst/>
              <a:cxnLst/>
              <a:rect l="l" t="t" r="r" b="b"/>
              <a:pathLst>
                <a:path w="525" h="9669" extrusionOk="0">
                  <a:moveTo>
                    <a:pt x="263" y="0"/>
                  </a:moveTo>
                  <a:cubicBezTo>
                    <a:pt x="263" y="0"/>
                    <a:pt x="263" y="36"/>
                    <a:pt x="251" y="107"/>
                  </a:cubicBezTo>
                  <a:cubicBezTo>
                    <a:pt x="239" y="179"/>
                    <a:pt x="227" y="286"/>
                    <a:pt x="215" y="417"/>
                  </a:cubicBezTo>
                  <a:cubicBezTo>
                    <a:pt x="180" y="679"/>
                    <a:pt x="144" y="1060"/>
                    <a:pt x="108" y="1512"/>
                  </a:cubicBezTo>
                  <a:cubicBezTo>
                    <a:pt x="84" y="1965"/>
                    <a:pt x="49" y="2501"/>
                    <a:pt x="37" y="3060"/>
                  </a:cubicBezTo>
                  <a:cubicBezTo>
                    <a:pt x="25" y="3346"/>
                    <a:pt x="13" y="3632"/>
                    <a:pt x="13" y="3929"/>
                  </a:cubicBezTo>
                  <a:cubicBezTo>
                    <a:pt x="1" y="4227"/>
                    <a:pt x="1" y="4536"/>
                    <a:pt x="1" y="4834"/>
                  </a:cubicBezTo>
                  <a:cubicBezTo>
                    <a:pt x="1" y="5144"/>
                    <a:pt x="1" y="5441"/>
                    <a:pt x="13" y="5739"/>
                  </a:cubicBezTo>
                  <a:cubicBezTo>
                    <a:pt x="13" y="6037"/>
                    <a:pt x="25" y="6322"/>
                    <a:pt x="37" y="6608"/>
                  </a:cubicBezTo>
                  <a:cubicBezTo>
                    <a:pt x="49" y="7180"/>
                    <a:pt x="84" y="7704"/>
                    <a:pt x="108" y="8156"/>
                  </a:cubicBezTo>
                  <a:cubicBezTo>
                    <a:pt x="144" y="8608"/>
                    <a:pt x="180" y="8989"/>
                    <a:pt x="215" y="9251"/>
                  </a:cubicBezTo>
                  <a:cubicBezTo>
                    <a:pt x="227" y="9382"/>
                    <a:pt x="239" y="9489"/>
                    <a:pt x="251" y="9561"/>
                  </a:cubicBezTo>
                  <a:cubicBezTo>
                    <a:pt x="263" y="9632"/>
                    <a:pt x="263" y="9668"/>
                    <a:pt x="263" y="9668"/>
                  </a:cubicBezTo>
                  <a:cubicBezTo>
                    <a:pt x="263" y="9668"/>
                    <a:pt x="263" y="9632"/>
                    <a:pt x="275" y="9561"/>
                  </a:cubicBezTo>
                  <a:cubicBezTo>
                    <a:pt x="287" y="9489"/>
                    <a:pt x="299" y="9382"/>
                    <a:pt x="310" y="9251"/>
                  </a:cubicBezTo>
                  <a:cubicBezTo>
                    <a:pt x="346" y="8989"/>
                    <a:pt x="382" y="8608"/>
                    <a:pt x="418" y="8156"/>
                  </a:cubicBezTo>
                  <a:cubicBezTo>
                    <a:pt x="441" y="7704"/>
                    <a:pt x="477" y="7180"/>
                    <a:pt x="489" y="6608"/>
                  </a:cubicBezTo>
                  <a:cubicBezTo>
                    <a:pt x="501" y="6322"/>
                    <a:pt x="513" y="6037"/>
                    <a:pt x="513" y="5739"/>
                  </a:cubicBezTo>
                  <a:cubicBezTo>
                    <a:pt x="525" y="5441"/>
                    <a:pt x="525" y="5144"/>
                    <a:pt x="525" y="4834"/>
                  </a:cubicBezTo>
                  <a:cubicBezTo>
                    <a:pt x="525" y="4536"/>
                    <a:pt x="525" y="4227"/>
                    <a:pt x="513" y="3929"/>
                  </a:cubicBezTo>
                  <a:cubicBezTo>
                    <a:pt x="513" y="3632"/>
                    <a:pt x="501" y="3346"/>
                    <a:pt x="489" y="3060"/>
                  </a:cubicBezTo>
                  <a:cubicBezTo>
                    <a:pt x="477" y="2501"/>
                    <a:pt x="441" y="1965"/>
                    <a:pt x="418" y="1512"/>
                  </a:cubicBezTo>
                  <a:cubicBezTo>
                    <a:pt x="382" y="1060"/>
                    <a:pt x="346" y="679"/>
                    <a:pt x="310" y="417"/>
                  </a:cubicBezTo>
                  <a:cubicBezTo>
                    <a:pt x="299" y="286"/>
                    <a:pt x="287" y="179"/>
                    <a:pt x="275" y="107"/>
                  </a:cubicBezTo>
                  <a:cubicBezTo>
                    <a:pt x="263" y="36"/>
                    <a:pt x="263"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26" name="Google Shape;3856;p67">
              <a:extLst>
                <a:ext uri="{FF2B5EF4-FFF2-40B4-BE49-F238E27FC236}">
                  <a16:creationId xmlns:a16="http://schemas.microsoft.com/office/drawing/2014/main" id="{44295E29-6114-4C48-8809-02DF32E6B29D}"/>
                </a:ext>
              </a:extLst>
            </p:cNvPr>
            <p:cNvSpPr/>
            <p:nvPr/>
          </p:nvSpPr>
          <p:spPr>
            <a:xfrm>
              <a:off x="4757217" y="1719122"/>
              <a:ext cx="35283" cy="650095"/>
            </a:xfrm>
            <a:custGeom>
              <a:avLst/>
              <a:gdLst/>
              <a:ahLst/>
              <a:cxnLst/>
              <a:rect l="l" t="t" r="r" b="b"/>
              <a:pathLst>
                <a:path w="525" h="9669" extrusionOk="0">
                  <a:moveTo>
                    <a:pt x="262" y="0"/>
                  </a:moveTo>
                  <a:cubicBezTo>
                    <a:pt x="262" y="0"/>
                    <a:pt x="262" y="36"/>
                    <a:pt x="250" y="107"/>
                  </a:cubicBezTo>
                  <a:cubicBezTo>
                    <a:pt x="239" y="179"/>
                    <a:pt x="227" y="286"/>
                    <a:pt x="215" y="417"/>
                  </a:cubicBezTo>
                  <a:cubicBezTo>
                    <a:pt x="179" y="679"/>
                    <a:pt x="143" y="1060"/>
                    <a:pt x="119" y="1512"/>
                  </a:cubicBezTo>
                  <a:cubicBezTo>
                    <a:pt x="84" y="1965"/>
                    <a:pt x="48" y="2501"/>
                    <a:pt x="36" y="3060"/>
                  </a:cubicBezTo>
                  <a:cubicBezTo>
                    <a:pt x="24" y="3346"/>
                    <a:pt x="12" y="3632"/>
                    <a:pt x="12" y="3929"/>
                  </a:cubicBezTo>
                  <a:cubicBezTo>
                    <a:pt x="12" y="4227"/>
                    <a:pt x="0" y="4536"/>
                    <a:pt x="0" y="4834"/>
                  </a:cubicBezTo>
                  <a:cubicBezTo>
                    <a:pt x="0" y="5144"/>
                    <a:pt x="0" y="5441"/>
                    <a:pt x="12" y="5739"/>
                  </a:cubicBezTo>
                  <a:cubicBezTo>
                    <a:pt x="12" y="6037"/>
                    <a:pt x="24" y="6322"/>
                    <a:pt x="36" y="6608"/>
                  </a:cubicBezTo>
                  <a:cubicBezTo>
                    <a:pt x="48" y="7180"/>
                    <a:pt x="84" y="7704"/>
                    <a:pt x="108" y="8156"/>
                  </a:cubicBezTo>
                  <a:cubicBezTo>
                    <a:pt x="143" y="8608"/>
                    <a:pt x="179" y="8989"/>
                    <a:pt x="215" y="9251"/>
                  </a:cubicBezTo>
                  <a:cubicBezTo>
                    <a:pt x="227" y="9382"/>
                    <a:pt x="239" y="9489"/>
                    <a:pt x="250" y="9561"/>
                  </a:cubicBezTo>
                  <a:cubicBezTo>
                    <a:pt x="262" y="9632"/>
                    <a:pt x="262" y="9668"/>
                    <a:pt x="262" y="9668"/>
                  </a:cubicBezTo>
                  <a:cubicBezTo>
                    <a:pt x="262" y="9668"/>
                    <a:pt x="274" y="9632"/>
                    <a:pt x="274" y="9561"/>
                  </a:cubicBezTo>
                  <a:cubicBezTo>
                    <a:pt x="286" y="9489"/>
                    <a:pt x="298" y="9382"/>
                    <a:pt x="310" y="9251"/>
                  </a:cubicBezTo>
                  <a:cubicBezTo>
                    <a:pt x="346" y="8989"/>
                    <a:pt x="381" y="8608"/>
                    <a:pt x="417" y="8156"/>
                  </a:cubicBezTo>
                  <a:cubicBezTo>
                    <a:pt x="441" y="7704"/>
                    <a:pt x="477" y="7180"/>
                    <a:pt x="489" y="6608"/>
                  </a:cubicBezTo>
                  <a:cubicBezTo>
                    <a:pt x="500" y="6322"/>
                    <a:pt x="512" y="6037"/>
                    <a:pt x="512" y="5739"/>
                  </a:cubicBezTo>
                  <a:cubicBezTo>
                    <a:pt x="524" y="5441"/>
                    <a:pt x="524" y="5144"/>
                    <a:pt x="524" y="4834"/>
                  </a:cubicBezTo>
                  <a:cubicBezTo>
                    <a:pt x="524" y="4536"/>
                    <a:pt x="524" y="4227"/>
                    <a:pt x="512" y="3929"/>
                  </a:cubicBezTo>
                  <a:cubicBezTo>
                    <a:pt x="512" y="3632"/>
                    <a:pt x="500" y="3346"/>
                    <a:pt x="489" y="3060"/>
                  </a:cubicBezTo>
                  <a:cubicBezTo>
                    <a:pt x="477" y="2501"/>
                    <a:pt x="441" y="1965"/>
                    <a:pt x="417" y="1512"/>
                  </a:cubicBezTo>
                  <a:cubicBezTo>
                    <a:pt x="381" y="1060"/>
                    <a:pt x="346" y="679"/>
                    <a:pt x="310" y="417"/>
                  </a:cubicBezTo>
                  <a:cubicBezTo>
                    <a:pt x="298" y="286"/>
                    <a:pt x="286" y="179"/>
                    <a:pt x="274" y="107"/>
                  </a:cubicBezTo>
                  <a:cubicBezTo>
                    <a:pt x="274" y="36"/>
                    <a:pt x="262" y="0"/>
                    <a:pt x="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27" name="Google Shape;3857;p67">
              <a:extLst>
                <a:ext uri="{FF2B5EF4-FFF2-40B4-BE49-F238E27FC236}">
                  <a16:creationId xmlns:a16="http://schemas.microsoft.com/office/drawing/2014/main" id="{8453AC20-E3C1-4441-99CC-0AFACD41C313}"/>
                </a:ext>
              </a:extLst>
            </p:cNvPr>
            <p:cNvSpPr/>
            <p:nvPr/>
          </p:nvSpPr>
          <p:spPr>
            <a:xfrm>
              <a:off x="5163673" y="1719122"/>
              <a:ext cx="35283" cy="650095"/>
            </a:xfrm>
            <a:custGeom>
              <a:avLst/>
              <a:gdLst/>
              <a:ahLst/>
              <a:cxnLst/>
              <a:rect l="l" t="t" r="r" b="b"/>
              <a:pathLst>
                <a:path w="525" h="9669" extrusionOk="0">
                  <a:moveTo>
                    <a:pt x="263" y="0"/>
                  </a:moveTo>
                  <a:cubicBezTo>
                    <a:pt x="263" y="0"/>
                    <a:pt x="251" y="36"/>
                    <a:pt x="251" y="107"/>
                  </a:cubicBezTo>
                  <a:cubicBezTo>
                    <a:pt x="239" y="179"/>
                    <a:pt x="227" y="286"/>
                    <a:pt x="203" y="417"/>
                  </a:cubicBezTo>
                  <a:cubicBezTo>
                    <a:pt x="179" y="679"/>
                    <a:pt x="144" y="1060"/>
                    <a:pt x="108" y="1512"/>
                  </a:cubicBezTo>
                  <a:cubicBezTo>
                    <a:pt x="72" y="1965"/>
                    <a:pt x="48" y="2501"/>
                    <a:pt x="36" y="3060"/>
                  </a:cubicBezTo>
                  <a:cubicBezTo>
                    <a:pt x="25" y="3346"/>
                    <a:pt x="13" y="3632"/>
                    <a:pt x="13" y="3929"/>
                  </a:cubicBezTo>
                  <a:cubicBezTo>
                    <a:pt x="1" y="4227"/>
                    <a:pt x="1" y="4536"/>
                    <a:pt x="1" y="4834"/>
                  </a:cubicBezTo>
                  <a:cubicBezTo>
                    <a:pt x="1" y="5144"/>
                    <a:pt x="1" y="5441"/>
                    <a:pt x="13" y="5739"/>
                  </a:cubicBezTo>
                  <a:cubicBezTo>
                    <a:pt x="13" y="6037"/>
                    <a:pt x="25" y="6322"/>
                    <a:pt x="25" y="6608"/>
                  </a:cubicBezTo>
                  <a:cubicBezTo>
                    <a:pt x="48" y="7180"/>
                    <a:pt x="72" y="7704"/>
                    <a:pt x="108" y="8156"/>
                  </a:cubicBezTo>
                  <a:cubicBezTo>
                    <a:pt x="144" y="8608"/>
                    <a:pt x="179" y="8989"/>
                    <a:pt x="203" y="9251"/>
                  </a:cubicBezTo>
                  <a:cubicBezTo>
                    <a:pt x="227" y="9382"/>
                    <a:pt x="239" y="9489"/>
                    <a:pt x="251" y="9561"/>
                  </a:cubicBezTo>
                  <a:cubicBezTo>
                    <a:pt x="251" y="9632"/>
                    <a:pt x="263" y="9668"/>
                    <a:pt x="263" y="9668"/>
                  </a:cubicBezTo>
                  <a:cubicBezTo>
                    <a:pt x="263" y="9668"/>
                    <a:pt x="263" y="9632"/>
                    <a:pt x="275" y="9561"/>
                  </a:cubicBezTo>
                  <a:cubicBezTo>
                    <a:pt x="287" y="9489"/>
                    <a:pt x="298" y="9382"/>
                    <a:pt x="310" y="9251"/>
                  </a:cubicBezTo>
                  <a:cubicBezTo>
                    <a:pt x="346" y="8989"/>
                    <a:pt x="382" y="8608"/>
                    <a:pt x="406" y="8156"/>
                  </a:cubicBezTo>
                  <a:cubicBezTo>
                    <a:pt x="441" y="7704"/>
                    <a:pt x="465" y="7180"/>
                    <a:pt x="489" y="6608"/>
                  </a:cubicBezTo>
                  <a:cubicBezTo>
                    <a:pt x="501" y="6322"/>
                    <a:pt x="513" y="6037"/>
                    <a:pt x="513" y="5739"/>
                  </a:cubicBezTo>
                  <a:cubicBezTo>
                    <a:pt x="513" y="5441"/>
                    <a:pt x="513" y="5144"/>
                    <a:pt x="525" y="4834"/>
                  </a:cubicBezTo>
                  <a:cubicBezTo>
                    <a:pt x="513" y="4536"/>
                    <a:pt x="513" y="4227"/>
                    <a:pt x="513" y="3929"/>
                  </a:cubicBezTo>
                  <a:cubicBezTo>
                    <a:pt x="513" y="3632"/>
                    <a:pt x="501" y="3346"/>
                    <a:pt x="489" y="3060"/>
                  </a:cubicBezTo>
                  <a:cubicBezTo>
                    <a:pt x="465" y="2501"/>
                    <a:pt x="441" y="1965"/>
                    <a:pt x="406" y="1512"/>
                  </a:cubicBezTo>
                  <a:cubicBezTo>
                    <a:pt x="382" y="1060"/>
                    <a:pt x="346" y="679"/>
                    <a:pt x="310" y="417"/>
                  </a:cubicBezTo>
                  <a:cubicBezTo>
                    <a:pt x="298" y="286"/>
                    <a:pt x="287" y="179"/>
                    <a:pt x="275" y="107"/>
                  </a:cubicBezTo>
                  <a:cubicBezTo>
                    <a:pt x="263" y="36"/>
                    <a:pt x="263"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28" name="Google Shape;3858;p67">
              <a:extLst>
                <a:ext uri="{FF2B5EF4-FFF2-40B4-BE49-F238E27FC236}">
                  <a16:creationId xmlns:a16="http://schemas.microsoft.com/office/drawing/2014/main" id="{24D3548A-3581-496D-B513-1B8A12DD8C0B}"/>
                </a:ext>
              </a:extLst>
            </p:cNvPr>
            <p:cNvSpPr/>
            <p:nvPr/>
          </p:nvSpPr>
          <p:spPr>
            <a:xfrm>
              <a:off x="3528172" y="1540614"/>
              <a:ext cx="524938" cy="548369"/>
            </a:xfrm>
            <a:custGeom>
              <a:avLst/>
              <a:gdLst/>
              <a:ahLst/>
              <a:cxnLst/>
              <a:rect l="l" t="t" r="r" b="b"/>
              <a:pathLst>
                <a:path w="7811" h="8156" extrusionOk="0">
                  <a:moveTo>
                    <a:pt x="7811" y="0"/>
                  </a:moveTo>
                  <a:cubicBezTo>
                    <a:pt x="5954" y="0"/>
                    <a:pt x="3608" y="203"/>
                    <a:pt x="2036" y="1834"/>
                  </a:cubicBezTo>
                  <a:cubicBezTo>
                    <a:pt x="822" y="3096"/>
                    <a:pt x="215" y="4917"/>
                    <a:pt x="0" y="7942"/>
                  </a:cubicBezTo>
                  <a:lnTo>
                    <a:pt x="3096" y="8156"/>
                  </a:lnTo>
                  <a:cubicBezTo>
                    <a:pt x="3251" y="5989"/>
                    <a:pt x="3620" y="4667"/>
                    <a:pt x="4263" y="4001"/>
                  </a:cubicBezTo>
                  <a:cubicBezTo>
                    <a:pt x="4668" y="3584"/>
                    <a:pt x="5442" y="3108"/>
                    <a:pt x="7811" y="3108"/>
                  </a:cubicBezTo>
                  <a:lnTo>
                    <a:pt x="7811" y="0"/>
                  </a:lnTo>
                  <a:close/>
                </a:path>
              </a:pathLst>
            </a:custGeom>
            <a:solidFill>
              <a:srgbClr val="AF77B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29" name="Google Shape;3859;p67">
              <a:extLst>
                <a:ext uri="{FF2B5EF4-FFF2-40B4-BE49-F238E27FC236}">
                  <a16:creationId xmlns:a16="http://schemas.microsoft.com/office/drawing/2014/main" id="{DC3D311A-D8E4-476F-9177-593D81EDED38}"/>
                </a:ext>
              </a:extLst>
            </p:cNvPr>
            <p:cNvSpPr/>
            <p:nvPr/>
          </p:nvSpPr>
          <p:spPr>
            <a:xfrm>
              <a:off x="3909829" y="1620623"/>
              <a:ext cx="92071" cy="71336"/>
            </a:xfrm>
            <a:custGeom>
              <a:avLst/>
              <a:gdLst/>
              <a:ahLst/>
              <a:cxnLst/>
              <a:rect l="l" t="t" r="r" b="b"/>
              <a:pathLst>
                <a:path w="1370" h="1061" extrusionOk="0">
                  <a:moveTo>
                    <a:pt x="691" y="1"/>
                  </a:moveTo>
                  <a:cubicBezTo>
                    <a:pt x="1" y="1"/>
                    <a:pt x="1" y="1060"/>
                    <a:pt x="691" y="1060"/>
                  </a:cubicBezTo>
                  <a:cubicBezTo>
                    <a:pt x="1370" y="1060"/>
                    <a:pt x="1370" y="1"/>
                    <a:pt x="691" y="1"/>
                  </a:cubicBezTo>
                  <a:close/>
                </a:path>
              </a:pathLst>
            </a:custGeom>
            <a:solidFill>
              <a:srgbClr val="513153"/>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30" name="Google Shape;3860;p67">
              <a:extLst>
                <a:ext uri="{FF2B5EF4-FFF2-40B4-BE49-F238E27FC236}">
                  <a16:creationId xmlns:a16="http://schemas.microsoft.com/office/drawing/2014/main" id="{0CFE1EA2-C121-4323-8D89-72D3C2C07638}"/>
                </a:ext>
              </a:extLst>
            </p:cNvPr>
            <p:cNvSpPr/>
            <p:nvPr/>
          </p:nvSpPr>
          <p:spPr>
            <a:xfrm>
              <a:off x="3585767" y="1957672"/>
              <a:ext cx="91264" cy="71269"/>
            </a:xfrm>
            <a:custGeom>
              <a:avLst/>
              <a:gdLst/>
              <a:ahLst/>
              <a:cxnLst/>
              <a:rect l="l" t="t" r="r" b="b"/>
              <a:pathLst>
                <a:path w="1358" h="1060" extrusionOk="0">
                  <a:moveTo>
                    <a:pt x="679" y="0"/>
                  </a:moveTo>
                  <a:cubicBezTo>
                    <a:pt x="1" y="0"/>
                    <a:pt x="1" y="1060"/>
                    <a:pt x="679" y="1060"/>
                  </a:cubicBezTo>
                  <a:cubicBezTo>
                    <a:pt x="1358" y="1060"/>
                    <a:pt x="1358" y="0"/>
                    <a:pt x="679" y="0"/>
                  </a:cubicBezTo>
                  <a:close/>
                </a:path>
              </a:pathLst>
            </a:custGeom>
            <a:solidFill>
              <a:srgbClr val="513153"/>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31" name="Google Shape;3861;p67">
              <a:extLst>
                <a:ext uri="{FF2B5EF4-FFF2-40B4-BE49-F238E27FC236}">
                  <a16:creationId xmlns:a16="http://schemas.microsoft.com/office/drawing/2014/main" id="{27F4C9C5-3FDD-47EB-8065-D95290623593}"/>
                </a:ext>
              </a:extLst>
            </p:cNvPr>
            <p:cNvSpPr/>
            <p:nvPr/>
          </p:nvSpPr>
          <p:spPr>
            <a:xfrm>
              <a:off x="5090890" y="1540614"/>
              <a:ext cx="524938" cy="548369"/>
            </a:xfrm>
            <a:custGeom>
              <a:avLst/>
              <a:gdLst/>
              <a:ahLst/>
              <a:cxnLst/>
              <a:rect l="l" t="t" r="r" b="b"/>
              <a:pathLst>
                <a:path w="7811" h="8156" extrusionOk="0">
                  <a:moveTo>
                    <a:pt x="0" y="0"/>
                  </a:moveTo>
                  <a:lnTo>
                    <a:pt x="0" y="3108"/>
                  </a:lnTo>
                  <a:cubicBezTo>
                    <a:pt x="2370" y="3108"/>
                    <a:pt x="3144" y="3584"/>
                    <a:pt x="3548" y="4001"/>
                  </a:cubicBezTo>
                  <a:cubicBezTo>
                    <a:pt x="4191" y="4667"/>
                    <a:pt x="4560" y="5989"/>
                    <a:pt x="4715" y="8156"/>
                  </a:cubicBezTo>
                  <a:lnTo>
                    <a:pt x="7811" y="7942"/>
                  </a:lnTo>
                  <a:cubicBezTo>
                    <a:pt x="7596" y="4917"/>
                    <a:pt x="6989" y="3096"/>
                    <a:pt x="5775" y="1834"/>
                  </a:cubicBezTo>
                  <a:cubicBezTo>
                    <a:pt x="4953" y="976"/>
                    <a:pt x="3536" y="0"/>
                    <a:pt x="0" y="0"/>
                  </a:cubicBezTo>
                  <a:close/>
                </a:path>
              </a:pathLst>
            </a:custGeom>
            <a:solidFill>
              <a:srgbClr val="AF77B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32" name="Google Shape;3862;p67">
              <a:extLst>
                <a:ext uri="{FF2B5EF4-FFF2-40B4-BE49-F238E27FC236}">
                  <a16:creationId xmlns:a16="http://schemas.microsoft.com/office/drawing/2014/main" id="{3C81DA28-52A5-47D5-9537-644E9AE6994D}"/>
                </a:ext>
              </a:extLst>
            </p:cNvPr>
            <p:cNvSpPr/>
            <p:nvPr/>
          </p:nvSpPr>
          <p:spPr>
            <a:xfrm>
              <a:off x="5142100" y="1620623"/>
              <a:ext cx="92071" cy="71336"/>
            </a:xfrm>
            <a:custGeom>
              <a:avLst/>
              <a:gdLst/>
              <a:ahLst/>
              <a:cxnLst/>
              <a:rect l="l" t="t" r="r" b="b"/>
              <a:pathLst>
                <a:path w="1370" h="1061" extrusionOk="0">
                  <a:moveTo>
                    <a:pt x="679" y="1"/>
                  </a:moveTo>
                  <a:cubicBezTo>
                    <a:pt x="0" y="1"/>
                    <a:pt x="0" y="1060"/>
                    <a:pt x="679" y="1060"/>
                  </a:cubicBezTo>
                  <a:cubicBezTo>
                    <a:pt x="1370" y="1060"/>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33" name="Google Shape;3863;p67">
              <a:extLst>
                <a:ext uri="{FF2B5EF4-FFF2-40B4-BE49-F238E27FC236}">
                  <a16:creationId xmlns:a16="http://schemas.microsoft.com/office/drawing/2014/main" id="{9482DE30-DC45-4C86-83AC-EEF28D7D4D1D}"/>
                </a:ext>
              </a:extLst>
            </p:cNvPr>
            <p:cNvSpPr/>
            <p:nvPr/>
          </p:nvSpPr>
          <p:spPr>
            <a:xfrm>
              <a:off x="5466969" y="195767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rgbClr val="513153"/>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34" name="Google Shape;3864;p67">
              <a:extLst>
                <a:ext uri="{FF2B5EF4-FFF2-40B4-BE49-F238E27FC236}">
                  <a16:creationId xmlns:a16="http://schemas.microsoft.com/office/drawing/2014/main" id="{3CC1A9B9-A85C-46D4-864E-9B1D5ADC9AB1}"/>
                </a:ext>
              </a:extLst>
            </p:cNvPr>
            <p:cNvSpPr/>
            <p:nvPr/>
          </p:nvSpPr>
          <p:spPr>
            <a:xfrm>
              <a:off x="3697797" y="4183083"/>
              <a:ext cx="220096" cy="424320"/>
            </a:xfrm>
            <a:custGeom>
              <a:avLst/>
              <a:gdLst/>
              <a:ahLst/>
              <a:cxnLst/>
              <a:rect l="l" t="t" r="r" b="b"/>
              <a:pathLst>
                <a:path w="3275" h="6311" extrusionOk="0">
                  <a:moveTo>
                    <a:pt x="1" y="1"/>
                  </a:moveTo>
                  <a:lnTo>
                    <a:pt x="1" y="6311"/>
                  </a:lnTo>
                  <a:lnTo>
                    <a:pt x="3275" y="6311"/>
                  </a:lnTo>
                  <a:lnTo>
                    <a:pt x="3275" y="1"/>
                  </a:lnTo>
                  <a:close/>
                </a:path>
              </a:pathLst>
            </a:custGeom>
            <a:solidFill>
              <a:srgbClr val="AF77B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35" name="Google Shape;3865;p67">
              <a:extLst>
                <a:ext uri="{FF2B5EF4-FFF2-40B4-BE49-F238E27FC236}">
                  <a16:creationId xmlns:a16="http://schemas.microsoft.com/office/drawing/2014/main" id="{862B8898-1EEA-46F2-9079-752C3C799767}"/>
                </a:ext>
              </a:extLst>
            </p:cNvPr>
            <p:cNvSpPr/>
            <p:nvPr/>
          </p:nvSpPr>
          <p:spPr>
            <a:xfrm>
              <a:off x="5226106" y="4183083"/>
              <a:ext cx="220096" cy="424320"/>
            </a:xfrm>
            <a:custGeom>
              <a:avLst/>
              <a:gdLst/>
              <a:ahLst/>
              <a:cxnLst/>
              <a:rect l="l" t="t" r="r" b="b"/>
              <a:pathLst>
                <a:path w="3275" h="6311" extrusionOk="0">
                  <a:moveTo>
                    <a:pt x="0" y="1"/>
                  </a:moveTo>
                  <a:lnTo>
                    <a:pt x="0" y="6311"/>
                  </a:lnTo>
                  <a:lnTo>
                    <a:pt x="3275" y="6311"/>
                  </a:lnTo>
                  <a:lnTo>
                    <a:pt x="3275" y="1"/>
                  </a:lnTo>
                  <a:close/>
                </a:path>
              </a:pathLst>
            </a:custGeom>
            <a:solidFill>
              <a:srgbClr val="AF77B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36" name="Google Shape;3866;p67">
              <a:extLst>
                <a:ext uri="{FF2B5EF4-FFF2-40B4-BE49-F238E27FC236}">
                  <a16:creationId xmlns:a16="http://schemas.microsoft.com/office/drawing/2014/main" id="{D341347E-A894-40B8-81D2-A02A62BF35E6}"/>
                </a:ext>
              </a:extLst>
            </p:cNvPr>
            <p:cNvSpPr/>
            <p:nvPr/>
          </p:nvSpPr>
          <p:spPr>
            <a:xfrm>
              <a:off x="3640203" y="3243273"/>
              <a:ext cx="1863595" cy="1011147"/>
            </a:xfrm>
            <a:custGeom>
              <a:avLst/>
              <a:gdLst/>
              <a:ahLst/>
              <a:cxnLst/>
              <a:rect l="l" t="t" r="r" b="b"/>
              <a:pathLst>
                <a:path w="27730" h="15039" extrusionOk="0">
                  <a:moveTo>
                    <a:pt x="0" y="1"/>
                  </a:moveTo>
                  <a:lnTo>
                    <a:pt x="0" y="15038"/>
                  </a:lnTo>
                  <a:lnTo>
                    <a:pt x="27730" y="15038"/>
                  </a:lnTo>
                  <a:lnTo>
                    <a:pt x="27730" y="1"/>
                  </a:lnTo>
                  <a:close/>
                </a:path>
              </a:pathLst>
            </a:custGeom>
            <a:solidFill>
              <a:srgbClr val="E75955"/>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37" name="Google Shape;3867;p67">
              <a:extLst>
                <a:ext uri="{FF2B5EF4-FFF2-40B4-BE49-F238E27FC236}">
                  <a16:creationId xmlns:a16="http://schemas.microsoft.com/office/drawing/2014/main" id="{8AB9BBC7-0538-4ED1-B38D-E4A69CE65F95}"/>
                </a:ext>
              </a:extLst>
            </p:cNvPr>
            <p:cNvSpPr/>
            <p:nvPr/>
          </p:nvSpPr>
          <p:spPr>
            <a:xfrm>
              <a:off x="3569772" y="3172071"/>
              <a:ext cx="2004456" cy="1152744"/>
            </a:xfrm>
            <a:custGeom>
              <a:avLst/>
              <a:gdLst/>
              <a:ahLst/>
              <a:cxnLst/>
              <a:rect l="l" t="t" r="r" b="b"/>
              <a:pathLst>
                <a:path w="29826" h="17145" extrusionOk="0">
                  <a:moveTo>
                    <a:pt x="27730" y="2107"/>
                  </a:moveTo>
                  <a:lnTo>
                    <a:pt x="27730" y="15038"/>
                  </a:lnTo>
                  <a:lnTo>
                    <a:pt x="2096" y="15038"/>
                  </a:lnTo>
                  <a:lnTo>
                    <a:pt x="2096" y="2107"/>
                  </a:lnTo>
                  <a:close/>
                  <a:moveTo>
                    <a:pt x="1" y="0"/>
                  </a:moveTo>
                  <a:lnTo>
                    <a:pt x="1" y="17145"/>
                  </a:lnTo>
                  <a:lnTo>
                    <a:pt x="29826" y="17145"/>
                  </a:lnTo>
                  <a:lnTo>
                    <a:pt x="29826" y="0"/>
                  </a:lnTo>
                  <a:close/>
                </a:path>
              </a:pathLst>
            </a:custGeom>
            <a:solidFill>
              <a:srgbClr val="F9B23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38" name="Google Shape;3868;p67">
              <a:extLst>
                <a:ext uri="{FF2B5EF4-FFF2-40B4-BE49-F238E27FC236}">
                  <a16:creationId xmlns:a16="http://schemas.microsoft.com/office/drawing/2014/main" id="{7FDFEB9F-1090-476B-834B-DFB0BB16241E}"/>
                </a:ext>
              </a:extLst>
            </p:cNvPr>
            <p:cNvSpPr/>
            <p:nvPr/>
          </p:nvSpPr>
          <p:spPr>
            <a:xfrm>
              <a:off x="4609971" y="3172071"/>
              <a:ext cx="964257" cy="1152744"/>
            </a:xfrm>
            <a:custGeom>
              <a:avLst/>
              <a:gdLst/>
              <a:ahLst/>
              <a:cxnLst/>
              <a:rect l="l" t="t" r="r" b="b"/>
              <a:pathLst>
                <a:path w="14348" h="17145" extrusionOk="0">
                  <a:moveTo>
                    <a:pt x="394" y="0"/>
                  </a:moveTo>
                  <a:cubicBezTo>
                    <a:pt x="465" y="1214"/>
                    <a:pt x="477" y="1024"/>
                    <a:pt x="489" y="2226"/>
                  </a:cubicBezTo>
                  <a:cubicBezTo>
                    <a:pt x="513" y="4548"/>
                    <a:pt x="453" y="6858"/>
                    <a:pt x="370" y="9180"/>
                  </a:cubicBezTo>
                  <a:cubicBezTo>
                    <a:pt x="263" y="11835"/>
                    <a:pt x="108" y="14490"/>
                    <a:pt x="1" y="17145"/>
                  </a:cubicBezTo>
                  <a:lnTo>
                    <a:pt x="14348" y="17145"/>
                  </a:lnTo>
                  <a:lnTo>
                    <a:pt x="14348" y="0"/>
                  </a:ln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39" name="Google Shape;3869;p67">
              <a:extLst>
                <a:ext uri="{FF2B5EF4-FFF2-40B4-BE49-F238E27FC236}">
                  <a16:creationId xmlns:a16="http://schemas.microsoft.com/office/drawing/2014/main" id="{EFB46F90-7F8F-4948-82D5-2135886DA88E}"/>
                </a:ext>
              </a:extLst>
            </p:cNvPr>
            <p:cNvSpPr/>
            <p:nvPr/>
          </p:nvSpPr>
          <p:spPr>
            <a:xfrm>
              <a:off x="3944238" y="3336931"/>
              <a:ext cx="36896" cy="819796"/>
            </a:xfrm>
            <a:custGeom>
              <a:avLst/>
              <a:gdLst/>
              <a:ahLst/>
              <a:cxnLst/>
              <a:rect l="l" t="t" r="r" b="b"/>
              <a:pathLst>
                <a:path w="549" h="12193" extrusionOk="0">
                  <a:moveTo>
                    <a:pt x="274" y="1"/>
                  </a:moveTo>
                  <a:cubicBezTo>
                    <a:pt x="274" y="1"/>
                    <a:pt x="274" y="48"/>
                    <a:pt x="263" y="132"/>
                  </a:cubicBezTo>
                  <a:cubicBezTo>
                    <a:pt x="251" y="227"/>
                    <a:pt x="239" y="358"/>
                    <a:pt x="227" y="525"/>
                  </a:cubicBezTo>
                  <a:cubicBezTo>
                    <a:pt x="191" y="858"/>
                    <a:pt x="155" y="1334"/>
                    <a:pt x="120" y="1906"/>
                  </a:cubicBezTo>
                  <a:cubicBezTo>
                    <a:pt x="84" y="2477"/>
                    <a:pt x="60" y="3144"/>
                    <a:pt x="36" y="3858"/>
                  </a:cubicBezTo>
                  <a:cubicBezTo>
                    <a:pt x="24" y="4216"/>
                    <a:pt x="13" y="4585"/>
                    <a:pt x="13" y="4954"/>
                  </a:cubicBezTo>
                  <a:cubicBezTo>
                    <a:pt x="1" y="5335"/>
                    <a:pt x="1" y="5716"/>
                    <a:pt x="1" y="6097"/>
                  </a:cubicBezTo>
                  <a:cubicBezTo>
                    <a:pt x="1" y="6478"/>
                    <a:pt x="1" y="6859"/>
                    <a:pt x="13" y="7240"/>
                  </a:cubicBezTo>
                  <a:cubicBezTo>
                    <a:pt x="13" y="7609"/>
                    <a:pt x="24" y="7978"/>
                    <a:pt x="36" y="8335"/>
                  </a:cubicBezTo>
                  <a:cubicBezTo>
                    <a:pt x="48" y="9049"/>
                    <a:pt x="84" y="9716"/>
                    <a:pt x="120" y="10288"/>
                  </a:cubicBezTo>
                  <a:cubicBezTo>
                    <a:pt x="155" y="10859"/>
                    <a:pt x="191" y="11335"/>
                    <a:pt x="227" y="11669"/>
                  </a:cubicBezTo>
                  <a:cubicBezTo>
                    <a:pt x="239" y="11835"/>
                    <a:pt x="251" y="11966"/>
                    <a:pt x="263" y="12062"/>
                  </a:cubicBezTo>
                  <a:cubicBezTo>
                    <a:pt x="274" y="12145"/>
                    <a:pt x="274" y="12193"/>
                    <a:pt x="274" y="12193"/>
                  </a:cubicBezTo>
                  <a:cubicBezTo>
                    <a:pt x="274" y="12193"/>
                    <a:pt x="286" y="12145"/>
                    <a:pt x="298" y="12062"/>
                  </a:cubicBezTo>
                  <a:cubicBezTo>
                    <a:pt x="298" y="11966"/>
                    <a:pt x="322" y="11835"/>
                    <a:pt x="334" y="11669"/>
                  </a:cubicBezTo>
                  <a:cubicBezTo>
                    <a:pt x="370" y="11335"/>
                    <a:pt x="405" y="10859"/>
                    <a:pt x="441" y="10288"/>
                  </a:cubicBezTo>
                  <a:cubicBezTo>
                    <a:pt x="477" y="9716"/>
                    <a:pt x="501" y="9049"/>
                    <a:pt x="525" y="8335"/>
                  </a:cubicBezTo>
                  <a:cubicBezTo>
                    <a:pt x="536" y="7978"/>
                    <a:pt x="536" y="7609"/>
                    <a:pt x="548" y="7240"/>
                  </a:cubicBezTo>
                  <a:cubicBezTo>
                    <a:pt x="548" y="6859"/>
                    <a:pt x="548" y="6478"/>
                    <a:pt x="548" y="6097"/>
                  </a:cubicBezTo>
                  <a:cubicBezTo>
                    <a:pt x="548" y="5716"/>
                    <a:pt x="548" y="5335"/>
                    <a:pt x="548" y="4954"/>
                  </a:cubicBezTo>
                  <a:cubicBezTo>
                    <a:pt x="536" y="4585"/>
                    <a:pt x="536" y="4216"/>
                    <a:pt x="525" y="3858"/>
                  </a:cubicBezTo>
                  <a:cubicBezTo>
                    <a:pt x="501" y="3144"/>
                    <a:pt x="465" y="2477"/>
                    <a:pt x="441" y="1906"/>
                  </a:cubicBezTo>
                  <a:cubicBezTo>
                    <a:pt x="405" y="1334"/>
                    <a:pt x="358" y="858"/>
                    <a:pt x="334" y="525"/>
                  </a:cubicBezTo>
                  <a:cubicBezTo>
                    <a:pt x="322" y="358"/>
                    <a:pt x="298" y="227"/>
                    <a:pt x="298" y="132"/>
                  </a:cubicBezTo>
                  <a:cubicBezTo>
                    <a:pt x="286" y="48"/>
                    <a:pt x="274"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40" name="Google Shape;3870;p67">
              <a:extLst>
                <a:ext uri="{FF2B5EF4-FFF2-40B4-BE49-F238E27FC236}">
                  <a16:creationId xmlns:a16="http://schemas.microsoft.com/office/drawing/2014/main" id="{290996FE-E1DE-41FF-904D-DC22C25D6E6F}"/>
                </a:ext>
              </a:extLst>
            </p:cNvPr>
            <p:cNvSpPr/>
            <p:nvPr/>
          </p:nvSpPr>
          <p:spPr>
            <a:xfrm>
              <a:off x="4350761" y="3336931"/>
              <a:ext cx="36828" cy="819796"/>
            </a:xfrm>
            <a:custGeom>
              <a:avLst/>
              <a:gdLst/>
              <a:ahLst/>
              <a:cxnLst/>
              <a:rect l="l" t="t" r="r" b="b"/>
              <a:pathLst>
                <a:path w="548" h="12193" extrusionOk="0">
                  <a:moveTo>
                    <a:pt x="274" y="1"/>
                  </a:moveTo>
                  <a:cubicBezTo>
                    <a:pt x="274" y="1"/>
                    <a:pt x="262" y="48"/>
                    <a:pt x="262" y="132"/>
                  </a:cubicBezTo>
                  <a:cubicBezTo>
                    <a:pt x="250" y="227"/>
                    <a:pt x="238" y="358"/>
                    <a:pt x="214" y="525"/>
                  </a:cubicBezTo>
                  <a:cubicBezTo>
                    <a:pt x="191" y="858"/>
                    <a:pt x="155" y="1334"/>
                    <a:pt x="119" y="1906"/>
                  </a:cubicBezTo>
                  <a:cubicBezTo>
                    <a:pt x="83" y="2477"/>
                    <a:pt x="48" y="3144"/>
                    <a:pt x="24" y="3858"/>
                  </a:cubicBezTo>
                  <a:cubicBezTo>
                    <a:pt x="24" y="4216"/>
                    <a:pt x="12" y="4585"/>
                    <a:pt x="12" y="4954"/>
                  </a:cubicBezTo>
                  <a:cubicBezTo>
                    <a:pt x="0" y="5335"/>
                    <a:pt x="0" y="5716"/>
                    <a:pt x="0" y="6097"/>
                  </a:cubicBezTo>
                  <a:cubicBezTo>
                    <a:pt x="0" y="6478"/>
                    <a:pt x="0" y="6859"/>
                    <a:pt x="0" y="7240"/>
                  </a:cubicBezTo>
                  <a:cubicBezTo>
                    <a:pt x="12" y="7609"/>
                    <a:pt x="24" y="7978"/>
                    <a:pt x="24" y="8335"/>
                  </a:cubicBezTo>
                  <a:cubicBezTo>
                    <a:pt x="48" y="9049"/>
                    <a:pt x="83" y="9716"/>
                    <a:pt x="119" y="10288"/>
                  </a:cubicBezTo>
                  <a:cubicBezTo>
                    <a:pt x="143" y="10859"/>
                    <a:pt x="191" y="11335"/>
                    <a:pt x="214" y="11669"/>
                  </a:cubicBezTo>
                  <a:cubicBezTo>
                    <a:pt x="226" y="11835"/>
                    <a:pt x="250" y="11966"/>
                    <a:pt x="262" y="12062"/>
                  </a:cubicBezTo>
                  <a:cubicBezTo>
                    <a:pt x="262" y="12145"/>
                    <a:pt x="274" y="12193"/>
                    <a:pt x="274" y="12193"/>
                  </a:cubicBezTo>
                  <a:cubicBezTo>
                    <a:pt x="274" y="12193"/>
                    <a:pt x="274" y="12145"/>
                    <a:pt x="286" y="12062"/>
                  </a:cubicBezTo>
                  <a:cubicBezTo>
                    <a:pt x="298" y="11966"/>
                    <a:pt x="310" y="11835"/>
                    <a:pt x="333" y="11669"/>
                  </a:cubicBezTo>
                  <a:cubicBezTo>
                    <a:pt x="357" y="11335"/>
                    <a:pt x="393" y="10859"/>
                    <a:pt x="429" y="10288"/>
                  </a:cubicBezTo>
                  <a:cubicBezTo>
                    <a:pt x="464" y="9716"/>
                    <a:pt x="500" y="9049"/>
                    <a:pt x="512" y="8335"/>
                  </a:cubicBezTo>
                  <a:cubicBezTo>
                    <a:pt x="524" y="7978"/>
                    <a:pt x="536" y="7609"/>
                    <a:pt x="536" y="7240"/>
                  </a:cubicBezTo>
                  <a:cubicBezTo>
                    <a:pt x="548" y="6859"/>
                    <a:pt x="548" y="6478"/>
                    <a:pt x="548" y="6097"/>
                  </a:cubicBezTo>
                  <a:cubicBezTo>
                    <a:pt x="548" y="5716"/>
                    <a:pt x="548" y="5335"/>
                    <a:pt x="536" y="4954"/>
                  </a:cubicBezTo>
                  <a:cubicBezTo>
                    <a:pt x="536" y="4585"/>
                    <a:pt x="524" y="4216"/>
                    <a:pt x="512" y="3858"/>
                  </a:cubicBezTo>
                  <a:cubicBezTo>
                    <a:pt x="500" y="3144"/>
                    <a:pt x="464" y="2477"/>
                    <a:pt x="429" y="1906"/>
                  </a:cubicBezTo>
                  <a:cubicBezTo>
                    <a:pt x="393" y="1334"/>
                    <a:pt x="357" y="858"/>
                    <a:pt x="321"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41" name="Google Shape;3871;p67">
              <a:extLst>
                <a:ext uri="{FF2B5EF4-FFF2-40B4-BE49-F238E27FC236}">
                  <a16:creationId xmlns:a16="http://schemas.microsoft.com/office/drawing/2014/main" id="{3B37EA19-BF1D-4159-B267-F085465866E8}"/>
                </a:ext>
              </a:extLst>
            </p:cNvPr>
            <p:cNvSpPr/>
            <p:nvPr/>
          </p:nvSpPr>
          <p:spPr>
            <a:xfrm>
              <a:off x="4756411" y="3336931"/>
              <a:ext cx="36896" cy="819796"/>
            </a:xfrm>
            <a:custGeom>
              <a:avLst/>
              <a:gdLst/>
              <a:ahLst/>
              <a:cxnLst/>
              <a:rect l="l" t="t" r="r" b="b"/>
              <a:pathLst>
                <a:path w="549" h="12193" extrusionOk="0">
                  <a:moveTo>
                    <a:pt x="274" y="1"/>
                  </a:moveTo>
                  <a:cubicBezTo>
                    <a:pt x="274" y="1"/>
                    <a:pt x="274" y="48"/>
                    <a:pt x="262" y="132"/>
                  </a:cubicBezTo>
                  <a:cubicBezTo>
                    <a:pt x="251" y="227"/>
                    <a:pt x="239" y="358"/>
                    <a:pt x="215" y="525"/>
                  </a:cubicBezTo>
                  <a:cubicBezTo>
                    <a:pt x="191" y="858"/>
                    <a:pt x="155" y="1334"/>
                    <a:pt x="120" y="1906"/>
                  </a:cubicBezTo>
                  <a:cubicBezTo>
                    <a:pt x="84" y="2477"/>
                    <a:pt x="48" y="3144"/>
                    <a:pt x="36" y="3858"/>
                  </a:cubicBezTo>
                  <a:cubicBezTo>
                    <a:pt x="24" y="4216"/>
                    <a:pt x="12" y="4585"/>
                    <a:pt x="12" y="4954"/>
                  </a:cubicBezTo>
                  <a:cubicBezTo>
                    <a:pt x="0" y="5335"/>
                    <a:pt x="0" y="5716"/>
                    <a:pt x="0" y="6097"/>
                  </a:cubicBezTo>
                  <a:cubicBezTo>
                    <a:pt x="0" y="6478"/>
                    <a:pt x="0" y="6859"/>
                    <a:pt x="12" y="7240"/>
                  </a:cubicBezTo>
                  <a:cubicBezTo>
                    <a:pt x="12" y="7609"/>
                    <a:pt x="24" y="7978"/>
                    <a:pt x="36" y="8335"/>
                  </a:cubicBezTo>
                  <a:cubicBezTo>
                    <a:pt x="48" y="9049"/>
                    <a:pt x="84" y="9716"/>
                    <a:pt x="120" y="10288"/>
                  </a:cubicBezTo>
                  <a:cubicBezTo>
                    <a:pt x="155" y="10859"/>
                    <a:pt x="191" y="11335"/>
                    <a:pt x="215" y="11669"/>
                  </a:cubicBezTo>
                  <a:cubicBezTo>
                    <a:pt x="239" y="11835"/>
                    <a:pt x="251" y="11966"/>
                    <a:pt x="262" y="12062"/>
                  </a:cubicBezTo>
                  <a:cubicBezTo>
                    <a:pt x="274" y="12145"/>
                    <a:pt x="274" y="12193"/>
                    <a:pt x="274" y="12193"/>
                  </a:cubicBezTo>
                  <a:cubicBezTo>
                    <a:pt x="274" y="12193"/>
                    <a:pt x="286" y="12145"/>
                    <a:pt x="286" y="12062"/>
                  </a:cubicBezTo>
                  <a:cubicBezTo>
                    <a:pt x="298" y="11966"/>
                    <a:pt x="310" y="11835"/>
                    <a:pt x="334" y="11669"/>
                  </a:cubicBezTo>
                  <a:cubicBezTo>
                    <a:pt x="358" y="11335"/>
                    <a:pt x="393" y="10859"/>
                    <a:pt x="429" y="10288"/>
                  </a:cubicBezTo>
                  <a:cubicBezTo>
                    <a:pt x="465" y="9716"/>
                    <a:pt x="501" y="9049"/>
                    <a:pt x="524" y="8335"/>
                  </a:cubicBezTo>
                  <a:cubicBezTo>
                    <a:pt x="524" y="7978"/>
                    <a:pt x="536" y="7609"/>
                    <a:pt x="536" y="7240"/>
                  </a:cubicBezTo>
                  <a:cubicBezTo>
                    <a:pt x="548" y="6859"/>
                    <a:pt x="548" y="6478"/>
                    <a:pt x="548" y="6097"/>
                  </a:cubicBezTo>
                  <a:cubicBezTo>
                    <a:pt x="548" y="5716"/>
                    <a:pt x="548" y="5335"/>
                    <a:pt x="536" y="4954"/>
                  </a:cubicBezTo>
                  <a:cubicBezTo>
                    <a:pt x="536" y="4585"/>
                    <a:pt x="524" y="4216"/>
                    <a:pt x="524" y="3858"/>
                  </a:cubicBezTo>
                  <a:cubicBezTo>
                    <a:pt x="501" y="3144"/>
                    <a:pt x="465" y="2477"/>
                    <a:pt x="429" y="1906"/>
                  </a:cubicBezTo>
                  <a:cubicBezTo>
                    <a:pt x="393" y="1334"/>
                    <a:pt x="358" y="858"/>
                    <a:pt x="334" y="525"/>
                  </a:cubicBezTo>
                  <a:cubicBezTo>
                    <a:pt x="310" y="358"/>
                    <a:pt x="298" y="227"/>
                    <a:pt x="286" y="132"/>
                  </a:cubicBezTo>
                  <a:cubicBezTo>
                    <a:pt x="286" y="48"/>
                    <a:pt x="274"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42" name="Google Shape;3872;p67">
              <a:extLst>
                <a:ext uri="{FF2B5EF4-FFF2-40B4-BE49-F238E27FC236}">
                  <a16:creationId xmlns:a16="http://schemas.microsoft.com/office/drawing/2014/main" id="{FFD01A01-228D-4EC6-8E96-E4F602E7D11A}"/>
                </a:ext>
              </a:extLst>
            </p:cNvPr>
            <p:cNvSpPr/>
            <p:nvPr/>
          </p:nvSpPr>
          <p:spPr>
            <a:xfrm>
              <a:off x="5162866" y="3336931"/>
              <a:ext cx="36896" cy="819796"/>
            </a:xfrm>
            <a:custGeom>
              <a:avLst/>
              <a:gdLst/>
              <a:ahLst/>
              <a:cxnLst/>
              <a:rect l="l" t="t" r="r" b="b"/>
              <a:pathLst>
                <a:path w="549" h="12193" extrusionOk="0">
                  <a:moveTo>
                    <a:pt x="275" y="1"/>
                  </a:moveTo>
                  <a:cubicBezTo>
                    <a:pt x="275" y="1"/>
                    <a:pt x="263" y="48"/>
                    <a:pt x="251" y="132"/>
                  </a:cubicBezTo>
                  <a:cubicBezTo>
                    <a:pt x="251" y="227"/>
                    <a:pt x="227" y="358"/>
                    <a:pt x="215" y="525"/>
                  </a:cubicBezTo>
                  <a:cubicBezTo>
                    <a:pt x="191" y="858"/>
                    <a:pt x="144" y="1334"/>
                    <a:pt x="108" y="1906"/>
                  </a:cubicBezTo>
                  <a:cubicBezTo>
                    <a:pt x="84" y="2477"/>
                    <a:pt x="48" y="3144"/>
                    <a:pt x="25" y="3858"/>
                  </a:cubicBezTo>
                  <a:cubicBezTo>
                    <a:pt x="13" y="4216"/>
                    <a:pt x="13" y="4585"/>
                    <a:pt x="1" y="4954"/>
                  </a:cubicBezTo>
                  <a:cubicBezTo>
                    <a:pt x="1" y="5335"/>
                    <a:pt x="1" y="5716"/>
                    <a:pt x="1" y="6097"/>
                  </a:cubicBezTo>
                  <a:cubicBezTo>
                    <a:pt x="1" y="6478"/>
                    <a:pt x="1" y="6859"/>
                    <a:pt x="1" y="7240"/>
                  </a:cubicBezTo>
                  <a:cubicBezTo>
                    <a:pt x="13" y="7609"/>
                    <a:pt x="13" y="7978"/>
                    <a:pt x="25" y="8335"/>
                  </a:cubicBezTo>
                  <a:cubicBezTo>
                    <a:pt x="48" y="9049"/>
                    <a:pt x="72" y="9716"/>
                    <a:pt x="108" y="10288"/>
                  </a:cubicBezTo>
                  <a:cubicBezTo>
                    <a:pt x="144" y="10859"/>
                    <a:pt x="179" y="11335"/>
                    <a:pt x="215" y="11669"/>
                  </a:cubicBezTo>
                  <a:cubicBezTo>
                    <a:pt x="227" y="11835"/>
                    <a:pt x="251" y="11966"/>
                    <a:pt x="251" y="12062"/>
                  </a:cubicBezTo>
                  <a:cubicBezTo>
                    <a:pt x="263" y="12145"/>
                    <a:pt x="275" y="12193"/>
                    <a:pt x="275" y="12193"/>
                  </a:cubicBezTo>
                  <a:cubicBezTo>
                    <a:pt x="275" y="12193"/>
                    <a:pt x="275" y="12145"/>
                    <a:pt x="287" y="12062"/>
                  </a:cubicBezTo>
                  <a:cubicBezTo>
                    <a:pt x="299" y="11966"/>
                    <a:pt x="310" y="11835"/>
                    <a:pt x="322" y="11669"/>
                  </a:cubicBezTo>
                  <a:cubicBezTo>
                    <a:pt x="358" y="11335"/>
                    <a:pt x="394" y="10859"/>
                    <a:pt x="429" y="10288"/>
                  </a:cubicBezTo>
                  <a:cubicBezTo>
                    <a:pt x="465" y="9716"/>
                    <a:pt x="501" y="9049"/>
                    <a:pt x="513" y="8335"/>
                  </a:cubicBezTo>
                  <a:cubicBezTo>
                    <a:pt x="525" y="7978"/>
                    <a:pt x="537" y="7609"/>
                    <a:pt x="537" y="7240"/>
                  </a:cubicBezTo>
                  <a:cubicBezTo>
                    <a:pt x="549" y="6859"/>
                    <a:pt x="549" y="6478"/>
                    <a:pt x="549" y="6097"/>
                  </a:cubicBezTo>
                  <a:cubicBezTo>
                    <a:pt x="549" y="5716"/>
                    <a:pt x="549" y="5335"/>
                    <a:pt x="537" y="4954"/>
                  </a:cubicBezTo>
                  <a:cubicBezTo>
                    <a:pt x="537" y="4585"/>
                    <a:pt x="525" y="4216"/>
                    <a:pt x="513" y="3858"/>
                  </a:cubicBezTo>
                  <a:cubicBezTo>
                    <a:pt x="501" y="3144"/>
                    <a:pt x="465" y="2477"/>
                    <a:pt x="429" y="1906"/>
                  </a:cubicBezTo>
                  <a:cubicBezTo>
                    <a:pt x="394" y="1334"/>
                    <a:pt x="358" y="858"/>
                    <a:pt x="322" y="525"/>
                  </a:cubicBezTo>
                  <a:cubicBezTo>
                    <a:pt x="310" y="358"/>
                    <a:pt x="299" y="227"/>
                    <a:pt x="287" y="132"/>
                  </a:cubicBezTo>
                  <a:cubicBezTo>
                    <a:pt x="275" y="48"/>
                    <a:pt x="275" y="1"/>
                    <a:pt x="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43" name="Google Shape;3873;p67">
              <a:extLst>
                <a:ext uri="{FF2B5EF4-FFF2-40B4-BE49-F238E27FC236}">
                  <a16:creationId xmlns:a16="http://schemas.microsoft.com/office/drawing/2014/main" id="{7B409881-9DBD-4C77-B645-1278FE964156}"/>
                </a:ext>
              </a:extLst>
            </p:cNvPr>
            <p:cNvSpPr/>
            <p:nvPr/>
          </p:nvSpPr>
          <p:spPr>
            <a:xfrm>
              <a:off x="3468158" y="3152035"/>
              <a:ext cx="2207684" cy="247425"/>
            </a:xfrm>
            <a:custGeom>
              <a:avLst/>
              <a:gdLst/>
              <a:ahLst/>
              <a:cxnLst/>
              <a:rect l="l" t="t" r="r" b="b"/>
              <a:pathLst>
                <a:path w="32850" h="3680" extrusionOk="0">
                  <a:moveTo>
                    <a:pt x="1084" y="0"/>
                  </a:moveTo>
                  <a:cubicBezTo>
                    <a:pt x="191" y="0"/>
                    <a:pt x="0" y="822"/>
                    <a:pt x="0" y="1834"/>
                  </a:cubicBezTo>
                  <a:cubicBezTo>
                    <a:pt x="0" y="2858"/>
                    <a:pt x="191" y="3679"/>
                    <a:pt x="1084" y="3679"/>
                  </a:cubicBezTo>
                  <a:lnTo>
                    <a:pt x="31766" y="3679"/>
                  </a:lnTo>
                  <a:cubicBezTo>
                    <a:pt x="32659" y="3679"/>
                    <a:pt x="32850" y="2858"/>
                    <a:pt x="32850" y="1834"/>
                  </a:cubicBezTo>
                  <a:cubicBezTo>
                    <a:pt x="32850" y="822"/>
                    <a:pt x="32659" y="0"/>
                    <a:pt x="31766" y="0"/>
                  </a:cubicBezTo>
                  <a:close/>
                </a:path>
              </a:pathLst>
            </a:custGeom>
            <a:solidFill>
              <a:srgbClr val="AF77B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44" name="Google Shape;3874;p67">
              <a:extLst>
                <a:ext uri="{FF2B5EF4-FFF2-40B4-BE49-F238E27FC236}">
                  <a16:creationId xmlns:a16="http://schemas.microsoft.com/office/drawing/2014/main" id="{418C800F-ABF7-406C-80E6-2271F421D460}"/>
                </a:ext>
              </a:extLst>
            </p:cNvPr>
            <p:cNvSpPr/>
            <p:nvPr/>
          </p:nvSpPr>
          <p:spPr>
            <a:xfrm>
              <a:off x="3468158" y="3247307"/>
              <a:ext cx="2207684" cy="56881"/>
            </a:xfrm>
            <a:custGeom>
              <a:avLst/>
              <a:gdLst/>
              <a:ahLst/>
              <a:cxnLst/>
              <a:rect l="l" t="t" r="r" b="b"/>
              <a:pathLst>
                <a:path w="32850" h="846" extrusionOk="0">
                  <a:moveTo>
                    <a:pt x="1084" y="0"/>
                  </a:moveTo>
                  <a:cubicBezTo>
                    <a:pt x="191" y="0"/>
                    <a:pt x="0" y="191"/>
                    <a:pt x="0" y="417"/>
                  </a:cubicBezTo>
                  <a:cubicBezTo>
                    <a:pt x="0" y="655"/>
                    <a:pt x="191" y="846"/>
                    <a:pt x="1084" y="846"/>
                  </a:cubicBezTo>
                  <a:lnTo>
                    <a:pt x="31766" y="846"/>
                  </a:lnTo>
                  <a:cubicBezTo>
                    <a:pt x="32659" y="846"/>
                    <a:pt x="32850" y="655"/>
                    <a:pt x="32850" y="417"/>
                  </a:cubicBezTo>
                  <a:cubicBezTo>
                    <a:pt x="32850" y="191"/>
                    <a:pt x="32659" y="0"/>
                    <a:pt x="31766"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45" name="Google Shape;3875;p67">
              <a:extLst>
                <a:ext uri="{FF2B5EF4-FFF2-40B4-BE49-F238E27FC236}">
                  <a16:creationId xmlns:a16="http://schemas.microsoft.com/office/drawing/2014/main" id="{D117D276-4545-4787-9139-B4A6FE980A34}"/>
                </a:ext>
              </a:extLst>
            </p:cNvPr>
            <p:cNvSpPr/>
            <p:nvPr/>
          </p:nvSpPr>
          <p:spPr>
            <a:xfrm>
              <a:off x="3546586" y="3986152"/>
              <a:ext cx="180109" cy="348277"/>
            </a:xfrm>
            <a:custGeom>
              <a:avLst/>
              <a:gdLst/>
              <a:ahLst/>
              <a:cxnLst/>
              <a:rect l="l" t="t" r="r" b="b"/>
              <a:pathLst>
                <a:path w="2680" h="5180" extrusionOk="0">
                  <a:moveTo>
                    <a:pt x="0" y="1"/>
                  </a:moveTo>
                  <a:lnTo>
                    <a:pt x="0" y="5180"/>
                  </a:lnTo>
                  <a:lnTo>
                    <a:pt x="2679" y="5180"/>
                  </a:lnTo>
                  <a:lnTo>
                    <a:pt x="2679" y="1"/>
                  </a:lnTo>
                  <a:close/>
                </a:path>
              </a:pathLst>
            </a:custGeom>
            <a:solidFill>
              <a:srgbClr val="AF77B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46" name="Google Shape;3876;p67">
              <a:extLst>
                <a:ext uri="{FF2B5EF4-FFF2-40B4-BE49-F238E27FC236}">
                  <a16:creationId xmlns:a16="http://schemas.microsoft.com/office/drawing/2014/main" id="{D1D9B5C9-0CED-475F-9F99-752AA0E3ADF7}"/>
                </a:ext>
              </a:extLst>
            </p:cNvPr>
            <p:cNvSpPr/>
            <p:nvPr/>
          </p:nvSpPr>
          <p:spPr>
            <a:xfrm>
              <a:off x="3546586"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rgbClr val="AF77B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47" name="Google Shape;3877;p67">
              <a:extLst>
                <a:ext uri="{FF2B5EF4-FFF2-40B4-BE49-F238E27FC236}">
                  <a16:creationId xmlns:a16="http://schemas.microsoft.com/office/drawing/2014/main" id="{78C4A3C4-5BB9-41A6-81B7-811D9FDA4932}"/>
                </a:ext>
              </a:extLst>
            </p:cNvPr>
            <p:cNvSpPr/>
            <p:nvPr/>
          </p:nvSpPr>
          <p:spPr>
            <a:xfrm>
              <a:off x="3585767" y="4019770"/>
              <a:ext cx="92071" cy="71336"/>
            </a:xfrm>
            <a:custGeom>
              <a:avLst/>
              <a:gdLst/>
              <a:ahLst/>
              <a:cxnLst/>
              <a:rect l="l" t="t" r="r" b="b"/>
              <a:pathLst>
                <a:path w="1370" h="1061" extrusionOk="0">
                  <a:moveTo>
                    <a:pt x="679" y="1"/>
                  </a:moveTo>
                  <a:cubicBezTo>
                    <a:pt x="1" y="1"/>
                    <a:pt x="1" y="1060"/>
                    <a:pt x="679" y="1060"/>
                  </a:cubicBezTo>
                  <a:cubicBezTo>
                    <a:pt x="1370" y="1060"/>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48" name="Google Shape;3878;p67">
              <a:extLst>
                <a:ext uri="{FF2B5EF4-FFF2-40B4-BE49-F238E27FC236}">
                  <a16:creationId xmlns:a16="http://schemas.microsoft.com/office/drawing/2014/main" id="{7AA65FFD-3861-45C6-87DE-80DA6E2ECB42}"/>
                </a:ext>
              </a:extLst>
            </p:cNvPr>
            <p:cNvSpPr/>
            <p:nvPr/>
          </p:nvSpPr>
          <p:spPr>
            <a:xfrm>
              <a:off x="3775419" y="4222281"/>
              <a:ext cx="92071" cy="71336"/>
            </a:xfrm>
            <a:custGeom>
              <a:avLst/>
              <a:gdLst/>
              <a:ahLst/>
              <a:cxnLst/>
              <a:rect l="l" t="t" r="r" b="b"/>
              <a:pathLst>
                <a:path w="1370" h="1061" extrusionOk="0">
                  <a:moveTo>
                    <a:pt x="691" y="1"/>
                  </a:moveTo>
                  <a:cubicBezTo>
                    <a:pt x="0" y="1"/>
                    <a:pt x="0" y="1061"/>
                    <a:pt x="691" y="1061"/>
                  </a:cubicBezTo>
                  <a:cubicBezTo>
                    <a:pt x="1370" y="1061"/>
                    <a:pt x="1370" y="1"/>
                    <a:pt x="691" y="1"/>
                  </a:cubicBezTo>
                  <a:close/>
                </a:path>
              </a:pathLst>
            </a:custGeom>
            <a:solidFill>
              <a:srgbClr val="513153"/>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49" name="Google Shape;3879;p67">
              <a:extLst>
                <a:ext uri="{FF2B5EF4-FFF2-40B4-BE49-F238E27FC236}">
                  <a16:creationId xmlns:a16="http://schemas.microsoft.com/office/drawing/2014/main" id="{EA9CAB16-4871-4E66-A2E4-704CA46A9883}"/>
                </a:ext>
              </a:extLst>
            </p:cNvPr>
            <p:cNvSpPr/>
            <p:nvPr/>
          </p:nvSpPr>
          <p:spPr>
            <a:xfrm>
              <a:off x="5417372" y="3986152"/>
              <a:ext cx="180042" cy="348277"/>
            </a:xfrm>
            <a:custGeom>
              <a:avLst/>
              <a:gdLst/>
              <a:ahLst/>
              <a:cxnLst/>
              <a:rect l="l" t="t" r="r" b="b"/>
              <a:pathLst>
                <a:path w="2679" h="5180" extrusionOk="0">
                  <a:moveTo>
                    <a:pt x="0" y="1"/>
                  </a:moveTo>
                  <a:lnTo>
                    <a:pt x="0" y="5180"/>
                  </a:lnTo>
                  <a:lnTo>
                    <a:pt x="2679" y="5180"/>
                  </a:lnTo>
                  <a:lnTo>
                    <a:pt x="2679" y="1"/>
                  </a:lnTo>
                  <a:close/>
                </a:path>
              </a:pathLst>
            </a:custGeom>
            <a:solidFill>
              <a:srgbClr val="AF77B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50" name="Google Shape;3880;p67">
              <a:extLst>
                <a:ext uri="{FF2B5EF4-FFF2-40B4-BE49-F238E27FC236}">
                  <a16:creationId xmlns:a16="http://schemas.microsoft.com/office/drawing/2014/main" id="{154B0877-1EB3-47A2-8B42-BEFC26414812}"/>
                </a:ext>
              </a:extLst>
            </p:cNvPr>
            <p:cNvSpPr/>
            <p:nvPr/>
          </p:nvSpPr>
          <p:spPr>
            <a:xfrm>
              <a:off x="5235717"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rgbClr val="AF77B2"/>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51" name="Google Shape;3881;p67">
              <a:extLst>
                <a:ext uri="{FF2B5EF4-FFF2-40B4-BE49-F238E27FC236}">
                  <a16:creationId xmlns:a16="http://schemas.microsoft.com/office/drawing/2014/main" id="{D838C7A8-6F46-4B08-B3CF-C4CF08D3F152}"/>
                </a:ext>
              </a:extLst>
            </p:cNvPr>
            <p:cNvSpPr/>
            <p:nvPr/>
          </p:nvSpPr>
          <p:spPr>
            <a:xfrm>
              <a:off x="5466163" y="4019770"/>
              <a:ext cx="92071" cy="71336"/>
            </a:xfrm>
            <a:custGeom>
              <a:avLst/>
              <a:gdLst/>
              <a:ahLst/>
              <a:cxnLst/>
              <a:rect l="l" t="t" r="r" b="b"/>
              <a:pathLst>
                <a:path w="1370" h="1061" extrusionOk="0">
                  <a:moveTo>
                    <a:pt x="691" y="1"/>
                  </a:moveTo>
                  <a:cubicBezTo>
                    <a:pt x="0" y="1"/>
                    <a:pt x="0" y="1060"/>
                    <a:pt x="691" y="1060"/>
                  </a:cubicBezTo>
                  <a:cubicBezTo>
                    <a:pt x="1370" y="1060"/>
                    <a:pt x="1370" y="1"/>
                    <a:pt x="691" y="1"/>
                  </a:cubicBezTo>
                  <a:close/>
                </a:path>
              </a:pathLst>
            </a:custGeom>
            <a:solidFill>
              <a:srgbClr val="513153"/>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52" name="Google Shape;3882;p67">
              <a:extLst>
                <a:ext uri="{FF2B5EF4-FFF2-40B4-BE49-F238E27FC236}">
                  <a16:creationId xmlns:a16="http://schemas.microsoft.com/office/drawing/2014/main" id="{571162DE-AD1F-41D5-89E5-9CA757580FBD}"/>
                </a:ext>
              </a:extLst>
            </p:cNvPr>
            <p:cNvSpPr/>
            <p:nvPr/>
          </p:nvSpPr>
          <p:spPr>
            <a:xfrm>
              <a:off x="5276510" y="4222281"/>
              <a:ext cx="92071" cy="71336"/>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53" name="Google Shape;3883;p67">
              <a:extLst>
                <a:ext uri="{FF2B5EF4-FFF2-40B4-BE49-F238E27FC236}">
                  <a16:creationId xmlns:a16="http://schemas.microsoft.com/office/drawing/2014/main" id="{C315E359-7B3B-4205-B27D-5B5CC21168F8}"/>
                </a:ext>
              </a:extLst>
            </p:cNvPr>
            <p:cNvSpPr/>
            <p:nvPr/>
          </p:nvSpPr>
          <p:spPr>
            <a:xfrm>
              <a:off x="4273139" y="2947909"/>
              <a:ext cx="597788" cy="652448"/>
            </a:xfrm>
            <a:custGeom>
              <a:avLst/>
              <a:gdLst/>
              <a:ahLst/>
              <a:cxnLst/>
              <a:rect l="l" t="t" r="r" b="b"/>
              <a:pathLst>
                <a:path w="8895" h="9704" extrusionOk="0">
                  <a:moveTo>
                    <a:pt x="3358" y="0"/>
                  </a:moveTo>
                  <a:cubicBezTo>
                    <a:pt x="1512" y="0"/>
                    <a:pt x="0" y="1512"/>
                    <a:pt x="0" y="3370"/>
                  </a:cubicBezTo>
                  <a:lnTo>
                    <a:pt x="0" y="6346"/>
                  </a:lnTo>
                  <a:cubicBezTo>
                    <a:pt x="0" y="8192"/>
                    <a:pt x="1512" y="9704"/>
                    <a:pt x="3358" y="9704"/>
                  </a:cubicBezTo>
                  <a:lnTo>
                    <a:pt x="5537" y="9704"/>
                  </a:lnTo>
                  <a:cubicBezTo>
                    <a:pt x="7382" y="9704"/>
                    <a:pt x="8894" y="8192"/>
                    <a:pt x="8894" y="6346"/>
                  </a:cubicBezTo>
                  <a:lnTo>
                    <a:pt x="8894" y="3370"/>
                  </a:lnTo>
                  <a:cubicBezTo>
                    <a:pt x="8894" y="1512"/>
                    <a:pt x="7382" y="0"/>
                    <a:pt x="5537" y="0"/>
                  </a:cubicBezTo>
                  <a:close/>
                </a:path>
              </a:pathLst>
            </a:custGeom>
            <a:solidFill>
              <a:srgbClr val="9EE9FF"/>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54" name="Google Shape;3884;p67">
              <a:extLst>
                <a:ext uri="{FF2B5EF4-FFF2-40B4-BE49-F238E27FC236}">
                  <a16:creationId xmlns:a16="http://schemas.microsoft.com/office/drawing/2014/main" id="{5217C81C-415B-4877-B190-44A332A14AFA}"/>
                </a:ext>
              </a:extLst>
            </p:cNvPr>
            <p:cNvSpPr/>
            <p:nvPr/>
          </p:nvSpPr>
          <p:spPr>
            <a:xfrm>
              <a:off x="4343503" y="3018372"/>
              <a:ext cx="456994" cy="511591"/>
            </a:xfrm>
            <a:custGeom>
              <a:avLst/>
              <a:gdLst/>
              <a:ahLst/>
              <a:cxnLst/>
              <a:rect l="l" t="t" r="r" b="b"/>
              <a:pathLst>
                <a:path w="6800" h="7609" extrusionOk="0">
                  <a:moveTo>
                    <a:pt x="2311" y="0"/>
                  </a:moveTo>
                  <a:cubicBezTo>
                    <a:pt x="1037" y="0"/>
                    <a:pt x="1" y="1036"/>
                    <a:pt x="1" y="2322"/>
                  </a:cubicBezTo>
                  <a:lnTo>
                    <a:pt x="1" y="5298"/>
                  </a:lnTo>
                  <a:cubicBezTo>
                    <a:pt x="1" y="6572"/>
                    <a:pt x="1037" y="7608"/>
                    <a:pt x="2311" y="7608"/>
                  </a:cubicBezTo>
                  <a:lnTo>
                    <a:pt x="4490" y="7608"/>
                  </a:lnTo>
                  <a:cubicBezTo>
                    <a:pt x="5763" y="7608"/>
                    <a:pt x="6799" y="6572"/>
                    <a:pt x="6799" y="5298"/>
                  </a:cubicBezTo>
                  <a:lnTo>
                    <a:pt x="6799" y="2322"/>
                  </a:lnTo>
                  <a:cubicBezTo>
                    <a:pt x="6799" y="1036"/>
                    <a:pt x="5763" y="0"/>
                    <a:pt x="4490" y="0"/>
                  </a:cubicBezTo>
                  <a:close/>
                </a:path>
              </a:pathLst>
            </a:custGeom>
            <a:solidFill>
              <a:srgbClr val="E75955"/>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sp>
          <p:nvSpPr>
            <p:cNvPr id="155" name="Google Shape;3885;p67">
              <a:extLst>
                <a:ext uri="{FF2B5EF4-FFF2-40B4-BE49-F238E27FC236}">
                  <a16:creationId xmlns:a16="http://schemas.microsoft.com/office/drawing/2014/main" id="{34E50633-354D-4CF5-A9A4-76FAE352CB8D}"/>
                </a:ext>
              </a:extLst>
            </p:cNvPr>
            <p:cNvSpPr/>
            <p:nvPr/>
          </p:nvSpPr>
          <p:spPr>
            <a:xfrm>
              <a:off x="4510776" y="3155195"/>
              <a:ext cx="122448" cy="237877"/>
            </a:xfrm>
            <a:custGeom>
              <a:avLst/>
              <a:gdLst/>
              <a:ahLst/>
              <a:cxnLst/>
              <a:rect l="l" t="t" r="r" b="b"/>
              <a:pathLst>
                <a:path w="1822" h="3538" extrusionOk="0">
                  <a:moveTo>
                    <a:pt x="905" y="1"/>
                  </a:moveTo>
                  <a:cubicBezTo>
                    <a:pt x="405" y="1"/>
                    <a:pt x="0" y="406"/>
                    <a:pt x="0" y="918"/>
                  </a:cubicBezTo>
                  <a:cubicBezTo>
                    <a:pt x="0" y="1263"/>
                    <a:pt x="203" y="1573"/>
                    <a:pt x="500" y="1727"/>
                  </a:cubicBezTo>
                  <a:lnTo>
                    <a:pt x="48" y="3537"/>
                  </a:lnTo>
                  <a:lnTo>
                    <a:pt x="1762" y="3537"/>
                  </a:lnTo>
                  <a:lnTo>
                    <a:pt x="1310" y="1727"/>
                  </a:lnTo>
                  <a:cubicBezTo>
                    <a:pt x="1620" y="1573"/>
                    <a:pt x="1822" y="1263"/>
                    <a:pt x="1822" y="918"/>
                  </a:cubicBezTo>
                  <a:cubicBezTo>
                    <a:pt x="1822" y="406"/>
                    <a:pt x="1417" y="1"/>
                    <a:pt x="905" y="1"/>
                  </a:cubicBezTo>
                  <a:close/>
                </a:path>
              </a:pathLst>
            </a:custGeom>
            <a:solidFill>
              <a:srgbClr val="513153"/>
            </a:solidFill>
            <a:ln>
              <a:noFill/>
            </a:ln>
          </p:spPr>
          <p:txBody>
            <a:bodyPr spcFirstLastPara="1" wrap="square" lIns="91425" tIns="91425" rIns="91425" bIns="91425" anchor="ctr" anchorCtr="0">
              <a:noAutofit/>
            </a:bodyPr>
            <a:lstStyle/>
            <a:p>
              <a:pPr marL="0" lvl="0" indent="0" algn="l">
                <a:spcBef>
                  <a:spcPts val="0"/>
                </a:spcBef>
                <a:spcAft>
                  <a:spcPts val="0"/>
                </a:spcAft>
                <a:buNone/>
              </a:pPr>
              <a:endParaRPr/>
            </a:p>
          </p:txBody>
        </p:sp>
      </p:grpSp>
      <p:sp>
        <p:nvSpPr>
          <p:cNvPr id="156" name="Google Shape;792;p29">
            <a:extLst>
              <a:ext uri="{FF2B5EF4-FFF2-40B4-BE49-F238E27FC236}">
                <a16:creationId xmlns:a16="http://schemas.microsoft.com/office/drawing/2014/main" id="{D8E917F7-78DD-4149-82D9-12D3ED46B422}"/>
              </a:ext>
            </a:extLst>
          </p:cNvPr>
          <p:cNvSpPr txBox="1">
            <a:spLocks/>
          </p:cNvSpPr>
          <p:nvPr/>
        </p:nvSpPr>
        <p:spPr>
          <a:xfrm>
            <a:off x="2555722" y="3045173"/>
            <a:ext cx="2200293" cy="35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3600" b="1" dirty="0">
                <a:solidFill>
                  <a:schemeClr val="tx1">
                    <a:lumMod val="60000"/>
                    <a:lumOff val="40000"/>
                  </a:schemeClr>
                </a:solidFill>
              </a:rPr>
              <a:t>الإسلام ليس دين مساواة بالـ دين عدل</a:t>
            </a:r>
          </a:p>
        </p:txBody>
      </p:sp>
      <p:grpSp>
        <p:nvGrpSpPr>
          <p:cNvPr id="157" name="Google Shape;973;p32">
            <a:extLst>
              <a:ext uri="{FF2B5EF4-FFF2-40B4-BE49-F238E27FC236}">
                <a16:creationId xmlns:a16="http://schemas.microsoft.com/office/drawing/2014/main" id="{75BECE3B-E4E4-4C36-AEEF-CAAD31AAC925}"/>
              </a:ext>
            </a:extLst>
          </p:cNvPr>
          <p:cNvGrpSpPr/>
          <p:nvPr/>
        </p:nvGrpSpPr>
        <p:grpSpPr>
          <a:xfrm rot="-1039541">
            <a:off x="1032159" y="655150"/>
            <a:ext cx="509818" cy="508826"/>
            <a:chOff x="-1158200" y="1575175"/>
            <a:chExt cx="491503" cy="490546"/>
          </a:xfrm>
        </p:grpSpPr>
        <p:sp>
          <p:nvSpPr>
            <p:cNvPr id="158" name="Google Shape;974;p32">
              <a:extLst>
                <a:ext uri="{FF2B5EF4-FFF2-40B4-BE49-F238E27FC236}">
                  <a16:creationId xmlns:a16="http://schemas.microsoft.com/office/drawing/2014/main" id="{C780F6F9-A62B-41AF-B7D0-FAAE6A5E1B1E}"/>
                </a:ext>
              </a:extLst>
            </p:cNvPr>
            <p:cNvSpPr/>
            <p:nvPr/>
          </p:nvSpPr>
          <p:spPr>
            <a:xfrm>
              <a:off x="-1158200" y="1575175"/>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75;p32">
              <a:extLst>
                <a:ext uri="{FF2B5EF4-FFF2-40B4-BE49-F238E27FC236}">
                  <a16:creationId xmlns:a16="http://schemas.microsoft.com/office/drawing/2014/main" id="{D7E3898F-D96A-4BE0-B0E8-F53D8095BD25}"/>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976;p32">
              <a:extLst>
                <a:ext uri="{FF2B5EF4-FFF2-40B4-BE49-F238E27FC236}">
                  <a16:creationId xmlns:a16="http://schemas.microsoft.com/office/drawing/2014/main" id="{2E73C3F7-FB79-44F3-AFF3-204641440D7F}"/>
                </a:ext>
              </a:extLst>
            </p:cNvPr>
            <p:cNvGrpSpPr/>
            <p:nvPr/>
          </p:nvGrpSpPr>
          <p:grpSpPr>
            <a:xfrm>
              <a:off x="-983111" y="1726279"/>
              <a:ext cx="137883" cy="49495"/>
              <a:chOff x="-983107" y="1726290"/>
              <a:chExt cx="137883" cy="49495"/>
            </a:xfrm>
          </p:grpSpPr>
          <p:sp>
            <p:nvSpPr>
              <p:cNvPr id="161" name="Google Shape;978;p32">
                <a:extLst>
                  <a:ext uri="{FF2B5EF4-FFF2-40B4-BE49-F238E27FC236}">
                    <a16:creationId xmlns:a16="http://schemas.microsoft.com/office/drawing/2014/main" id="{3C8284AC-3F72-4921-B48E-6D37C01B3C49}"/>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79;p32">
                <a:extLst>
                  <a:ext uri="{FF2B5EF4-FFF2-40B4-BE49-F238E27FC236}">
                    <a16:creationId xmlns:a16="http://schemas.microsoft.com/office/drawing/2014/main" id="{F72CFD3E-A047-4A86-B960-C8446EA6AB4C}"/>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Google Shape;982;p32">
            <a:extLst>
              <a:ext uri="{FF2B5EF4-FFF2-40B4-BE49-F238E27FC236}">
                <a16:creationId xmlns:a16="http://schemas.microsoft.com/office/drawing/2014/main" id="{7B3DAF0C-B0DE-498C-AF9D-8756D8A2761B}"/>
              </a:ext>
            </a:extLst>
          </p:cNvPr>
          <p:cNvGrpSpPr/>
          <p:nvPr/>
        </p:nvGrpSpPr>
        <p:grpSpPr>
          <a:xfrm rot="1557888">
            <a:off x="1483316" y="1354005"/>
            <a:ext cx="358788" cy="358156"/>
            <a:chOff x="-1158200" y="1575176"/>
            <a:chExt cx="491503" cy="490546"/>
          </a:xfrm>
        </p:grpSpPr>
        <p:sp>
          <p:nvSpPr>
            <p:cNvPr id="164" name="Google Shape;983;p32">
              <a:extLst>
                <a:ext uri="{FF2B5EF4-FFF2-40B4-BE49-F238E27FC236}">
                  <a16:creationId xmlns:a16="http://schemas.microsoft.com/office/drawing/2014/main" id="{8FE55EDB-3301-4337-AF7C-563400256B33}"/>
                </a:ext>
              </a:extLst>
            </p:cNvPr>
            <p:cNvSpPr/>
            <p:nvPr/>
          </p:nvSpPr>
          <p:spPr>
            <a:xfrm>
              <a:off x="-1158200" y="1575176"/>
              <a:ext cx="491503" cy="490546"/>
            </a:xfrm>
            <a:custGeom>
              <a:avLst/>
              <a:gdLst/>
              <a:ahLst/>
              <a:cxnLst/>
              <a:rect l="l" t="t" r="r" b="b"/>
              <a:pathLst>
                <a:path w="5466" h="5454" extrusionOk="0">
                  <a:moveTo>
                    <a:pt x="2727" y="0"/>
                  </a:moveTo>
                  <a:cubicBezTo>
                    <a:pt x="1227" y="0"/>
                    <a:pt x="1" y="1215"/>
                    <a:pt x="1" y="2727"/>
                  </a:cubicBezTo>
                  <a:cubicBezTo>
                    <a:pt x="1" y="4239"/>
                    <a:pt x="1227" y="5453"/>
                    <a:pt x="2727" y="5453"/>
                  </a:cubicBezTo>
                  <a:cubicBezTo>
                    <a:pt x="4239" y="5453"/>
                    <a:pt x="5466" y="4239"/>
                    <a:pt x="5466" y="2727"/>
                  </a:cubicBezTo>
                  <a:cubicBezTo>
                    <a:pt x="5466" y="1215"/>
                    <a:pt x="4239" y="0"/>
                    <a:pt x="2727" y="0"/>
                  </a:cubicBezTo>
                  <a:close/>
                </a:path>
              </a:pathLst>
            </a:custGeom>
            <a:solidFill>
              <a:srgbClr val="FBB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84;p32">
              <a:extLst>
                <a:ext uri="{FF2B5EF4-FFF2-40B4-BE49-F238E27FC236}">
                  <a16:creationId xmlns:a16="http://schemas.microsoft.com/office/drawing/2014/main" id="{661A897B-F0B0-4FAE-8BE4-AFAF91CA73A9}"/>
                </a:ext>
              </a:extLst>
            </p:cNvPr>
            <p:cNvSpPr/>
            <p:nvPr/>
          </p:nvSpPr>
          <p:spPr>
            <a:xfrm>
              <a:off x="-1143683" y="1588636"/>
              <a:ext cx="462470" cy="463624"/>
            </a:xfrm>
            <a:custGeom>
              <a:avLst/>
              <a:gdLst/>
              <a:ahLst/>
              <a:cxnLst/>
              <a:rect l="l" t="t" r="r" b="b"/>
              <a:pathLst>
                <a:path w="5371" h="5383" extrusionOk="0">
                  <a:moveTo>
                    <a:pt x="2727" y="572"/>
                  </a:moveTo>
                  <a:cubicBezTo>
                    <a:pt x="2977" y="572"/>
                    <a:pt x="3227" y="620"/>
                    <a:pt x="3453" y="715"/>
                  </a:cubicBezTo>
                  <a:cubicBezTo>
                    <a:pt x="3572" y="763"/>
                    <a:pt x="3679" y="811"/>
                    <a:pt x="3787" y="882"/>
                  </a:cubicBezTo>
                  <a:cubicBezTo>
                    <a:pt x="3941" y="977"/>
                    <a:pt x="4084" y="1096"/>
                    <a:pt x="4215" y="1227"/>
                  </a:cubicBezTo>
                  <a:cubicBezTo>
                    <a:pt x="4346" y="1358"/>
                    <a:pt x="4453" y="1513"/>
                    <a:pt x="4549" y="1668"/>
                  </a:cubicBezTo>
                  <a:cubicBezTo>
                    <a:pt x="4549" y="1668"/>
                    <a:pt x="4549" y="1680"/>
                    <a:pt x="4549" y="1680"/>
                  </a:cubicBezTo>
                  <a:cubicBezTo>
                    <a:pt x="4608" y="1787"/>
                    <a:pt x="4656" y="1894"/>
                    <a:pt x="4691" y="2013"/>
                  </a:cubicBezTo>
                  <a:cubicBezTo>
                    <a:pt x="4775" y="2251"/>
                    <a:pt x="4811" y="2489"/>
                    <a:pt x="4811" y="2739"/>
                  </a:cubicBezTo>
                  <a:cubicBezTo>
                    <a:pt x="4787" y="3513"/>
                    <a:pt x="4358" y="4192"/>
                    <a:pt x="3703" y="4549"/>
                  </a:cubicBezTo>
                  <a:cubicBezTo>
                    <a:pt x="3596" y="4609"/>
                    <a:pt x="3489" y="4656"/>
                    <a:pt x="3370" y="4704"/>
                  </a:cubicBezTo>
                  <a:lnTo>
                    <a:pt x="3358" y="4704"/>
                  </a:lnTo>
                  <a:cubicBezTo>
                    <a:pt x="3310" y="4716"/>
                    <a:pt x="3251" y="4740"/>
                    <a:pt x="3203" y="4752"/>
                  </a:cubicBezTo>
                  <a:cubicBezTo>
                    <a:pt x="3045" y="4791"/>
                    <a:pt x="2888" y="4814"/>
                    <a:pt x="2730" y="4814"/>
                  </a:cubicBezTo>
                  <a:cubicBezTo>
                    <a:pt x="2697" y="4814"/>
                    <a:pt x="2664" y="4813"/>
                    <a:pt x="2632" y="4811"/>
                  </a:cubicBezTo>
                  <a:cubicBezTo>
                    <a:pt x="2382" y="4811"/>
                    <a:pt x="2144" y="4763"/>
                    <a:pt x="1917" y="4668"/>
                  </a:cubicBezTo>
                  <a:cubicBezTo>
                    <a:pt x="1108" y="4359"/>
                    <a:pt x="536" y="3561"/>
                    <a:pt x="560" y="2644"/>
                  </a:cubicBezTo>
                  <a:cubicBezTo>
                    <a:pt x="584" y="1870"/>
                    <a:pt x="1012" y="1192"/>
                    <a:pt x="1667" y="834"/>
                  </a:cubicBezTo>
                  <a:cubicBezTo>
                    <a:pt x="1774" y="775"/>
                    <a:pt x="1882" y="727"/>
                    <a:pt x="2001" y="680"/>
                  </a:cubicBezTo>
                  <a:cubicBezTo>
                    <a:pt x="2060" y="668"/>
                    <a:pt x="2108" y="644"/>
                    <a:pt x="2167" y="632"/>
                  </a:cubicBezTo>
                  <a:cubicBezTo>
                    <a:pt x="2358" y="584"/>
                    <a:pt x="2536" y="572"/>
                    <a:pt x="2727" y="572"/>
                  </a:cubicBezTo>
                  <a:close/>
                  <a:moveTo>
                    <a:pt x="2739" y="1"/>
                  </a:moveTo>
                  <a:cubicBezTo>
                    <a:pt x="2715" y="1"/>
                    <a:pt x="2703" y="25"/>
                    <a:pt x="2703" y="49"/>
                  </a:cubicBezTo>
                  <a:lnTo>
                    <a:pt x="2691" y="489"/>
                  </a:lnTo>
                  <a:cubicBezTo>
                    <a:pt x="2584" y="489"/>
                    <a:pt x="2489" y="489"/>
                    <a:pt x="2394" y="501"/>
                  </a:cubicBezTo>
                  <a:lnTo>
                    <a:pt x="2322" y="72"/>
                  </a:lnTo>
                  <a:cubicBezTo>
                    <a:pt x="2322" y="49"/>
                    <a:pt x="2298" y="37"/>
                    <a:pt x="2274" y="37"/>
                  </a:cubicBezTo>
                  <a:cubicBezTo>
                    <a:pt x="2251" y="37"/>
                    <a:pt x="2239" y="60"/>
                    <a:pt x="2239" y="84"/>
                  </a:cubicBezTo>
                  <a:lnTo>
                    <a:pt x="2310" y="513"/>
                  </a:lnTo>
                  <a:cubicBezTo>
                    <a:pt x="2251" y="525"/>
                    <a:pt x="2203" y="537"/>
                    <a:pt x="2144" y="549"/>
                  </a:cubicBezTo>
                  <a:cubicBezTo>
                    <a:pt x="2108" y="561"/>
                    <a:pt x="2060" y="572"/>
                    <a:pt x="2013" y="584"/>
                  </a:cubicBezTo>
                  <a:lnTo>
                    <a:pt x="1870" y="180"/>
                  </a:lnTo>
                  <a:cubicBezTo>
                    <a:pt x="1870" y="156"/>
                    <a:pt x="1846" y="144"/>
                    <a:pt x="1822" y="144"/>
                  </a:cubicBezTo>
                  <a:cubicBezTo>
                    <a:pt x="1798" y="156"/>
                    <a:pt x="1786" y="180"/>
                    <a:pt x="1798" y="203"/>
                  </a:cubicBezTo>
                  <a:lnTo>
                    <a:pt x="1941" y="620"/>
                  </a:lnTo>
                  <a:cubicBezTo>
                    <a:pt x="1846" y="656"/>
                    <a:pt x="1751" y="692"/>
                    <a:pt x="1655" y="739"/>
                  </a:cubicBezTo>
                  <a:lnTo>
                    <a:pt x="1453" y="358"/>
                  </a:lnTo>
                  <a:cubicBezTo>
                    <a:pt x="1444" y="341"/>
                    <a:pt x="1429" y="330"/>
                    <a:pt x="1412" y="330"/>
                  </a:cubicBezTo>
                  <a:cubicBezTo>
                    <a:pt x="1406" y="330"/>
                    <a:pt x="1400" y="331"/>
                    <a:pt x="1393" y="334"/>
                  </a:cubicBezTo>
                  <a:cubicBezTo>
                    <a:pt x="1370" y="346"/>
                    <a:pt x="1370" y="370"/>
                    <a:pt x="1382" y="394"/>
                  </a:cubicBezTo>
                  <a:lnTo>
                    <a:pt x="1584" y="775"/>
                  </a:lnTo>
                  <a:cubicBezTo>
                    <a:pt x="1501" y="834"/>
                    <a:pt x="1417" y="882"/>
                    <a:pt x="1334" y="942"/>
                  </a:cubicBezTo>
                  <a:lnTo>
                    <a:pt x="1060" y="608"/>
                  </a:lnTo>
                  <a:cubicBezTo>
                    <a:pt x="1053" y="594"/>
                    <a:pt x="1042" y="588"/>
                    <a:pt x="1029" y="588"/>
                  </a:cubicBezTo>
                  <a:cubicBezTo>
                    <a:pt x="1020" y="588"/>
                    <a:pt x="1010" y="591"/>
                    <a:pt x="1001" y="596"/>
                  </a:cubicBezTo>
                  <a:cubicBezTo>
                    <a:pt x="989" y="608"/>
                    <a:pt x="977" y="632"/>
                    <a:pt x="1001" y="656"/>
                  </a:cubicBezTo>
                  <a:lnTo>
                    <a:pt x="1274" y="1001"/>
                  </a:lnTo>
                  <a:cubicBezTo>
                    <a:pt x="1191" y="1061"/>
                    <a:pt x="1120" y="1132"/>
                    <a:pt x="1060" y="1203"/>
                  </a:cubicBezTo>
                  <a:lnTo>
                    <a:pt x="727" y="918"/>
                  </a:lnTo>
                  <a:cubicBezTo>
                    <a:pt x="715" y="912"/>
                    <a:pt x="703" y="909"/>
                    <a:pt x="692" y="909"/>
                  </a:cubicBezTo>
                  <a:cubicBezTo>
                    <a:pt x="682" y="909"/>
                    <a:pt x="673" y="912"/>
                    <a:pt x="667" y="918"/>
                  </a:cubicBezTo>
                  <a:cubicBezTo>
                    <a:pt x="643" y="942"/>
                    <a:pt x="655" y="965"/>
                    <a:pt x="667" y="977"/>
                  </a:cubicBezTo>
                  <a:lnTo>
                    <a:pt x="1001" y="1275"/>
                  </a:lnTo>
                  <a:cubicBezTo>
                    <a:pt x="929" y="1346"/>
                    <a:pt x="870" y="1430"/>
                    <a:pt x="822" y="1513"/>
                  </a:cubicBezTo>
                  <a:lnTo>
                    <a:pt x="441" y="1287"/>
                  </a:lnTo>
                  <a:cubicBezTo>
                    <a:pt x="436" y="1282"/>
                    <a:pt x="427" y="1279"/>
                    <a:pt x="417" y="1279"/>
                  </a:cubicBezTo>
                  <a:cubicBezTo>
                    <a:pt x="404" y="1279"/>
                    <a:pt x="388" y="1285"/>
                    <a:pt x="381" y="1299"/>
                  </a:cubicBezTo>
                  <a:cubicBezTo>
                    <a:pt x="369" y="1323"/>
                    <a:pt x="381" y="1346"/>
                    <a:pt x="405" y="1358"/>
                  </a:cubicBezTo>
                  <a:lnTo>
                    <a:pt x="774" y="1584"/>
                  </a:lnTo>
                  <a:cubicBezTo>
                    <a:pt x="727" y="1668"/>
                    <a:pt x="679" y="1763"/>
                    <a:pt x="643" y="1858"/>
                  </a:cubicBezTo>
                  <a:lnTo>
                    <a:pt x="239" y="1692"/>
                  </a:lnTo>
                  <a:cubicBezTo>
                    <a:pt x="232" y="1688"/>
                    <a:pt x="226" y="1687"/>
                    <a:pt x="220" y="1687"/>
                  </a:cubicBezTo>
                  <a:cubicBezTo>
                    <a:pt x="203" y="1687"/>
                    <a:pt x="188" y="1698"/>
                    <a:pt x="179" y="1715"/>
                  </a:cubicBezTo>
                  <a:cubicBezTo>
                    <a:pt x="167" y="1739"/>
                    <a:pt x="179" y="1763"/>
                    <a:pt x="203" y="1775"/>
                  </a:cubicBezTo>
                  <a:lnTo>
                    <a:pt x="620" y="1930"/>
                  </a:lnTo>
                  <a:cubicBezTo>
                    <a:pt x="584" y="2025"/>
                    <a:pt x="548" y="2120"/>
                    <a:pt x="524" y="2216"/>
                  </a:cubicBezTo>
                  <a:lnTo>
                    <a:pt x="96" y="2132"/>
                  </a:lnTo>
                  <a:cubicBezTo>
                    <a:pt x="72" y="2132"/>
                    <a:pt x="48" y="2144"/>
                    <a:pt x="48" y="2168"/>
                  </a:cubicBezTo>
                  <a:cubicBezTo>
                    <a:pt x="48" y="2192"/>
                    <a:pt x="60" y="2216"/>
                    <a:pt x="84" y="2216"/>
                  </a:cubicBezTo>
                  <a:lnTo>
                    <a:pt x="512" y="2299"/>
                  </a:lnTo>
                  <a:cubicBezTo>
                    <a:pt x="500" y="2394"/>
                    <a:pt x="489" y="2501"/>
                    <a:pt x="477" y="2597"/>
                  </a:cubicBezTo>
                  <a:lnTo>
                    <a:pt x="36" y="2597"/>
                  </a:lnTo>
                  <a:cubicBezTo>
                    <a:pt x="12" y="2597"/>
                    <a:pt x="0" y="2608"/>
                    <a:pt x="0" y="2632"/>
                  </a:cubicBezTo>
                  <a:cubicBezTo>
                    <a:pt x="0" y="2656"/>
                    <a:pt x="12" y="2680"/>
                    <a:pt x="36" y="2680"/>
                  </a:cubicBezTo>
                  <a:lnTo>
                    <a:pt x="477" y="2680"/>
                  </a:lnTo>
                  <a:cubicBezTo>
                    <a:pt x="477" y="2787"/>
                    <a:pt x="489" y="2882"/>
                    <a:pt x="500" y="2989"/>
                  </a:cubicBezTo>
                  <a:lnTo>
                    <a:pt x="60" y="3049"/>
                  </a:lnTo>
                  <a:cubicBezTo>
                    <a:pt x="36" y="3061"/>
                    <a:pt x="24" y="3073"/>
                    <a:pt x="24" y="3097"/>
                  </a:cubicBezTo>
                  <a:cubicBezTo>
                    <a:pt x="36" y="3120"/>
                    <a:pt x="48" y="3132"/>
                    <a:pt x="72" y="3132"/>
                  </a:cubicBezTo>
                  <a:lnTo>
                    <a:pt x="512" y="3073"/>
                  </a:lnTo>
                  <a:cubicBezTo>
                    <a:pt x="524" y="3168"/>
                    <a:pt x="548" y="3263"/>
                    <a:pt x="584" y="3359"/>
                  </a:cubicBezTo>
                  <a:lnTo>
                    <a:pt x="167" y="3501"/>
                  </a:lnTo>
                  <a:cubicBezTo>
                    <a:pt x="143" y="3513"/>
                    <a:pt x="131" y="3537"/>
                    <a:pt x="143" y="3549"/>
                  </a:cubicBezTo>
                  <a:cubicBezTo>
                    <a:pt x="143" y="3573"/>
                    <a:pt x="167" y="3585"/>
                    <a:pt x="191" y="3585"/>
                  </a:cubicBezTo>
                  <a:lnTo>
                    <a:pt x="608" y="3442"/>
                  </a:lnTo>
                  <a:cubicBezTo>
                    <a:pt x="643" y="3537"/>
                    <a:pt x="679" y="3620"/>
                    <a:pt x="727" y="3716"/>
                  </a:cubicBezTo>
                  <a:lnTo>
                    <a:pt x="346" y="3930"/>
                  </a:lnTo>
                  <a:cubicBezTo>
                    <a:pt x="322" y="3942"/>
                    <a:pt x="310" y="3966"/>
                    <a:pt x="322" y="3978"/>
                  </a:cubicBezTo>
                  <a:cubicBezTo>
                    <a:pt x="331" y="3995"/>
                    <a:pt x="346" y="4006"/>
                    <a:pt x="358" y="4006"/>
                  </a:cubicBezTo>
                  <a:cubicBezTo>
                    <a:pt x="362" y="4006"/>
                    <a:pt x="366" y="4005"/>
                    <a:pt x="369" y="4001"/>
                  </a:cubicBezTo>
                  <a:lnTo>
                    <a:pt x="381" y="4001"/>
                  </a:lnTo>
                  <a:lnTo>
                    <a:pt x="774" y="3787"/>
                  </a:lnTo>
                  <a:cubicBezTo>
                    <a:pt x="822" y="3870"/>
                    <a:pt x="881" y="3954"/>
                    <a:pt x="941" y="4037"/>
                  </a:cubicBezTo>
                  <a:lnTo>
                    <a:pt x="596" y="4311"/>
                  </a:lnTo>
                  <a:cubicBezTo>
                    <a:pt x="572" y="4323"/>
                    <a:pt x="572" y="4359"/>
                    <a:pt x="584" y="4371"/>
                  </a:cubicBezTo>
                  <a:cubicBezTo>
                    <a:pt x="592" y="4379"/>
                    <a:pt x="607" y="4387"/>
                    <a:pt x="618" y="4387"/>
                  </a:cubicBezTo>
                  <a:cubicBezTo>
                    <a:pt x="623" y="4387"/>
                    <a:pt x="628" y="4386"/>
                    <a:pt x="631" y="4382"/>
                  </a:cubicBezTo>
                  <a:lnTo>
                    <a:pt x="643" y="4382"/>
                  </a:lnTo>
                  <a:lnTo>
                    <a:pt x="989" y="4109"/>
                  </a:lnTo>
                  <a:cubicBezTo>
                    <a:pt x="1048" y="4180"/>
                    <a:pt x="1120" y="4251"/>
                    <a:pt x="1203" y="4323"/>
                  </a:cubicBezTo>
                  <a:lnTo>
                    <a:pt x="905" y="4656"/>
                  </a:lnTo>
                  <a:cubicBezTo>
                    <a:pt x="893" y="4668"/>
                    <a:pt x="893" y="4692"/>
                    <a:pt x="905" y="4716"/>
                  </a:cubicBezTo>
                  <a:cubicBezTo>
                    <a:pt x="913" y="4716"/>
                    <a:pt x="921" y="4721"/>
                    <a:pt x="933" y="4721"/>
                  </a:cubicBezTo>
                  <a:cubicBezTo>
                    <a:pt x="938" y="4721"/>
                    <a:pt x="945" y="4720"/>
                    <a:pt x="953" y="4716"/>
                  </a:cubicBezTo>
                  <a:cubicBezTo>
                    <a:pt x="953" y="4716"/>
                    <a:pt x="965" y="4716"/>
                    <a:pt x="965" y="4704"/>
                  </a:cubicBezTo>
                  <a:lnTo>
                    <a:pt x="1262" y="4371"/>
                  </a:lnTo>
                  <a:cubicBezTo>
                    <a:pt x="1334" y="4442"/>
                    <a:pt x="1417" y="4502"/>
                    <a:pt x="1501" y="4561"/>
                  </a:cubicBezTo>
                  <a:lnTo>
                    <a:pt x="1274" y="4930"/>
                  </a:lnTo>
                  <a:cubicBezTo>
                    <a:pt x="1262" y="4954"/>
                    <a:pt x="1262" y="4978"/>
                    <a:pt x="1286" y="4990"/>
                  </a:cubicBezTo>
                  <a:cubicBezTo>
                    <a:pt x="1294" y="4990"/>
                    <a:pt x="1302" y="4995"/>
                    <a:pt x="1310" y="4995"/>
                  </a:cubicBezTo>
                  <a:cubicBezTo>
                    <a:pt x="1314" y="4995"/>
                    <a:pt x="1318" y="4994"/>
                    <a:pt x="1322" y="4990"/>
                  </a:cubicBezTo>
                  <a:cubicBezTo>
                    <a:pt x="1334" y="4990"/>
                    <a:pt x="1334" y="4990"/>
                    <a:pt x="1346" y="4978"/>
                  </a:cubicBezTo>
                  <a:lnTo>
                    <a:pt x="1572" y="4597"/>
                  </a:lnTo>
                  <a:cubicBezTo>
                    <a:pt x="1655" y="4644"/>
                    <a:pt x="1751" y="4692"/>
                    <a:pt x="1846" y="4728"/>
                  </a:cubicBezTo>
                  <a:lnTo>
                    <a:pt x="1679" y="5144"/>
                  </a:lnTo>
                  <a:cubicBezTo>
                    <a:pt x="1679" y="5168"/>
                    <a:pt x="1691" y="5192"/>
                    <a:pt x="1703" y="5192"/>
                  </a:cubicBezTo>
                  <a:cubicBezTo>
                    <a:pt x="1709" y="5198"/>
                    <a:pt x="1715" y="5201"/>
                    <a:pt x="1719" y="5201"/>
                  </a:cubicBezTo>
                  <a:cubicBezTo>
                    <a:pt x="1724" y="5201"/>
                    <a:pt x="1727" y="5198"/>
                    <a:pt x="1727" y="5192"/>
                  </a:cubicBezTo>
                  <a:cubicBezTo>
                    <a:pt x="1751" y="5192"/>
                    <a:pt x="1751" y="5180"/>
                    <a:pt x="1763" y="5168"/>
                  </a:cubicBezTo>
                  <a:lnTo>
                    <a:pt x="1917" y="4763"/>
                  </a:lnTo>
                  <a:cubicBezTo>
                    <a:pt x="2013" y="4799"/>
                    <a:pt x="2108" y="4823"/>
                    <a:pt x="2215" y="4847"/>
                  </a:cubicBezTo>
                  <a:lnTo>
                    <a:pt x="2120" y="5275"/>
                  </a:lnTo>
                  <a:cubicBezTo>
                    <a:pt x="2120" y="5299"/>
                    <a:pt x="2132" y="5323"/>
                    <a:pt x="2155" y="5323"/>
                  </a:cubicBezTo>
                  <a:lnTo>
                    <a:pt x="2179" y="5323"/>
                  </a:lnTo>
                  <a:cubicBezTo>
                    <a:pt x="2191" y="5323"/>
                    <a:pt x="2203" y="5311"/>
                    <a:pt x="2203" y="5299"/>
                  </a:cubicBezTo>
                  <a:lnTo>
                    <a:pt x="2286" y="4859"/>
                  </a:lnTo>
                  <a:cubicBezTo>
                    <a:pt x="2394" y="4883"/>
                    <a:pt x="2489" y="4894"/>
                    <a:pt x="2596" y="4894"/>
                  </a:cubicBezTo>
                  <a:lnTo>
                    <a:pt x="2584" y="5335"/>
                  </a:lnTo>
                  <a:cubicBezTo>
                    <a:pt x="2584" y="5359"/>
                    <a:pt x="2596" y="5383"/>
                    <a:pt x="2620" y="5383"/>
                  </a:cubicBezTo>
                  <a:lnTo>
                    <a:pt x="2632" y="5383"/>
                  </a:lnTo>
                  <a:cubicBezTo>
                    <a:pt x="2655" y="5371"/>
                    <a:pt x="2667" y="5359"/>
                    <a:pt x="2667" y="5335"/>
                  </a:cubicBezTo>
                  <a:lnTo>
                    <a:pt x="2679" y="4894"/>
                  </a:lnTo>
                  <a:cubicBezTo>
                    <a:pt x="2775" y="4894"/>
                    <a:pt x="2882" y="4894"/>
                    <a:pt x="2977" y="4883"/>
                  </a:cubicBezTo>
                  <a:lnTo>
                    <a:pt x="3036" y="5311"/>
                  </a:lnTo>
                  <a:cubicBezTo>
                    <a:pt x="3048" y="5335"/>
                    <a:pt x="3072" y="5347"/>
                    <a:pt x="3084" y="5347"/>
                  </a:cubicBezTo>
                  <a:lnTo>
                    <a:pt x="3096" y="5347"/>
                  </a:lnTo>
                  <a:cubicBezTo>
                    <a:pt x="3120" y="5347"/>
                    <a:pt x="3132" y="5323"/>
                    <a:pt x="3120" y="5299"/>
                  </a:cubicBezTo>
                  <a:lnTo>
                    <a:pt x="3060" y="4871"/>
                  </a:lnTo>
                  <a:cubicBezTo>
                    <a:pt x="3108" y="4859"/>
                    <a:pt x="3167" y="4847"/>
                    <a:pt x="3215" y="4835"/>
                  </a:cubicBezTo>
                  <a:cubicBezTo>
                    <a:pt x="3263" y="4823"/>
                    <a:pt x="3310" y="4811"/>
                    <a:pt x="3346" y="4799"/>
                  </a:cubicBezTo>
                  <a:lnTo>
                    <a:pt x="3489" y="5216"/>
                  </a:lnTo>
                  <a:cubicBezTo>
                    <a:pt x="3501" y="5228"/>
                    <a:pt x="3525" y="5240"/>
                    <a:pt x="3537" y="5240"/>
                  </a:cubicBezTo>
                  <a:lnTo>
                    <a:pt x="3548" y="5240"/>
                  </a:lnTo>
                  <a:cubicBezTo>
                    <a:pt x="3560" y="5228"/>
                    <a:pt x="3572" y="5204"/>
                    <a:pt x="3572" y="5180"/>
                  </a:cubicBezTo>
                  <a:lnTo>
                    <a:pt x="3429" y="4763"/>
                  </a:lnTo>
                  <a:cubicBezTo>
                    <a:pt x="3525" y="4728"/>
                    <a:pt x="3620" y="4692"/>
                    <a:pt x="3703" y="4644"/>
                  </a:cubicBezTo>
                  <a:lnTo>
                    <a:pt x="3918" y="5037"/>
                  </a:lnTo>
                  <a:cubicBezTo>
                    <a:pt x="3926" y="5046"/>
                    <a:pt x="3934" y="5054"/>
                    <a:pt x="3947" y="5054"/>
                  </a:cubicBezTo>
                  <a:cubicBezTo>
                    <a:pt x="3952" y="5054"/>
                    <a:pt x="3958" y="5053"/>
                    <a:pt x="3965" y="5049"/>
                  </a:cubicBezTo>
                  <a:lnTo>
                    <a:pt x="3977" y="5049"/>
                  </a:lnTo>
                  <a:cubicBezTo>
                    <a:pt x="3989" y="5037"/>
                    <a:pt x="4001" y="5013"/>
                    <a:pt x="3989" y="4990"/>
                  </a:cubicBezTo>
                  <a:lnTo>
                    <a:pt x="3775" y="4609"/>
                  </a:lnTo>
                  <a:cubicBezTo>
                    <a:pt x="3870" y="4561"/>
                    <a:pt x="3953" y="4502"/>
                    <a:pt x="4025" y="4442"/>
                  </a:cubicBezTo>
                  <a:lnTo>
                    <a:pt x="4299" y="4787"/>
                  </a:lnTo>
                  <a:cubicBezTo>
                    <a:pt x="4310" y="4799"/>
                    <a:pt x="4334" y="4799"/>
                    <a:pt x="4346" y="4799"/>
                  </a:cubicBezTo>
                  <a:cubicBezTo>
                    <a:pt x="4358" y="4799"/>
                    <a:pt x="4358" y="4787"/>
                    <a:pt x="4358" y="4787"/>
                  </a:cubicBezTo>
                  <a:cubicBezTo>
                    <a:pt x="4382" y="4775"/>
                    <a:pt x="4382" y="4752"/>
                    <a:pt x="4370" y="4728"/>
                  </a:cubicBezTo>
                  <a:lnTo>
                    <a:pt x="4096" y="4382"/>
                  </a:lnTo>
                  <a:cubicBezTo>
                    <a:pt x="4168" y="4323"/>
                    <a:pt x="4239" y="4251"/>
                    <a:pt x="4310" y="4180"/>
                  </a:cubicBezTo>
                  <a:lnTo>
                    <a:pt x="4644" y="4466"/>
                  </a:lnTo>
                  <a:cubicBezTo>
                    <a:pt x="4656" y="4478"/>
                    <a:pt x="4668" y="4478"/>
                    <a:pt x="4680" y="4478"/>
                  </a:cubicBezTo>
                  <a:cubicBezTo>
                    <a:pt x="4691" y="4478"/>
                    <a:pt x="4691" y="4466"/>
                    <a:pt x="4703" y="4466"/>
                  </a:cubicBezTo>
                  <a:cubicBezTo>
                    <a:pt x="4715" y="4442"/>
                    <a:pt x="4715" y="4418"/>
                    <a:pt x="4703" y="4406"/>
                  </a:cubicBezTo>
                  <a:lnTo>
                    <a:pt x="4370" y="4121"/>
                  </a:lnTo>
                  <a:cubicBezTo>
                    <a:pt x="4430" y="4037"/>
                    <a:pt x="4489" y="3954"/>
                    <a:pt x="4549" y="3870"/>
                  </a:cubicBezTo>
                  <a:lnTo>
                    <a:pt x="4918" y="4097"/>
                  </a:lnTo>
                  <a:cubicBezTo>
                    <a:pt x="4930" y="4109"/>
                    <a:pt x="4941" y="4109"/>
                    <a:pt x="4953" y="4109"/>
                  </a:cubicBezTo>
                  <a:cubicBezTo>
                    <a:pt x="4965" y="4109"/>
                    <a:pt x="4977" y="4097"/>
                    <a:pt x="4977" y="4085"/>
                  </a:cubicBezTo>
                  <a:cubicBezTo>
                    <a:pt x="4989" y="4073"/>
                    <a:pt x="4989" y="4037"/>
                    <a:pt x="4965" y="4025"/>
                  </a:cubicBezTo>
                  <a:lnTo>
                    <a:pt x="4584" y="3799"/>
                  </a:lnTo>
                  <a:cubicBezTo>
                    <a:pt x="4644" y="3716"/>
                    <a:pt x="4680" y="3620"/>
                    <a:pt x="4727" y="3537"/>
                  </a:cubicBezTo>
                  <a:lnTo>
                    <a:pt x="5132" y="3692"/>
                  </a:lnTo>
                  <a:lnTo>
                    <a:pt x="5156" y="3692"/>
                  </a:lnTo>
                  <a:cubicBezTo>
                    <a:pt x="5168" y="3692"/>
                    <a:pt x="5180" y="3680"/>
                    <a:pt x="5192" y="3668"/>
                  </a:cubicBezTo>
                  <a:cubicBezTo>
                    <a:pt x="5192" y="3644"/>
                    <a:pt x="5180" y="3620"/>
                    <a:pt x="5168" y="3609"/>
                  </a:cubicBezTo>
                  <a:lnTo>
                    <a:pt x="4751" y="3454"/>
                  </a:lnTo>
                  <a:cubicBezTo>
                    <a:pt x="4787" y="3359"/>
                    <a:pt x="4811" y="3263"/>
                    <a:pt x="4834" y="3168"/>
                  </a:cubicBezTo>
                  <a:lnTo>
                    <a:pt x="5263" y="3251"/>
                  </a:lnTo>
                  <a:lnTo>
                    <a:pt x="5287" y="3251"/>
                  </a:lnTo>
                  <a:cubicBezTo>
                    <a:pt x="5299" y="3251"/>
                    <a:pt x="5311" y="3239"/>
                    <a:pt x="5322" y="3216"/>
                  </a:cubicBezTo>
                  <a:cubicBezTo>
                    <a:pt x="5322" y="3192"/>
                    <a:pt x="5311" y="3168"/>
                    <a:pt x="5287" y="3168"/>
                  </a:cubicBezTo>
                  <a:lnTo>
                    <a:pt x="4858" y="3085"/>
                  </a:lnTo>
                  <a:cubicBezTo>
                    <a:pt x="4870" y="2989"/>
                    <a:pt x="4882" y="2882"/>
                    <a:pt x="4882" y="2787"/>
                  </a:cubicBezTo>
                  <a:lnTo>
                    <a:pt x="5322" y="2799"/>
                  </a:lnTo>
                  <a:cubicBezTo>
                    <a:pt x="5334" y="2799"/>
                    <a:pt x="5334" y="2799"/>
                    <a:pt x="5334" y="2787"/>
                  </a:cubicBezTo>
                  <a:cubicBezTo>
                    <a:pt x="5358" y="2787"/>
                    <a:pt x="5370" y="2775"/>
                    <a:pt x="5370" y="2751"/>
                  </a:cubicBezTo>
                  <a:cubicBezTo>
                    <a:pt x="5370" y="2727"/>
                    <a:pt x="5346" y="2716"/>
                    <a:pt x="5334" y="2716"/>
                  </a:cubicBezTo>
                  <a:lnTo>
                    <a:pt x="4894" y="2704"/>
                  </a:lnTo>
                  <a:cubicBezTo>
                    <a:pt x="4894" y="2597"/>
                    <a:pt x="4882" y="2501"/>
                    <a:pt x="4870" y="2394"/>
                  </a:cubicBezTo>
                  <a:lnTo>
                    <a:pt x="5299" y="2335"/>
                  </a:lnTo>
                  <a:lnTo>
                    <a:pt x="5311" y="2335"/>
                  </a:lnTo>
                  <a:cubicBezTo>
                    <a:pt x="5334" y="2323"/>
                    <a:pt x="5346" y="2311"/>
                    <a:pt x="5334" y="2287"/>
                  </a:cubicBezTo>
                  <a:cubicBezTo>
                    <a:pt x="5334" y="2263"/>
                    <a:pt x="5311" y="2251"/>
                    <a:pt x="5287" y="2251"/>
                  </a:cubicBezTo>
                  <a:lnTo>
                    <a:pt x="4858" y="2323"/>
                  </a:lnTo>
                  <a:cubicBezTo>
                    <a:pt x="4834" y="2216"/>
                    <a:pt x="4811" y="2120"/>
                    <a:pt x="4787" y="2025"/>
                  </a:cubicBezTo>
                  <a:lnTo>
                    <a:pt x="5203" y="1882"/>
                  </a:lnTo>
                  <a:cubicBezTo>
                    <a:pt x="5227" y="1870"/>
                    <a:pt x="5239" y="1858"/>
                    <a:pt x="5227" y="1835"/>
                  </a:cubicBezTo>
                  <a:cubicBezTo>
                    <a:pt x="5215" y="1811"/>
                    <a:pt x="5192" y="1799"/>
                    <a:pt x="5180" y="1799"/>
                  </a:cubicBezTo>
                  <a:lnTo>
                    <a:pt x="4763" y="1942"/>
                  </a:lnTo>
                  <a:cubicBezTo>
                    <a:pt x="4727" y="1846"/>
                    <a:pt x="4680" y="1763"/>
                    <a:pt x="4644" y="1668"/>
                  </a:cubicBezTo>
                  <a:lnTo>
                    <a:pt x="5025" y="1454"/>
                  </a:lnTo>
                  <a:cubicBezTo>
                    <a:pt x="5049" y="1442"/>
                    <a:pt x="5049" y="1418"/>
                    <a:pt x="5037" y="1406"/>
                  </a:cubicBezTo>
                  <a:cubicBezTo>
                    <a:pt x="5028" y="1388"/>
                    <a:pt x="5013" y="1377"/>
                    <a:pt x="4996" y="1377"/>
                  </a:cubicBezTo>
                  <a:cubicBezTo>
                    <a:pt x="4990" y="1377"/>
                    <a:pt x="4984" y="1379"/>
                    <a:pt x="4977" y="1382"/>
                  </a:cubicBezTo>
                  <a:lnTo>
                    <a:pt x="4596" y="1596"/>
                  </a:lnTo>
                  <a:cubicBezTo>
                    <a:pt x="4549" y="1513"/>
                    <a:pt x="4489" y="1430"/>
                    <a:pt x="4430" y="1346"/>
                  </a:cubicBezTo>
                  <a:lnTo>
                    <a:pt x="4775" y="1073"/>
                  </a:lnTo>
                  <a:cubicBezTo>
                    <a:pt x="4787" y="1061"/>
                    <a:pt x="4799" y="1025"/>
                    <a:pt x="4775" y="1013"/>
                  </a:cubicBezTo>
                  <a:cubicBezTo>
                    <a:pt x="4768" y="999"/>
                    <a:pt x="4757" y="993"/>
                    <a:pt x="4744" y="993"/>
                  </a:cubicBezTo>
                  <a:cubicBezTo>
                    <a:pt x="4735" y="993"/>
                    <a:pt x="4725" y="996"/>
                    <a:pt x="4715" y="1001"/>
                  </a:cubicBezTo>
                  <a:lnTo>
                    <a:pt x="4382" y="1287"/>
                  </a:lnTo>
                  <a:cubicBezTo>
                    <a:pt x="4346" y="1239"/>
                    <a:pt x="4310" y="1203"/>
                    <a:pt x="4275" y="1168"/>
                  </a:cubicBezTo>
                  <a:cubicBezTo>
                    <a:pt x="4239" y="1132"/>
                    <a:pt x="4203" y="1096"/>
                    <a:pt x="4168" y="1061"/>
                  </a:cubicBezTo>
                  <a:lnTo>
                    <a:pt x="4465" y="727"/>
                  </a:lnTo>
                  <a:cubicBezTo>
                    <a:pt x="4477" y="715"/>
                    <a:pt x="4477" y="692"/>
                    <a:pt x="4453" y="668"/>
                  </a:cubicBezTo>
                  <a:cubicBezTo>
                    <a:pt x="4448" y="663"/>
                    <a:pt x="4441" y="660"/>
                    <a:pt x="4433" y="660"/>
                  </a:cubicBezTo>
                  <a:cubicBezTo>
                    <a:pt x="4422" y="660"/>
                    <a:pt x="4408" y="666"/>
                    <a:pt x="4394" y="680"/>
                  </a:cubicBezTo>
                  <a:lnTo>
                    <a:pt x="4108" y="1013"/>
                  </a:lnTo>
                  <a:cubicBezTo>
                    <a:pt x="4025" y="942"/>
                    <a:pt x="3953" y="882"/>
                    <a:pt x="3870" y="834"/>
                  </a:cubicBezTo>
                  <a:lnTo>
                    <a:pt x="4096" y="453"/>
                  </a:lnTo>
                  <a:cubicBezTo>
                    <a:pt x="4108" y="430"/>
                    <a:pt x="4096" y="406"/>
                    <a:pt x="4072" y="394"/>
                  </a:cubicBezTo>
                  <a:cubicBezTo>
                    <a:pt x="4069" y="390"/>
                    <a:pt x="4064" y="389"/>
                    <a:pt x="4059" y="389"/>
                  </a:cubicBezTo>
                  <a:cubicBezTo>
                    <a:pt x="4047" y="389"/>
                    <a:pt x="4033" y="397"/>
                    <a:pt x="4025" y="406"/>
                  </a:cubicBezTo>
                  <a:lnTo>
                    <a:pt x="3798" y="787"/>
                  </a:lnTo>
                  <a:cubicBezTo>
                    <a:pt x="3703" y="739"/>
                    <a:pt x="3620" y="692"/>
                    <a:pt x="3525" y="656"/>
                  </a:cubicBezTo>
                  <a:lnTo>
                    <a:pt x="3679" y="239"/>
                  </a:lnTo>
                  <a:cubicBezTo>
                    <a:pt x="3691" y="227"/>
                    <a:pt x="3679" y="191"/>
                    <a:pt x="3656" y="191"/>
                  </a:cubicBezTo>
                  <a:cubicBezTo>
                    <a:pt x="3649" y="188"/>
                    <a:pt x="3643" y="187"/>
                    <a:pt x="3637" y="187"/>
                  </a:cubicBezTo>
                  <a:cubicBezTo>
                    <a:pt x="3621" y="187"/>
                    <a:pt x="3608" y="198"/>
                    <a:pt x="3608" y="215"/>
                  </a:cubicBezTo>
                  <a:lnTo>
                    <a:pt x="3441" y="620"/>
                  </a:lnTo>
                  <a:cubicBezTo>
                    <a:pt x="3346" y="584"/>
                    <a:pt x="3251" y="561"/>
                    <a:pt x="3156" y="537"/>
                  </a:cubicBezTo>
                  <a:lnTo>
                    <a:pt x="3239" y="108"/>
                  </a:lnTo>
                  <a:cubicBezTo>
                    <a:pt x="3251" y="84"/>
                    <a:pt x="3227" y="60"/>
                    <a:pt x="3203" y="60"/>
                  </a:cubicBezTo>
                  <a:cubicBezTo>
                    <a:pt x="3201" y="58"/>
                    <a:pt x="3198" y="57"/>
                    <a:pt x="3196" y="57"/>
                  </a:cubicBezTo>
                  <a:cubicBezTo>
                    <a:pt x="3183" y="57"/>
                    <a:pt x="3165" y="77"/>
                    <a:pt x="3156" y="96"/>
                  </a:cubicBezTo>
                  <a:lnTo>
                    <a:pt x="3072" y="525"/>
                  </a:lnTo>
                  <a:cubicBezTo>
                    <a:pt x="2977" y="501"/>
                    <a:pt x="2870" y="489"/>
                    <a:pt x="2775" y="489"/>
                  </a:cubicBezTo>
                  <a:lnTo>
                    <a:pt x="2786" y="49"/>
                  </a:lnTo>
                  <a:cubicBezTo>
                    <a:pt x="2786" y="25"/>
                    <a:pt x="2763" y="13"/>
                    <a:pt x="27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985;p32">
              <a:extLst>
                <a:ext uri="{FF2B5EF4-FFF2-40B4-BE49-F238E27FC236}">
                  <a16:creationId xmlns:a16="http://schemas.microsoft.com/office/drawing/2014/main" id="{60A2E5F1-D15F-44FB-AC4D-7164B70C8E19}"/>
                </a:ext>
              </a:extLst>
            </p:cNvPr>
            <p:cNvGrpSpPr/>
            <p:nvPr/>
          </p:nvGrpSpPr>
          <p:grpSpPr>
            <a:xfrm>
              <a:off x="-983111" y="1726279"/>
              <a:ext cx="137883" cy="49495"/>
              <a:chOff x="-983107" y="1726290"/>
              <a:chExt cx="137883" cy="49495"/>
            </a:xfrm>
          </p:grpSpPr>
          <p:sp>
            <p:nvSpPr>
              <p:cNvPr id="167" name="Google Shape;987;p32">
                <a:extLst>
                  <a:ext uri="{FF2B5EF4-FFF2-40B4-BE49-F238E27FC236}">
                    <a16:creationId xmlns:a16="http://schemas.microsoft.com/office/drawing/2014/main" id="{9CCF85B7-E56F-4E48-B11D-3552A71458DF}"/>
                  </a:ext>
                </a:extLst>
              </p:cNvPr>
              <p:cNvSpPr/>
              <p:nvPr/>
            </p:nvSpPr>
            <p:spPr>
              <a:xfrm flipH="1">
                <a:off x="-903995" y="1726290"/>
                <a:ext cx="58771" cy="49495"/>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88;p32">
                <a:extLst>
                  <a:ext uri="{FF2B5EF4-FFF2-40B4-BE49-F238E27FC236}">
                    <a16:creationId xmlns:a16="http://schemas.microsoft.com/office/drawing/2014/main" id="{8B0E8CCA-48AE-4E60-9E5B-8891A2FD2FCC}"/>
                  </a:ext>
                </a:extLst>
              </p:cNvPr>
              <p:cNvSpPr/>
              <p:nvPr/>
            </p:nvSpPr>
            <p:spPr>
              <a:xfrm flipH="1">
                <a:off x="-983107" y="1726290"/>
                <a:ext cx="58057" cy="49495"/>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02770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63"/>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157"/>
                                        </p:tgtEl>
                                        <p:attrNameLst>
                                          <p:attrName>r</p:attrName>
                                        </p:attrNameLst>
                                      </p:cBhvr>
                                    </p:animRot>
                                  </p:childTnLst>
                                </p:cTn>
                              </p:par>
                              <p:par>
                                <p:cTn id="9" presetID="10" presetClass="exit" presetSubtype="0" fill="hold" grpId="0" nodeType="withEffect">
                                  <p:stCondLst>
                                    <p:cond delay="0"/>
                                  </p:stCondLst>
                                  <p:childTnLst>
                                    <p:animEffect transition="out" filter="fade">
                                      <p:cBhvr>
                                        <p:cTn id="10" dur="500"/>
                                        <p:tgtEl>
                                          <p:spTgt spid="65"/>
                                        </p:tgtEl>
                                      </p:cBhvr>
                                    </p:animEffect>
                                    <p:set>
                                      <p:cBhvr>
                                        <p:cTn id="11" dur="1" fill="hold">
                                          <p:stCondLst>
                                            <p:cond delay="499"/>
                                          </p:stCondLst>
                                        </p:cTn>
                                        <p:tgtEl>
                                          <p:spTgt spid="65"/>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66"/>
                                        </p:tgtEl>
                                      </p:cBhvr>
                                    </p:animEffect>
                                    <p:set>
                                      <p:cBhvr>
                                        <p:cTn id="14" dur="1" fill="hold">
                                          <p:stCondLst>
                                            <p:cond delay="499"/>
                                          </p:stCondLst>
                                        </p:cTn>
                                        <p:tgtEl>
                                          <p:spTgt spid="66"/>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67"/>
                                        </p:tgtEl>
                                      </p:cBhvr>
                                    </p:animEffect>
                                    <p:set>
                                      <p:cBhvr>
                                        <p:cTn id="17" dur="1" fill="hold">
                                          <p:stCondLst>
                                            <p:cond delay="499"/>
                                          </p:stCondLst>
                                        </p:cTn>
                                        <p:tgtEl>
                                          <p:spTgt spid="67"/>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68"/>
                                        </p:tgtEl>
                                      </p:cBhvr>
                                    </p:animEffect>
                                    <p:set>
                                      <p:cBhvr>
                                        <p:cTn id="20" dur="1" fill="hold">
                                          <p:stCondLst>
                                            <p:cond delay="499"/>
                                          </p:stCondLst>
                                        </p:cTn>
                                        <p:tgtEl>
                                          <p:spTgt spid="6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69"/>
                                        </p:tgtEl>
                                      </p:cBhvr>
                                    </p:animEffect>
                                    <p:set>
                                      <p:cBhvr>
                                        <p:cTn id="23" dur="1" fill="hold">
                                          <p:stCondLst>
                                            <p:cond delay="499"/>
                                          </p:stCondLst>
                                        </p:cTn>
                                        <p:tgtEl>
                                          <p:spTgt spid="69"/>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70"/>
                                        </p:tgtEl>
                                      </p:cBhvr>
                                    </p:animEffect>
                                    <p:set>
                                      <p:cBhvr>
                                        <p:cTn id="26" dur="1" fill="hold">
                                          <p:stCondLst>
                                            <p:cond delay="499"/>
                                          </p:stCondLst>
                                        </p:cTn>
                                        <p:tgtEl>
                                          <p:spTgt spid="70"/>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71"/>
                                        </p:tgtEl>
                                      </p:cBhvr>
                                    </p:animEffect>
                                    <p:set>
                                      <p:cBhvr>
                                        <p:cTn id="29" dur="1" fill="hold">
                                          <p:stCondLst>
                                            <p:cond delay="499"/>
                                          </p:stCondLst>
                                        </p:cTn>
                                        <p:tgtEl>
                                          <p:spTgt spid="7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93"/>
                                        </p:tgtEl>
                                      </p:cBhvr>
                                    </p:animEffect>
                                    <p:set>
                                      <p:cBhvr>
                                        <p:cTn id="32" dur="1" fill="hold">
                                          <p:stCondLst>
                                            <p:cond delay="499"/>
                                          </p:stCondLst>
                                        </p:cTn>
                                        <p:tgtEl>
                                          <p:spTgt spid="93"/>
                                        </p:tgtEl>
                                        <p:attrNameLst>
                                          <p:attrName>style.visibility</p:attrName>
                                        </p:attrNameLst>
                                      </p:cBhvr>
                                      <p:to>
                                        <p:strVal val="hidden"/>
                                      </p:to>
                                    </p:set>
                                  </p:childTnLst>
                                </p:cTn>
                              </p:par>
                              <p:par>
                                <p:cTn id="33" presetID="50" presetClass="entr" presetSubtype="0" decel="100000" fill="hold" nodeType="withEffect">
                                  <p:stCondLst>
                                    <p:cond delay="0"/>
                                  </p:stCondLst>
                                  <p:childTnLst>
                                    <p:set>
                                      <p:cBhvr>
                                        <p:cTn id="34" dur="1" fill="hold">
                                          <p:stCondLst>
                                            <p:cond delay="0"/>
                                          </p:stCondLst>
                                        </p:cTn>
                                        <p:tgtEl>
                                          <p:spTgt spid="106"/>
                                        </p:tgtEl>
                                        <p:attrNameLst>
                                          <p:attrName>style.visibility</p:attrName>
                                        </p:attrNameLst>
                                      </p:cBhvr>
                                      <p:to>
                                        <p:strVal val="visible"/>
                                      </p:to>
                                    </p:set>
                                    <p:anim calcmode="lin" valueType="num">
                                      <p:cBhvr>
                                        <p:cTn id="35" dur="1000" fill="hold"/>
                                        <p:tgtEl>
                                          <p:spTgt spid="106"/>
                                        </p:tgtEl>
                                        <p:attrNameLst>
                                          <p:attrName>ppt_w</p:attrName>
                                        </p:attrNameLst>
                                      </p:cBhvr>
                                      <p:tavLst>
                                        <p:tav tm="0">
                                          <p:val>
                                            <p:strVal val="#ppt_w+.3"/>
                                          </p:val>
                                        </p:tav>
                                        <p:tav tm="100000">
                                          <p:val>
                                            <p:strVal val="#ppt_w"/>
                                          </p:val>
                                        </p:tav>
                                      </p:tavLst>
                                    </p:anim>
                                    <p:anim calcmode="lin" valueType="num">
                                      <p:cBhvr>
                                        <p:cTn id="36" dur="1000" fill="hold"/>
                                        <p:tgtEl>
                                          <p:spTgt spid="106"/>
                                        </p:tgtEl>
                                        <p:attrNameLst>
                                          <p:attrName>ppt_h</p:attrName>
                                        </p:attrNameLst>
                                      </p:cBhvr>
                                      <p:tavLst>
                                        <p:tav tm="0">
                                          <p:val>
                                            <p:strVal val="#ppt_h"/>
                                          </p:val>
                                        </p:tav>
                                        <p:tav tm="100000">
                                          <p:val>
                                            <p:strVal val="#ppt_h"/>
                                          </p:val>
                                        </p:tav>
                                      </p:tavLst>
                                    </p:anim>
                                    <p:animEffect transition="in" filter="fade">
                                      <p:cBhvr>
                                        <p:cTn id="37" dur="1000"/>
                                        <p:tgtEl>
                                          <p:spTgt spid="106"/>
                                        </p:tgtEl>
                                      </p:cBhvr>
                                    </p:animEffect>
                                  </p:childTnLst>
                                </p:cTn>
                              </p:par>
                            </p:childTnLst>
                          </p:cTn>
                        </p:par>
                        <p:par>
                          <p:cTn id="38" fill="hold">
                            <p:stCondLst>
                              <p:cond delay="2000"/>
                            </p:stCondLst>
                            <p:childTnLst>
                              <p:par>
                                <p:cTn id="39" presetID="63" presetClass="path" presetSubtype="0" accel="50000" decel="50000" fill="hold" nodeType="afterEffect">
                                  <p:stCondLst>
                                    <p:cond delay="0"/>
                                  </p:stCondLst>
                                  <p:childTnLst>
                                    <p:animMotion origin="layout" path="M 0 -2.96296E-6 L 0.25 -2.96296E-6 " pathEditMode="relative" rAng="0" ptsTypes="AA">
                                      <p:cBhvr>
                                        <p:cTn id="40" dur="2000" fill="hold"/>
                                        <p:tgtEl>
                                          <p:spTgt spid="106"/>
                                        </p:tgtEl>
                                        <p:attrNameLst>
                                          <p:attrName>ppt_x</p:attrName>
                                          <p:attrName>ppt_y</p:attrName>
                                        </p:attrNameLst>
                                      </p:cBhvr>
                                      <p:rCtr x="12500" y="0"/>
                                    </p:animMotion>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56">
                                            <p:txEl>
                                              <p:pRg st="0" end="0"/>
                                            </p:txEl>
                                          </p:spTgt>
                                        </p:tgtEl>
                                        <p:attrNameLst>
                                          <p:attrName>style.visibility</p:attrName>
                                        </p:attrNameLst>
                                      </p:cBhvr>
                                      <p:to>
                                        <p:strVal val="visible"/>
                                      </p:to>
                                    </p:set>
                                    <p:anim calcmode="lin" valueType="num">
                                      <p:cBhvr>
                                        <p:cTn id="45" dur="5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2"/>
        <p:cNvGrpSpPr/>
        <p:nvPr/>
      </p:nvGrpSpPr>
      <p:grpSpPr>
        <a:xfrm>
          <a:off x="0" y="0"/>
          <a:ext cx="0" cy="0"/>
          <a:chOff x="0" y="0"/>
          <a:chExt cx="0" cy="0"/>
        </a:xfrm>
      </p:grpSpPr>
      <p:sp>
        <p:nvSpPr>
          <p:cNvPr id="104" name="Google Shape;792;p29">
            <a:extLst>
              <a:ext uri="{FF2B5EF4-FFF2-40B4-BE49-F238E27FC236}">
                <a16:creationId xmlns:a16="http://schemas.microsoft.com/office/drawing/2014/main" id="{CCB9CE20-7DDE-4166-B3CA-CC5BB3A49616}"/>
              </a:ext>
            </a:extLst>
          </p:cNvPr>
          <p:cNvSpPr txBox="1">
            <a:spLocks/>
          </p:cNvSpPr>
          <p:nvPr/>
        </p:nvSpPr>
        <p:spPr>
          <a:xfrm>
            <a:off x="2941997" y="3888028"/>
            <a:ext cx="3432974" cy="98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000" b="0" i="0" dirty="0">
                <a:solidFill>
                  <a:srgbClr val="333333"/>
                </a:solidFill>
                <a:effectLst/>
                <a:latin typeface="DroidArabicKufi-Regular"/>
              </a:rPr>
              <a:t>كل صورة تعبر عن مفهومها وتوضح الفرق بين العدل و المساواة عند الناس</a:t>
            </a:r>
            <a:endParaRPr lang="ar-KW" sz="1800" b="1" dirty="0">
              <a:solidFill>
                <a:schemeClr val="tx1"/>
              </a:solidFill>
            </a:endParaRPr>
          </a:p>
        </p:txBody>
      </p:sp>
      <p:sp>
        <p:nvSpPr>
          <p:cNvPr id="106" name="Google Shape;4222;p71">
            <a:extLst>
              <a:ext uri="{FF2B5EF4-FFF2-40B4-BE49-F238E27FC236}">
                <a16:creationId xmlns:a16="http://schemas.microsoft.com/office/drawing/2014/main" id="{33A895F9-B363-4A27-9841-FA706AE36ED3}"/>
              </a:ext>
            </a:extLst>
          </p:cNvPr>
          <p:cNvSpPr/>
          <p:nvPr/>
        </p:nvSpPr>
        <p:spPr>
          <a:xfrm flipV="1">
            <a:off x="2929108" y="4747730"/>
            <a:ext cx="3567894" cy="432272"/>
          </a:xfrm>
          <a:custGeom>
            <a:avLst/>
            <a:gdLst/>
            <a:ahLst/>
            <a:cxnLst/>
            <a:rect l="l" t="t" r="r" b="b"/>
            <a:pathLst>
              <a:path w="111821" h="858" extrusionOk="0">
                <a:moveTo>
                  <a:pt x="0" y="1"/>
                </a:moveTo>
                <a:lnTo>
                  <a:pt x="0" y="857"/>
                </a:lnTo>
                <a:lnTo>
                  <a:pt x="111821" y="857"/>
                </a:lnTo>
                <a:lnTo>
                  <a:pt x="111821" y="1"/>
                </a:lnTo>
                <a:close/>
              </a:path>
            </a:pathLst>
          </a:custGeom>
          <a:solidFill>
            <a:srgbClr val="AAEE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26" name="Google Shape;3726;p66"/>
          <p:cNvGrpSpPr/>
          <p:nvPr/>
        </p:nvGrpSpPr>
        <p:grpSpPr>
          <a:xfrm>
            <a:off x="922091" y="1762608"/>
            <a:ext cx="1638152" cy="2478866"/>
            <a:chOff x="1460612" y="1440618"/>
            <a:chExt cx="1638152" cy="2478866"/>
          </a:xfrm>
        </p:grpSpPr>
        <p:sp>
          <p:nvSpPr>
            <p:cNvPr id="3728" name="Google Shape;3728;p66"/>
            <p:cNvSpPr/>
            <p:nvPr/>
          </p:nvSpPr>
          <p:spPr>
            <a:xfrm rot="10800000" flipH="1">
              <a:off x="1946171" y="1440618"/>
              <a:ext cx="667033" cy="893759"/>
            </a:xfrm>
            <a:custGeom>
              <a:avLst/>
              <a:gdLst/>
              <a:ahLst/>
              <a:cxnLst/>
              <a:rect l="l" t="t" r="r" b="b"/>
              <a:pathLst>
                <a:path w="16014" h="21456" extrusionOk="0">
                  <a:moveTo>
                    <a:pt x="143" y="1"/>
                  </a:moveTo>
                  <a:cubicBezTo>
                    <a:pt x="60" y="1"/>
                    <a:pt x="0" y="215"/>
                    <a:pt x="0" y="477"/>
                  </a:cubicBezTo>
                  <a:lnTo>
                    <a:pt x="0" y="20979"/>
                  </a:lnTo>
                  <a:cubicBezTo>
                    <a:pt x="0" y="21241"/>
                    <a:pt x="214" y="21456"/>
                    <a:pt x="476" y="21456"/>
                  </a:cubicBezTo>
                  <a:lnTo>
                    <a:pt x="5453" y="21456"/>
                  </a:lnTo>
                  <a:cubicBezTo>
                    <a:pt x="5941" y="21456"/>
                    <a:pt x="6382" y="21170"/>
                    <a:pt x="6608" y="20729"/>
                  </a:cubicBezTo>
                  <a:lnTo>
                    <a:pt x="7811" y="18324"/>
                  </a:lnTo>
                  <a:cubicBezTo>
                    <a:pt x="7870" y="18205"/>
                    <a:pt x="7947" y="18146"/>
                    <a:pt x="8025" y="18146"/>
                  </a:cubicBezTo>
                  <a:cubicBezTo>
                    <a:pt x="8102" y="18146"/>
                    <a:pt x="8180" y="18205"/>
                    <a:pt x="8239" y="18324"/>
                  </a:cubicBezTo>
                  <a:lnTo>
                    <a:pt x="9442" y="20729"/>
                  </a:lnTo>
                  <a:cubicBezTo>
                    <a:pt x="9680" y="21170"/>
                    <a:pt x="10120" y="21456"/>
                    <a:pt x="10609" y="21456"/>
                  </a:cubicBezTo>
                  <a:lnTo>
                    <a:pt x="15526" y="21456"/>
                  </a:lnTo>
                  <a:cubicBezTo>
                    <a:pt x="15800" y="21456"/>
                    <a:pt x="16014" y="21241"/>
                    <a:pt x="16014" y="20979"/>
                  </a:cubicBezTo>
                  <a:lnTo>
                    <a:pt x="16014" y="477"/>
                  </a:lnTo>
                  <a:cubicBezTo>
                    <a:pt x="16014" y="215"/>
                    <a:pt x="15800" y="1"/>
                    <a:pt x="15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1600"/>
                </a:spcAft>
                <a:buNone/>
              </a:pPr>
              <a:endParaRPr sz="4000"/>
            </a:p>
          </p:txBody>
        </p:sp>
        <p:grpSp>
          <p:nvGrpSpPr>
            <p:cNvPr id="3730" name="Google Shape;3730;p66"/>
            <p:cNvGrpSpPr/>
            <p:nvPr/>
          </p:nvGrpSpPr>
          <p:grpSpPr>
            <a:xfrm>
              <a:off x="1460612" y="2284440"/>
              <a:ext cx="1638152" cy="1635044"/>
              <a:chOff x="2193113" y="2384950"/>
              <a:chExt cx="948650" cy="946850"/>
            </a:xfrm>
          </p:grpSpPr>
          <p:sp>
            <p:nvSpPr>
              <p:cNvPr id="3731" name="Google Shape;3731;p66"/>
              <p:cNvSpPr/>
              <p:nvPr/>
            </p:nvSpPr>
            <p:spPr>
              <a:xfrm>
                <a:off x="2193113" y="3238025"/>
                <a:ext cx="948650" cy="93775"/>
              </a:xfrm>
              <a:custGeom>
                <a:avLst/>
                <a:gdLst/>
                <a:ahLst/>
                <a:cxnLst/>
                <a:rect l="l" t="t" r="r" b="b"/>
                <a:pathLst>
                  <a:path w="37946" h="3751" extrusionOk="0">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32" name="Google Shape;3732;p66"/>
              <p:cNvGrpSpPr/>
              <p:nvPr/>
            </p:nvGrpSpPr>
            <p:grpSpPr>
              <a:xfrm>
                <a:off x="2256963" y="2384950"/>
                <a:ext cx="820950" cy="900125"/>
                <a:chOff x="2243125" y="2384950"/>
                <a:chExt cx="820950" cy="900125"/>
              </a:xfrm>
            </p:grpSpPr>
            <p:sp>
              <p:nvSpPr>
                <p:cNvPr id="3733" name="Google Shape;3733;p66"/>
                <p:cNvSpPr/>
                <p:nvPr/>
              </p:nvSpPr>
              <p:spPr>
                <a:xfrm>
                  <a:off x="2307125" y="2422150"/>
                  <a:ext cx="693250" cy="295900"/>
                </a:xfrm>
                <a:custGeom>
                  <a:avLst/>
                  <a:gdLst/>
                  <a:ahLst/>
                  <a:cxnLst/>
                  <a:rect l="l" t="t" r="r" b="b"/>
                  <a:pathLst>
                    <a:path w="27730" h="11836" extrusionOk="0">
                      <a:moveTo>
                        <a:pt x="4870" y="1"/>
                      </a:moveTo>
                      <a:cubicBezTo>
                        <a:pt x="2179" y="1"/>
                        <a:pt x="0" y="2203"/>
                        <a:pt x="0" y="4906"/>
                      </a:cubicBezTo>
                      <a:lnTo>
                        <a:pt x="0" y="11836"/>
                      </a:lnTo>
                      <a:lnTo>
                        <a:pt x="27730" y="11836"/>
                      </a:lnTo>
                      <a:lnTo>
                        <a:pt x="27730" y="4906"/>
                      </a:lnTo>
                      <a:cubicBezTo>
                        <a:pt x="27730" y="2203"/>
                        <a:pt x="25539" y="1"/>
                        <a:pt x="22860" y="1"/>
                      </a:cubicBez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66"/>
                <p:cNvSpPr/>
                <p:nvPr/>
              </p:nvSpPr>
              <p:spPr>
                <a:xfrm>
                  <a:off x="2280925" y="2395675"/>
                  <a:ext cx="745650" cy="348575"/>
                </a:xfrm>
                <a:custGeom>
                  <a:avLst/>
                  <a:gdLst/>
                  <a:ahLst/>
                  <a:cxnLst/>
                  <a:rect l="l" t="t" r="r" b="b"/>
                  <a:pathLst>
                    <a:path w="29826" h="13943" extrusionOk="0">
                      <a:moveTo>
                        <a:pt x="23908" y="2107"/>
                      </a:moveTo>
                      <a:cubicBezTo>
                        <a:pt x="26016" y="2107"/>
                        <a:pt x="27718" y="3834"/>
                        <a:pt x="27718" y="5965"/>
                      </a:cubicBezTo>
                      <a:lnTo>
                        <a:pt x="27718" y="11847"/>
                      </a:lnTo>
                      <a:lnTo>
                        <a:pt x="2096" y="11847"/>
                      </a:lnTo>
                      <a:lnTo>
                        <a:pt x="2096" y="5965"/>
                      </a:lnTo>
                      <a:cubicBezTo>
                        <a:pt x="2096" y="3834"/>
                        <a:pt x="3811" y="2107"/>
                        <a:pt x="5918" y="2107"/>
                      </a:cubicBezTo>
                      <a:close/>
                      <a:moveTo>
                        <a:pt x="5918" y="0"/>
                      </a:moveTo>
                      <a:cubicBezTo>
                        <a:pt x="2644" y="0"/>
                        <a:pt x="1" y="2679"/>
                        <a:pt x="1" y="5965"/>
                      </a:cubicBezTo>
                      <a:lnTo>
                        <a:pt x="1" y="13942"/>
                      </a:lnTo>
                      <a:lnTo>
                        <a:pt x="29826" y="13942"/>
                      </a:lnTo>
                      <a:lnTo>
                        <a:pt x="29826" y="5965"/>
                      </a:lnTo>
                      <a:cubicBezTo>
                        <a:pt x="29826" y="2679"/>
                        <a:pt x="27171" y="0"/>
                        <a:pt x="23908" y="0"/>
                      </a:cubicBezTo>
                      <a:close/>
                    </a:path>
                  </a:pathLst>
                </a:custGeom>
                <a:solidFill>
                  <a:srgbClr val="F9B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6"/>
                <p:cNvSpPr/>
                <p:nvPr/>
              </p:nvSpPr>
              <p:spPr>
                <a:xfrm>
                  <a:off x="2308300" y="2395675"/>
                  <a:ext cx="718275" cy="348575"/>
                </a:xfrm>
                <a:custGeom>
                  <a:avLst/>
                  <a:gdLst/>
                  <a:ahLst/>
                  <a:cxnLst/>
                  <a:rect l="l" t="t" r="r" b="b"/>
                  <a:pathLst>
                    <a:path w="28731" h="13943" extrusionOk="0">
                      <a:moveTo>
                        <a:pt x="4823" y="0"/>
                      </a:moveTo>
                      <a:cubicBezTo>
                        <a:pt x="2823" y="0"/>
                        <a:pt x="1073" y="1000"/>
                        <a:pt x="1" y="2524"/>
                      </a:cubicBezTo>
                      <a:cubicBezTo>
                        <a:pt x="311" y="3334"/>
                        <a:pt x="823" y="4036"/>
                        <a:pt x="1656" y="4477"/>
                      </a:cubicBezTo>
                      <a:cubicBezTo>
                        <a:pt x="2755" y="5055"/>
                        <a:pt x="4027" y="5158"/>
                        <a:pt x="5268" y="5158"/>
                      </a:cubicBezTo>
                      <a:cubicBezTo>
                        <a:pt x="5587" y="5158"/>
                        <a:pt x="5904" y="5151"/>
                        <a:pt x="6216" y="5144"/>
                      </a:cubicBezTo>
                      <a:cubicBezTo>
                        <a:pt x="7081" y="5120"/>
                        <a:pt x="7982" y="5056"/>
                        <a:pt x="8878" y="5056"/>
                      </a:cubicBezTo>
                      <a:cubicBezTo>
                        <a:pt x="9794" y="5056"/>
                        <a:pt x="10707" y="5123"/>
                        <a:pt x="11574" y="5370"/>
                      </a:cubicBezTo>
                      <a:cubicBezTo>
                        <a:pt x="13217" y="5834"/>
                        <a:pt x="14253" y="7060"/>
                        <a:pt x="14527" y="8751"/>
                      </a:cubicBezTo>
                      <a:cubicBezTo>
                        <a:pt x="14848" y="10716"/>
                        <a:pt x="14848" y="11656"/>
                        <a:pt x="14872" y="13645"/>
                      </a:cubicBezTo>
                      <a:cubicBezTo>
                        <a:pt x="14872" y="13740"/>
                        <a:pt x="14872" y="13847"/>
                        <a:pt x="14872" y="13942"/>
                      </a:cubicBezTo>
                      <a:lnTo>
                        <a:pt x="28731" y="13942"/>
                      </a:lnTo>
                      <a:lnTo>
                        <a:pt x="28731" y="5965"/>
                      </a:lnTo>
                      <a:cubicBezTo>
                        <a:pt x="28731" y="2679"/>
                        <a:pt x="26076" y="0"/>
                        <a:pt x="22813"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6"/>
                <p:cNvSpPr/>
                <p:nvPr/>
              </p:nvSpPr>
              <p:spPr>
                <a:xfrm>
                  <a:off x="2420525" y="2451625"/>
                  <a:ext cx="13125" cy="241725"/>
                </a:xfrm>
                <a:custGeom>
                  <a:avLst/>
                  <a:gdLst/>
                  <a:ahLst/>
                  <a:cxnLst/>
                  <a:rect l="l" t="t" r="r" b="b"/>
                  <a:pathLst>
                    <a:path w="525" h="9669" extrusionOk="0">
                      <a:moveTo>
                        <a:pt x="263" y="0"/>
                      </a:moveTo>
                      <a:cubicBezTo>
                        <a:pt x="263" y="0"/>
                        <a:pt x="263" y="36"/>
                        <a:pt x="251" y="108"/>
                      </a:cubicBezTo>
                      <a:cubicBezTo>
                        <a:pt x="239" y="179"/>
                        <a:pt x="227" y="286"/>
                        <a:pt x="215" y="417"/>
                      </a:cubicBezTo>
                      <a:cubicBezTo>
                        <a:pt x="179" y="679"/>
                        <a:pt x="144" y="1060"/>
                        <a:pt x="108" y="1513"/>
                      </a:cubicBezTo>
                      <a:cubicBezTo>
                        <a:pt x="84" y="1965"/>
                        <a:pt x="48" y="2489"/>
                        <a:pt x="36" y="3060"/>
                      </a:cubicBezTo>
                      <a:cubicBezTo>
                        <a:pt x="24" y="3346"/>
                        <a:pt x="13" y="3632"/>
                        <a:pt x="13" y="3929"/>
                      </a:cubicBezTo>
                      <a:cubicBezTo>
                        <a:pt x="1" y="4227"/>
                        <a:pt x="1" y="4537"/>
                        <a:pt x="1" y="4834"/>
                      </a:cubicBezTo>
                      <a:cubicBezTo>
                        <a:pt x="1" y="5132"/>
                        <a:pt x="1" y="5442"/>
                        <a:pt x="13" y="5739"/>
                      </a:cubicBezTo>
                      <a:cubicBezTo>
                        <a:pt x="13" y="6037"/>
                        <a:pt x="24" y="6323"/>
                        <a:pt x="36" y="6608"/>
                      </a:cubicBezTo>
                      <a:cubicBezTo>
                        <a:pt x="48" y="7180"/>
                        <a:pt x="84" y="7704"/>
                        <a:pt x="108" y="8156"/>
                      </a:cubicBezTo>
                      <a:cubicBezTo>
                        <a:pt x="144" y="8609"/>
                        <a:pt x="179" y="8990"/>
                        <a:pt x="215" y="9252"/>
                      </a:cubicBezTo>
                      <a:cubicBezTo>
                        <a:pt x="227" y="9383"/>
                        <a:pt x="239" y="9490"/>
                        <a:pt x="251" y="9561"/>
                      </a:cubicBezTo>
                      <a:cubicBezTo>
                        <a:pt x="263" y="9633"/>
                        <a:pt x="263" y="9668"/>
                        <a:pt x="263" y="9668"/>
                      </a:cubicBezTo>
                      <a:cubicBezTo>
                        <a:pt x="263" y="9668"/>
                        <a:pt x="263" y="9633"/>
                        <a:pt x="274" y="9561"/>
                      </a:cubicBezTo>
                      <a:cubicBezTo>
                        <a:pt x="286" y="9490"/>
                        <a:pt x="298" y="9383"/>
                        <a:pt x="310" y="9252"/>
                      </a:cubicBezTo>
                      <a:cubicBezTo>
                        <a:pt x="346" y="8990"/>
                        <a:pt x="382" y="8609"/>
                        <a:pt x="417" y="8156"/>
                      </a:cubicBezTo>
                      <a:cubicBezTo>
                        <a:pt x="441" y="7704"/>
                        <a:pt x="477" y="7180"/>
                        <a:pt x="489" y="6608"/>
                      </a:cubicBezTo>
                      <a:cubicBezTo>
                        <a:pt x="501" y="6323"/>
                        <a:pt x="513" y="6037"/>
                        <a:pt x="513" y="5739"/>
                      </a:cubicBezTo>
                      <a:cubicBezTo>
                        <a:pt x="525" y="5442"/>
                        <a:pt x="525" y="5132"/>
                        <a:pt x="525" y="4834"/>
                      </a:cubicBezTo>
                      <a:cubicBezTo>
                        <a:pt x="525" y="4537"/>
                        <a:pt x="525" y="4227"/>
                        <a:pt x="513" y="3929"/>
                      </a:cubicBezTo>
                      <a:cubicBezTo>
                        <a:pt x="513" y="3632"/>
                        <a:pt x="501" y="3346"/>
                        <a:pt x="489" y="3060"/>
                      </a:cubicBezTo>
                      <a:cubicBezTo>
                        <a:pt x="477" y="2489"/>
                        <a:pt x="441" y="1965"/>
                        <a:pt x="417" y="1513"/>
                      </a:cubicBezTo>
                      <a:cubicBezTo>
                        <a:pt x="382" y="1060"/>
                        <a:pt x="346" y="679"/>
                        <a:pt x="310" y="417"/>
                      </a:cubicBezTo>
                      <a:cubicBezTo>
                        <a:pt x="298" y="286"/>
                        <a:pt x="286" y="179"/>
                        <a:pt x="274" y="108"/>
                      </a:cubicBezTo>
                      <a:cubicBezTo>
                        <a:pt x="263" y="36"/>
                        <a:pt x="263"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6"/>
                <p:cNvSpPr/>
                <p:nvPr/>
              </p:nvSpPr>
              <p:spPr>
                <a:xfrm>
                  <a:off x="2571750" y="2451625"/>
                  <a:ext cx="12800" cy="241725"/>
                </a:xfrm>
                <a:custGeom>
                  <a:avLst/>
                  <a:gdLst/>
                  <a:ahLst/>
                  <a:cxnLst/>
                  <a:rect l="l" t="t" r="r" b="b"/>
                  <a:pathLst>
                    <a:path w="512" h="9669" extrusionOk="0">
                      <a:moveTo>
                        <a:pt x="262" y="0"/>
                      </a:moveTo>
                      <a:cubicBezTo>
                        <a:pt x="262" y="0"/>
                        <a:pt x="250" y="36"/>
                        <a:pt x="238" y="108"/>
                      </a:cubicBezTo>
                      <a:cubicBezTo>
                        <a:pt x="238" y="179"/>
                        <a:pt x="214" y="286"/>
                        <a:pt x="202" y="417"/>
                      </a:cubicBezTo>
                      <a:cubicBezTo>
                        <a:pt x="179" y="679"/>
                        <a:pt x="143" y="1060"/>
                        <a:pt x="107" y="1513"/>
                      </a:cubicBezTo>
                      <a:cubicBezTo>
                        <a:pt x="71" y="1965"/>
                        <a:pt x="48" y="2489"/>
                        <a:pt x="24" y="3060"/>
                      </a:cubicBezTo>
                      <a:cubicBezTo>
                        <a:pt x="24" y="3346"/>
                        <a:pt x="12" y="3632"/>
                        <a:pt x="12" y="3929"/>
                      </a:cubicBezTo>
                      <a:cubicBezTo>
                        <a:pt x="0" y="4227"/>
                        <a:pt x="0" y="4537"/>
                        <a:pt x="0" y="4834"/>
                      </a:cubicBezTo>
                      <a:cubicBezTo>
                        <a:pt x="0" y="5132"/>
                        <a:pt x="0" y="5442"/>
                        <a:pt x="12" y="5739"/>
                      </a:cubicBezTo>
                      <a:cubicBezTo>
                        <a:pt x="12" y="6037"/>
                        <a:pt x="24" y="6323"/>
                        <a:pt x="24" y="6608"/>
                      </a:cubicBezTo>
                      <a:cubicBezTo>
                        <a:pt x="48" y="7180"/>
                        <a:pt x="71" y="7704"/>
                        <a:pt x="107" y="8156"/>
                      </a:cubicBezTo>
                      <a:cubicBezTo>
                        <a:pt x="143" y="8609"/>
                        <a:pt x="179" y="8990"/>
                        <a:pt x="202" y="9252"/>
                      </a:cubicBezTo>
                      <a:cubicBezTo>
                        <a:pt x="214" y="9383"/>
                        <a:pt x="238" y="9490"/>
                        <a:pt x="238" y="9561"/>
                      </a:cubicBezTo>
                      <a:cubicBezTo>
                        <a:pt x="250" y="9633"/>
                        <a:pt x="262" y="9668"/>
                        <a:pt x="262" y="9668"/>
                      </a:cubicBezTo>
                      <a:cubicBezTo>
                        <a:pt x="262" y="9668"/>
                        <a:pt x="262" y="9633"/>
                        <a:pt x="274" y="9561"/>
                      </a:cubicBezTo>
                      <a:cubicBezTo>
                        <a:pt x="286" y="9490"/>
                        <a:pt x="298" y="9383"/>
                        <a:pt x="310" y="9252"/>
                      </a:cubicBezTo>
                      <a:cubicBezTo>
                        <a:pt x="345" y="8990"/>
                        <a:pt x="381" y="8609"/>
                        <a:pt x="405" y="8156"/>
                      </a:cubicBezTo>
                      <a:cubicBezTo>
                        <a:pt x="441" y="7704"/>
                        <a:pt x="464" y="7180"/>
                        <a:pt x="488" y="6608"/>
                      </a:cubicBezTo>
                      <a:cubicBezTo>
                        <a:pt x="500" y="6323"/>
                        <a:pt x="512" y="6037"/>
                        <a:pt x="512" y="5739"/>
                      </a:cubicBezTo>
                      <a:cubicBezTo>
                        <a:pt x="512" y="5442"/>
                        <a:pt x="512" y="5132"/>
                        <a:pt x="512" y="4834"/>
                      </a:cubicBezTo>
                      <a:cubicBezTo>
                        <a:pt x="512" y="4537"/>
                        <a:pt x="512" y="4227"/>
                        <a:pt x="512" y="3929"/>
                      </a:cubicBezTo>
                      <a:cubicBezTo>
                        <a:pt x="500" y="3632"/>
                        <a:pt x="500" y="3346"/>
                        <a:pt x="488" y="3060"/>
                      </a:cubicBezTo>
                      <a:cubicBezTo>
                        <a:pt x="464" y="2489"/>
                        <a:pt x="441" y="1965"/>
                        <a:pt x="405" y="1513"/>
                      </a:cubicBezTo>
                      <a:cubicBezTo>
                        <a:pt x="369" y="1060"/>
                        <a:pt x="333" y="679"/>
                        <a:pt x="310" y="417"/>
                      </a:cubicBezTo>
                      <a:cubicBezTo>
                        <a:pt x="298" y="286"/>
                        <a:pt x="286" y="179"/>
                        <a:pt x="274" y="108"/>
                      </a:cubicBezTo>
                      <a:cubicBezTo>
                        <a:pt x="262" y="36"/>
                        <a:pt x="262" y="0"/>
                        <a:pt x="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6"/>
                <p:cNvSpPr/>
                <p:nvPr/>
              </p:nvSpPr>
              <p:spPr>
                <a:xfrm>
                  <a:off x="2722650" y="2451625"/>
                  <a:ext cx="13125" cy="241725"/>
                </a:xfrm>
                <a:custGeom>
                  <a:avLst/>
                  <a:gdLst/>
                  <a:ahLst/>
                  <a:cxnLst/>
                  <a:rect l="l" t="t" r="r" b="b"/>
                  <a:pathLst>
                    <a:path w="525" h="9669" extrusionOk="0">
                      <a:moveTo>
                        <a:pt x="262" y="0"/>
                      </a:moveTo>
                      <a:cubicBezTo>
                        <a:pt x="262" y="0"/>
                        <a:pt x="251" y="36"/>
                        <a:pt x="251" y="108"/>
                      </a:cubicBezTo>
                      <a:cubicBezTo>
                        <a:pt x="239" y="179"/>
                        <a:pt x="227" y="286"/>
                        <a:pt x="215" y="417"/>
                      </a:cubicBezTo>
                      <a:cubicBezTo>
                        <a:pt x="179" y="679"/>
                        <a:pt x="143" y="1060"/>
                        <a:pt x="108" y="1513"/>
                      </a:cubicBezTo>
                      <a:cubicBezTo>
                        <a:pt x="84" y="1965"/>
                        <a:pt x="48" y="2489"/>
                        <a:pt x="36" y="3060"/>
                      </a:cubicBezTo>
                      <a:cubicBezTo>
                        <a:pt x="24" y="3346"/>
                        <a:pt x="12" y="3632"/>
                        <a:pt x="12" y="3929"/>
                      </a:cubicBezTo>
                      <a:cubicBezTo>
                        <a:pt x="0" y="4227"/>
                        <a:pt x="0" y="4537"/>
                        <a:pt x="0" y="4834"/>
                      </a:cubicBezTo>
                      <a:cubicBezTo>
                        <a:pt x="0" y="5132"/>
                        <a:pt x="0" y="5442"/>
                        <a:pt x="12" y="5739"/>
                      </a:cubicBezTo>
                      <a:cubicBezTo>
                        <a:pt x="12" y="6037"/>
                        <a:pt x="24" y="6323"/>
                        <a:pt x="36" y="6608"/>
                      </a:cubicBezTo>
                      <a:cubicBezTo>
                        <a:pt x="48" y="7180"/>
                        <a:pt x="72" y="7704"/>
                        <a:pt x="108" y="8156"/>
                      </a:cubicBezTo>
                      <a:cubicBezTo>
                        <a:pt x="143" y="8609"/>
                        <a:pt x="179" y="8990"/>
                        <a:pt x="215" y="9252"/>
                      </a:cubicBezTo>
                      <a:cubicBezTo>
                        <a:pt x="227" y="9383"/>
                        <a:pt x="239" y="9490"/>
                        <a:pt x="251" y="9561"/>
                      </a:cubicBezTo>
                      <a:cubicBezTo>
                        <a:pt x="251" y="9633"/>
                        <a:pt x="262" y="9668"/>
                        <a:pt x="262" y="9668"/>
                      </a:cubicBezTo>
                      <a:cubicBezTo>
                        <a:pt x="262" y="9668"/>
                        <a:pt x="262" y="9633"/>
                        <a:pt x="274" y="9561"/>
                      </a:cubicBezTo>
                      <a:cubicBezTo>
                        <a:pt x="286" y="9490"/>
                        <a:pt x="298" y="9383"/>
                        <a:pt x="310" y="9252"/>
                      </a:cubicBezTo>
                      <a:cubicBezTo>
                        <a:pt x="346" y="8990"/>
                        <a:pt x="381" y="8609"/>
                        <a:pt x="405" y="8156"/>
                      </a:cubicBezTo>
                      <a:cubicBezTo>
                        <a:pt x="441" y="7704"/>
                        <a:pt x="477" y="7180"/>
                        <a:pt x="489" y="6608"/>
                      </a:cubicBezTo>
                      <a:cubicBezTo>
                        <a:pt x="501" y="6323"/>
                        <a:pt x="512" y="6037"/>
                        <a:pt x="512" y="5739"/>
                      </a:cubicBezTo>
                      <a:cubicBezTo>
                        <a:pt x="512" y="5442"/>
                        <a:pt x="512" y="5132"/>
                        <a:pt x="524" y="4834"/>
                      </a:cubicBezTo>
                      <a:cubicBezTo>
                        <a:pt x="512" y="4537"/>
                        <a:pt x="512" y="4227"/>
                        <a:pt x="512" y="3929"/>
                      </a:cubicBezTo>
                      <a:cubicBezTo>
                        <a:pt x="512" y="3632"/>
                        <a:pt x="501" y="3346"/>
                        <a:pt x="489" y="3060"/>
                      </a:cubicBezTo>
                      <a:cubicBezTo>
                        <a:pt x="465" y="2489"/>
                        <a:pt x="441" y="1965"/>
                        <a:pt x="405" y="1513"/>
                      </a:cubicBezTo>
                      <a:cubicBezTo>
                        <a:pt x="381" y="1060"/>
                        <a:pt x="346" y="679"/>
                        <a:pt x="310" y="417"/>
                      </a:cubicBezTo>
                      <a:cubicBezTo>
                        <a:pt x="298" y="286"/>
                        <a:pt x="286" y="179"/>
                        <a:pt x="274" y="108"/>
                      </a:cubicBezTo>
                      <a:cubicBezTo>
                        <a:pt x="262" y="36"/>
                        <a:pt x="262" y="0"/>
                        <a:pt x="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6"/>
                <p:cNvSpPr/>
                <p:nvPr/>
              </p:nvSpPr>
              <p:spPr>
                <a:xfrm>
                  <a:off x="2873850" y="2451625"/>
                  <a:ext cx="12825" cy="241725"/>
                </a:xfrm>
                <a:custGeom>
                  <a:avLst/>
                  <a:gdLst/>
                  <a:ahLst/>
                  <a:cxnLst/>
                  <a:rect l="l" t="t" r="r" b="b"/>
                  <a:pathLst>
                    <a:path w="513" h="9669" extrusionOk="0">
                      <a:moveTo>
                        <a:pt x="263" y="0"/>
                      </a:moveTo>
                      <a:cubicBezTo>
                        <a:pt x="263" y="0"/>
                        <a:pt x="251" y="36"/>
                        <a:pt x="239" y="108"/>
                      </a:cubicBezTo>
                      <a:cubicBezTo>
                        <a:pt x="239" y="179"/>
                        <a:pt x="215" y="286"/>
                        <a:pt x="203" y="417"/>
                      </a:cubicBezTo>
                      <a:cubicBezTo>
                        <a:pt x="179" y="679"/>
                        <a:pt x="144" y="1060"/>
                        <a:pt x="108" y="1513"/>
                      </a:cubicBezTo>
                      <a:cubicBezTo>
                        <a:pt x="72" y="1965"/>
                        <a:pt x="48" y="2489"/>
                        <a:pt x="25" y="3060"/>
                      </a:cubicBezTo>
                      <a:cubicBezTo>
                        <a:pt x="13" y="3346"/>
                        <a:pt x="13" y="3632"/>
                        <a:pt x="1" y="3929"/>
                      </a:cubicBezTo>
                      <a:cubicBezTo>
                        <a:pt x="1" y="4227"/>
                        <a:pt x="1" y="4537"/>
                        <a:pt x="1" y="4834"/>
                      </a:cubicBezTo>
                      <a:cubicBezTo>
                        <a:pt x="1" y="5132"/>
                        <a:pt x="1" y="5442"/>
                        <a:pt x="1" y="5739"/>
                      </a:cubicBezTo>
                      <a:cubicBezTo>
                        <a:pt x="13" y="6037"/>
                        <a:pt x="13" y="6323"/>
                        <a:pt x="25" y="6608"/>
                      </a:cubicBezTo>
                      <a:cubicBezTo>
                        <a:pt x="48" y="7180"/>
                        <a:pt x="72" y="7704"/>
                        <a:pt x="108" y="8156"/>
                      </a:cubicBezTo>
                      <a:cubicBezTo>
                        <a:pt x="144" y="8609"/>
                        <a:pt x="179" y="8990"/>
                        <a:pt x="203" y="9252"/>
                      </a:cubicBezTo>
                      <a:cubicBezTo>
                        <a:pt x="215" y="9383"/>
                        <a:pt x="239" y="9490"/>
                        <a:pt x="239" y="9561"/>
                      </a:cubicBezTo>
                      <a:cubicBezTo>
                        <a:pt x="251" y="9633"/>
                        <a:pt x="263" y="9668"/>
                        <a:pt x="263" y="9668"/>
                      </a:cubicBezTo>
                      <a:cubicBezTo>
                        <a:pt x="263" y="9668"/>
                        <a:pt x="263" y="9633"/>
                        <a:pt x="275" y="9561"/>
                      </a:cubicBezTo>
                      <a:cubicBezTo>
                        <a:pt x="275" y="9490"/>
                        <a:pt x="299" y="9383"/>
                        <a:pt x="310" y="9252"/>
                      </a:cubicBezTo>
                      <a:cubicBezTo>
                        <a:pt x="334" y="8990"/>
                        <a:pt x="370" y="8609"/>
                        <a:pt x="406" y="8156"/>
                      </a:cubicBezTo>
                      <a:cubicBezTo>
                        <a:pt x="441" y="7704"/>
                        <a:pt x="465" y="7180"/>
                        <a:pt x="489" y="6608"/>
                      </a:cubicBezTo>
                      <a:cubicBezTo>
                        <a:pt x="501" y="6323"/>
                        <a:pt x="501" y="6037"/>
                        <a:pt x="513" y="5739"/>
                      </a:cubicBezTo>
                      <a:cubicBezTo>
                        <a:pt x="513" y="5442"/>
                        <a:pt x="513" y="5132"/>
                        <a:pt x="513" y="4834"/>
                      </a:cubicBezTo>
                      <a:cubicBezTo>
                        <a:pt x="513" y="4537"/>
                        <a:pt x="513" y="4227"/>
                        <a:pt x="513" y="3929"/>
                      </a:cubicBezTo>
                      <a:cubicBezTo>
                        <a:pt x="501" y="3632"/>
                        <a:pt x="501" y="3346"/>
                        <a:pt x="489" y="3060"/>
                      </a:cubicBezTo>
                      <a:cubicBezTo>
                        <a:pt x="465" y="2489"/>
                        <a:pt x="441" y="1965"/>
                        <a:pt x="406" y="1513"/>
                      </a:cubicBezTo>
                      <a:cubicBezTo>
                        <a:pt x="370" y="1060"/>
                        <a:pt x="334" y="679"/>
                        <a:pt x="310" y="417"/>
                      </a:cubicBezTo>
                      <a:cubicBezTo>
                        <a:pt x="299" y="286"/>
                        <a:pt x="275" y="179"/>
                        <a:pt x="275" y="108"/>
                      </a:cubicBezTo>
                      <a:cubicBezTo>
                        <a:pt x="263" y="36"/>
                        <a:pt x="263"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6"/>
                <p:cNvSpPr/>
                <p:nvPr/>
              </p:nvSpPr>
              <p:spPr>
                <a:xfrm>
                  <a:off x="2265450" y="2384950"/>
                  <a:ext cx="195275" cy="204225"/>
                </a:xfrm>
                <a:custGeom>
                  <a:avLst/>
                  <a:gdLst/>
                  <a:ahLst/>
                  <a:cxnLst/>
                  <a:rect l="l" t="t" r="r" b="b"/>
                  <a:pathLst>
                    <a:path w="7811" h="8169" extrusionOk="0">
                      <a:moveTo>
                        <a:pt x="7811" y="0"/>
                      </a:moveTo>
                      <a:cubicBezTo>
                        <a:pt x="5954" y="0"/>
                        <a:pt x="3608" y="215"/>
                        <a:pt x="2025" y="1846"/>
                      </a:cubicBezTo>
                      <a:cubicBezTo>
                        <a:pt x="810" y="3096"/>
                        <a:pt x="203" y="4930"/>
                        <a:pt x="0" y="7954"/>
                      </a:cubicBezTo>
                      <a:lnTo>
                        <a:pt x="3096" y="8168"/>
                      </a:lnTo>
                      <a:cubicBezTo>
                        <a:pt x="3251" y="5989"/>
                        <a:pt x="3620" y="4668"/>
                        <a:pt x="4263" y="4013"/>
                      </a:cubicBezTo>
                      <a:cubicBezTo>
                        <a:pt x="4668" y="3596"/>
                        <a:pt x="5430" y="3108"/>
                        <a:pt x="7811" y="3108"/>
                      </a:cubicBezTo>
                      <a:lnTo>
                        <a:pt x="7811" y="0"/>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6"/>
                <p:cNvSpPr/>
                <p:nvPr/>
              </p:nvSpPr>
              <p:spPr>
                <a:xfrm>
                  <a:off x="2407425" y="2415000"/>
                  <a:ext cx="34250" cy="26525"/>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6"/>
                <p:cNvSpPr/>
                <p:nvPr/>
              </p:nvSpPr>
              <p:spPr>
                <a:xfrm>
                  <a:off x="2286575" y="2540325"/>
                  <a:ext cx="34275" cy="26525"/>
                </a:xfrm>
                <a:custGeom>
                  <a:avLst/>
                  <a:gdLst/>
                  <a:ahLst/>
                  <a:cxnLst/>
                  <a:rect l="l" t="t" r="r" b="b"/>
                  <a:pathLst>
                    <a:path w="1371" h="1061" extrusionOk="0">
                      <a:moveTo>
                        <a:pt x="691" y="0"/>
                      </a:moveTo>
                      <a:cubicBezTo>
                        <a:pt x="1" y="0"/>
                        <a:pt x="1" y="1060"/>
                        <a:pt x="691" y="1060"/>
                      </a:cubicBezTo>
                      <a:cubicBezTo>
                        <a:pt x="1370" y="1060"/>
                        <a:pt x="1370" y="0"/>
                        <a:pt x="691"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6"/>
                <p:cNvSpPr/>
                <p:nvPr/>
              </p:nvSpPr>
              <p:spPr>
                <a:xfrm>
                  <a:off x="2846475" y="2384950"/>
                  <a:ext cx="195575" cy="204225"/>
                </a:xfrm>
                <a:custGeom>
                  <a:avLst/>
                  <a:gdLst/>
                  <a:ahLst/>
                  <a:cxnLst/>
                  <a:rect l="l" t="t" r="r" b="b"/>
                  <a:pathLst>
                    <a:path w="7823" h="8169" extrusionOk="0">
                      <a:moveTo>
                        <a:pt x="0" y="0"/>
                      </a:moveTo>
                      <a:lnTo>
                        <a:pt x="0" y="3108"/>
                      </a:lnTo>
                      <a:cubicBezTo>
                        <a:pt x="2382" y="3108"/>
                        <a:pt x="3156" y="3596"/>
                        <a:pt x="3560" y="4013"/>
                      </a:cubicBezTo>
                      <a:cubicBezTo>
                        <a:pt x="4203" y="4668"/>
                        <a:pt x="4572" y="5989"/>
                        <a:pt x="4715" y="8168"/>
                      </a:cubicBezTo>
                      <a:lnTo>
                        <a:pt x="7823" y="7954"/>
                      </a:lnTo>
                      <a:cubicBezTo>
                        <a:pt x="7609" y="4930"/>
                        <a:pt x="7001" y="3096"/>
                        <a:pt x="5787" y="1846"/>
                      </a:cubicBezTo>
                      <a:cubicBezTo>
                        <a:pt x="4953" y="989"/>
                        <a:pt x="3549" y="0"/>
                        <a:pt x="0" y="0"/>
                      </a:cubicBez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6"/>
                <p:cNvSpPr/>
                <p:nvPr/>
              </p:nvSpPr>
              <p:spPr>
                <a:xfrm>
                  <a:off x="2865825" y="2415000"/>
                  <a:ext cx="33950" cy="26525"/>
                </a:xfrm>
                <a:custGeom>
                  <a:avLst/>
                  <a:gdLst/>
                  <a:ahLst/>
                  <a:cxnLst/>
                  <a:rect l="l" t="t" r="r" b="b"/>
                  <a:pathLst>
                    <a:path w="1358" h="1061" extrusionOk="0">
                      <a:moveTo>
                        <a:pt x="679" y="1"/>
                      </a:moveTo>
                      <a:cubicBezTo>
                        <a:pt x="0" y="1"/>
                        <a:pt x="0" y="1061"/>
                        <a:pt x="679" y="1061"/>
                      </a:cubicBezTo>
                      <a:cubicBezTo>
                        <a:pt x="1358" y="1061"/>
                        <a:pt x="1358"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6"/>
                <p:cNvSpPr/>
                <p:nvPr/>
              </p:nvSpPr>
              <p:spPr>
                <a:xfrm>
                  <a:off x="2986675" y="2540325"/>
                  <a:ext cx="33950" cy="26525"/>
                </a:xfrm>
                <a:custGeom>
                  <a:avLst/>
                  <a:gdLst/>
                  <a:ahLst/>
                  <a:cxnLst/>
                  <a:rect l="l" t="t" r="r" b="b"/>
                  <a:pathLst>
                    <a:path w="1358" h="1061" extrusionOk="0">
                      <a:moveTo>
                        <a:pt x="679" y="0"/>
                      </a:moveTo>
                      <a:cubicBezTo>
                        <a:pt x="0" y="0"/>
                        <a:pt x="0" y="1060"/>
                        <a:pt x="679" y="1060"/>
                      </a:cubicBezTo>
                      <a:cubicBezTo>
                        <a:pt x="1358" y="1060"/>
                        <a:pt x="1358" y="0"/>
                        <a:pt x="679"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6"/>
                <p:cNvSpPr/>
                <p:nvPr/>
              </p:nvSpPr>
              <p:spPr>
                <a:xfrm>
                  <a:off x="2328550" y="3127300"/>
                  <a:ext cx="81875" cy="157775"/>
                </a:xfrm>
                <a:custGeom>
                  <a:avLst/>
                  <a:gdLst/>
                  <a:ahLst/>
                  <a:cxnLst/>
                  <a:rect l="l" t="t" r="r" b="b"/>
                  <a:pathLst>
                    <a:path w="3275" h="6311" extrusionOk="0">
                      <a:moveTo>
                        <a:pt x="1" y="1"/>
                      </a:moveTo>
                      <a:lnTo>
                        <a:pt x="1" y="6311"/>
                      </a:lnTo>
                      <a:lnTo>
                        <a:pt x="3275" y="6311"/>
                      </a:lnTo>
                      <a:lnTo>
                        <a:pt x="3275" y="1"/>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6"/>
                <p:cNvSpPr/>
                <p:nvPr/>
              </p:nvSpPr>
              <p:spPr>
                <a:xfrm>
                  <a:off x="2896775" y="3127300"/>
                  <a:ext cx="81875" cy="157775"/>
                </a:xfrm>
                <a:custGeom>
                  <a:avLst/>
                  <a:gdLst/>
                  <a:ahLst/>
                  <a:cxnLst/>
                  <a:rect l="l" t="t" r="r" b="b"/>
                  <a:pathLst>
                    <a:path w="3275" h="6311" extrusionOk="0">
                      <a:moveTo>
                        <a:pt x="1" y="1"/>
                      </a:moveTo>
                      <a:lnTo>
                        <a:pt x="1" y="6311"/>
                      </a:lnTo>
                      <a:lnTo>
                        <a:pt x="3275" y="6311"/>
                      </a:lnTo>
                      <a:lnTo>
                        <a:pt x="3275" y="1"/>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6"/>
                <p:cNvSpPr/>
                <p:nvPr/>
              </p:nvSpPr>
              <p:spPr>
                <a:xfrm>
                  <a:off x="2307125" y="2777850"/>
                  <a:ext cx="693250" cy="375975"/>
                </a:xfrm>
                <a:custGeom>
                  <a:avLst/>
                  <a:gdLst/>
                  <a:ahLst/>
                  <a:cxnLst/>
                  <a:rect l="l" t="t" r="r" b="b"/>
                  <a:pathLst>
                    <a:path w="27730" h="15039" extrusionOk="0">
                      <a:moveTo>
                        <a:pt x="0" y="1"/>
                      </a:moveTo>
                      <a:lnTo>
                        <a:pt x="0" y="15038"/>
                      </a:lnTo>
                      <a:lnTo>
                        <a:pt x="27730" y="15038"/>
                      </a:lnTo>
                      <a:lnTo>
                        <a:pt x="27730" y="1"/>
                      </a:ln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6"/>
                <p:cNvSpPr/>
                <p:nvPr/>
              </p:nvSpPr>
              <p:spPr>
                <a:xfrm>
                  <a:off x="2280925" y="2751375"/>
                  <a:ext cx="745650" cy="428625"/>
                </a:xfrm>
                <a:custGeom>
                  <a:avLst/>
                  <a:gdLst/>
                  <a:ahLst/>
                  <a:cxnLst/>
                  <a:rect l="l" t="t" r="r" b="b"/>
                  <a:pathLst>
                    <a:path w="29826" h="17145" extrusionOk="0">
                      <a:moveTo>
                        <a:pt x="27718" y="2107"/>
                      </a:moveTo>
                      <a:lnTo>
                        <a:pt x="27718" y="15038"/>
                      </a:lnTo>
                      <a:lnTo>
                        <a:pt x="2096" y="15038"/>
                      </a:lnTo>
                      <a:lnTo>
                        <a:pt x="2096" y="2107"/>
                      </a:lnTo>
                      <a:close/>
                      <a:moveTo>
                        <a:pt x="1" y="0"/>
                      </a:moveTo>
                      <a:lnTo>
                        <a:pt x="1" y="17145"/>
                      </a:lnTo>
                      <a:lnTo>
                        <a:pt x="29826" y="17145"/>
                      </a:lnTo>
                      <a:lnTo>
                        <a:pt x="29826" y="0"/>
                      </a:lnTo>
                      <a:close/>
                    </a:path>
                  </a:pathLst>
                </a:custGeom>
                <a:solidFill>
                  <a:srgbClr val="F9B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6"/>
                <p:cNvSpPr/>
                <p:nvPr/>
              </p:nvSpPr>
              <p:spPr>
                <a:xfrm>
                  <a:off x="2667875" y="2751375"/>
                  <a:ext cx="358700" cy="428625"/>
                </a:xfrm>
                <a:custGeom>
                  <a:avLst/>
                  <a:gdLst/>
                  <a:ahLst/>
                  <a:cxnLst/>
                  <a:rect l="l" t="t" r="r" b="b"/>
                  <a:pathLst>
                    <a:path w="14348" h="17145" extrusionOk="0">
                      <a:moveTo>
                        <a:pt x="394" y="0"/>
                      </a:moveTo>
                      <a:cubicBezTo>
                        <a:pt x="465" y="1214"/>
                        <a:pt x="465" y="1024"/>
                        <a:pt x="489" y="2226"/>
                      </a:cubicBezTo>
                      <a:cubicBezTo>
                        <a:pt x="513" y="4548"/>
                        <a:pt x="453" y="6858"/>
                        <a:pt x="358" y="9180"/>
                      </a:cubicBezTo>
                      <a:cubicBezTo>
                        <a:pt x="251" y="11835"/>
                        <a:pt x="108" y="14490"/>
                        <a:pt x="1" y="17145"/>
                      </a:cubicBezTo>
                      <a:lnTo>
                        <a:pt x="14348" y="17145"/>
                      </a:lnTo>
                      <a:lnTo>
                        <a:pt x="14348" y="0"/>
                      </a:ln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6"/>
                <p:cNvSpPr/>
                <p:nvPr/>
              </p:nvSpPr>
              <p:spPr>
                <a:xfrm>
                  <a:off x="2420225" y="2812675"/>
                  <a:ext cx="13725" cy="304825"/>
                </a:xfrm>
                <a:custGeom>
                  <a:avLst/>
                  <a:gdLst/>
                  <a:ahLst/>
                  <a:cxnLst/>
                  <a:rect l="l" t="t" r="r" b="b"/>
                  <a:pathLst>
                    <a:path w="549" h="12193" extrusionOk="0">
                      <a:moveTo>
                        <a:pt x="275" y="1"/>
                      </a:moveTo>
                      <a:cubicBezTo>
                        <a:pt x="275" y="1"/>
                        <a:pt x="275" y="48"/>
                        <a:pt x="263" y="132"/>
                      </a:cubicBezTo>
                      <a:cubicBezTo>
                        <a:pt x="251" y="227"/>
                        <a:pt x="239" y="358"/>
                        <a:pt x="215" y="525"/>
                      </a:cubicBezTo>
                      <a:cubicBezTo>
                        <a:pt x="191" y="858"/>
                        <a:pt x="156" y="1334"/>
                        <a:pt x="120" y="1906"/>
                      </a:cubicBezTo>
                      <a:cubicBezTo>
                        <a:pt x="84" y="2477"/>
                        <a:pt x="48" y="3144"/>
                        <a:pt x="36" y="3858"/>
                      </a:cubicBezTo>
                      <a:cubicBezTo>
                        <a:pt x="25" y="4216"/>
                        <a:pt x="13" y="4585"/>
                        <a:pt x="13" y="4954"/>
                      </a:cubicBezTo>
                      <a:cubicBezTo>
                        <a:pt x="1" y="5335"/>
                        <a:pt x="1" y="5716"/>
                        <a:pt x="1" y="6097"/>
                      </a:cubicBezTo>
                      <a:cubicBezTo>
                        <a:pt x="1" y="6478"/>
                        <a:pt x="1" y="6859"/>
                        <a:pt x="13" y="7240"/>
                      </a:cubicBezTo>
                      <a:cubicBezTo>
                        <a:pt x="13" y="7609"/>
                        <a:pt x="25" y="7978"/>
                        <a:pt x="36" y="8335"/>
                      </a:cubicBezTo>
                      <a:cubicBezTo>
                        <a:pt x="48" y="9049"/>
                        <a:pt x="84" y="9716"/>
                        <a:pt x="120" y="10288"/>
                      </a:cubicBezTo>
                      <a:cubicBezTo>
                        <a:pt x="156" y="10859"/>
                        <a:pt x="191" y="11335"/>
                        <a:pt x="215" y="11669"/>
                      </a:cubicBezTo>
                      <a:cubicBezTo>
                        <a:pt x="239" y="11835"/>
                        <a:pt x="251" y="11966"/>
                        <a:pt x="263" y="12062"/>
                      </a:cubicBezTo>
                      <a:cubicBezTo>
                        <a:pt x="275" y="12145"/>
                        <a:pt x="275" y="12193"/>
                        <a:pt x="275" y="12193"/>
                      </a:cubicBezTo>
                      <a:cubicBezTo>
                        <a:pt x="275" y="12193"/>
                        <a:pt x="286" y="12145"/>
                        <a:pt x="286" y="12062"/>
                      </a:cubicBezTo>
                      <a:cubicBezTo>
                        <a:pt x="298" y="11966"/>
                        <a:pt x="310" y="11835"/>
                        <a:pt x="334" y="11669"/>
                      </a:cubicBezTo>
                      <a:cubicBezTo>
                        <a:pt x="358" y="11335"/>
                        <a:pt x="394" y="10859"/>
                        <a:pt x="429" y="10288"/>
                      </a:cubicBezTo>
                      <a:cubicBezTo>
                        <a:pt x="465" y="9716"/>
                        <a:pt x="501" y="9049"/>
                        <a:pt x="525" y="8335"/>
                      </a:cubicBezTo>
                      <a:cubicBezTo>
                        <a:pt x="525" y="7978"/>
                        <a:pt x="537" y="7609"/>
                        <a:pt x="537" y="7240"/>
                      </a:cubicBezTo>
                      <a:cubicBezTo>
                        <a:pt x="548" y="6859"/>
                        <a:pt x="548" y="6478"/>
                        <a:pt x="548" y="6097"/>
                      </a:cubicBezTo>
                      <a:cubicBezTo>
                        <a:pt x="548" y="5716"/>
                        <a:pt x="548" y="5335"/>
                        <a:pt x="537" y="4954"/>
                      </a:cubicBezTo>
                      <a:cubicBezTo>
                        <a:pt x="537" y="4585"/>
                        <a:pt x="525" y="4216"/>
                        <a:pt x="525" y="3858"/>
                      </a:cubicBezTo>
                      <a:cubicBezTo>
                        <a:pt x="501" y="3144"/>
                        <a:pt x="465" y="2477"/>
                        <a:pt x="429" y="1906"/>
                      </a:cubicBezTo>
                      <a:cubicBezTo>
                        <a:pt x="394" y="1334"/>
                        <a:pt x="358" y="858"/>
                        <a:pt x="334" y="525"/>
                      </a:cubicBezTo>
                      <a:cubicBezTo>
                        <a:pt x="310" y="358"/>
                        <a:pt x="298" y="227"/>
                        <a:pt x="286" y="132"/>
                      </a:cubicBezTo>
                      <a:cubicBezTo>
                        <a:pt x="286" y="48"/>
                        <a:pt x="275" y="1"/>
                        <a:pt x="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6"/>
                <p:cNvSpPr/>
                <p:nvPr/>
              </p:nvSpPr>
              <p:spPr>
                <a:xfrm>
                  <a:off x="2571450" y="2812675"/>
                  <a:ext cx="13700" cy="304825"/>
                </a:xfrm>
                <a:custGeom>
                  <a:avLst/>
                  <a:gdLst/>
                  <a:ahLst/>
                  <a:cxnLst/>
                  <a:rect l="l" t="t" r="r" b="b"/>
                  <a:pathLst>
                    <a:path w="548" h="12193" extrusionOk="0">
                      <a:moveTo>
                        <a:pt x="274" y="1"/>
                      </a:moveTo>
                      <a:cubicBezTo>
                        <a:pt x="274" y="1"/>
                        <a:pt x="262" y="48"/>
                        <a:pt x="250" y="132"/>
                      </a:cubicBezTo>
                      <a:cubicBezTo>
                        <a:pt x="250" y="227"/>
                        <a:pt x="226" y="358"/>
                        <a:pt x="214" y="525"/>
                      </a:cubicBezTo>
                      <a:cubicBezTo>
                        <a:pt x="191" y="858"/>
                        <a:pt x="143" y="1334"/>
                        <a:pt x="107" y="1906"/>
                      </a:cubicBezTo>
                      <a:cubicBezTo>
                        <a:pt x="72" y="2477"/>
                        <a:pt x="48" y="3144"/>
                        <a:pt x="24" y="3858"/>
                      </a:cubicBezTo>
                      <a:cubicBezTo>
                        <a:pt x="12" y="4216"/>
                        <a:pt x="12" y="4585"/>
                        <a:pt x="0" y="4954"/>
                      </a:cubicBezTo>
                      <a:cubicBezTo>
                        <a:pt x="0" y="5335"/>
                        <a:pt x="0" y="5716"/>
                        <a:pt x="0" y="6097"/>
                      </a:cubicBezTo>
                      <a:cubicBezTo>
                        <a:pt x="0" y="6478"/>
                        <a:pt x="0" y="6859"/>
                        <a:pt x="0" y="7240"/>
                      </a:cubicBezTo>
                      <a:cubicBezTo>
                        <a:pt x="12" y="7609"/>
                        <a:pt x="12" y="7978"/>
                        <a:pt x="24" y="8335"/>
                      </a:cubicBezTo>
                      <a:cubicBezTo>
                        <a:pt x="48" y="9049"/>
                        <a:pt x="72" y="9716"/>
                        <a:pt x="107" y="10288"/>
                      </a:cubicBezTo>
                      <a:cubicBezTo>
                        <a:pt x="143" y="10859"/>
                        <a:pt x="179" y="11335"/>
                        <a:pt x="214" y="11669"/>
                      </a:cubicBezTo>
                      <a:cubicBezTo>
                        <a:pt x="226" y="11835"/>
                        <a:pt x="250" y="11966"/>
                        <a:pt x="250" y="12062"/>
                      </a:cubicBezTo>
                      <a:cubicBezTo>
                        <a:pt x="262" y="12145"/>
                        <a:pt x="274" y="12193"/>
                        <a:pt x="274" y="12193"/>
                      </a:cubicBezTo>
                      <a:cubicBezTo>
                        <a:pt x="274" y="12193"/>
                        <a:pt x="274" y="12145"/>
                        <a:pt x="286" y="12062"/>
                      </a:cubicBezTo>
                      <a:cubicBezTo>
                        <a:pt x="298" y="11966"/>
                        <a:pt x="310" y="11835"/>
                        <a:pt x="322" y="11669"/>
                      </a:cubicBezTo>
                      <a:cubicBezTo>
                        <a:pt x="357" y="11335"/>
                        <a:pt x="393" y="10859"/>
                        <a:pt x="429" y="10288"/>
                      </a:cubicBezTo>
                      <a:cubicBezTo>
                        <a:pt x="464" y="9716"/>
                        <a:pt x="500" y="9049"/>
                        <a:pt x="512" y="8335"/>
                      </a:cubicBezTo>
                      <a:cubicBezTo>
                        <a:pt x="524" y="7978"/>
                        <a:pt x="536" y="7609"/>
                        <a:pt x="536" y="7240"/>
                      </a:cubicBezTo>
                      <a:cubicBezTo>
                        <a:pt x="548" y="6859"/>
                        <a:pt x="548" y="6478"/>
                        <a:pt x="548" y="6097"/>
                      </a:cubicBezTo>
                      <a:cubicBezTo>
                        <a:pt x="548" y="5716"/>
                        <a:pt x="548" y="5335"/>
                        <a:pt x="536" y="4954"/>
                      </a:cubicBezTo>
                      <a:cubicBezTo>
                        <a:pt x="536" y="4585"/>
                        <a:pt x="524" y="4216"/>
                        <a:pt x="512" y="3858"/>
                      </a:cubicBezTo>
                      <a:cubicBezTo>
                        <a:pt x="488" y="3144"/>
                        <a:pt x="464" y="2477"/>
                        <a:pt x="429" y="1906"/>
                      </a:cubicBezTo>
                      <a:cubicBezTo>
                        <a:pt x="393" y="1334"/>
                        <a:pt x="357" y="858"/>
                        <a:pt x="322"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6"/>
                <p:cNvSpPr/>
                <p:nvPr/>
              </p:nvSpPr>
              <p:spPr>
                <a:xfrm>
                  <a:off x="2722350" y="2812675"/>
                  <a:ext cx="13725" cy="304825"/>
                </a:xfrm>
                <a:custGeom>
                  <a:avLst/>
                  <a:gdLst/>
                  <a:ahLst/>
                  <a:cxnLst/>
                  <a:rect l="l" t="t" r="r" b="b"/>
                  <a:pathLst>
                    <a:path w="549" h="12193" extrusionOk="0">
                      <a:moveTo>
                        <a:pt x="274" y="1"/>
                      </a:moveTo>
                      <a:cubicBezTo>
                        <a:pt x="274" y="1"/>
                        <a:pt x="263" y="48"/>
                        <a:pt x="263" y="132"/>
                      </a:cubicBezTo>
                      <a:cubicBezTo>
                        <a:pt x="251" y="227"/>
                        <a:pt x="227" y="358"/>
                        <a:pt x="215" y="525"/>
                      </a:cubicBezTo>
                      <a:cubicBezTo>
                        <a:pt x="191" y="858"/>
                        <a:pt x="143" y="1334"/>
                        <a:pt x="120" y="1906"/>
                      </a:cubicBezTo>
                      <a:cubicBezTo>
                        <a:pt x="84" y="2477"/>
                        <a:pt x="48" y="3144"/>
                        <a:pt x="24" y="3858"/>
                      </a:cubicBezTo>
                      <a:cubicBezTo>
                        <a:pt x="24" y="4216"/>
                        <a:pt x="12" y="4585"/>
                        <a:pt x="1" y="4954"/>
                      </a:cubicBezTo>
                      <a:cubicBezTo>
                        <a:pt x="1" y="5335"/>
                        <a:pt x="1" y="5716"/>
                        <a:pt x="1" y="6097"/>
                      </a:cubicBezTo>
                      <a:cubicBezTo>
                        <a:pt x="1" y="6478"/>
                        <a:pt x="1" y="6859"/>
                        <a:pt x="1" y="7240"/>
                      </a:cubicBezTo>
                      <a:cubicBezTo>
                        <a:pt x="12" y="7609"/>
                        <a:pt x="24" y="7978"/>
                        <a:pt x="24" y="8335"/>
                      </a:cubicBezTo>
                      <a:cubicBezTo>
                        <a:pt x="48" y="9049"/>
                        <a:pt x="84" y="9716"/>
                        <a:pt x="108" y="10288"/>
                      </a:cubicBezTo>
                      <a:cubicBezTo>
                        <a:pt x="143" y="10859"/>
                        <a:pt x="191" y="11335"/>
                        <a:pt x="215" y="11669"/>
                      </a:cubicBezTo>
                      <a:cubicBezTo>
                        <a:pt x="227" y="11835"/>
                        <a:pt x="251" y="11966"/>
                        <a:pt x="263" y="12062"/>
                      </a:cubicBezTo>
                      <a:cubicBezTo>
                        <a:pt x="263" y="12145"/>
                        <a:pt x="274" y="12193"/>
                        <a:pt x="274" y="12193"/>
                      </a:cubicBezTo>
                      <a:cubicBezTo>
                        <a:pt x="274" y="12193"/>
                        <a:pt x="274" y="12145"/>
                        <a:pt x="286" y="12062"/>
                      </a:cubicBezTo>
                      <a:cubicBezTo>
                        <a:pt x="298" y="11966"/>
                        <a:pt x="310" y="11835"/>
                        <a:pt x="322" y="11669"/>
                      </a:cubicBezTo>
                      <a:cubicBezTo>
                        <a:pt x="358" y="11335"/>
                        <a:pt x="393" y="10859"/>
                        <a:pt x="429" y="10288"/>
                      </a:cubicBezTo>
                      <a:cubicBezTo>
                        <a:pt x="465" y="9716"/>
                        <a:pt x="501" y="9049"/>
                        <a:pt x="513" y="8335"/>
                      </a:cubicBezTo>
                      <a:cubicBezTo>
                        <a:pt x="524" y="7978"/>
                        <a:pt x="536" y="7609"/>
                        <a:pt x="536" y="7240"/>
                      </a:cubicBezTo>
                      <a:cubicBezTo>
                        <a:pt x="548" y="6859"/>
                        <a:pt x="548" y="6478"/>
                        <a:pt x="548" y="6097"/>
                      </a:cubicBezTo>
                      <a:cubicBezTo>
                        <a:pt x="548" y="5716"/>
                        <a:pt x="548" y="5335"/>
                        <a:pt x="536" y="4954"/>
                      </a:cubicBezTo>
                      <a:cubicBezTo>
                        <a:pt x="536" y="4585"/>
                        <a:pt x="524" y="4216"/>
                        <a:pt x="513" y="3858"/>
                      </a:cubicBezTo>
                      <a:cubicBezTo>
                        <a:pt x="501" y="3144"/>
                        <a:pt x="465" y="2477"/>
                        <a:pt x="429" y="1906"/>
                      </a:cubicBezTo>
                      <a:cubicBezTo>
                        <a:pt x="393" y="1334"/>
                        <a:pt x="358" y="858"/>
                        <a:pt x="322"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6"/>
                <p:cNvSpPr/>
                <p:nvPr/>
              </p:nvSpPr>
              <p:spPr>
                <a:xfrm>
                  <a:off x="2873275" y="2812675"/>
                  <a:ext cx="14000" cy="304825"/>
                </a:xfrm>
                <a:custGeom>
                  <a:avLst/>
                  <a:gdLst/>
                  <a:ahLst/>
                  <a:cxnLst/>
                  <a:rect l="l" t="t" r="r" b="b"/>
                  <a:pathLst>
                    <a:path w="560" h="12193" extrusionOk="0">
                      <a:moveTo>
                        <a:pt x="286" y="1"/>
                      </a:moveTo>
                      <a:cubicBezTo>
                        <a:pt x="286" y="1"/>
                        <a:pt x="274" y="48"/>
                        <a:pt x="262" y="132"/>
                      </a:cubicBezTo>
                      <a:cubicBezTo>
                        <a:pt x="250" y="227"/>
                        <a:pt x="238" y="358"/>
                        <a:pt x="226" y="525"/>
                      </a:cubicBezTo>
                      <a:cubicBezTo>
                        <a:pt x="191" y="858"/>
                        <a:pt x="155" y="1334"/>
                        <a:pt x="119" y="1906"/>
                      </a:cubicBezTo>
                      <a:cubicBezTo>
                        <a:pt x="83" y="2477"/>
                        <a:pt x="60" y="3144"/>
                        <a:pt x="36" y="3858"/>
                      </a:cubicBezTo>
                      <a:cubicBezTo>
                        <a:pt x="24" y="4216"/>
                        <a:pt x="24" y="4585"/>
                        <a:pt x="12" y="4954"/>
                      </a:cubicBezTo>
                      <a:cubicBezTo>
                        <a:pt x="12" y="5335"/>
                        <a:pt x="12" y="5716"/>
                        <a:pt x="0" y="6097"/>
                      </a:cubicBezTo>
                      <a:cubicBezTo>
                        <a:pt x="12" y="6478"/>
                        <a:pt x="12" y="6859"/>
                        <a:pt x="12" y="7240"/>
                      </a:cubicBezTo>
                      <a:cubicBezTo>
                        <a:pt x="12" y="7609"/>
                        <a:pt x="24" y="7978"/>
                        <a:pt x="36" y="8335"/>
                      </a:cubicBezTo>
                      <a:cubicBezTo>
                        <a:pt x="60" y="9049"/>
                        <a:pt x="83" y="9716"/>
                        <a:pt x="119" y="10288"/>
                      </a:cubicBezTo>
                      <a:cubicBezTo>
                        <a:pt x="155" y="10859"/>
                        <a:pt x="191" y="11335"/>
                        <a:pt x="226" y="11669"/>
                      </a:cubicBezTo>
                      <a:cubicBezTo>
                        <a:pt x="238" y="11835"/>
                        <a:pt x="250" y="11966"/>
                        <a:pt x="262" y="12062"/>
                      </a:cubicBezTo>
                      <a:cubicBezTo>
                        <a:pt x="274" y="12145"/>
                        <a:pt x="286" y="12193"/>
                        <a:pt x="286" y="12193"/>
                      </a:cubicBezTo>
                      <a:cubicBezTo>
                        <a:pt x="286" y="12193"/>
                        <a:pt x="286" y="12145"/>
                        <a:pt x="298" y="12062"/>
                      </a:cubicBezTo>
                      <a:cubicBezTo>
                        <a:pt x="310" y="11966"/>
                        <a:pt x="322" y="11835"/>
                        <a:pt x="333" y="11669"/>
                      </a:cubicBezTo>
                      <a:cubicBezTo>
                        <a:pt x="369" y="11335"/>
                        <a:pt x="405" y="10859"/>
                        <a:pt x="441" y="10288"/>
                      </a:cubicBezTo>
                      <a:cubicBezTo>
                        <a:pt x="476" y="9716"/>
                        <a:pt x="500" y="9049"/>
                        <a:pt x="524" y="8335"/>
                      </a:cubicBezTo>
                      <a:cubicBezTo>
                        <a:pt x="536" y="7978"/>
                        <a:pt x="548" y="7609"/>
                        <a:pt x="548" y="7240"/>
                      </a:cubicBezTo>
                      <a:cubicBezTo>
                        <a:pt x="548" y="6859"/>
                        <a:pt x="560" y="6478"/>
                        <a:pt x="560" y="6097"/>
                      </a:cubicBezTo>
                      <a:cubicBezTo>
                        <a:pt x="560" y="5716"/>
                        <a:pt x="548" y="5335"/>
                        <a:pt x="548" y="4954"/>
                      </a:cubicBezTo>
                      <a:cubicBezTo>
                        <a:pt x="548" y="4585"/>
                        <a:pt x="536" y="4216"/>
                        <a:pt x="524" y="3858"/>
                      </a:cubicBezTo>
                      <a:cubicBezTo>
                        <a:pt x="500" y="3144"/>
                        <a:pt x="476" y="2477"/>
                        <a:pt x="441" y="1906"/>
                      </a:cubicBezTo>
                      <a:cubicBezTo>
                        <a:pt x="405" y="1334"/>
                        <a:pt x="369" y="858"/>
                        <a:pt x="333" y="525"/>
                      </a:cubicBezTo>
                      <a:cubicBezTo>
                        <a:pt x="322" y="358"/>
                        <a:pt x="310" y="227"/>
                        <a:pt x="298" y="132"/>
                      </a:cubicBezTo>
                      <a:cubicBezTo>
                        <a:pt x="286" y="48"/>
                        <a:pt x="286" y="1"/>
                        <a:pt x="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6"/>
                <p:cNvSpPr/>
                <p:nvPr/>
              </p:nvSpPr>
              <p:spPr>
                <a:xfrm>
                  <a:off x="2243125" y="2743925"/>
                  <a:ext cx="820950" cy="92000"/>
                </a:xfrm>
                <a:custGeom>
                  <a:avLst/>
                  <a:gdLst/>
                  <a:ahLst/>
                  <a:cxnLst/>
                  <a:rect l="l" t="t" r="r" b="b"/>
                  <a:pathLst>
                    <a:path w="32838" h="3680" extrusionOk="0">
                      <a:moveTo>
                        <a:pt x="1084" y="0"/>
                      </a:moveTo>
                      <a:cubicBezTo>
                        <a:pt x="191" y="0"/>
                        <a:pt x="1" y="822"/>
                        <a:pt x="1" y="1834"/>
                      </a:cubicBezTo>
                      <a:cubicBezTo>
                        <a:pt x="1" y="2858"/>
                        <a:pt x="191" y="3679"/>
                        <a:pt x="1084" y="3679"/>
                      </a:cubicBezTo>
                      <a:lnTo>
                        <a:pt x="31766" y="3679"/>
                      </a:lnTo>
                      <a:cubicBezTo>
                        <a:pt x="32659" y="3679"/>
                        <a:pt x="32838" y="2858"/>
                        <a:pt x="32838" y="1834"/>
                      </a:cubicBezTo>
                      <a:cubicBezTo>
                        <a:pt x="32838" y="822"/>
                        <a:pt x="32659" y="0"/>
                        <a:pt x="31766" y="0"/>
                      </a:cubicBez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6"/>
                <p:cNvSpPr/>
                <p:nvPr/>
              </p:nvSpPr>
              <p:spPr>
                <a:xfrm>
                  <a:off x="2243125" y="2779350"/>
                  <a:ext cx="820950" cy="21150"/>
                </a:xfrm>
                <a:custGeom>
                  <a:avLst/>
                  <a:gdLst/>
                  <a:ahLst/>
                  <a:cxnLst/>
                  <a:rect l="l" t="t" r="r" b="b"/>
                  <a:pathLst>
                    <a:path w="32838" h="846" extrusionOk="0">
                      <a:moveTo>
                        <a:pt x="1084" y="0"/>
                      </a:moveTo>
                      <a:cubicBezTo>
                        <a:pt x="191" y="0"/>
                        <a:pt x="1" y="191"/>
                        <a:pt x="1" y="417"/>
                      </a:cubicBezTo>
                      <a:cubicBezTo>
                        <a:pt x="1" y="655"/>
                        <a:pt x="191" y="846"/>
                        <a:pt x="1084" y="846"/>
                      </a:cubicBezTo>
                      <a:lnTo>
                        <a:pt x="31766" y="846"/>
                      </a:lnTo>
                      <a:cubicBezTo>
                        <a:pt x="32659" y="846"/>
                        <a:pt x="32838" y="655"/>
                        <a:pt x="32838" y="417"/>
                      </a:cubicBezTo>
                      <a:cubicBezTo>
                        <a:pt x="32838" y="191"/>
                        <a:pt x="32659" y="0"/>
                        <a:pt x="31766"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6"/>
                <p:cNvSpPr/>
                <p:nvPr/>
              </p:nvSpPr>
              <p:spPr>
                <a:xfrm>
                  <a:off x="2272000" y="3054075"/>
                  <a:ext cx="67300" cy="129500"/>
                </a:xfrm>
                <a:custGeom>
                  <a:avLst/>
                  <a:gdLst/>
                  <a:ahLst/>
                  <a:cxnLst/>
                  <a:rect l="l" t="t" r="r" b="b"/>
                  <a:pathLst>
                    <a:path w="2692" h="5180" extrusionOk="0">
                      <a:moveTo>
                        <a:pt x="0" y="1"/>
                      </a:moveTo>
                      <a:lnTo>
                        <a:pt x="0" y="5180"/>
                      </a:lnTo>
                      <a:lnTo>
                        <a:pt x="2691" y="5180"/>
                      </a:lnTo>
                      <a:lnTo>
                        <a:pt x="2691" y="1"/>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6"/>
                <p:cNvSpPr/>
                <p:nvPr/>
              </p:nvSpPr>
              <p:spPr>
                <a:xfrm>
                  <a:off x="2272000" y="3121350"/>
                  <a:ext cx="134850" cy="65200"/>
                </a:xfrm>
                <a:custGeom>
                  <a:avLst/>
                  <a:gdLst/>
                  <a:ahLst/>
                  <a:cxnLst/>
                  <a:rect l="l" t="t" r="r" b="b"/>
                  <a:pathLst>
                    <a:path w="5394" h="2608" extrusionOk="0">
                      <a:moveTo>
                        <a:pt x="0" y="0"/>
                      </a:moveTo>
                      <a:lnTo>
                        <a:pt x="0" y="2608"/>
                      </a:lnTo>
                      <a:lnTo>
                        <a:pt x="5394" y="2608"/>
                      </a:lnTo>
                      <a:lnTo>
                        <a:pt x="5394" y="0"/>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6"/>
                <p:cNvSpPr/>
                <p:nvPr/>
              </p:nvSpPr>
              <p:spPr>
                <a:xfrm>
                  <a:off x="2286875" y="3066575"/>
                  <a:ext cx="34250" cy="26525"/>
                </a:xfrm>
                <a:custGeom>
                  <a:avLst/>
                  <a:gdLst/>
                  <a:ahLst/>
                  <a:cxnLst/>
                  <a:rect l="l" t="t" r="r" b="b"/>
                  <a:pathLst>
                    <a:path w="1370" h="1061" extrusionOk="0">
                      <a:moveTo>
                        <a:pt x="679" y="1"/>
                      </a:moveTo>
                      <a:cubicBezTo>
                        <a:pt x="1" y="1"/>
                        <a:pt x="1" y="1060"/>
                        <a:pt x="679" y="1060"/>
                      </a:cubicBezTo>
                      <a:cubicBezTo>
                        <a:pt x="1370" y="1060"/>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6"/>
                <p:cNvSpPr/>
                <p:nvPr/>
              </p:nvSpPr>
              <p:spPr>
                <a:xfrm>
                  <a:off x="2357425" y="3141875"/>
                  <a:ext cx="34250" cy="26525"/>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6"/>
                <p:cNvSpPr/>
                <p:nvPr/>
              </p:nvSpPr>
              <p:spPr>
                <a:xfrm>
                  <a:off x="2968225" y="3054075"/>
                  <a:ext cx="67000" cy="129500"/>
                </a:xfrm>
                <a:custGeom>
                  <a:avLst/>
                  <a:gdLst/>
                  <a:ahLst/>
                  <a:cxnLst/>
                  <a:rect l="l" t="t" r="r" b="b"/>
                  <a:pathLst>
                    <a:path w="2680" h="5180" extrusionOk="0">
                      <a:moveTo>
                        <a:pt x="0" y="1"/>
                      </a:moveTo>
                      <a:lnTo>
                        <a:pt x="0" y="5180"/>
                      </a:lnTo>
                      <a:lnTo>
                        <a:pt x="2679" y="5180"/>
                      </a:lnTo>
                      <a:lnTo>
                        <a:pt x="2679" y="1"/>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66"/>
                <p:cNvSpPr/>
                <p:nvPr/>
              </p:nvSpPr>
              <p:spPr>
                <a:xfrm>
                  <a:off x="2900650" y="3121350"/>
                  <a:ext cx="134575" cy="65200"/>
                </a:xfrm>
                <a:custGeom>
                  <a:avLst/>
                  <a:gdLst/>
                  <a:ahLst/>
                  <a:cxnLst/>
                  <a:rect l="l" t="t" r="r" b="b"/>
                  <a:pathLst>
                    <a:path w="5383" h="2608" extrusionOk="0">
                      <a:moveTo>
                        <a:pt x="0" y="0"/>
                      </a:moveTo>
                      <a:lnTo>
                        <a:pt x="0" y="2608"/>
                      </a:lnTo>
                      <a:lnTo>
                        <a:pt x="5382" y="2608"/>
                      </a:lnTo>
                      <a:lnTo>
                        <a:pt x="5382" y="0"/>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66"/>
                <p:cNvSpPr/>
                <p:nvPr/>
              </p:nvSpPr>
              <p:spPr>
                <a:xfrm>
                  <a:off x="2986375" y="3066575"/>
                  <a:ext cx="34250" cy="26525"/>
                </a:xfrm>
                <a:custGeom>
                  <a:avLst/>
                  <a:gdLst/>
                  <a:ahLst/>
                  <a:cxnLst/>
                  <a:rect l="l" t="t" r="r" b="b"/>
                  <a:pathLst>
                    <a:path w="1370" h="1061" extrusionOk="0">
                      <a:moveTo>
                        <a:pt x="679" y="1"/>
                      </a:moveTo>
                      <a:cubicBezTo>
                        <a:pt x="0" y="1"/>
                        <a:pt x="0" y="1060"/>
                        <a:pt x="679" y="1060"/>
                      </a:cubicBezTo>
                      <a:cubicBezTo>
                        <a:pt x="1370" y="1060"/>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66"/>
                <p:cNvSpPr/>
                <p:nvPr/>
              </p:nvSpPr>
              <p:spPr>
                <a:xfrm>
                  <a:off x="2915825" y="3141875"/>
                  <a:ext cx="33950" cy="26525"/>
                </a:xfrm>
                <a:custGeom>
                  <a:avLst/>
                  <a:gdLst/>
                  <a:ahLst/>
                  <a:cxnLst/>
                  <a:rect l="l" t="t" r="r" b="b"/>
                  <a:pathLst>
                    <a:path w="1358" h="1061" extrusionOk="0">
                      <a:moveTo>
                        <a:pt x="679" y="1"/>
                      </a:moveTo>
                      <a:cubicBezTo>
                        <a:pt x="1" y="1"/>
                        <a:pt x="1" y="1061"/>
                        <a:pt x="679" y="1061"/>
                      </a:cubicBezTo>
                      <a:cubicBezTo>
                        <a:pt x="1358" y="1061"/>
                        <a:pt x="1358"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66"/>
                <p:cNvSpPr/>
                <p:nvPr/>
              </p:nvSpPr>
              <p:spPr>
                <a:xfrm>
                  <a:off x="2542575" y="2668025"/>
                  <a:ext cx="222375" cy="242600"/>
                </a:xfrm>
                <a:custGeom>
                  <a:avLst/>
                  <a:gdLst/>
                  <a:ahLst/>
                  <a:cxnLst/>
                  <a:rect l="l" t="t" r="r" b="b"/>
                  <a:pathLst>
                    <a:path w="8895" h="9704" extrusionOk="0">
                      <a:moveTo>
                        <a:pt x="3358" y="0"/>
                      </a:moveTo>
                      <a:cubicBezTo>
                        <a:pt x="1500" y="0"/>
                        <a:pt x="0" y="1512"/>
                        <a:pt x="0" y="3370"/>
                      </a:cubicBezTo>
                      <a:lnTo>
                        <a:pt x="0" y="6346"/>
                      </a:lnTo>
                      <a:cubicBezTo>
                        <a:pt x="0" y="8192"/>
                        <a:pt x="1500" y="9704"/>
                        <a:pt x="3358" y="9704"/>
                      </a:cubicBezTo>
                      <a:lnTo>
                        <a:pt x="5537" y="9704"/>
                      </a:lnTo>
                      <a:cubicBezTo>
                        <a:pt x="7382" y="9704"/>
                        <a:pt x="8894" y="8192"/>
                        <a:pt x="8894" y="6346"/>
                      </a:cubicBezTo>
                      <a:lnTo>
                        <a:pt x="8894" y="3370"/>
                      </a:lnTo>
                      <a:cubicBezTo>
                        <a:pt x="8894" y="1512"/>
                        <a:pt x="7382" y="0"/>
                        <a:pt x="5537" y="0"/>
                      </a:cubicBezTo>
                      <a:close/>
                    </a:path>
                  </a:pathLst>
                </a:custGeom>
                <a:solidFill>
                  <a:srgbClr val="9EE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66"/>
                <p:cNvSpPr/>
                <p:nvPr/>
              </p:nvSpPr>
              <p:spPr>
                <a:xfrm>
                  <a:off x="2568750" y="2694225"/>
                  <a:ext cx="170000" cy="190225"/>
                </a:xfrm>
                <a:custGeom>
                  <a:avLst/>
                  <a:gdLst/>
                  <a:ahLst/>
                  <a:cxnLst/>
                  <a:rect l="l" t="t" r="r" b="b"/>
                  <a:pathLst>
                    <a:path w="6800" h="7609" extrusionOk="0">
                      <a:moveTo>
                        <a:pt x="2311" y="0"/>
                      </a:moveTo>
                      <a:cubicBezTo>
                        <a:pt x="1037" y="0"/>
                        <a:pt x="1" y="1036"/>
                        <a:pt x="1" y="2322"/>
                      </a:cubicBezTo>
                      <a:lnTo>
                        <a:pt x="1" y="5298"/>
                      </a:lnTo>
                      <a:cubicBezTo>
                        <a:pt x="1" y="6572"/>
                        <a:pt x="1037" y="7608"/>
                        <a:pt x="2311" y="7608"/>
                      </a:cubicBezTo>
                      <a:lnTo>
                        <a:pt x="4490" y="7608"/>
                      </a:lnTo>
                      <a:cubicBezTo>
                        <a:pt x="5764" y="7608"/>
                        <a:pt x="6799" y="6572"/>
                        <a:pt x="6799" y="5298"/>
                      </a:cubicBezTo>
                      <a:lnTo>
                        <a:pt x="6799" y="2322"/>
                      </a:lnTo>
                      <a:cubicBezTo>
                        <a:pt x="6799" y="1036"/>
                        <a:pt x="5764" y="0"/>
                        <a:pt x="4490" y="0"/>
                      </a:cubicBez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66"/>
                <p:cNvSpPr/>
                <p:nvPr/>
              </p:nvSpPr>
              <p:spPr>
                <a:xfrm>
                  <a:off x="2630975" y="2745100"/>
                  <a:ext cx="45550" cy="88450"/>
                </a:xfrm>
                <a:custGeom>
                  <a:avLst/>
                  <a:gdLst/>
                  <a:ahLst/>
                  <a:cxnLst/>
                  <a:rect l="l" t="t" r="r" b="b"/>
                  <a:pathLst>
                    <a:path w="1822" h="3538" extrusionOk="0">
                      <a:moveTo>
                        <a:pt x="905" y="1"/>
                      </a:moveTo>
                      <a:cubicBezTo>
                        <a:pt x="405" y="1"/>
                        <a:pt x="0" y="406"/>
                        <a:pt x="0" y="918"/>
                      </a:cubicBezTo>
                      <a:cubicBezTo>
                        <a:pt x="0" y="1263"/>
                        <a:pt x="203" y="1573"/>
                        <a:pt x="500" y="1727"/>
                      </a:cubicBezTo>
                      <a:lnTo>
                        <a:pt x="48" y="3537"/>
                      </a:lnTo>
                      <a:lnTo>
                        <a:pt x="1762" y="3537"/>
                      </a:lnTo>
                      <a:lnTo>
                        <a:pt x="1310" y="1727"/>
                      </a:lnTo>
                      <a:cubicBezTo>
                        <a:pt x="1608" y="1573"/>
                        <a:pt x="1822" y="1263"/>
                        <a:pt x="1822" y="918"/>
                      </a:cubicBezTo>
                      <a:cubicBezTo>
                        <a:pt x="1822" y="406"/>
                        <a:pt x="1405" y="1"/>
                        <a:pt x="905"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69" name="Google Shape;3769;p66"/>
          <p:cNvGrpSpPr/>
          <p:nvPr/>
        </p:nvGrpSpPr>
        <p:grpSpPr>
          <a:xfrm>
            <a:off x="6982912" y="1658204"/>
            <a:ext cx="1638152" cy="2478866"/>
            <a:chOff x="6096487" y="1440618"/>
            <a:chExt cx="1638152" cy="2478866"/>
          </a:xfrm>
        </p:grpSpPr>
        <p:sp>
          <p:nvSpPr>
            <p:cNvPr id="3771" name="Google Shape;3771;p66"/>
            <p:cNvSpPr/>
            <p:nvPr/>
          </p:nvSpPr>
          <p:spPr>
            <a:xfrm rot="10800000" flipH="1">
              <a:off x="6582046" y="1440618"/>
              <a:ext cx="667033" cy="893759"/>
            </a:xfrm>
            <a:custGeom>
              <a:avLst/>
              <a:gdLst/>
              <a:ahLst/>
              <a:cxnLst/>
              <a:rect l="l" t="t" r="r" b="b"/>
              <a:pathLst>
                <a:path w="16014" h="21456" extrusionOk="0">
                  <a:moveTo>
                    <a:pt x="143" y="1"/>
                  </a:moveTo>
                  <a:cubicBezTo>
                    <a:pt x="60" y="1"/>
                    <a:pt x="0" y="215"/>
                    <a:pt x="0" y="477"/>
                  </a:cubicBezTo>
                  <a:lnTo>
                    <a:pt x="0" y="20979"/>
                  </a:lnTo>
                  <a:cubicBezTo>
                    <a:pt x="0" y="21241"/>
                    <a:pt x="214" y="21456"/>
                    <a:pt x="476" y="21456"/>
                  </a:cubicBezTo>
                  <a:lnTo>
                    <a:pt x="5453" y="21456"/>
                  </a:lnTo>
                  <a:cubicBezTo>
                    <a:pt x="5941" y="21456"/>
                    <a:pt x="6382" y="21170"/>
                    <a:pt x="6608" y="20729"/>
                  </a:cubicBezTo>
                  <a:lnTo>
                    <a:pt x="7811" y="18324"/>
                  </a:lnTo>
                  <a:cubicBezTo>
                    <a:pt x="7870" y="18205"/>
                    <a:pt x="7947" y="18146"/>
                    <a:pt x="8025" y="18146"/>
                  </a:cubicBezTo>
                  <a:cubicBezTo>
                    <a:pt x="8102" y="18146"/>
                    <a:pt x="8180" y="18205"/>
                    <a:pt x="8239" y="18324"/>
                  </a:cubicBezTo>
                  <a:lnTo>
                    <a:pt x="9442" y="20729"/>
                  </a:lnTo>
                  <a:cubicBezTo>
                    <a:pt x="9680" y="21170"/>
                    <a:pt x="10120" y="21456"/>
                    <a:pt x="10609" y="21456"/>
                  </a:cubicBezTo>
                  <a:lnTo>
                    <a:pt x="15526" y="21456"/>
                  </a:lnTo>
                  <a:cubicBezTo>
                    <a:pt x="15800" y="21456"/>
                    <a:pt x="16014" y="21241"/>
                    <a:pt x="16014" y="20979"/>
                  </a:cubicBezTo>
                  <a:lnTo>
                    <a:pt x="16014" y="477"/>
                  </a:lnTo>
                  <a:cubicBezTo>
                    <a:pt x="16014" y="215"/>
                    <a:pt x="15800" y="1"/>
                    <a:pt x="155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1600"/>
                </a:spcAft>
                <a:buNone/>
              </a:pPr>
              <a:endParaRPr sz="4000" dirty="0"/>
            </a:p>
          </p:txBody>
        </p:sp>
        <p:grpSp>
          <p:nvGrpSpPr>
            <p:cNvPr id="3773" name="Google Shape;3773;p66"/>
            <p:cNvGrpSpPr/>
            <p:nvPr/>
          </p:nvGrpSpPr>
          <p:grpSpPr>
            <a:xfrm>
              <a:off x="6096487" y="2284440"/>
              <a:ext cx="1638152" cy="1635044"/>
              <a:chOff x="2193113" y="2384950"/>
              <a:chExt cx="948650" cy="946850"/>
            </a:xfrm>
          </p:grpSpPr>
          <p:sp>
            <p:nvSpPr>
              <p:cNvPr id="3774" name="Google Shape;3774;p66"/>
              <p:cNvSpPr/>
              <p:nvPr/>
            </p:nvSpPr>
            <p:spPr>
              <a:xfrm>
                <a:off x="2193113" y="3238025"/>
                <a:ext cx="948650" cy="93775"/>
              </a:xfrm>
              <a:custGeom>
                <a:avLst/>
                <a:gdLst/>
                <a:ahLst/>
                <a:cxnLst/>
                <a:rect l="l" t="t" r="r" b="b"/>
                <a:pathLst>
                  <a:path w="37946" h="3751" extrusionOk="0">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5" name="Google Shape;3775;p66"/>
              <p:cNvGrpSpPr/>
              <p:nvPr/>
            </p:nvGrpSpPr>
            <p:grpSpPr>
              <a:xfrm>
                <a:off x="2256963" y="2384950"/>
                <a:ext cx="820950" cy="900125"/>
                <a:chOff x="2243125" y="2384950"/>
                <a:chExt cx="820950" cy="900125"/>
              </a:xfrm>
            </p:grpSpPr>
            <p:sp>
              <p:nvSpPr>
                <p:cNvPr id="3776" name="Google Shape;3776;p66"/>
                <p:cNvSpPr/>
                <p:nvPr/>
              </p:nvSpPr>
              <p:spPr>
                <a:xfrm>
                  <a:off x="2307125" y="2422150"/>
                  <a:ext cx="693250" cy="295900"/>
                </a:xfrm>
                <a:custGeom>
                  <a:avLst/>
                  <a:gdLst/>
                  <a:ahLst/>
                  <a:cxnLst/>
                  <a:rect l="l" t="t" r="r" b="b"/>
                  <a:pathLst>
                    <a:path w="27730" h="11836" extrusionOk="0">
                      <a:moveTo>
                        <a:pt x="4870" y="1"/>
                      </a:moveTo>
                      <a:cubicBezTo>
                        <a:pt x="2179" y="1"/>
                        <a:pt x="0" y="2203"/>
                        <a:pt x="0" y="4906"/>
                      </a:cubicBezTo>
                      <a:lnTo>
                        <a:pt x="0" y="11836"/>
                      </a:lnTo>
                      <a:lnTo>
                        <a:pt x="27730" y="11836"/>
                      </a:lnTo>
                      <a:lnTo>
                        <a:pt x="27730" y="4906"/>
                      </a:lnTo>
                      <a:cubicBezTo>
                        <a:pt x="27730" y="2203"/>
                        <a:pt x="25539" y="1"/>
                        <a:pt x="22860" y="1"/>
                      </a:cubicBez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66"/>
                <p:cNvSpPr/>
                <p:nvPr/>
              </p:nvSpPr>
              <p:spPr>
                <a:xfrm>
                  <a:off x="2280925" y="2395675"/>
                  <a:ext cx="745650" cy="348575"/>
                </a:xfrm>
                <a:custGeom>
                  <a:avLst/>
                  <a:gdLst/>
                  <a:ahLst/>
                  <a:cxnLst/>
                  <a:rect l="l" t="t" r="r" b="b"/>
                  <a:pathLst>
                    <a:path w="29826" h="13943" extrusionOk="0">
                      <a:moveTo>
                        <a:pt x="23908" y="2107"/>
                      </a:moveTo>
                      <a:cubicBezTo>
                        <a:pt x="26016" y="2107"/>
                        <a:pt x="27718" y="3834"/>
                        <a:pt x="27718" y="5965"/>
                      </a:cubicBezTo>
                      <a:lnTo>
                        <a:pt x="27718" y="11847"/>
                      </a:lnTo>
                      <a:lnTo>
                        <a:pt x="2096" y="11847"/>
                      </a:lnTo>
                      <a:lnTo>
                        <a:pt x="2096" y="5965"/>
                      </a:lnTo>
                      <a:cubicBezTo>
                        <a:pt x="2096" y="3834"/>
                        <a:pt x="3811" y="2107"/>
                        <a:pt x="5918" y="2107"/>
                      </a:cubicBezTo>
                      <a:close/>
                      <a:moveTo>
                        <a:pt x="5918" y="0"/>
                      </a:moveTo>
                      <a:cubicBezTo>
                        <a:pt x="2644" y="0"/>
                        <a:pt x="1" y="2679"/>
                        <a:pt x="1" y="5965"/>
                      </a:cubicBezTo>
                      <a:lnTo>
                        <a:pt x="1" y="13942"/>
                      </a:lnTo>
                      <a:lnTo>
                        <a:pt x="29826" y="13942"/>
                      </a:lnTo>
                      <a:lnTo>
                        <a:pt x="29826" y="5965"/>
                      </a:lnTo>
                      <a:cubicBezTo>
                        <a:pt x="29826" y="2679"/>
                        <a:pt x="27171" y="0"/>
                        <a:pt x="23908" y="0"/>
                      </a:cubicBezTo>
                      <a:close/>
                    </a:path>
                  </a:pathLst>
                </a:custGeom>
                <a:solidFill>
                  <a:srgbClr val="F9B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66"/>
                <p:cNvSpPr/>
                <p:nvPr/>
              </p:nvSpPr>
              <p:spPr>
                <a:xfrm>
                  <a:off x="2308300" y="2395675"/>
                  <a:ext cx="718275" cy="348575"/>
                </a:xfrm>
                <a:custGeom>
                  <a:avLst/>
                  <a:gdLst/>
                  <a:ahLst/>
                  <a:cxnLst/>
                  <a:rect l="l" t="t" r="r" b="b"/>
                  <a:pathLst>
                    <a:path w="28731" h="13943" extrusionOk="0">
                      <a:moveTo>
                        <a:pt x="4823" y="0"/>
                      </a:moveTo>
                      <a:cubicBezTo>
                        <a:pt x="2823" y="0"/>
                        <a:pt x="1073" y="1000"/>
                        <a:pt x="1" y="2524"/>
                      </a:cubicBezTo>
                      <a:cubicBezTo>
                        <a:pt x="311" y="3334"/>
                        <a:pt x="823" y="4036"/>
                        <a:pt x="1656" y="4477"/>
                      </a:cubicBezTo>
                      <a:cubicBezTo>
                        <a:pt x="2755" y="5055"/>
                        <a:pt x="4027" y="5158"/>
                        <a:pt x="5268" y="5158"/>
                      </a:cubicBezTo>
                      <a:cubicBezTo>
                        <a:pt x="5587" y="5158"/>
                        <a:pt x="5904" y="5151"/>
                        <a:pt x="6216" y="5144"/>
                      </a:cubicBezTo>
                      <a:cubicBezTo>
                        <a:pt x="7081" y="5120"/>
                        <a:pt x="7982" y="5056"/>
                        <a:pt x="8878" y="5056"/>
                      </a:cubicBezTo>
                      <a:cubicBezTo>
                        <a:pt x="9794" y="5056"/>
                        <a:pt x="10707" y="5123"/>
                        <a:pt x="11574" y="5370"/>
                      </a:cubicBezTo>
                      <a:cubicBezTo>
                        <a:pt x="13217" y="5834"/>
                        <a:pt x="14253" y="7060"/>
                        <a:pt x="14527" y="8751"/>
                      </a:cubicBezTo>
                      <a:cubicBezTo>
                        <a:pt x="14848" y="10716"/>
                        <a:pt x="14848" y="11656"/>
                        <a:pt x="14872" y="13645"/>
                      </a:cubicBezTo>
                      <a:cubicBezTo>
                        <a:pt x="14872" y="13740"/>
                        <a:pt x="14872" y="13847"/>
                        <a:pt x="14872" y="13942"/>
                      </a:cubicBezTo>
                      <a:lnTo>
                        <a:pt x="28731" y="13942"/>
                      </a:lnTo>
                      <a:lnTo>
                        <a:pt x="28731" y="5965"/>
                      </a:lnTo>
                      <a:cubicBezTo>
                        <a:pt x="28731" y="2679"/>
                        <a:pt x="26076" y="0"/>
                        <a:pt x="22813"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66"/>
                <p:cNvSpPr/>
                <p:nvPr/>
              </p:nvSpPr>
              <p:spPr>
                <a:xfrm>
                  <a:off x="2420525" y="2451625"/>
                  <a:ext cx="13125" cy="241725"/>
                </a:xfrm>
                <a:custGeom>
                  <a:avLst/>
                  <a:gdLst/>
                  <a:ahLst/>
                  <a:cxnLst/>
                  <a:rect l="l" t="t" r="r" b="b"/>
                  <a:pathLst>
                    <a:path w="525" h="9669" extrusionOk="0">
                      <a:moveTo>
                        <a:pt x="263" y="0"/>
                      </a:moveTo>
                      <a:cubicBezTo>
                        <a:pt x="263" y="0"/>
                        <a:pt x="263" y="36"/>
                        <a:pt x="251" y="108"/>
                      </a:cubicBezTo>
                      <a:cubicBezTo>
                        <a:pt x="239" y="179"/>
                        <a:pt x="227" y="286"/>
                        <a:pt x="215" y="417"/>
                      </a:cubicBezTo>
                      <a:cubicBezTo>
                        <a:pt x="179" y="679"/>
                        <a:pt x="144" y="1060"/>
                        <a:pt x="108" y="1513"/>
                      </a:cubicBezTo>
                      <a:cubicBezTo>
                        <a:pt x="84" y="1965"/>
                        <a:pt x="48" y="2489"/>
                        <a:pt x="36" y="3060"/>
                      </a:cubicBezTo>
                      <a:cubicBezTo>
                        <a:pt x="24" y="3346"/>
                        <a:pt x="13" y="3632"/>
                        <a:pt x="13" y="3929"/>
                      </a:cubicBezTo>
                      <a:cubicBezTo>
                        <a:pt x="1" y="4227"/>
                        <a:pt x="1" y="4537"/>
                        <a:pt x="1" y="4834"/>
                      </a:cubicBezTo>
                      <a:cubicBezTo>
                        <a:pt x="1" y="5132"/>
                        <a:pt x="1" y="5442"/>
                        <a:pt x="13" y="5739"/>
                      </a:cubicBezTo>
                      <a:cubicBezTo>
                        <a:pt x="13" y="6037"/>
                        <a:pt x="24" y="6323"/>
                        <a:pt x="36" y="6608"/>
                      </a:cubicBezTo>
                      <a:cubicBezTo>
                        <a:pt x="48" y="7180"/>
                        <a:pt x="84" y="7704"/>
                        <a:pt x="108" y="8156"/>
                      </a:cubicBezTo>
                      <a:cubicBezTo>
                        <a:pt x="144" y="8609"/>
                        <a:pt x="179" y="8990"/>
                        <a:pt x="215" y="9252"/>
                      </a:cubicBezTo>
                      <a:cubicBezTo>
                        <a:pt x="227" y="9383"/>
                        <a:pt x="239" y="9490"/>
                        <a:pt x="251" y="9561"/>
                      </a:cubicBezTo>
                      <a:cubicBezTo>
                        <a:pt x="263" y="9633"/>
                        <a:pt x="263" y="9668"/>
                        <a:pt x="263" y="9668"/>
                      </a:cubicBezTo>
                      <a:cubicBezTo>
                        <a:pt x="263" y="9668"/>
                        <a:pt x="263" y="9633"/>
                        <a:pt x="274" y="9561"/>
                      </a:cubicBezTo>
                      <a:cubicBezTo>
                        <a:pt x="286" y="9490"/>
                        <a:pt x="298" y="9383"/>
                        <a:pt x="310" y="9252"/>
                      </a:cubicBezTo>
                      <a:cubicBezTo>
                        <a:pt x="346" y="8990"/>
                        <a:pt x="382" y="8609"/>
                        <a:pt x="417" y="8156"/>
                      </a:cubicBezTo>
                      <a:cubicBezTo>
                        <a:pt x="441" y="7704"/>
                        <a:pt x="477" y="7180"/>
                        <a:pt x="489" y="6608"/>
                      </a:cubicBezTo>
                      <a:cubicBezTo>
                        <a:pt x="501" y="6323"/>
                        <a:pt x="513" y="6037"/>
                        <a:pt x="513" y="5739"/>
                      </a:cubicBezTo>
                      <a:cubicBezTo>
                        <a:pt x="525" y="5442"/>
                        <a:pt x="525" y="5132"/>
                        <a:pt x="525" y="4834"/>
                      </a:cubicBezTo>
                      <a:cubicBezTo>
                        <a:pt x="525" y="4537"/>
                        <a:pt x="525" y="4227"/>
                        <a:pt x="513" y="3929"/>
                      </a:cubicBezTo>
                      <a:cubicBezTo>
                        <a:pt x="513" y="3632"/>
                        <a:pt x="501" y="3346"/>
                        <a:pt x="489" y="3060"/>
                      </a:cubicBezTo>
                      <a:cubicBezTo>
                        <a:pt x="477" y="2489"/>
                        <a:pt x="441" y="1965"/>
                        <a:pt x="417" y="1513"/>
                      </a:cubicBezTo>
                      <a:cubicBezTo>
                        <a:pt x="382" y="1060"/>
                        <a:pt x="346" y="679"/>
                        <a:pt x="310" y="417"/>
                      </a:cubicBezTo>
                      <a:cubicBezTo>
                        <a:pt x="298" y="286"/>
                        <a:pt x="286" y="179"/>
                        <a:pt x="274" y="108"/>
                      </a:cubicBezTo>
                      <a:cubicBezTo>
                        <a:pt x="263" y="36"/>
                        <a:pt x="263"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66"/>
                <p:cNvSpPr/>
                <p:nvPr/>
              </p:nvSpPr>
              <p:spPr>
                <a:xfrm>
                  <a:off x="2571750" y="2451625"/>
                  <a:ext cx="12800" cy="241725"/>
                </a:xfrm>
                <a:custGeom>
                  <a:avLst/>
                  <a:gdLst/>
                  <a:ahLst/>
                  <a:cxnLst/>
                  <a:rect l="l" t="t" r="r" b="b"/>
                  <a:pathLst>
                    <a:path w="512" h="9669" extrusionOk="0">
                      <a:moveTo>
                        <a:pt x="262" y="0"/>
                      </a:moveTo>
                      <a:cubicBezTo>
                        <a:pt x="262" y="0"/>
                        <a:pt x="250" y="36"/>
                        <a:pt x="238" y="108"/>
                      </a:cubicBezTo>
                      <a:cubicBezTo>
                        <a:pt x="238" y="179"/>
                        <a:pt x="214" y="286"/>
                        <a:pt x="202" y="417"/>
                      </a:cubicBezTo>
                      <a:cubicBezTo>
                        <a:pt x="179" y="679"/>
                        <a:pt x="143" y="1060"/>
                        <a:pt x="107" y="1513"/>
                      </a:cubicBezTo>
                      <a:cubicBezTo>
                        <a:pt x="71" y="1965"/>
                        <a:pt x="48" y="2489"/>
                        <a:pt x="24" y="3060"/>
                      </a:cubicBezTo>
                      <a:cubicBezTo>
                        <a:pt x="24" y="3346"/>
                        <a:pt x="12" y="3632"/>
                        <a:pt x="12" y="3929"/>
                      </a:cubicBezTo>
                      <a:cubicBezTo>
                        <a:pt x="0" y="4227"/>
                        <a:pt x="0" y="4537"/>
                        <a:pt x="0" y="4834"/>
                      </a:cubicBezTo>
                      <a:cubicBezTo>
                        <a:pt x="0" y="5132"/>
                        <a:pt x="0" y="5442"/>
                        <a:pt x="12" y="5739"/>
                      </a:cubicBezTo>
                      <a:cubicBezTo>
                        <a:pt x="12" y="6037"/>
                        <a:pt x="24" y="6323"/>
                        <a:pt x="24" y="6608"/>
                      </a:cubicBezTo>
                      <a:cubicBezTo>
                        <a:pt x="48" y="7180"/>
                        <a:pt x="71" y="7704"/>
                        <a:pt x="107" y="8156"/>
                      </a:cubicBezTo>
                      <a:cubicBezTo>
                        <a:pt x="143" y="8609"/>
                        <a:pt x="179" y="8990"/>
                        <a:pt x="202" y="9252"/>
                      </a:cubicBezTo>
                      <a:cubicBezTo>
                        <a:pt x="214" y="9383"/>
                        <a:pt x="238" y="9490"/>
                        <a:pt x="238" y="9561"/>
                      </a:cubicBezTo>
                      <a:cubicBezTo>
                        <a:pt x="250" y="9633"/>
                        <a:pt x="262" y="9668"/>
                        <a:pt x="262" y="9668"/>
                      </a:cubicBezTo>
                      <a:cubicBezTo>
                        <a:pt x="262" y="9668"/>
                        <a:pt x="262" y="9633"/>
                        <a:pt x="274" y="9561"/>
                      </a:cubicBezTo>
                      <a:cubicBezTo>
                        <a:pt x="286" y="9490"/>
                        <a:pt x="298" y="9383"/>
                        <a:pt x="310" y="9252"/>
                      </a:cubicBezTo>
                      <a:cubicBezTo>
                        <a:pt x="345" y="8990"/>
                        <a:pt x="381" y="8609"/>
                        <a:pt x="405" y="8156"/>
                      </a:cubicBezTo>
                      <a:cubicBezTo>
                        <a:pt x="441" y="7704"/>
                        <a:pt x="464" y="7180"/>
                        <a:pt x="488" y="6608"/>
                      </a:cubicBezTo>
                      <a:cubicBezTo>
                        <a:pt x="500" y="6323"/>
                        <a:pt x="512" y="6037"/>
                        <a:pt x="512" y="5739"/>
                      </a:cubicBezTo>
                      <a:cubicBezTo>
                        <a:pt x="512" y="5442"/>
                        <a:pt x="512" y="5132"/>
                        <a:pt x="512" y="4834"/>
                      </a:cubicBezTo>
                      <a:cubicBezTo>
                        <a:pt x="512" y="4537"/>
                        <a:pt x="512" y="4227"/>
                        <a:pt x="512" y="3929"/>
                      </a:cubicBezTo>
                      <a:cubicBezTo>
                        <a:pt x="500" y="3632"/>
                        <a:pt x="500" y="3346"/>
                        <a:pt x="488" y="3060"/>
                      </a:cubicBezTo>
                      <a:cubicBezTo>
                        <a:pt x="464" y="2489"/>
                        <a:pt x="441" y="1965"/>
                        <a:pt x="405" y="1513"/>
                      </a:cubicBezTo>
                      <a:cubicBezTo>
                        <a:pt x="369" y="1060"/>
                        <a:pt x="333" y="679"/>
                        <a:pt x="310" y="417"/>
                      </a:cubicBezTo>
                      <a:cubicBezTo>
                        <a:pt x="298" y="286"/>
                        <a:pt x="286" y="179"/>
                        <a:pt x="274" y="108"/>
                      </a:cubicBezTo>
                      <a:cubicBezTo>
                        <a:pt x="262" y="36"/>
                        <a:pt x="262" y="0"/>
                        <a:pt x="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66"/>
                <p:cNvSpPr/>
                <p:nvPr/>
              </p:nvSpPr>
              <p:spPr>
                <a:xfrm>
                  <a:off x="2722650" y="2451625"/>
                  <a:ext cx="13125" cy="241725"/>
                </a:xfrm>
                <a:custGeom>
                  <a:avLst/>
                  <a:gdLst/>
                  <a:ahLst/>
                  <a:cxnLst/>
                  <a:rect l="l" t="t" r="r" b="b"/>
                  <a:pathLst>
                    <a:path w="525" h="9669" extrusionOk="0">
                      <a:moveTo>
                        <a:pt x="262" y="0"/>
                      </a:moveTo>
                      <a:cubicBezTo>
                        <a:pt x="262" y="0"/>
                        <a:pt x="251" y="36"/>
                        <a:pt x="251" y="108"/>
                      </a:cubicBezTo>
                      <a:cubicBezTo>
                        <a:pt x="239" y="179"/>
                        <a:pt x="227" y="286"/>
                        <a:pt x="215" y="417"/>
                      </a:cubicBezTo>
                      <a:cubicBezTo>
                        <a:pt x="179" y="679"/>
                        <a:pt x="143" y="1060"/>
                        <a:pt x="108" y="1513"/>
                      </a:cubicBezTo>
                      <a:cubicBezTo>
                        <a:pt x="84" y="1965"/>
                        <a:pt x="48" y="2489"/>
                        <a:pt x="36" y="3060"/>
                      </a:cubicBezTo>
                      <a:cubicBezTo>
                        <a:pt x="24" y="3346"/>
                        <a:pt x="12" y="3632"/>
                        <a:pt x="12" y="3929"/>
                      </a:cubicBezTo>
                      <a:cubicBezTo>
                        <a:pt x="0" y="4227"/>
                        <a:pt x="0" y="4537"/>
                        <a:pt x="0" y="4834"/>
                      </a:cubicBezTo>
                      <a:cubicBezTo>
                        <a:pt x="0" y="5132"/>
                        <a:pt x="0" y="5442"/>
                        <a:pt x="12" y="5739"/>
                      </a:cubicBezTo>
                      <a:cubicBezTo>
                        <a:pt x="12" y="6037"/>
                        <a:pt x="24" y="6323"/>
                        <a:pt x="36" y="6608"/>
                      </a:cubicBezTo>
                      <a:cubicBezTo>
                        <a:pt x="48" y="7180"/>
                        <a:pt x="72" y="7704"/>
                        <a:pt x="108" y="8156"/>
                      </a:cubicBezTo>
                      <a:cubicBezTo>
                        <a:pt x="143" y="8609"/>
                        <a:pt x="179" y="8990"/>
                        <a:pt x="215" y="9252"/>
                      </a:cubicBezTo>
                      <a:cubicBezTo>
                        <a:pt x="227" y="9383"/>
                        <a:pt x="239" y="9490"/>
                        <a:pt x="251" y="9561"/>
                      </a:cubicBezTo>
                      <a:cubicBezTo>
                        <a:pt x="251" y="9633"/>
                        <a:pt x="262" y="9668"/>
                        <a:pt x="262" y="9668"/>
                      </a:cubicBezTo>
                      <a:cubicBezTo>
                        <a:pt x="262" y="9668"/>
                        <a:pt x="262" y="9633"/>
                        <a:pt x="274" y="9561"/>
                      </a:cubicBezTo>
                      <a:cubicBezTo>
                        <a:pt x="286" y="9490"/>
                        <a:pt x="298" y="9383"/>
                        <a:pt x="310" y="9252"/>
                      </a:cubicBezTo>
                      <a:cubicBezTo>
                        <a:pt x="346" y="8990"/>
                        <a:pt x="381" y="8609"/>
                        <a:pt x="405" y="8156"/>
                      </a:cubicBezTo>
                      <a:cubicBezTo>
                        <a:pt x="441" y="7704"/>
                        <a:pt x="477" y="7180"/>
                        <a:pt x="489" y="6608"/>
                      </a:cubicBezTo>
                      <a:cubicBezTo>
                        <a:pt x="501" y="6323"/>
                        <a:pt x="512" y="6037"/>
                        <a:pt x="512" y="5739"/>
                      </a:cubicBezTo>
                      <a:cubicBezTo>
                        <a:pt x="512" y="5442"/>
                        <a:pt x="512" y="5132"/>
                        <a:pt x="524" y="4834"/>
                      </a:cubicBezTo>
                      <a:cubicBezTo>
                        <a:pt x="512" y="4537"/>
                        <a:pt x="512" y="4227"/>
                        <a:pt x="512" y="3929"/>
                      </a:cubicBezTo>
                      <a:cubicBezTo>
                        <a:pt x="512" y="3632"/>
                        <a:pt x="501" y="3346"/>
                        <a:pt x="489" y="3060"/>
                      </a:cubicBezTo>
                      <a:cubicBezTo>
                        <a:pt x="465" y="2489"/>
                        <a:pt x="441" y="1965"/>
                        <a:pt x="405" y="1513"/>
                      </a:cubicBezTo>
                      <a:cubicBezTo>
                        <a:pt x="381" y="1060"/>
                        <a:pt x="346" y="679"/>
                        <a:pt x="310" y="417"/>
                      </a:cubicBezTo>
                      <a:cubicBezTo>
                        <a:pt x="298" y="286"/>
                        <a:pt x="286" y="179"/>
                        <a:pt x="274" y="108"/>
                      </a:cubicBezTo>
                      <a:cubicBezTo>
                        <a:pt x="262" y="36"/>
                        <a:pt x="262" y="0"/>
                        <a:pt x="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66"/>
                <p:cNvSpPr/>
                <p:nvPr/>
              </p:nvSpPr>
              <p:spPr>
                <a:xfrm>
                  <a:off x="2873850" y="2451625"/>
                  <a:ext cx="12825" cy="241725"/>
                </a:xfrm>
                <a:custGeom>
                  <a:avLst/>
                  <a:gdLst/>
                  <a:ahLst/>
                  <a:cxnLst/>
                  <a:rect l="l" t="t" r="r" b="b"/>
                  <a:pathLst>
                    <a:path w="513" h="9669" extrusionOk="0">
                      <a:moveTo>
                        <a:pt x="263" y="0"/>
                      </a:moveTo>
                      <a:cubicBezTo>
                        <a:pt x="263" y="0"/>
                        <a:pt x="251" y="36"/>
                        <a:pt x="239" y="108"/>
                      </a:cubicBezTo>
                      <a:cubicBezTo>
                        <a:pt x="239" y="179"/>
                        <a:pt x="215" y="286"/>
                        <a:pt x="203" y="417"/>
                      </a:cubicBezTo>
                      <a:cubicBezTo>
                        <a:pt x="179" y="679"/>
                        <a:pt x="144" y="1060"/>
                        <a:pt x="108" y="1513"/>
                      </a:cubicBezTo>
                      <a:cubicBezTo>
                        <a:pt x="72" y="1965"/>
                        <a:pt x="48" y="2489"/>
                        <a:pt x="25" y="3060"/>
                      </a:cubicBezTo>
                      <a:cubicBezTo>
                        <a:pt x="13" y="3346"/>
                        <a:pt x="13" y="3632"/>
                        <a:pt x="1" y="3929"/>
                      </a:cubicBezTo>
                      <a:cubicBezTo>
                        <a:pt x="1" y="4227"/>
                        <a:pt x="1" y="4537"/>
                        <a:pt x="1" y="4834"/>
                      </a:cubicBezTo>
                      <a:cubicBezTo>
                        <a:pt x="1" y="5132"/>
                        <a:pt x="1" y="5442"/>
                        <a:pt x="1" y="5739"/>
                      </a:cubicBezTo>
                      <a:cubicBezTo>
                        <a:pt x="13" y="6037"/>
                        <a:pt x="13" y="6323"/>
                        <a:pt x="25" y="6608"/>
                      </a:cubicBezTo>
                      <a:cubicBezTo>
                        <a:pt x="48" y="7180"/>
                        <a:pt x="72" y="7704"/>
                        <a:pt x="108" y="8156"/>
                      </a:cubicBezTo>
                      <a:cubicBezTo>
                        <a:pt x="144" y="8609"/>
                        <a:pt x="179" y="8990"/>
                        <a:pt x="203" y="9252"/>
                      </a:cubicBezTo>
                      <a:cubicBezTo>
                        <a:pt x="215" y="9383"/>
                        <a:pt x="239" y="9490"/>
                        <a:pt x="239" y="9561"/>
                      </a:cubicBezTo>
                      <a:cubicBezTo>
                        <a:pt x="251" y="9633"/>
                        <a:pt x="263" y="9668"/>
                        <a:pt x="263" y="9668"/>
                      </a:cubicBezTo>
                      <a:cubicBezTo>
                        <a:pt x="263" y="9668"/>
                        <a:pt x="263" y="9633"/>
                        <a:pt x="275" y="9561"/>
                      </a:cubicBezTo>
                      <a:cubicBezTo>
                        <a:pt x="275" y="9490"/>
                        <a:pt x="299" y="9383"/>
                        <a:pt x="310" y="9252"/>
                      </a:cubicBezTo>
                      <a:cubicBezTo>
                        <a:pt x="334" y="8990"/>
                        <a:pt x="370" y="8609"/>
                        <a:pt x="406" y="8156"/>
                      </a:cubicBezTo>
                      <a:cubicBezTo>
                        <a:pt x="441" y="7704"/>
                        <a:pt x="465" y="7180"/>
                        <a:pt x="489" y="6608"/>
                      </a:cubicBezTo>
                      <a:cubicBezTo>
                        <a:pt x="501" y="6323"/>
                        <a:pt x="501" y="6037"/>
                        <a:pt x="513" y="5739"/>
                      </a:cubicBezTo>
                      <a:cubicBezTo>
                        <a:pt x="513" y="5442"/>
                        <a:pt x="513" y="5132"/>
                        <a:pt x="513" y="4834"/>
                      </a:cubicBezTo>
                      <a:cubicBezTo>
                        <a:pt x="513" y="4537"/>
                        <a:pt x="513" y="4227"/>
                        <a:pt x="513" y="3929"/>
                      </a:cubicBezTo>
                      <a:cubicBezTo>
                        <a:pt x="501" y="3632"/>
                        <a:pt x="501" y="3346"/>
                        <a:pt x="489" y="3060"/>
                      </a:cubicBezTo>
                      <a:cubicBezTo>
                        <a:pt x="465" y="2489"/>
                        <a:pt x="441" y="1965"/>
                        <a:pt x="406" y="1513"/>
                      </a:cubicBezTo>
                      <a:cubicBezTo>
                        <a:pt x="370" y="1060"/>
                        <a:pt x="334" y="679"/>
                        <a:pt x="310" y="417"/>
                      </a:cubicBezTo>
                      <a:cubicBezTo>
                        <a:pt x="299" y="286"/>
                        <a:pt x="275" y="179"/>
                        <a:pt x="275" y="108"/>
                      </a:cubicBezTo>
                      <a:cubicBezTo>
                        <a:pt x="263" y="36"/>
                        <a:pt x="263" y="0"/>
                        <a:pt x="2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66"/>
                <p:cNvSpPr/>
                <p:nvPr/>
              </p:nvSpPr>
              <p:spPr>
                <a:xfrm>
                  <a:off x="2265450" y="2384950"/>
                  <a:ext cx="195275" cy="204225"/>
                </a:xfrm>
                <a:custGeom>
                  <a:avLst/>
                  <a:gdLst/>
                  <a:ahLst/>
                  <a:cxnLst/>
                  <a:rect l="l" t="t" r="r" b="b"/>
                  <a:pathLst>
                    <a:path w="7811" h="8169" extrusionOk="0">
                      <a:moveTo>
                        <a:pt x="7811" y="0"/>
                      </a:moveTo>
                      <a:cubicBezTo>
                        <a:pt x="5954" y="0"/>
                        <a:pt x="3608" y="215"/>
                        <a:pt x="2025" y="1846"/>
                      </a:cubicBezTo>
                      <a:cubicBezTo>
                        <a:pt x="810" y="3096"/>
                        <a:pt x="203" y="4930"/>
                        <a:pt x="0" y="7954"/>
                      </a:cubicBezTo>
                      <a:lnTo>
                        <a:pt x="3096" y="8168"/>
                      </a:lnTo>
                      <a:cubicBezTo>
                        <a:pt x="3251" y="5989"/>
                        <a:pt x="3620" y="4668"/>
                        <a:pt x="4263" y="4013"/>
                      </a:cubicBezTo>
                      <a:cubicBezTo>
                        <a:pt x="4668" y="3596"/>
                        <a:pt x="5430" y="3108"/>
                        <a:pt x="7811" y="3108"/>
                      </a:cubicBezTo>
                      <a:lnTo>
                        <a:pt x="7811" y="0"/>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66"/>
                <p:cNvSpPr/>
                <p:nvPr/>
              </p:nvSpPr>
              <p:spPr>
                <a:xfrm>
                  <a:off x="2407425" y="2415000"/>
                  <a:ext cx="34250" cy="26525"/>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66"/>
                <p:cNvSpPr/>
                <p:nvPr/>
              </p:nvSpPr>
              <p:spPr>
                <a:xfrm>
                  <a:off x="2286575" y="2540325"/>
                  <a:ext cx="34275" cy="26525"/>
                </a:xfrm>
                <a:custGeom>
                  <a:avLst/>
                  <a:gdLst/>
                  <a:ahLst/>
                  <a:cxnLst/>
                  <a:rect l="l" t="t" r="r" b="b"/>
                  <a:pathLst>
                    <a:path w="1371" h="1061" extrusionOk="0">
                      <a:moveTo>
                        <a:pt x="691" y="0"/>
                      </a:moveTo>
                      <a:cubicBezTo>
                        <a:pt x="1" y="0"/>
                        <a:pt x="1" y="1060"/>
                        <a:pt x="691" y="1060"/>
                      </a:cubicBezTo>
                      <a:cubicBezTo>
                        <a:pt x="1370" y="1060"/>
                        <a:pt x="1370" y="0"/>
                        <a:pt x="691"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66"/>
                <p:cNvSpPr/>
                <p:nvPr/>
              </p:nvSpPr>
              <p:spPr>
                <a:xfrm>
                  <a:off x="2846475" y="2384950"/>
                  <a:ext cx="195575" cy="204225"/>
                </a:xfrm>
                <a:custGeom>
                  <a:avLst/>
                  <a:gdLst/>
                  <a:ahLst/>
                  <a:cxnLst/>
                  <a:rect l="l" t="t" r="r" b="b"/>
                  <a:pathLst>
                    <a:path w="7823" h="8169" extrusionOk="0">
                      <a:moveTo>
                        <a:pt x="0" y="0"/>
                      </a:moveTo>
                      <a:lnTo>
                        <a:pt x="0" y="3108"/>
                      </a:lnTo>
                      <a:cubicBezTo>
                        <a:pt x="2382" y="3108"/>
                        <a:pt x="3156" y="3596"/>
                        <a:pt x="3560" y="4013"/>
                      </a:cubicBezTo>
                      <a:cubicBezTo>
                        <a:pt x="4203" y="4668"/>
                        <a:pt x="4572" y="5989"/>
                        <a:pt x="4715" y="8168"/>
                      </a:cubicBezTo>
                      <a:lnTo>
                        <a:pt x="7823" y="7954"/>
                      </a:lnTo>
                      <a:cubicBezTo>
                        <a:pt x="7609" y="4930"/>
                        <a:pt x="7001" y="3096"/>
                        <a:pt x="5787" y="1846"/>
                      </a:cubicBezTo>
                      <a:cubicBezTo>
                        <a:pt x="4953" y="989"/>
                        <a:pt x="3549" y="0"/>
                        <a:pt x="0" y="0"/>
                      </a:cubicBez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66"/>
                <p:cNvSpPr/>
                <p:nvPr/>
              </p:nvSpPr>
              <p:spPr>
                <a:xfrm>
                  <a:off x="2865825" y="2415000"/>
                  <a:ext cx="33950" cy="26525"/>
                </a:xfrm>
                <a:custGeom>
                  <a:avLst/>
                  <a:gdLst/>
                  <a:ahLst/>
                  <a:cxnLst/>
                  <a:rect l="l" t="t" r="r" b="b"/>
                  <a:pathLst>
                    <a:path w="1358" h="1061" extrusionOk="0">
                      <a:moveTo>
                        <a:pt x="679" y="1"/>
                      </a:moveTo>
                      <a:cubicBezTo>
                        <a:pt x="0" y="1"/>
                        <a:pt x="0" y="1061"/>
                        <a:pt x="679" y="1061"/>
                      </a:cubicBezTo>
                      <a:cubicBezTo>
                        <a:pt x="1358" y="1061"/>
                        <a:pt x="1358"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66"/>
                <p:cNvSpPr/>
                <p:nvPr/>
              </p:nvSpPr>
              <p:spPr>
                <a:xfrm>
                  <a:off x="2986675" y="2540325"/>
                  <a:ext cx="33950" cy="26525"/>
                </a:xfrm>
                <a:custGeom>
                  <a:avLst/>
                  <a:gdLst/>
                  <a:ahLst/>
                  <a:cxnLst/>
                  <a:rect l="l" t="t" r="r" b="b"/>
                  <a:pathLst>
                    <a:path w="1358" h="1061" extrusionOk="0">
                      <a:moveTo>
                        <a:pt x="679" y="0"/>
                      </a:moveTo>
                      <a:cubicBezTo>
                        <a:pt x="0" y="0"/>
                        <a:pt x="0" y="1060"/>
                        <a:pt x="679" y="1060"/>
                      </a:cubicBezTo>
                      <a:cubicBezTo>
                        <a:pt x="1358" y="1060"/>
                        <a:pt x="1358" y="0"/>
                        <a:pt x="679" y="0"/>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66"/>
                <p:cNvSpPr/>
                <p:nvPr/>
              </p:nvSpPr>
              <p:spPr>
                <a:xfrm>
                  <a:off x="2328550" y="3127300"/>
                  <a:ext cx="81875" cy="157775"/>
                </a:xfrm>
                <a:custGeom>
                  <a:avLst/>
                  <a:gdLst/>
                  <a:ahLst/>
                  <a:cxnLst/>
                  <a:rect l="l" t="t" r="r" b="b"/>
                  <a:pathLst>
                    <a:path w="3275" h="6311" extrusionOk="0">
                      <a:moveTo>
                        <a:pt x="1" y="1"/>
                      </a:moveTo>
                      <a:lnTo>
                        <a:pt x="1" y="6311"/>
                      </a:lnTo>
                      <a:lnTo>
                        <a:pt x="3275" y="6311"/>
                      </a:lnTo>
                      <a:lnTo>
                        <a:pt x="3275" y="1"/>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66"/>
                <p:cNvSpPr/>
                <p:nvPr/>
              </p:nvSpPr>
              <p:spPr>
                <a:xfrm>
                  <a:off x="2896775" y="3127300"/>
                  <a:ext cx="81875" cy="157775"/>
                </a:xfrm>
                <a:custGeom>
                  <a:avLst/>
                  <a:gdLst/>
                  <a:ahLst/>
                  <a:cxnLst/>
                  <a:rect l="l" t="t" r="r" b="b"/>
                  <a:pathLst>
                    <a:path w="3275" h="6311" extrusionOk="0">
                      <a:moveTo>
                        <a:pt x="1" y="1"/>
                      </a:moveTo>
                      <a:lnTo>
                        <a:pt x="1" y="6311"/>
                      </a:lnTo>
                      <a:lnTo>
                        <a:pt x="3275" y="6311"/>
                      </a:lnTo>
                      <a:lnTo>
                        <a:pt x="3275" y="1"/>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66"/>
                <p:cNvSpPr/>
                <p:nvPr/>
              </p:nvSpPr>
              <p:spPr>
                <a:xfrm>
                  <a:off x="2307125" y="2777850"/>
                  <a:ext cx="693250" cy="375975"/>
                </a:xfrm>
                <a:custGeom>
                  <a:avLst/>
                  <a:gdLst/>
                  <a:ahLst/>
                  <a:cxnLst/>
                  <a:rect l="l" t="t" r="r" b="b"/>
                  <a:pathLst>
                    <a:path w="27730" h="15039" extrusionOk="0">
                      <a:moveTo>
                        <a:pt x="0" y="1"/>
                      </a:moveTo>
                      <a:lnTo>
                        <a:pt x="0" y="15038"/>
                      </a:lnTo>
                      <a:lnTo>
                        <a:pt x="27730" y="15038"/>
                      </a:lnTo>
                      <a:lnTo>
                        <a:pt x="27730" y="1"/>
                      </a:ln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66"/>
                <p:cNvSpPr/>
                <p:nvPr/>
              </p:nvSpPr>
              <p:spPr>
                <a:xfrm>
                  <a:off x="2280925" y="2751375"/>
                  <a:ext cx="745650" cy="428625"/>
                </a:xfrm>
                <a:custGeom>
                  <a:avLst/>
                  <a:gdLst/>
                  <a:ahLst/>
                  <a:cxnLst/>
                  <a:rect l="l" t="t" r="r" b="b"/>
                  <a:pathLst>
                    <a:path w="29826" h="17145" extrusionOk="0">
                      <a:moveTo>
                        <a:pt x="27718" y="2107"/>
                      </a:moveTo>
                      <a:lnTo>
                        <a:pt x="27718" y="15038"/>
                      </a:lnTo>
                      <a:lnTo>
                        <a:pt x="2096" y="15038"/>
                      </a:lnTo>
                      <a:lnTo>
                        <a:pt x="2096" y="2107"/>
                      </a:lnTo>
                      <a:close/>
                      <a:moveTo>
                        <a:pt x="1" y="0"/>
                      </a:moveTo>
                      <a:lnTo>
                        <a:pt x="1" y="17145"/>
                      </a:lnTo>
                      <a:lnTo>
                        <a:pt x="29826" y="17145"/>
                      </a:lnTo>
                      <a:lnTo>
                        <a:pt x="29826" y="0"/>
                      </a:lnTo>
                      <a:close/>
                    </a:path>
                  </a:pathLst>
                </a:custGeom>
                <a:solidFill>
                  <a:srgbClr val="F9B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66"/>
                <p:cNvSpPr/>
                <p:nvPr/>
              </p:nvSpPr>
              <p:spPr>
                <a:xfrm>
                  <a:off x="2667875" y="2751375"/>
                  <a:ext cx="358700" cy="428625"/>
                </a:xfrm>
                <a:custGeom>
                  <a:avLst/>
                  <a:gdLst/>
                  <a:ahLst/>
                  <a:cxnLst/>
                  <a:rect l="l" t="t" r="r" b="b"/>
                  <a:pathLst>
                    <a:path w="14348" h="17145" extrusionOk="0">
                      <a:moveTo>
                        <a:pt x="394" y="0"/>
                      </a:moveTo>
                      <a:cubicBezTo>
                        <a:pt x="465" y="1214"/>
                        <a:pt x="465" y="1024"/>
                        <a:pt x="489" y="2226"/>
                      </a:cubicBezTo>
                      <a:cubicBezTo>
                        <a:pt x="513" y="4548"/>
                        <a:pt x="453" y="6858"/>
                        <a:pt x="358" y="9180"/>
                      </a:cubicBezTo>
                      <a:cubicBezTo>
                        <a:pt x="251" y="11835"/>
                        <a:pt x="108" y="14490"/>
                        <a:pt x="1" y="17145"/>
                      </a:cubicBezTo>
                      <a:lnTo>
                        <a:pt x="14348" y="17145"/>
                      </a:lnTo>
                      <a:lnTo>
                        <a:pt x="14348" y="0"/>
                      </a:ln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66"/>
                <p:cNvSpPr/>
                <p:nvPr/>
              </p:nvSpPr>
              <p:spPr>
                <a:xfrm>
                  <a:off x="2420225" y="2812675"/>
                  <a:ext cx="13725" cy="304825"/>
                </a:xfrm>
                <a:custGeom>
                  <a:avLst/>
                  <a:gdLst/>
                  <a:ahLst/>
                  <a:cxnLst/>
                  <a:rect l="l" t="t" r="r" b="b"/>
                  <a:pathLst>
                    <a:path w="549" h="12193" extrusionOk="0">
                      <a:moveTo>
                        <a:pt x="275" y="1"/>
                      </a:moveTo>
                      <a:cubicBezTo>
                        <a:pt x="275" y="1"/>
                        <a:pt x="275" y="48"/>
                        <a:pt x="263" y="132"/>
                      </a:cubicBezTo>
                      <a:cubicBezTo>
                        <a:pt x="251" y="227"/>
                        <a:pt x="239" y="358"/>
                        <a:pt x="215" y="525"/>
                      </a:cubicBezTo>
                      <a:cubicBezTo>
                        <a:pt x="191" y="858"/>
                        <a:pt x="156" y="1334"/>
                        <a:pt x="120" y="1906"/>
                      </a:cubicBezTo>
                      <a:cubicBezTo>
                        <a:pt x="84" y="2477"/>
                        <a:pt x="48" y="3144"/>
                        <a:pt x="36" y="3858"/>
                      </a:cubicBezTo>
                      <a:cubicBezTo>
                        <a:pt x="25" y="4216"/>
                        <a:pt x="13" y="4585"/>
                        <a:pt x="13" y="4954"/>
                      </a:cubicBezTo>
                      <a:cubicBezTo>
                        <a:pt x="1" y="5335"/>
                        <a:pt x="1" y="5716"/>
                        <a:pt x="1" y="6097"/>
                      </a:cubicBezTo>
                      <a:cubicBezTo>
                        <a:pt x="1" y="6478"/>
                        <a:pt x="1" y="6859"/>
                        <a:pt x="13" y="7240"/>
                      </a:cubicBezTo>
                      <a:cubicBezTo>
                        <a:pt x="13" y="7609"/>
                        <a:pt x="25" y="7978"/>
                        <a:pt x="36" y="8335"/>
                      </a:cubicBezTo>
                      <a:cubicBezTo>
                        <a:pt x="48" y="9049"/>
                        <a:pt x="84" y="9716"/>
                        <a:pt x="120" y="10288"/>
                      </a:cubicBezTo>
                      <a:cubicBezTo>
                        <a:pt x="156" y="10859"/>
                        <a:pt x="191" y="11335"/>
                        <a:pt x="215" y="11669"/>
                      </a:cubicBezTo>
                      <a:cubicBezTo>
                        <a:pt x="239" y="11835"/>
                        <a:pt x="251" y="11966"/>
                        <a:pt x="263" y="12062"/>
                      </a:cubicBezTo>
                      <a:cubicBezTo>
                        <a:pt x="275" y="12145"/>
                        <a:pt x="275" y="12193"/>
                        <a:pt x="275" y="12193"/>
                      </a:cubicBezTo>
                      <a:cubicBezTo>
                        <a:pt x="275" y="12193"/>
                        <a:pt x="286" y="12145"/>
                        <a:pt x="286" y="12062"/>
                      </a:cubicBezTo>
                      <a:cubicBezTo>
                        <a:pt x="298" y="11966"/>
                        <a:pt x="310" y="11835"/>
                        <a:pt x="334" y="11669"/>
                      </a:cubicBezTo>
                      <a:cubicBezTo>
                        <a:pt x="358" y="11335"/>
                        <a:pt x="394" y="10859"/>
                        <a:pt x="429" y="10288"/>
                      </a:cubicBezTo>
                      <a:cubicBezTo>
                        <a:pt x="465" y="9716"/>
                        <a:pt x="501" y="9049"/>
                        <a:pt x="525" y="8335"/>
                      </a:cubicBezTo>
                      <a:cubicBezTo>
                        <a:pt x="525" y="7978"/>
                        <a:pt x="537" y="7609"/>
                        <a:pt x="537" y="7240"/>
                      </a:cubicBezTo>
                      <a:cubicBezTo>
                        <a:pt x="548" y="6859"/>
                        <a:pt x="548" y="6478"/>
                        <a:pt x="548" y="6097"/>
                      </a:cubicBezTo>
                      <a:cubicBezTo>
                        <a:pt x="548" y="5716"/>
                        <a:pt x="548" y="5335"/>
                        <a:pt x="537" y="4954"/>
                      </a:cubicBezTo>
                      <a:cubicBezTo>
                        <a:pt x="537" y="4585"/>
                        <a:pt x="525" y="4216"/>
                        <a:pt x="525" y="3858"/>
                      </a:cubicBezTo>
                      <a:cubicBezTo>
                        <a:pt x="501" y="3144"/>
                        <a:pt x="465" y="2477"/>
                        <a:pt x="429" y="1906"/>
                      </a:cubicBezTo>
                      <a:cubicBezTo>
                        <a:pt x="394" y="1334"/>
                        <a:pt x="358" y="858"/>
                        <a:pt x="334" y="525"/>
                      </a:cubicBezTo>
                      <a:cubicBezTo>
                        <a:pt x="310" y="358"/>
                        <a:pt x="298" y="227"/>
                        <a:pt x="286" y="132"/>
                      </a:cubicBezTo>
                      <a:cubicBezTo>
                        <a:pt x="286" y="48"/>
                        <a:pt x="275" y="1"/>
                        <a:pt x="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66"/>
                <p:cNvSpPr/>
                <p:nvPr/>
              </p:nvSpPr>
              <p:spPr>
                <a:xfrm>
                  <a:off x="2571450" y="2812675"/>
                  <a:ext cx="13700" cy="304825"/>
                </a:xfrm>
                <a:custGeom>
                  <a:avLst/>
                  <a:gdLst/>
                  <a:ahLst/>
                  <a:cxnLst/>
                  <a:rect l="l" t="t" r="r" b="b"/>
                  <a:pathLst>
                    <a:path w="548" h="12193" extrusionOk="0">
                      <a:moveTo>
                        <a:pt x="274" y="1"/>
                      </a:moveTo>
                      <a:cubicBezTo>
                        <a:pt x="274" y="1"/>
                        <a:pt x="262" y="48"/>
                        <a:pt x="250" y="132"/>
                      </a:cubicBezTo>
                      <a:cubicBezTo>
                        <a:pt x="250" y="227"/>
                        <a:pt x="226" y="358"/>
                        <a:pt x="214" y="525"/>
                      </a:cubicBezTo>
                      <a:cubicBezTo>
                        <a:pt x="191" y="858"/>
                        <a:pt x="143" y="1334"/>
                        <a:pt x="107" y="1906"/>
                      </a:cubicBezTo>
                      <a:cubicBezTo>
                        <a:pt x="72" y="2477"/>
                        <a:pt x="48" y="3144"/>
                        <a:pt x="24" y="3858"/>
                      </a:cubicBezTo>
                      <a:cubicBezTo>
                        <a:pt x="12" y="4216"/>
                        <a:pt x="12" y="4585"/>
                        <a:pt x="0" y="4954"/>
                      </a:cubicBezTo>
                      <a:cubicBezTo>
                        <a:pt x="0" y="5335"/>
                        <a:pt x="0" y="5716"/>
                        <a:pt x="0" y="6097"/>
                      </a:cubicBezTo>
                      <a:cubicBezTo>
                        <a:pt x="0" y="6478"/>
                        <a:pt x="0" y="6859"/>
                        <a:pt x="0" y="7240"/>
                      </a:cubicBezTo>
                      <a:cubicBezTo>
                        <a:pt x="12" y="7609"/>
                        <a:pt x="12" y="7978"/>
                        <a:pt x="24" y="8335"/>
                      </a:cubicBezTo>
                      <a:cubicBezTo>
                        <a:pt x="48" y="9049"/>
                        <a:pt x="72" y="9716"/>
                        <a:pt x="107" y="10288"/>
                      </a:cubicBezTo>
                      <a:cubicBezTo>
                        <a:pt x="143" y="10859"/>
                        <a:pt x="179" y="11335"/>
                        <a:pt x="214" y="11669"/>
                      </a:cubicBezTo>
                      <a:cubicBezTo>
                        <a:pt x="226" y="11835"/>
                        <a:pt x="250" y="11966"/>
                        <a:pt x="250" y="12062"/>
                      </a:cubicBezTo>
                      <a:cubicBezTo>
                        <a:pt x="262" y="12145"/>
                        <a:pt x="274" y="12193"/>
                        <a:pt x="274" y="12193"/>
                      </a:cubicBezTo>
                      <a:cubicBezTo>
                        <a:pt x="274" y="12193"/>
                        <a:pt x="274" y="12145"/>
                        <a:pt x="286" y="12062"/>
                      </a:cubicBezTo>
                      <a:cubicBezTo>
                        <a:pt x="298" y="11966"/>
                        <a:pt x="310" y="11835"/>
                        <a:pt x="322" y="11669"/>
                      </a:cubicBezTo>
                      <a:cubicBezTo>
                        <a:pt x="357" y="11335"/>
                        <a:pt x="393" y="10859"/>
                        <a:pt x="429" y="10288"/>
                      </a:cubicBezTo>
                      <a:cubicBezTo>
                        <a:pt x="464" y="9716"/>
                        <a:pt x="500" y="9049"/>
                        <a:pt x="512" y="8335"/>
                      </a:cubicBezTo>
                      <a:cubicBezTo>
                        <a:pt x="524" y="7978"/>
                        <a:pt x="536" y="7609"/>
                        <a:pt x="536" y="7240"/>
                      </a:cubicBezTo>
                      <a:cubicBezTo>
                        <a:pt x="548" y="6859"/>
                        <a:pt x="548" y="6478"/>
                        <a:pt x="548" y="6097"/>
                      </a:cubicBezTo>
                      <a:cubicBezTo>
                        <a:pt x="548" y="5716"/>
                        <a:pt x="548" y="5335"/>
                        <a:pt x="536" y="4954"/>
                      </a:cubicBezTo>
                      <a:cubicBezTo>
                        <a:pt x="536" y="4585"/>
                        <a:pt x="524" y="4216"/>
                        <a:pt x="512" y="3858"/>
                      </a:cubicBezTo>
                      <a:cubicBezTo>
                        <a:pt x="488" y="3144"/>
                        <a:pt x="464" y="2477"/>
                        <a:pt x="429" y="1906"/>
                      </a:cubicBezTo>
                      <a:cubicBezTo>
                        <a:pt x="393" y="1334"/>
                        <a:pt x="357" y="858"/>
                        <a:pt x="322"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66"/>
                <p:cNvSpPr/>
                <p:nvPr/>
              </p:nvSpPr>
              <p:spPr>
                <a:xfrm>
                  <a:off x="2722350" y="2812675"/>
                  <a:ext cx="13725" cy="304825"/>
                </a:xfrm>
                <a:custGeom>
                  <a:avLst/>
                  <a:gdLst/>
                  <a:ahLst/>
                  <a:cxnLst/>
                  <a:rect l="l" t="t" r="r" b="b"/>
                  <a:pathLst>
                    <a:path w="549" h="12193" extrusionOk="0">
                      <a:moveTo>
                        <a:pt x="274" y="1"/>
                      </a:moveTo>
                      <a:cubicBezTo>
                        <a:pt x="274" y="1"/>
                        <a:pt x="263" y="48"/>
                        <a:pt x="263" y="132"/>
                      </a:cubicBezTo>
                      <a:cubicBezTo>
                        <a:pt x="251" y="227"/>
                        <a:pt x="227" y="358"/>
                        <a:pt x="215" y="525"/>
                      </a:cubicBezTo>
                      <a:cubicBezTo>
                        <a:pt x="191" y="858"/>
                        <a:pt x="143" y="1334"/>
                        <a:pt x="120" y="1906"/>
                      </a:cubicBezTo>
                      <a:cubicBezTo>
                        <a:pt x="84" y="2477"/>
                        <a:pt x="48" y="3144"/>
                        <a:pt x="24" y="3858"/>
                      </a:cubicBezTo>
                      <a:cubicBezTo>
                        <a:pt x="24" y="4216"/>
                        <a:pt x="12" y="4585"/>
                        <a:pt x="1" y="4954"/>
                      </a:cubicBezTo>
                      <a:cubicBezTo>
                        <a:pt x="1" y="5335"/>
                        <a:pt x="1" y="5716"/>
                        <a:pt x="1" y="6097"/>
                      </a:cubicBezTo>
                      <a:cubicBezTo>
                        <a:pt x="1" y="6478"/>
                        <a:pt x="1" y="6859"/>
                        <a:pt x="1" y="7240"/>
                      </a:cubicBezTo>
                      <a:cubicBezTo>
                        <a:pt x="12" y="7609"/>
                        <a:pt x="24" y="7978"/>
                        <a:pt x="24" y="8335"/>
                      </a:cubicBezTo>
                      <a:cubicBezTo>
                        <a:pt x="48" y="9049"/>
                        <a:pt x="84" y="9716"/>
                        <a:pt x="108" y="10288"/>
                      </a:cubicBezTo>
                      <a:cubicBezTo>
                        <a:pt x="143" y="10859"/>
                        <a:pt x="191" y="11335"/>
                        <a:pt x="215" y="11669"/>
                      </a:cubicBezTo>
                      <a:cubicBezTo>
                        <a:pt x="227" y="11835"/>
                        <a:pt x="251" y="11966"/>
                        <a:pt x="263" y="12062"/>
                      </a:cubicBezTo>
                      <a:cubicBezTo>
                        <a:pt x="263" y="12145"/>
                        <a:pt x="274" y="12193"/>
                        <a:pt x="274" y="12193"/>
                      </a:cubicBezTo>
                      <a:cubicBezTo>
                        <a:pt x="274" y="12193"/>
                        <a:pt x="274" y="12145"/>
                        <a:pt x="286" y="12062"/>
                      </a:cubicBezTo>
                      <a:cubicBezTo>
                        <a:pt x="298" y="11966"/>
                        <a:pt x="310" y="11835"/>
                        <a:pt x="322" y="11669"/>
                      </a:cubicBezTo>
                      <a:cubicBezTo>
                        <a:pt x="358" y="11335"/>
                        <a:pt x="393" y="10859"/>
                        <a:pt x="429" y="10288"/>
                      </a:cubicBezTo>
                      <a:cubicBezTo>
                        <a:pt x="465" y="9716"/>
                        <a:pt x="501" y="9049"/>
                        <a:pt x="513" y="8335"/>
                      </a:cubicBezTo>
                      <a:cubicBezTo>
                        <a:pt x="524" y="7978"/>
                        <a:pt x="536" y="7609"/>
                        <a:pt x="536" y="7240"/>
                      </a:cubicBezTo>
                      <a:cubicBezTo>
                        <a:pt x="548" y="6859"/>
                        <a:pt x="548" y="6478"/>
                        <a:pt x="548" y="6097"/>
                      </a:cubicBezTo>
                      <a:cubicBezTo>
                        <a:pt x="548" y="5716"/>
                        <a:pt x="548" y="5335"/>
                        <a:pt x="536" y="4954"/>
                      </a:cubicBezTo>
                      <a:cubicBezTo>
                        <a:pt x="536" y="4585"/>
                        <a:pt x="524" y="4216"/>
                        <a:pt x="513" y="3858"/>
                      </a:cubicBezTo>
                      <a:cubicBezTo>
                        <a:pt x="501" y="3144"/>
                        <a:pt x="465" y="2477"/>
                        <a:pt x="429" y="1906"/>
                      </a:cubicBezTo>
                      <a:cubicBezTo>
                        <a:pt x="393" y="1334"/>
                        <a:pt x="358" y="858"/>
                        <a:pt x="322"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66"/>
                <p:cNvSpPr/>
                <p:nvPr/>
              </p:nvSpPr>
              <p:spPr>
                <a:xfrm>
                  <a:off x="2873275" y="2812675"/>
                  <a:ext cx="14000" cy="304825"/>
                </a:xfrm>
                <a:custGeom>
                  <a:avLst/>
                  <a:gdLst/>
                  <a:ahLst/>
                  <a:cxnLst/>
                  <a:rect l="l" t="t" r="r" b="b"/>
                  <a:pathLst>
                    <a:path w="560" h="12193" extrusionOk="0">
                      <a:moveTo>
                        <a:pt x="286" y="1"/>
                      </a:moveTo>
                      <a:cubicBezTo>
                        <a:pt x="286" y="1"/>
                        <a:pt x="274" y="48"/>
                        <a:pt x="262" y="132"/>
                      </a:cubicBezTo>
                      <a:cubicBezTo>
                        <a:pt x="250" y="227"/>
                        <a:pt x="238" y="358"/>
                        <a:pt x="226" y="525"/>
                      </a:cubicBezTo>
                      <a:cubicBezTo>
                        <a:pt x="191" y="858"/>
                        <a:pt x="155" y="1334"/>
                        <a:pt x="119" y="1906"/>
                      </a:cubicBezTo>
                      <a:cubicBezTo>
                        <a:pt x="83" y="2477"/>
                        <a:pt x="60" y="3144"/>
                        <a:pt x="36" y="3858"/>
                      </a:cubicBezTo>
                      <a:cubicBezTo>
                        <a:pt x="24" y="4216"/>
                        <a:pt x="24" y="4585"/>
                        <a:pt x="12" y="4954"/>
                      </a:cubicBezTo>
                      <a:cubicBezTo>
                        <a:pt x="12" y="5335"/>
                        <a:pt x="12" y="5716"/>
                        <a:pt x="0" y="6097"/>
                      </a:cubicBezTo>
                      <a:cubicBezTo>
                        <a:pt x="12" y="6478"/>
                        <a:pt x="12" y="6859"/>
                        <a:pt x="12" y="7240"/>
                      </a:cubicBezTo>
                      <a:cubicBezTo>
                        <a:pt x="12" y="7609"/>
                        <a:pt x="24" y="7978"/>
                        <a:pt x="36" y="8335"/>
                      </a:cubicBezTo>
                      <a:cubicBezTo>
                        <a:pt x="60" y="9049"/>
                        <a:pt x="83" y="9716"/>
                        <a:pt x="119" y="10288"/>
                      </a:cubicBezTo>
                      <a:cubicBezTo>
                        <a:pt x="155" y="10859"/>
                        <a:pt x="191" y="11335"/>
                        <a:pt x="226" y="11669"/>
                      </a:cubicBezTo>
                      <a:cubicBezTo>
                        <a:pt x="238" y="11835"/>
                        <a:pt x="250" y="11966"/>
                        <a:pt x="262" y="12062"/>
                      </a:cubicBezTo>
                      <a:cubicBezTo>
                        <a:pt x="274" y="12145"/>
                        <a:pt x="286" y="12193"/>
                        <a:pt x="286" y="12193"/>
                      </a:cubicBezTo>
                      <a:cubicBezTo>
                        <a:pt x="286" y="12193"/>
                        <a:pt x="286" y="12145"/>
                        <a:pt x="298" y="12062"/>
                      </a:cubicBezTo>
                      <a:cubicBezTo>
                        <a:pt x="310" y="11966"/>
                        <a:pt x="322" y="11835"/>
                        <a:pt x="333" y="11669"/>
                      </a:cubicBezTo>
                      <a:cubicBezTo>
                        <a:pt x="369" y="11335"/>
                        <a:pt x="405" y="10859"/>
                        <a:pt x="441" y="10288"/>
                      </a:cubicBezTo>
                      <a:cubicBezTo>
                        <a:pt x="476" y="9716"/>
                        <a:pt x="500" y="9049"/>
                        <a:pt x="524" y="8335"/>
                      </a:cubicBezTo>
                      <a:cubicBezTo>
                        <a:pt x="536" y="7978"/>
                        <a:pt x="548" y="7609"/>
                        <a:pt x="548" y="7240"/>
                      </a:cubicBezTo>
                      <a:cubicBezTo>
                        <a:pt x="548" y="6859"/>
                        <a:pt x="560" y="6478"/>
                        <a:pt x="560" y="6097"/>
                      </a:cubicBezTo>
                      <a:cubicBezTo>
                        <a:pt x="560" y="5716"/>
                        <a:pt x="548" y="5335"/>
                        <a:pt x="548" y="4954"/>
                      </a:cubicBezTo>
                      <a:cubicBezTo>
                        <a:pt x="548" y="4585"/>
                        <a:pt x="536" y="4216"/>
                        <a:pt x="524" y="3858"/>
                      </a:cubicBezTo>
                      <a:cubicBezTo>
                        <a:pt x="500" y="3144"/>
                        <a:pt x="476" y="2477"/>
                        <a:pt x="441" y="1906"/>
                      </a:cubicBezTo>
                      <a:cubicBezTo>
                        <a:pt x="405" y="1334"/>
                        <a:pt x="369" y="858"/>
                        <a:pt x="333" y="525"/>
                      </a:cubicBezTo>
                      <a:cubicBezTo>
                        <a:pt x="322" y="358"/>
                        <a:pt x="310" y="227"/>
                        <a:pt x="298" y="132"/>
                      </a:cubicBezTo>
                      <a:cubicBezTo>
                        <a:pt x="286" y="48"/>
                        <a:pt x="286" y="1"/>
                        <a:pt x="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66"/>
                <p:cNvSpPr/>
                <p:nvPr/>
              </p:nvSpPr>
              <p:spPr>
                <a:xfrm>
                  <a:off x="2243125" y="2743925"/>
                  <a:ext cx="820950" cy="92000"/>
                </a:xfrm>
                <a:custGeom>
                  <a:avLst/>
                  <a:gdLst/>
                  <a:ahLst/>
                  <a:cxnLst/>
                  <a:rect l="l" t="t" r="r" b="b"/>
                  <a:pathLst>
                    <a:path w="32838" h="3680" extrusionOk="0">
                      <a:moveTo>
                        <a:pt x="1084" y="0"/>
                      </a:moveTo>
                      <a:cubicBezTo>
                        <a:pt x="191" y="0"/>
                        <a:pt x="1" y="822"/>
                        <a:pt x="1" y="1834"/>
                      </a:cubicBezTo>
                      <a:cubicBezTo>
                        <a:pt x="1" y="2858"/>
                        <a:pt x="191" y="3679"/>
                        <a:pt x="1084" y="3679"/>
                      </a:cubicBezTo>
                      <a:lnTo>
                        <a:pt x="31766" y="3679"/>
                      </a:lnTo>
                      <a:cubicBezTo>
                        <a:pt x="32659" y="3679"/>
                        <a:pt x="32838" y="2858"/>
                        <a:pt x="32838" y="1834"/>
                      </a:cubicBezTo>
                      <a:cubicBezTo>
                        <a:pt x="32838" y="822"/>
                        <a:pt x="32659" y="0"/>
                        <a:pt x="31766" y="0"/>
                      </a:cubicBez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66"/>
                <p:cNvSpPr/>
                <p:nvPr/>
              </p:nvSpPr>
              <p:spPr>
                <a:xfrm>
                  <a:off x="2243125" y="2779350"/>
                  <a:ext cx="820950" cy="21150"/>
                </a:xfrm>
                <a:custGeom>
                  <a:avLst/>
                  <a:gdLst/>
                  <a:ahLst/>
                  <a:cxnLst/>
                  <a:rect l="l" t="t" r="r" b="b"/>
                  <a:pathLst>
                    <a:path w="32838" h="846" extrusionOk="0">
                      <a:moveTo>
                        <a:pt x="1084" y="0"/>
                      </a:moveTo>
                      <a:cubicBezTo>
                        <a:pt x="191" y="0"/>
                        <a:pt x="1" y="191"/>
                        <a:pt x="1" y="417"/>
                      </a:cubicBezTo>
                      <a:cubicBezTo>
                        <a:pt x="1" y="655"/>
                        <a:pt x="191" y="846"/>
                        <a:pt x="1084" y="846"/>
                      </a:cubicBezTo>
                      <a:lnTo>
                        <a:pt x="31766" y="846"/>
                      </a:lnTo>
                      <a:cubicBezTo>
                        <a:pt x="32659" y="846"/>
                        <a:pt x="32838" y="655"/>
                        <a:pt x="32838" y="417"/>
                      </a:cubicBezTo>
                      <a:cubicBezTo>
                        <a:pt x="32838" y="191"/>
                        <a:pt x="32659" y="0"/>
                        <a:pt x="31766" y="0"/>
                      </a:cubicBezTo>
                      <a:close/>
                    </a:path>
                  </a:pathLst>
                </a:custGeom>
                <a:solidFill>
                  <a:srgbClr val="513153">
                    <a:alpha val="3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66"/>
                <p:cNvSpPr/>
                <p:nvPr/>
              </p:nvSpPr>
              <p:spPr>
                <a:xfrm>
                  <a:off x="2272000" y="3054075"/>
                  <a:ext cx="67300" cy="129500"/>
                </a:xfrm>
                <a:custGeom>
                  <a:avLst/>
                  <a:gdLst/>
                  <a:ahLst/>
                  <a:cxnLst/>
                  <a:rect l="l" t="t" r="r" b="b"/>
                  <a:pathLst>
                    <a:path w="2692" h="5180" extrusionOk="0">
                      <a:moveTo>
                        <a:pt x="0" y="1"/>
                      </a:moveTo>
                      <a:lnTo>
                        <a:pt x="0" y="5180"/>
                      </a:lnTo>
                      <a:lnTo>
                        <a:pt x="2691" y="5180"/>
                      </a:lnTo>
                      <a:lnTo>
                        <a:pt x="2691" y="1"/>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66"/>
                <p:cNvSpPr/>
                <p:nvPr/>
              </p:nvSpPr>
              <p:spPr>
                <a:xfrm>
                  <a:off x="2272000" y="3121350"/>
                  <a:ext cx="134850" cy="65200"/>
                </a:xfrm>
                <a:custGeom>
                  <a:avLst/>
                  <a:gdLst/>
                  <a:ahLst/>
                  <a:cxnLst/>
                  <a:rect l="l" t="t" r="r" b="b"/>
                  <a:pathLst>
                    <a:path w="5394" h="2608" extrusionOk="0">
                      <a:moveTo>
                        <a:pt x="0" y="0"/>
                      </a:moveTo>
                      <a:lnTo>
                        <a:pt x="0" y="2608"/>
                      </a:lnTo>
                      <a:lnTo>
                        <a:pt x="5394" y="2608"/>
                      </a:lnTo>
                      <a:lnTo>
                        <a:pt x="5394" y="0"/>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66"/>
                <p:cNvSpPr/>
                <p:nvPr/>
              </p:nvSpPr>
              <p:spPr>
                <a:xfrm>
                  <a:off x="2286875" y="3066575"/>
                  <a:ext cx="34250" cy="26525"/>
                </a:xfrm>
                <a:custGeom>
                  <a:avLst/>
                  <a:gdLst/>
                  <a:ahLst/>
                  <a:cxnLst/>
                  <a:rect l="l" t="t" r="r" b="b"/>
                  <a:pathLst>
                    <a:path w="1370" h="1061" extrusionOk="0">
                      <a:moveTo>
                        <a:pt x="679" y="1"/>
                      </a:moveTo>
                      <a:cubicBezTo>
                        <a:pt x="1" y="1"/>
                        <a:pt x="1" y="1060"/>
                        <a:pt x="679" y="1060"/>
                      </a:cubicBezTo>
                      <a:cubicBezTo>
                        <a:pt x="1370" y="1060"/>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66"/>
                <p:cNvSpPr/>
                <p:nvPr/>
              </p:nvSpPr>
              <p:spPr>
                <a:xfrm>
                  <a:off x="2357425" y="3141875"/>
                  <a:ext cx="34250" cy="26525"/>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66"/>
                <p:cNvSpPr/>
                <p:nvPr/>
              </p:nvSpPr>
              <p:spPr>
                <a:xfrm>
                  <a:off x="2968225" y="3054075"/>
                  <a:ext cx="67000" cy="129500"/>
                </a:xfrm>
                <a:custGeom>
                  <a:avLst/>
                  <a:gdLst/>
                  <a:ahLst/>
                  <a:cxnLst/>
                  <a:rect l="l" t="t" r="r" b="b"/>
                  <a:pathLst>
                    <a:path w="2680" h="5180" extrusionOk="0">
                      <a:moveTo>
                        <a:pt x="0" y="1"/>
                      </a:moveTo>
                      <a:lnTo>
                        <a:pt x="0" y="5180"/>
                      </a:lnTo>
                      <a:lnTo>
                        <a:pt x="2679" y="5180"/>
                      </a:lnTo>
                      <a:lnTo>
                        <a:pt x="2679" y="1"/>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66"/>
                <p:cNvSpPr/>
                <p:nvPr/>
              </p:nvSpPr>
              <p:spPr>
                <a:xfrm>
                  <a:off x="2900650" y="3121350"/>
                  <a:ext cx="134575" cy="65200"/>
                </a:xfrm>
                <a:custGeom>
                  <a:avLst/>
                  <a:gdLst/>
                  <a:ahLst/>
                  <a:cxnLst/>
                  <a:rect l="l" t="t" r="r" b="b"/>
                  <a:pathLst>
                    <a:path w="5383" h="2608" extrusionOk="0">
                      <a:moveTo>
                        <a:pt x="0" y="0"/>
                      </a:moveTo>
                      <a:lnTo>
                        <a:pt x="0" y="2608"/>
                      </a:lnTo>
                      <a:lnTo>
                        <a:pt x="5382" y="2608"/>
                      </a:lnTo>
                      <a:lnTo>
                        <a:pt x="5382" y="0"/>
                      </a:lnTo>
                      <a:close/>
                    </a:path>
                  </a:pathLst>
                </a:custGeom>
                <a:solidFill>
                  <a:srgbClr val="AF77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66"/>
                <p:cNvSpPr/>
                <p:nvPr/>
              </p:nvSpPr>
              <p:spPr>
                <a:xfrm>
                  <a:off x="2986375" y="3066575"/>
                  <a:ext cx="34250" cy="26525"/>
                </a:xfrm>
                <a:custGeom>
                  <a:avLst/>
                  <a:gdLst/>
                  <a:ahLst/>
                  <a:cxnLst/>
                  <a:rect l="l" t="t" r="r" b="b"/>
                  <a:pathLst>
                    <a:path w="1370" h="1061" extrusionOk="0">
                      <a:moveTo>
                        <a:pt x="679" y="1"/>
                      </a:moveTo>
                      <a:cubicBezTo>
                        <a:pt x="0" y="1"/>
                        <a:pt x="0" y="1060"/>
                        <a:pt x="679" y="1060"/>
                      </a:cubicBezTo>
                      <a:cubicBezTo>
                        <a:pt x="1370" y="1060"/>
                        <a:pt x="1370"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66"/>
                <p:cNvSpPr/>
                <p:nvPr/>
              </p:nvSpPr>
              <p:spPr>
                <a:xfrm>
                  <a:off x="2915825" y="3141875"/>
                  <a:ext cx="33950" cy="26525"/>
                </a:xfrm>
                <a:custGeom>
                  <a:avLst/>
                  <a:gdLst/>
                  <a:ahLst/>
                  <a:cxnLst/>
                  <a:rect l="l" t="t" r="r" b="b"/>
                  <a:pathLst>
                    <a:path w="1358" h="1061" extrusionOk="0">
                      <a:moveTo>
                        <a:pt x="679" y="1"/>
                      </a:moveTo>
                      <a:cubicBezTo>
                        <a:pt x="1" y="1"/>
                        <a:pt x="1" y="1061"/>
                        <a:pt x="679" y="1061"/>
                      </a:cubicBezTo>
                      <a:cubicBezTo>
                        <a:pt x="1358" y="1061"/>
                        <a:pt x="1358" y="1"/>
                        <a:pt x="679"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66"/>
                <p:cNvSpPr/>
                <p:nvPr/>
              </p:nvSpPr>
              <p:spPr>
                <a:xfrm>
                  <a:off x="2542575" y="2668025"/>
                  <a:ext cx="222375" cy="242600"/>
                </a:xfrm>
                <a:custGeom>
                  <a:avLst/>
                  <a:gdLst/>
                  <a:ahLst/>
                  <a:cxnLst/>
                  <a:rect l="l" t="t" r="r" b="b"/>
                  <a:pathLst>
                    <a:path w="8895" h="9704" extrusionOk="0">
                      <a:moveTo>
                        <a:pt x="3358" y="0"/>
                      </a:moveTo>
                      <a:cubicBezTo>
                        <a:pt x="1500" y="0"/>
                        <a:pt x="0" y="1512"/>
                        <a:pt x="0" y="3370"/>
                      </a:cubicBezTo>
                      <a:lnTo>
                        <a:pt x="0" y="6346"/>
                      </a:lnTo>
                      <a:cubicBezTo>
                        <a:pt x="0" y="8192"/>
                        <a:pt x="1500" y="9704"/>
                        <a:pt x="3358" y="9704"/>
                      </a:cubicBezTo>
                      <a:lnTo>
                        <a:pt x="5537" y="9704"/>
                      </a:lnTo>
                      <a:cubicBezTo>
                        <a:pt x="7382" y="9704"/>
                        <a:pt x="8894" y="8192"/>
                        <a:pt x="8894" y="6346"/>
                      </a:cubicBezTo>
                      <a:lnTo>
                        <a:pt x="8894" y="3370"/>
                      </a:lnTo>
                      <a:cubicBezTo>
                        <a:pt x="8894" y="1512"/>
                        <a:pt x="7382" y="0"/>
                        <a:pt x="5537" y="0"/>
                      </a:cubicBezTo>
                      <a:close/>
                    </a:path>
                  </a:pathLst>
                </a:custGeom>
                <a:solidFill>
                  <a:srgbClr val="9EE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66"/>
                <p:cNvSpPr/>
                <p:nvPr/>
              </p:nvSpPr>
              <p:spPr>
                <a:xfrm>
                  <a:off x="2568750" y="2694225"/>
                  <a:ext cx="170000" cy="190225"/>
                </a:xfrm>
                <a:custGeom>
                  <a:avLst/>
                  <a:gdLst/>
                  <a:ahLst/>
                  <a:cxnLst/>
                  <a:rect l="l" t="t" r="r" b="b"/>
                  <a:pathLst>
                    <a:path w="6800" h="7609" extrusionOk="0">
                      <a:moveTo>
                        <a:pt x="2311" y="0"/>
                      </a:moveTo>
                      <a:cubicBezTo>
                        <a:pt x="1037" y="0"/>
                        <a:pt x="1" y="1036"/>
                        <a:pt x="1" y="2322"/>
                      </a:cubicBezTo>
                      <a:lnTo>
                        <a:pt x="1" y="5298"/>
                      </a:lnTo>
                      <a:cubicBezTo>
                        <a:pt x="1" y="6572"/>
                        <a:pt x="1037" y="7608"/>
                        <a:pt x="2311" y="7608"/>
                      </a:cubicBezTo>
                      <a:lnTo>
                        <a:pt x="4490" y="7608"/>
                      </a:lnTo>
                      <a:cubicBezTo>
                        <a:pt x="5764" y="7608"/>
                        <a:pt x="6799" y="6572"/>
                        <a:pt x="6799" y="5298"/>
                      </a:cubicBezTo>
                      <a:lnTo>
                        <a:pt x="6799" y="2322"/>
                      </a:lnTo>
                      <a:cubicBezTo>
                        <a:pt x="6799" y="1036"/>
                        <a:pt x="5764" y="0"/>
                        <a:pt x="4490" y="0"/>
                      </a:cubicBezTo>
                      <a:close/>
                    </a:path>
                  </a:pathLst>
                </a:custGeom>
                <a:solidFill>
                  <a:srgbClr val="E75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66"/>
                <p:cNvSpPr/>
                <p:nvPr/>
              </p:nvSpPr>
              <p:spPr>
                <a:xfrm>
                  <a:off x="2630975" y="2745100"/>
                  <a:ext cx="45550" cy="88450"/>
                </a:xfrm>
                <a:custGeom>
                  <a:avLst/>
                  <a:gdLst/>
                  <a:ahLst/>
                  <a:cxnLst/>
                  <a:rect l="l" t="t" r="r" b="b"/>
                  <a:pathLst>
                    <a:path w="1822" h="3538" extrusionOk="0">
                      <a:moveTo>
                        <a:pt x="905" y="1"/>
                      </a:moveTo>
                      <a:cubicBezTo>
                        <a:pt x="405" y="1"/>
                        <a:pt x="0" y="406"/>
                        <a:pt x="0" y="918"/>
                      </a:cubicBezTo>
                      <a:cubicBezTo>
                        <a:pt x="0" y="1263"/>
                        <a:pt x="203" y="1573"/>
                        <a:pt x="500" y="1727"/>
                      </a:cubicBezTo>
                      <a:lnTo>
                        <a:pt x="48" y="3537"/>
                      </a:lnTo>
                      <a:lnTo>
                        <a:pt x="1762" y="3537"/>
                      </a:lnTo>
                      <a:lnTo>
                        <a:pt x="1310" y="1727"/>
                      </a:lnTo>
                      <a:cubicBezTo>
                        <a:pt x="1608" y="1573"/>
                        <a:pt x="1822" y="1263"/>
                        <a:pt x="1822" y="918"/>
                      </a:cubicBezTo>
                      <a:cubicBezTo>
                        <a:pt x="1822" y="406"/>
                        <a:pt x="1405" y="1"/>
                        <a:pt x="905" y="1"/>
                      </a:cubicBezTo>
                      <a:close/>
                    </a:path>
                  </a:pathLst>
                </a:custGeom>
                <a:solidFill>
                  <a:srgbClr val="5131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12" name="Google Shape;3812;p66"/>
          <p:cNvGrpSpPr/>
          <p:nvPr/>
        </p:nvGrpSpPr>
        <p:grpSpPr>
          <a:xfrm rot="-2163780">
            <a:off x="359678" y="866849"/>
            <a:ext cx="703212" cy="772554"/>
            <a:chOff x="6943641" y="462327"/>
            <a:chExt cx="691552" cy="759744"/>
          </a:xfrm>
        </p:grpSpPr>
        <p:sp>
          <p:nvSpPr>
            <p:cNvPr id="3813" name="Google Shape;3813;p66"/>
            <p:cNvSpPr/>
            <p:nvPr/>
          </p:nvSpPr>
          <p:spPr>
            <a:xfrm>
              <a:off x="7035475" y="588200"/>
              <a:ext cx="507900" cy="507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66"/>
            <p:cNvSpPr/>
            <p:nvPr/>
          </p:nvSpPr>
          <p:spPr>
            <a:xfrm>
              <a:off x="7090375" y="643150"/>
              <a:ext cx="398100" cy="398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5" name="Google Shape;3815;p66"/>
            <p:cNvGrpSpPr/>
            <p:nvPr/>
          </p:nvGrpSpPr>
          <p:grpSpPr>
            <a:xfrm>
              <a:off x="6943641" y="462327"/>
              <a:ext cx="691552" cy="759744"/>
              <a:chOff x="7216391" y="426902"/>
              <a:chExt cx="691552" cy="759744"/>
            </a:xfrm>
          </p:grpSpPr>
          <p:sp>
            <p:nvSpPr>
              <p:cNvPr id="3816" name="Google Shape;3816;p66"/>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66"/>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66"/>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66"/>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792;p29">
            <a:extLst>
              <a:ext uri="{FF2B5EF4-FFF2-40B4-BE49-F238E27FC236}">
                <a16:creationId xmlns:a16="http://schemas.microsoft.com/office/drawing/2014/main" id="{10C1D8AF-AA26-41BE-A801-B6B4E3FAECD7}"/>
              </a:ext>
            </a:extLst>
          </p:cNvPr>
          <p:cNvSpPr txBox="1">
            <a:spLocks/>
          </p:cNvSpPr>
          <p:nvPr/>
        </p:nvSpPr>
        <p:spPr>
          <a:xfrm>
            <a:off x="4109762" y="2229505"/>
            <a:ext cx="1206586" cy="98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b="1" dirty="0">
                <a:solidFill>
                  <a:schemeClr val="tx1"/>
                </a:solidFill>
              </a:rPr>
              <a:t>ما الفرق بين الصورتين ؟ </a:t>
            </a:r>
          </a:p>
        </p:txBody>
      </p:sp>
      <p:sp>
        <p:nvSpPr>
          <p:cNvPr id="122" name="Google Shape;792;p29">
            <a:extLst>
              <a:ext uri="{FF2B5EF4-FFF2-40B4-BE49-F238E27FC236}">
                <a16:creationId xmlns:a16="http://schemas.microsoft.com/office/drawing/2014/main" id="{9DD56AC1-5948-4470-98FE-8921E356BB13}"/>
              </a:ext>
            </a:extLst>
          </p:cNvPr>
          <p:cNvSpPr txBox="1">
            <a:spLocks/>
          </p:cNvSpPr>
          <p:nvPr/>
        </p:nvSpPr>
        <p:spPr>
          <a:xfrm>
            <a:off x="7319852" y="1710248"/>
            <a:ext cx="943825" cy="98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4000" dirty="0">
                <a:solidFill>
                  <a:schemeClr val="tx1"/>
                </a:solidFill>
                <a:latin typeface="Dubai" panose="020B0503030403030204" pitchFamily="34" charset="-78"/>
                <a:cs typeface="Dubai" panose="020B0503030403030204" pitchFamily="34" charset="-78"/>
              </a:rPr>
              <a:t>1</a:t>
            </a:r>
          </a:p>
        </p:txBody>
      </p:sp>
      <p:sp>
        <p:nvSpPr>
          <p:cNvPr id="123" name="Google Shape;792;p29">
            <a:extLst>
              <a:ext uri="{FF2B5EF4-FFF2-40B4-BE49-F238E27FC236}">
                <a16:creationId xmlns:a16="http://schemas.microsoft.com/office/drawing/2014/main" id="{8D500588-00EF-4CAB-A6F2-B333E4F28577}"/>
              </a:ext>
            </a:extLst>
          </p:cNvPr>
          <p:cNvSpPr txBox="1">
            <a:spLocks/>
          </p:cNvSpPr>
          <p:nvPr/>
        </p:nvSpPr>
        <p:spPr>
          <a:xfrm>
            <a:off x="1254565" y="1781769"/>
            <a:ext cx="943825" cy="98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4000" dirty="0">
                <a:solidFill>
                  <a:schemeClr val="tx1"/>
                </a:solidFill>
                <a:latin typeface="Dubai" panose="020B0503030403030204" pitchFamily="34" charset="-78"/>
                <a:cs typeface="Dubai" panose="020B0503030403030204" pitchFamily="34" charset="-78"/>
              </a:rPr>
              <a:t>2</a:t>
            </a:r>
          </a:p>
        </p:txBody>
      </p:sp>
      <p:pic>
        <p:nvPicPr>
          <p:cNvPr id="9" name="صورة 8">
            <a:extLst>
              <a:ext uri="{FF2B5EF4-FFF2-40B4-BE49-F238E27FC236}">
                <a16:creationId xmlns:a16="http://schemas.microsoft.com/office/drawing/2014/main" id="{A8D07784-A617-41E9-B3CA-5E85A34ABEE4}"/>
              </a:ext>
            </a:extLst>
          </p:cNvPr>
          <p:cNvPicPr>
            <a:picLocks noChangeAspect="1"/>
          </p:cNvPicPr>
          <p:nvPr/>
        </p:nvPicPr>
        <p:blipFill rotWithShape="1">
          <a:blip r:embed="rId3"/>
          <a:srcRect l="50375" t="38962" r="36000" b="28891"/>
          <a:stretch/>
        </p:blipFill>
        <p:spPr>
          <a:xfrm>
            <a:off x="5303021" y="1867316"/>
            <a:ext cx="1245871" cy="1653428"/>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pic>
        <p:nvPicPr>
          <p:cNvPr id="11" name="صورة 10">
            <a:extLst>
              <a:ext uri="{FF2B5EF4-FFF2-40B4-BE49-F238E27FC236}">
                <a16:creationId xmlns:a16="http://schemas.microsoft.com/office/drawing/2014/main" id="{7F640885-7B9E-497C-AFC0-016107677680}"/>
              </a:ext>
            </a:extLst>
          </p:cNvPr>
          <p:cNvPicPr>
            <a:picLocks noChangeAspect="1"/>
          </p:cNvPicPr>
          <p:nvPr/>
        </p:nvPicPr>
        <p:blipFill rotWithShape="1">
          <a:blip r:embed="rId3"/>
          <a:srcRect l="35855" t="38605" r="50063" b="28875"/>
          <a:stretch/>
        </p:blipFill>
        <p:spPr>
          <a:xfrm>
            <a:off x="2791854" y="1885231"/>
            <a:ext cx="1287607" cy="1672669"/>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
        <p:nvSpPr>
          <p:cNvPr id="133" name="Google Shape;792;p29">
            <a:extLst>
              <a:ext uri="{FF2B5EF4-FFF2-40B4-BE49-F238E27FC236}">
                <a16:creationId xmlns:a16="http://schemas.microsoft.com/office/drawing/2014/main" id="{AC9143DF-C1CB-4610-A56E-1DA9C3B5CC2D}"/>
              </a:ext>
            </a:extLst>
          </p:cNvPr>
          <p:cNvSpPr txBox="1">
            <a:spLocks/>
          </p:cNvSpPr>
          <p:nvPr/>
        </p:nvSpPr>
        <p:spPr>
          <a:xfrm>
            <a:off x="959636" y="239112"/>
            <a:ext cx="7353795" cy="98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2400" b="1" dirty="0">
                <a:solidFill>
                  <a:schemeClr val="tx1"/>
                </a:solidFill>
              </a:rPr>
              <a:t>أُشارِكُ زملائي بكتابة تعليق مناسب على الصورة الآتية.</a:t>
            </a:r>
          </a:p>
        </p:txBody>
      </p:sp>
      <p:sp>
        <p:nvSpPr>
          <p:cNvPr id="98" name="Google Shape;2455;p50">
            <a:extLst>
              <a:ext uri="{FF2B5EF4-FFF2-40B4-BE49-F238E27FC236}">
                <a16:creationId xmlns:a16="http://schemas.microsoft.com/office/drawing/2014/main" id="{CD9ABD01-398C-4D63-A8B7-BEC486F4E574}"/>
              </a:ext>
            </a:extLst>
          </p:cNvPr>
          <p:cNvSpPr txBox="1">
            <a:spLocks/>
          </p:cNvSpPr>
          <p:nvPr/>
        </p:nvSpPr>
        <p:spPr>
          <a:xfrm>
            <a:off x="7125379" y="4419233"/>
            <a:ext cx="1590657" cy="70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15000"/>
              </a:lnSpc>
              <a:spcBef>
                <a:spcPts val="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1pPr>
            <a:lvl2pPr marL="914400" marR="0" lvl="1"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2pPr>
            <a:lvl3pPr marL="1371600" marR="0" lvl="2"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3pPr>
            <a:lvl4pPr marL="1828800" marR="0" lvl="3"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4pPr>
            <a:lvl5pPr marL="2286000" marR="0" lvl="4"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5pPr>
            <a:lvl6pPr marL="2743200" marR="0" lvl="5"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6pPr>
            <a:lvl7pPr marL="3200400" marR="0" lvl="6"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7pPr>
            <a:lvl8pPr marL="3657600" marR="0" lvl="7"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8pPr>
            <a:lvl9pPr marL="4114800" marR="0" lvl="8" indent="-330200" algn="ctr" rtl="0">
              <a:lnSpc>
                <a:spcPct val="115000"/>
              </a:lnSpc>
              <a:spcBef>
                <a:spcPts val="1600"/>
              </a:spcBef>
              <a:spcAft>
                <a:spcPts val="160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9pPr>
          </a:lstStyle>
          <a:p>
            <a:pPr marL="0" indent="0">
              <a:spcAft>
                <a:spcPts val="1600"/>
              </a:spcAft>
              <a:buFont typeface="Fira Sans"/>
              <a:buNone/>
            </a:pPr>
            <a:r>
              <a:rPr lang="en" dirty="0"/>
              <a:t>_____________</a:t>
            </a:r>
          </a:p>
        </p:txBody>
      </p:sp>
      <p:sp>
        <p:nvSpPr>
          <p:cNvPr id="99" name="Google Shape;2455;p50">
            <a:extLst>
              <a:ext uri="{FF2B5EF4-FFF2-40B4-BE49-F238E27FC236}">
                <a16:creationId xmlns:a16="http://schemas.microsoft.com/office/drawing/2014/main" id="{C8A25818-7E06-4259-97EA-6CFC09A4DAE1}"/>
              </a:ext>
            </a:extLst>
          </p:cNvPr>
          <p:cNvSpPr txBox="1">
            <a:spLocks/>
          </p:cNvSpPr>
          <p:nvPr/>
        </p:nvSpPr>
        <p:spPr>
          <a:xfrm>
            <a:off x="906769" y="4436169"/>
            <a:ext cx="1590657" cy="705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ctr" rtl="0">
              <a:lnSpc>
                <a:spcPct val="115000"/>
              </a:lnSpc>
              <a:spcBef>
                <a:spcPts val="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1pPr>
            <a:lvl2pPr marL="914400" marR="0" lvl="1"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2pPr>
            <a:lvl3pPr marL="1371600" marR="0" lvl="2"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3pPr>
            <a:lvl4pPr marL="1828800" marR="0" lvl="3"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4pPr>
            <a:lvl5pPr marL="2286000" marR="0" lvl="4"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5pPr>
            <a:lvl6pPr marL="2743200" marR="0" lvl="5"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6pPr>
            <a:lvl7pPr marL="3200400" marR="0" lvl="6"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7pPr>
            <a:lvl8pPr marL="3657600" marR="0" lvl="7" indent="-330200" algn="ctr" rtl="0">
              <a:lnSpc>
                <a:spcPct val="115000"/>
              </a:lnSpc>
              <a:spcBef>
                <a:spcPts val="1600"/>
              </a:spcBef>
              <a:spcAft>
                <a:spcPts val="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8pPr>
            <a:lvl9pPr marL="4114800" marR="0" lvl="8" indent="-330200" algn="ctr" rtl="0">
              <a:lnSpc>
                <a:spcPct val="115000"/>
              </a:lnSpc>
              <a:spcBef>
                <a:spcPts val="1600"/>
              </a:spcBef>
              <a:spcAft>
                <a:spcPts val="1600"/>
              </a:spcAft>
              <a:buClr>
                <a:schemeClr val="dk1"/>
              </a:buClr>
              <a:buSzPts val="1600"/>
              <a:buFont typeface="Fira Sans"/>
              <a:buChar char="■"/>
              <a:defRPr sz="1600" b="0" i="0" u="none" strike="noStrike" cap="none">
                <a:solidFill>
                  <a:schemeClr val="dk1"/>
                </a:solidFill>
                <a:latin typeface="Fira Sans"/>
                <a:ea typeface="Fira Sans"/>
                <a:cs typeface="Fira Sans"/>
                <a:sym typeface="Fira Sans"/>
              </a:defRPr>
            </a:lvl9pPr>
          </a:lstStyle>
          <a:p>
            <a:pPr marL="0" indent="0">
              <a:spcAft>
                <a:spcPts val="1600"/>
              </a:spcAft>
              <a:buFont typeface="Fira Sans"/>
              <a:buNone/>
            </a:pPr>
            <a:r>
              <a:rPr lang="en" dirty="0"/>
              <a:t>_____________</a:t>
            </a:r>
          </a:p>
        </p:txBody>
      </p:sp>
      <p:sp>
        <p:nvSpPr>
          <p:cNvPr id="100" name="مربع نص 99">
            <a:extLst>
              <a:ext uri="{FF2B5EF4-FFF2-40B4-BE49-F238E27FC236}">
                <a16:creationId xmlns:a16="http://schemas.microsoft.com/office/drawing/2014/main" id="{3D42740E-7C89-403A-8472-07ADCED0E522}"/>
              </a:ext>
            </a:extLst>
          </p:cNvPr>
          <p:cNvSpPr txBox="1"/>
          <p:nvPr/>
        </p:nvSpPr>
        <p:spPr>
          <a:xfrm>
            <a:off x="3199120" y="1451673"/>
            <a:ext cx="348440" cy="461665"/>
          </a:xfrm>
          <a:prstGeom prst="rect">
            <a:avLst/>
          </a:prstGeom>
          <a:noFill/>
        </p:spPr>
        <p:txBody>
          <a:bodyPr wrap="square">
            <a:spAutoFit/>
          </a:bodyPr>
          <a:lstStyle/>
          <a:p>
            <a:pPr marL="0" indent="0"/>
            <a:r>
              <a:rPr lang="ar-KW" sz="2400" dirty="0">
                <a:solidFill>
                  <a:schemeClr val="tx1"/>
                </a:solidFill>
                <a:latin typeface="Dubai" panose="020B0503030403030204" pitchFamily="34" charset="-78"/>
                <a:cs typeface="Dubai" panose="020B0503030403030204" pitchFamily="34" charset="-78"/>
              </a:rPr>
              <a:t>2</a:t>
            </a:r>
          </a:p>
        </p:txBody>
      </p:sp>
      <p:sp>
        <p:nvSpPr>
          <p:cNvPr id="101" name="مربع نص 100">
            <a:extLst>
              <a:ext uri="{FF2B5EF4-FFF2-40B4-BE49-F238E27FC236}">
                <a16:creationId xmlns:a16="http://schemas.microsoft.com/office/drawing/2014/main" id="{B4F99D2A-0BCF-4B41-BB0D-61E3B3D3C735}"/>
              </a:ext>
            </a:extLst>
          </p:cNvPr>
          <p:cNvSpPr txBox="1"/>
          <p:nvPr/>
        </p:nvSpPr>
        <p:spPr>
          <a:xfrm>
            <a:off x="5821374" y="1405651"/>
            <a:ext cx="348440" cy="461665"/>
          </a:xfrm>
          <a:prstGeom prst="rect">
            <a:avLst/>
          </a:prstGeom>
          <a:noFill/>
        </p:spPr>
        <p:txBody>
          <a:bodyPr wrap="square">
            <a:spAutoFit/>
          </a:bodyPr>
          <a:lstStyle/>
          <a:p>
            <a:pPr marL="0" indent="0"/>
            <a:r>
              <a:rPr lang="ar-KW" sz="2400" dirty="0">
                <a:solidFill>
                  <a:schemeClr val="tx1"/>
                </a:solidFill>
                <a:latin typeface="Dubai" panose="020B0503030403030204" pitchFamily="34" charset="-78"/>
                <a:cs typeface="Dubai" panose="020B0503030403030204" pitchFamily="34" charset="-78"/>
              </a:rPr>
              <a:t>1</a:t>
            </a:r>
          </a:p>
        </p:txBody>
      </p:sp>
      <p:sp>
        <p:nvSpPr>
          <p:cNvPr id="102" name="Google Shape;792;p29">
            <a:extLst>
              <a:ext uri="{FF2B5EF4-FFF2-40B4-BE49-F238E27FC236}">
                <a16:creationId xmlns:a16="http://schemas.microsoft.com/office/drawing/2014/main" id="{5EA928B6-4BCF-4051-B570-0E0216AA49C1}"/>
              </a:ext>
            </a:extLst>
          </p:cNvPr>
          <p:cNvSpPr txBox="1">
            <a:spLocks/>
          </p:cNvSpPr>
          <p:nvPr/>
        </p:nvSpPr>
        <p:spPr>
          <a:xfrm>
            <a:off x="7310982" y="3959311"/>
            <a:ext cx="1206586" cy="98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b="1" dirty="0">
                <a:solidFill>
                  <a:schemeClr val="tx1"/>
                </a:solidFill>
              </a:rPr>
              <a:t>العدل</a:t>
            </a:r>
          </a:p>
        </p:txBody>
      </p:sp>
      <p:sp>
        <p:nvSpPr>
          <p:cNvPr id="103" name="Google Shape;792;p29">
            <a:extLst>
              <a:ext uri="{FF2B5EF4-FFF2-40B4-BE49-F238E27FC236}">
                <a16:creationId xmlns:a16="http://schemas.microsoft.com/office/drawing/2014/main" id="{A5D72AE1-8A05-47B3-BEC5-11C651AF5C98}"/>
              </a:ext>
            </a:extLst>
          </p:cNvPr>
          <p:cNvSpPr txBox="1">
            <a:spLocks/>
          </p:cNvSpPr>
          <p:nvPr/>
        </p:nvSpPr>
        <p:spPr>
          <a:xfrm>
            <a:off x="1095886" y="4015822"/>
            <a:ext cx="1206586" cy="98411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800"/>
              <a:buFont typeface="Muli"/>
              <a:buNone/>
              <a:defRPr sz="1600" b="0" i="0" u="none" strike="noStrike" cap="none">
                <a:solidFill>
                  <a:schemeClr val="dk2"/>
                </a:solidFill>
                <a:latin typeface="Muli"/>
                <a:ea typeface="Muli"/>
                <a:cs typeface="Muli"/>
                <a:sym typeface="Muli"/>
              </a:defRPr>
            </a:lvl1pPr>
            <a:lvl2pPr marL="914400" marR="0" lvl="1"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2pPr>
            <a:lvl3pPr marL="1371600" marR="0" lvl="2"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3pPr>
            <a:lvl4pPr marL="1828800" marR="0" lvl="3"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4pPr>
            <a:lvl5pPr marL="2286000" marR="0" lvl="4"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5pPr>
            <a:lvl6pPr marL="2743200" marR="0" lvl="5"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6pPr>
            <a:lvl7pPr marL="3200400" marR="0" lvl="6"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7pPr>
            <a:lvl8pPr marL="3657600" marR="0" lvl="7"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8pPr>
            <a:lvl9pPr marL="4114800" marR="0" lvl="8" indent="-330200" algn="ctr" rtl="0">
              <a:lnSpc>
                <a:spcPct val="100000"/>
              </a:lnSpc>
              <a:spcBef>
                <a:spcPts val="0"/>
              </a:spcBef>
              <a:spcAft>
                <a:spcPts val="0"/>
              </a:spcAft>
              <a:buClr>
                <a:schemeClr val="dk2"/>
              </a:buClr>
              <a:buSzPts val="2800"/>
              <a:buFont typeface="Muli"/>
              <a:buNone/>
              <a:defRPr sz="2800" b="0" i="0" u="none" strike="noStrike" cap="none">
                <a:solidFill>
                  <a:schemeClr val="dk2"/>
                </a:solidFill>
                <a:latin typeface="Muli"/>
                <a:ea typeface="Muli"/>
                <a:cs typeface="Muli"/>
                <a:sym typeface="Muli"/>
              </a:defRPr>
            </a:lvl9pPr>
          </a:lstStyle>
          <a:p>
            <a:pPr marL="0" indent="0"/>
            <a:r>
              <a:rPr lang="ar-KW" sz="1800" b="1" dirty="0">
                <a:solidFill>
                  <a:schemeClr val="tx1"/>
                </a:solidFill>
              </a:rPr>
              <a:t>المساواة</a:t>
            </a:r>
          </a:p>
        </p:txBody>
      </p:sp>
      <p:sp>
        <p:nvSpPr>
          <p:cNvPr id="105" name="Google Shape;4222;p71">
            <a:extLst>
              <a:ext uri="{FF2B5EF4-FFF2-40B4-BE49-F238E27FC236}">
                <a16:creationId xmlns:a16="http://schemas.microsoft.com/office/drawing/2014/main" id="{3BED9595-4D4A-4E64-BBE6-F761348BDE68}"/>
              </a:ext>
            </a:extLst>
          </p:cNvPr>
          <p:cNvSpPr/>
          <p:nvPr/>
        </p:nvSpPr>
        <p:spPr>
          <a:xfrm flipV="1">
            <a:off x="2929108" y="4726983"/>
            <a:ext cx="3567894" cy="47682"/>
          </a:xfrm>
          <a:custGeom>
            <a:avLst/>
            <a:gdLst/>
            <a:ahLst/>
            <a:cxnLst/>
            <a:rect l="l" t="t" r="r" b="b"/>
            <a:pathLst>
              <a:path w="111821" h="858" extrusionOk="0">
                <a:moveTo>
                  <a:pt x="0" y="1"/>
                </a:moveTo>
                <a:lnTo>
                  <a:pt x="0" y="857"/>
                </a:lnTo>
                <a:lnTo>
                  <a:pt x="111821" y="857"/>
                </a:lnTo>
                <a:lnTo>
                  <a:pt x="1118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 calcmode="lin" valueType="num">
                                      <p:cBhvr>
                                        <p:cTn id="9" dur="500" fill="hold"/>
                                        <p:tgtEl>
                                          <p:spTgt spid="102"/>
                                        </p:tgtEl>
                                        <p:attrNameLst>
                                          <p:attrName>style.rotation</p:attrName>
                                        </p:attrNameLst>
                                      </p:cBhvr>
                                      <p:tavLst>
                                        <p:tav tm="0">
                                          <p:val>
                                            <p:fltVal val="360"/>
                                          </p:val>
                                        </p:tav>
                                        <p:tav tm="100000">
                                          <p:val>
                                            <p:fltVal val="0"/>
                                          </p:val>
                                        </p:tav>
                                      </p:tavLst>
                                    </p:anim>
                                    <p:animEffect transition="in" filter="fade">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anim calcmode="lin" valueType="num">
                                      <p:cBhvr>
                                        <p:cTn id="15" dur="500" fill="hold"/>
                                        <p:tgtEl>
                                          <p:spTgt spid="103"/>
                                        </p:tgtEl>
                                        <p:attrNameLst>
                                          <p:attrName>ppt_w</p:attrName>
                                        </p:attrNameLst>
                                      </p:cBhvr>
                                      <p:tavLst>
                                        <p:tav tm="0">
                                          <p:val>
                                            <p:fltVal val="0"/>
                                          </p:val>
                                        </p:tav>
                                        <p:tav tm="100000">
                                          <p:val>
                                            <p:strVal val="#ppt_w"/>
                                          </p:val>
                                        </p:tav>
                                      </p:tavLst>
                                    </p:anim>
                                    <p:anim calcmode="lin" valueType="num">
                                      <p:cBhvr>
                                        <p:cTn id="16" dur="500" fill="hold"/>
                                        <p:tgtEl>
                                          <p:spTgt spid="103"/>
                                        </p:tgtEl>
                                        <p:attrNameLst>
                                          <p:attrName>ppt_h</p:attrName>
                                        </p:attrNameLst>
                                      </p:cBhvr>
                                      <p:tavLst>
                                        <p:tav tm="0">
                                          <p:val>
                                            <p:fltVal val="0"/>
                                          </p:val>
                                        </p:tav>
                                        <p:tav tm="100000">
                                          <p:val>
                                            <p:strVal val="#ppt_h"/>
                                          </p:val>
                                        </p:tav>
                                      </p:tavLst>
                                    </p:anim>
                                    <p:anim calcmode="lin" valueType="num">
                                      <p:cBhvr>
                                        <p:cTn id="17" dur="500" fill="hold"/>
                                        <p:tgtEl>
                                          <p:spTgt spid="103"/>
                                        </p:tgtEl>
                                        <p:attrNameLst>
                                          <p:attrName>style.rotation</p:attrName>
                                        </p:attrNameLst>
                                      </p:cBhvr>
                                      <p:tavLst>
                                        <p:tav tm="0">
                                          <p:val>
                                            <p:fltVal val="360"/>
                                          </p:val>
                                        </p:tav>
                                        <p:tav tm="100000">
                                          <p:val>
                                            <p:fltVal val="0"/>
                                          </p:val>
                                        </p:tav>
                                      </p:tavLst>
                                    </p:anim>
                                    <p:animEffect transition="in" filter="fade">
                                      <p:cBhvr>
                                        <p:cTn id="18" dur="500"/>
                                        <p:tgtEl>
                                          <p:spTgt spid="10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500" fill="hold"/>
                                        <p:tgtEl>
                                          <p:spTgt spid="104"/>
                                        </p:tgtEl>
                                        <p:attrNameLst>
                                          <p:attrName>ppt_x</p:attrName>
                                        </p:attrNameLst>
                                      </p:cBhvr>
                                      <p:tavLst>
                                        <p:tav tm="0">
                                          <p:val>
                                            <p:strVal val="#ppt_x"/>
                                          </p:val>
                                        </p:tav>
                                        <p:tav tm="100000">
                                          <p:val>
                                            <p:strVal val="#ppt_x"/>
                                          </p:val>
                                        </p:tav>
                                      </p:tavLst>
                                    </p:anim>
                                    <p:anim calcmode="lin" valueType="num">
                                      <p:cBhvr additive="base">
                                        <p:cTn id="2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2" grpId="0"/>
      <p:bldP spid="103" grpId="0"/>
    </p:bldLst>
  </p:timing>
</p:sld>
</file>

<file path=ppt/theme/theme1.xml><?xml version="1.0" encoding="utf-8"?>
<a:theme xmlns:a="http://schemas.openxmlformats.org/drawingml/2006/main" name="Treasure Hunt By Slidesgo">
  <a:themeElements>
    <a:clrScheme name="Simple Light">
      <a:dk1>
        <a:srgbClr val="513153"/>
      </a:dk1>
      <a:lt1>
        <a:srgbClr val="FFFFFF"/>
      </a:lt1>
      <a:dk2>
        <a:srgbClr val="AF77B2"/>
      </a:dk2>
      <a:lt2>
        <a:srgbClr val="E75955"/>
      </a:lt2>
      <a:accent1>
        <a:srgbClr val="FBBC24"/>
      </a:accent1>
      <a:accent2>
        <a:srgbClr val="513153"/>
      </a:accent2>
      <a:accent3>
        <a:srgbClr val="AF77B2"/>
      </a:accent3>
      <a:accent4>
        <a:srgbClr val="E75955"/>
      </a:accent4>
      <a:accent5>
        <a:srgbClr val="FBBC24"/>
      </a:accent5>
      <a:accent6>
        <a:srgbClr val="AAEEEA"/>
      </a:accent6>
      <a:hlink>
        <a:srgbClr val="5131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671</Words>
  <Application>Microsoft Macintosh PowerPoint</Application>
  <PresentationFormat>عرض على الشاشة (16:9)</PresentationFormat>
  <Paragraphs>99</Paragraphs>
  <Slides>19</Slides>
  <Notes>18</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19</vt:i4>
      </vt:variant>
    </vt:vector>
  </HeadingPairs>
  <TitlesOfParts>
    <vt:vector size="27" baseType="lpstr">
      <vt:lpstr>Fira Sans</vt:lpstr>
      <vt:lpstr>Arial</vt:lpstr>
      <vt:lpstr>Muli</vt:lpstr>
      <vt:lpstr>DroidArabicKufi-Regular</vt:lpstr>
      <vt:lpstr>Pirata One</vt:lpstr>
      <vt:lpstr>Times New Roman</vt:lpstr>
      <vt:lpstr>Dubai</vt:lpstr>
      <vt:lpstr>Treasure Hunt By Slidesgo</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cp:lastModifiedBy>فضيلة محمد عبدالرحمن الصفران</cp:lastModifiedBy>
  <cp:revision>2</cp:revision>
  <dcterms:modified xsi:type="dcterms:W3CDTF">2023-06-13T04:28:03Z</dcterms:modified>
</cp:coreProperties>
</file>