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5" r:id="rId5"/>
    <p:sldMasterId id="2147483687" r:id="rId6"/>
  </p:sldMasterIdLst>
  <p:notesMasterIdLst>
    <p:notesMasterId r:id="rId40"/>
  </p:notesMasterIdLst>
  <p:sldIdLst>
    <p:sldId id="308" r:id="rId7"/>
    <p:sldId id="1256" r:id="rId8"/>
    <p:sldId id="1274" r:id="rId9"/>
    <p:sldId id="1275" r:id="rId10"/>
    <p:sldId id="1276" r:id="rId11"/>
    <p:sldId id="1257" r:id="rId12"/>
    <p:sldId id="1258" r:id="rId13"/>
    <p:sldId id="1259" r:id="rId14"/>
    <p:sldId id="1260" r:id="rId15"/>
    <p:sldId id="1262" r:id="rId16"/>
    <p:sldId id="1263" r:id="rId17"/>
    <p:sldId id="1255" r:id="rId18"/>
    <p:sldId id="1277" r:id="rId19"/>
    <p:sldId id="1269" r:id="rId20"/>
    <p:sldId id="1270" r:id="rId21"/>
    <p:sldId id="1271" r:id="rId22"/>
    <p:sldId id="1265" r:id="rId23"/>
    <p:sldId id="266" r:id="rId24"/>
    <p:sldId id="262" r:id="rId25"/>
    <p:sldId id="1266" r:id="rId26"/>
    <p:sldId id="263" r:id="rId27"/>
    <p:sldId id="267" r:id="rId28"/>
    <p:sldId id="264" r:id="rId29"/>
    <p:sldId id="1267" r:id="rId30"/>
    <p:sldId id="265" r:id="rId31"/>
    <p:sldId id="268" r:id="rId32"/>
    <p:sldId id="269" r:id="rId33"/>
    <p:sldId id="1268" r:id="rId34"/>
    <p:sldId id="270" r:id="rId35"/>
    <p:sldId id="257" r:id="rId36"/>
    <p:sldId id="271" r:id="rId37"/>
    <p:sldId id="1273" r:id="rId38"/>
    <p:sldId id="1272" r:id="rId39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76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7B2"/>
    <a:srgbClr val="6EE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3216" autoAdjust="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>
        <p:guide pos="57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ACB7FD71-DE7D-47EA-BD5F-935596C85A92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4DB89DD0-1E8D-4B61-ADE9-B87318B81B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3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603504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724" y="3236493"/>
            <a:ext cx="5149596" cy="1448385"/>
          </a:xfrm>
          <a:solidFill>
            <a:schemeClr val="bg1">
              <a:alpha val="8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84879"/>
            <a:ext cx="5149596" cy="524794"/>
          </a:xfrm>
          <a:solidFill>
            <a:schemeClr val="bg1">
              <a:alpha val="8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4300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F765-81DF-4CD4-A737-DDE62C84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67C45-8307-4F47-91BB-229B740A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8F83D-D593-4D91-ADFA-C49B8378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776643-6C33-46CD-A918-AB0CEA571F00}"/>
              </a:ext>
            </a:extLst>
          </p:cNvPr>
          <p:cNvSpPr/>
          <p:nvPr userDrawn="1"/>
        </p:nvSpPr>
        <p:spPr>
          <a:xfrm>
            <a:off x="6086475" y="1682496"/>
            <a:ext cx="563880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E62D2-A055-4712-92CC-4B02419D51FB}"/>
              </a:ext>
            </a:extLst>
          </p:cNvPr>
          <p:cNvSpPr/>
          <p:nvPr userDrawn="1"/>
        </p:nvSpPr>
        <p:spPr>
          <a:xfrm>
            <a:off x="457200" y="1681163"/>
            <a:ext cx="563880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89640" y="1844259"/>
            <a:ext cx="3657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9640" y="2668171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0133" y="1808163"/>
            <a:ext cx="4703841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0134" y="2632075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8712" y="1681163"/>
            <a:ext cx="374904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11097" y="1682496"/>
            <a:ext cx="374904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6" y="1681163"/>
            <a:ext cx="3749040" cy="4572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90825"/>
            <a:ext cx="2971800" cy="3248025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101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188" y="2790825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134" y="1976438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FBB2F8D-6092-468C-BA48-836286C6B7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0134" y="2800350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63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5633F8-C03D-4CEE-BEDD-1B6648554C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2628" y="685800"/>
            <a:ext cx="3200400" cy="5486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4DC27-A467-4265-AAB1-754D3F86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50230"/>
            <a:ext cx="5009147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9CC7B6-D9ED-464B-8206-98055EB53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90788"/>
            <a:ext cx="4572000" cy="35369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 spc="30" baseline="0"/>
            </a:lvl1pPr>
            <a:lvl2pPr marL="457200" indent="0">
              <a:lnSpc>
                <a:spcPts val="2400"/>
              </a:lnSpc>
              <a:buNone/>
              <a:defRPr sz="1400" spc="30" baseline="0"/>
            </a:lvl2pPr>
            <a:lvl3pPr marL="914400" indent="0">
              <a:lnSpc>
                <a:spcPts val="2400"/>
              </a:lnSpc>
              <a:buNone/>
              <a:defRPr sz="1400" spc="30" baseline="0"/>
            </a:lvl3pPr>
            <a:lvl4pPr marL="1371600" indent="0">
              <a:lnSpc>
                <a:spcPts val="2400"/>
              </a:lnSpc>
              <a:buNone/>
              <a:defRPr sz="1400" spc="30" baseline="0"/>
            </a:lvl4pPr>
            <a:lvl5pPr marL="1828800" indent="0">
              <a:lnSpc>
                <a:spcPts val="2400"/>
              </a:lnSpc>
              <a:buNone/>
              <a:defRPr sz="1400" spc="3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743C040-0A81-4A38-879D-07BBD1842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2492375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BDD4A8-3B48-439C-B601-8D04B871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761136" y="5210984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6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5870448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3490624"/>
            <a:ext cx="4571999" cy="1235382"/>
          </a:xfrm>
          <a:solidFill>
            <a:schemeClr val="bg1">
              <a:alpha val="80000"/>
            </a:schemeClr>
          </a:solidFill>
        </p:spPr>
        <p:txBody>
          <a:bodyPr lIns="457200" bIns="137160" anchor="b">
            <a:normAutofit/>
          </a:bodyPr>
          <a:lstStyle>
            <a:lvl1pPr algn="l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26007"/>
            <a:ext cx="4571999" cy="1314432"/>
          </a:xfrm>
          <a:solidFill>
            <a:schemeClr val="bg1">
              <a:alpha val="80000"/>
            </a:schemeClr>
          </a:solidFill>
        </p:spPr>
        <p:txBody>
          <a:bodyPr lIns="502920" rIns="2103120">
            <a:normAutofit/>
          </a:bodyPr>
          <a:lstStyle>
            <a:lvl1pPr marL="0" indent="0" algn="l">
              <a:buNone/>
              <a:defRPr sz="1400" spc="4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B6E25-C828-48BC-8628-82D1E81A507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0386C-9F0A-4DAC-822E-DEC8EA1DDE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A59EB-A4AA-43EC-A853-BDDFB7AB3D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77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15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23810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B5A7F0-CA1A-D146-CBB4-9E913953A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D5570D6-6AA8-A9A9-7BD9-293E2DE7C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A1DCFC-8136-CD40-7603-8649711D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E150F6-75A9-A994-F677-7B6311E9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297D4B-FDC4-C9A1-B93C-4E0782C7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1183980-B8C3-ED18-4A38-F8E363B5CD21}"/>
              </a:ext>
            </a:extLst>
          </p:cNvPr>
          <p:cNvSpPr/>
          <p:nvPr userDrawn="1"/>
        </p:nvSpPr>
        <p:spPr>
          <a:xfrm>
            <a:off x="1336559" y="410903"/>
            <a:ext cx="9518882" cy="6036194"/>
          </a:xfrm>
          <a:prstGeom prst="roundRect">
            <a:avLst>
              <a:gd name="adj" fmla="val 10336"/>
            </a:avLst>
          </a:prstGeom>
          <a:solidFill>
            <a:srgbClr val="FFFFFF">
              <a:alpha val="69804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8701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BCC2AA-768B-DCB7-1C37-8B8FA743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7BEB1B-E70C-EB46-DEA1-8BF748AAA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B692CD-EA38-013A-FA1C-52CAA10C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68D130-587B-6526-A39E-CF7D803A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3C670E-9468-F84A-8CE8-A496A8A5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05885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36F54B-1258-3E28-BFE0-A34EE9C99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74C9A6-E9B1-0C2F-FF65-BE1F8C2F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8817F9-1779-750E-9D43-317D4B58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1DBCD7-8924-1594-2AF1-5CF3A47E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EFFC85-CE78-9D91-4856-6B8ED646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8269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56C8C1-E81C-436D-A310-A71CAAE3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0" y="946404"/>
            <a:ext cx="5486400" cy="49651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103120"/>
            <a:ext cx="3848101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7421" y="1600200"/>
            <a:ext cx="2743199" cy="36576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F7B6DF9-E76A-44ED-B84C-1391CD5D5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2614" y="1893262"/>
            <a:ext cx="2743200" cy="3071477"/>
          </a:xfrm>
        </p:spPr>
        <p:txBody>
          <a:bodyPr anchor="ctr" anchorCtr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ECB9306-A7FD-4B22-8E8A-E0B8D7862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624728" y="3747150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85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350A46-AB97-C9A3-AE21-E8DF53CB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2BBDBF-C202-E51D-1D88-390B3B5C9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EB2934A-7C4F-1D3E-E99B-633483759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00A5503-D8FC-7D9A-52D5-1C7189FF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39DAC8-6A6B-E33D-0D3B-9F80DED3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1BABDBD-18BD-2D96-98D5-708DCE55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84459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52C1A1-BD08-CD0B-8EE4-89466C19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FF7A868-9A63-B70C-8BEB-B3D3353CE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F7239BF-A691-C3AC-B845-D8701AD8A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77220D7-F952-0621-3268-446B9F206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042FB30-ABFC-26B4-155A-FA58BAA20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7FEA7FD-CB4A-A4A3-2A5B-D10F7EDB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C583633-3DEF-5FE5-4E86-3FC083A0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B59F50-34E4-BBCA-3E95-9A5AE81B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4737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7174AA-6D08-E5A8-1255-74D2C30A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CC4D5DF-1AD1-6061-0B88-8309171E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6C11E8D-6F20-7CB5-3D8C-6EEEFF8C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E3CA809-0B68-F5E4-A51E-5E546DAD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0191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4F24B12-11EF-DCEC-A090-93C4AFFC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489781-3B83-8739-3D51-8C102E13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6294E5E-6365-1DD3-3E76-5C27295D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06670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719D52-C9AB-1A6C-D1D8-DD63237D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0D4D88-DD8C-668A-179A-2A635A062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5B33D20-A81F-AE20-81CB-257C28BDE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1337D4-1749-82B0-ED31-7E001C91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D5B5F63-9C6C-83A8-1658-8803AAE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C87198-3E60-6948-7080-A826D345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67241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F2F127-45C1-1953-935A-F7BE4EC0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E40397A-3B7D-10A4-730E-CCC6DFCD3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22862E3-5103-2B3E-16DE-FA4699192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B57CA41-F984-C573-8F68-0D559124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FFD7DF-23D5-3D2B-FDA7-AB3C9920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9CA8E3-32E8-A760-21E1-92E22E1D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8512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092B23-0CDF-C2E5-D426-3D4F3E26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66A868-38F2-399A-DA48-DD6260FDD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67D705-8ED2-4BA3-7970-99EE987D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DDB01B-56A9-B876-5F4C-CF1FE177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5EB95F-3009-4EEC-B4A8-B9F1F23E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8116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53C1AD4-B19C-3BC1-9A76-304B97B1D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F714A3D-8D18-EB95-4961-5D82D9872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6CCA0-999F-0AA2-D285-235DE685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070872-34BB-769B-9A5A-FB12D5666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290E2E8-ECB9-FA27-C92D-8540554A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4457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142D92-BB34-4400-8E7B-AB70ABF55E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0C51-3F1A-46BF-AAD0-CD6D6D07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A49E-2ED2-48F8-BB64-9A40B6C89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60F46-598F-48A3-A152-4DBEA02F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6785-1C17-4398-8DFF-32C47D49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8EE7-D9EC-44A8-9786-D6C6483F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891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583" y="2102720"/>
            <a:ext cx="5422217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1143000"/>
            <a:ext cx="5486400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C2C3F7-8611-4C35-8251-0FD61D72D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0" y="3500407"/>
            <a:ext cx="4572000" cy="188837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54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7639-D1B2-4F9B-ADF7-F5908B0C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4574B-3151-4919-8150-7B1778E7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4FB58-7F28-44B7-BAD8-27CF4A40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563B4-AB68-47DC-906D-0C79A76A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9CDD1-E6DB-4654-9FD7-93E82FEF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912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40F7-6C48-4139-8057-D4635CBE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3CD3-E481-4112-B775-EEC3B2160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B9D23-5DBD-4E00-89ED-38D145FA6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CD05A-8CC0-4108-9CCD-8EE67D63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E412D-EF38-4425-AFCC-D03DB6F5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C0560-5DD3-46A5-87F0-E5DAEFA9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520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7EE1-5EDB-4E18-BC83-5C4F6E4E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8A969-D557-4AB5-9DC3-A4C67A91C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A3899-8E2E-4CAE-B684-D81D0E23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0BDF2-C54A-4402-9C1D-122332DA4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D3A1C-63B2-4AE7-8CB0-B52C5B395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6C60A4-636F-45FE-BA41-08E5A185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64838-B7B9-4838-A374-C30DB4A7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9B4DC-51DA-46BA-919E-5F060AD5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248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BDBF-96CC-4AB7-8147-951971CC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DA7C6-1CEC-4C12-B32D-93CF114D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42154-819C-4B6F-8B40-857E85A8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E569C-94B1-4DED-80B4-94D86E79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861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27631-11AB-436B-A617-0F33DAD3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B2202-1D2C-4BE6-A590-E22C0C65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843DF-0CBB-4DA6-BD7A-9755513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073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A888-A0F4-4F86-B8D9-EB6775FF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F645-493A-48BB-BA15-F7202F433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CD0A1-A346-4614-9D75-2F32845FF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A1616-D5FB-4AB7-A897-85CA4A39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84B6-3A58-4A15-A164-84F86DDC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1BC81-D7D1-4CBF-8706-5D6F77D0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643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DA59-F666-478D-84F4-11F6223B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AECEE-2B4E-45E3-9306-73611BB2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22F95-830F-4629-879B-2766F6A2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C5E39-C314-4099-A577-436C4D62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B3374-44DE-482D-9EAA-20F64E11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9B381-2975-4BE1-ABE3-318639C0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129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D650-3FF9-461F-A5A2-D4E2D7E0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83E67-6F96-42CC-A3A0-8732C31CA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D05A-A794-4D03-9B0F-02FE451C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B5192-BC62-4547-BB1C-71A48DA0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F5913-ADB4-43D1-8266-E9FDE3CB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646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DB2C8-50BD-48DD-B203-68783521D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7C2FB-3BF5-4FD6-BB0E-569845D9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A0DB4-4032-4A69-A259-4762E2EE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AF470-C0CF-443B-82DD-A425302B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C395-C48D-48D9-939A-18842130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858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" y="-2"/>
            <a:ext cx="12188952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67250"/>
            <a:ext cx="9144000" cy="121218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1507"/>
            <a:ext cx="9144000" cy="524794"/>
          </a:xfrm>
        </p:spPr>
        <p:txBody>
          <a:bodyPr>
            <a:normAutofit/>
          </a:bodyPr>
          <a:lstStyle>
            <a:lvl1pPr marL="0" indent="0" algn="ctr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6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42BA18D-167B-42CD-8DD5-844A20873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9A9BF1-35FD-4BDE-9C59-E08CB7A7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02A2A47-BED9-43DF-8914-AD1EB274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0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FBA353-19B1-4A04-A7EE-345F93C18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2491" y="946404"/>
            <a:ext cx="5486400" cy="4965192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4857A-B6DC-4F0A-AD6B-243F6C08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9" y="2386584"/>
            <a:ext cx="4315968" cy="2084832"/>
          </a:xfrm>
        </p:spPr>
        <p:txBody>
          <a:bodyPr anchor="t">
            <a:normAutofit/>
          </a:bodyPr>
          <a:lstStyle>
            <a:lvl1pPr>
              <a:defRPr sz="3400" spc="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8717D35-8E1B-4C94-BA72-91D4DCA65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471416"/>
            <a:ext cx="3584448" cy="63767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1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2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3pPr>
            <a:lvl4pPr marL="13716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4pPr>
            <a:lvl5pPr marL="18288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15B60AE-D6AB-472C-8342-2A3EB53493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93208" y="1600200"/>
            <a:ext cx="2286000" cy="36576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B5B262-532A-4EE4-98E7-0EB6A8C56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27251" y="114592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1000"/>
            <a:ext cx="11277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2808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3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376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117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117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91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9175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7498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498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4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5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077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97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97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1719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1718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720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719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349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4349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3896D737-6139-4405-A7F2-E08C421815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730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721A36A5-FCF3-4EE8-B5F2-41805C3F6A6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9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1630D673-CB21-40A3-A7BE-C996B20D681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97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0C83EF20-1DF8-43B4-B982-A382FF884E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6082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1FD09C98-5809-41AD-B215-493A3D741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02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9E3214F0-FC83-402F-BAC5-ED48275327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002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39B0FB7F-A1FC-40D1-ACFC-C3C966F9BC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51767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15EB3CBA-DD9B-449B-9B72-1917801771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51766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47B66D-8891-4AE7-98BE-3CFE9CDB57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9768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929AE99A-6054-4B2F-B99D-FE4F682613D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9767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D1F32591-7BBD-4006-AEA0-29F43CDADC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6354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7BC780CD-8E77-4D0E-A436-DCB2AA0C15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6354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2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spc="3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62B82C-34E9-4F3B-9B0F-A3207161C41E}"/>
              </a:ext>
            </a:extLst>
          </p:cNvPr>
          <p:cNvSpPr/>
          <p:nvPr userDrawn="1"/>
        </p:nvSpPr>
        <p:spPr>
          <a:xfrm>
            <a:off x="10820400" y="813816"/>
            <a:ext cx="1371600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0" r:id="rId4"/>
    <p:sldLayoutId id="2147483672" r:id="rId5"/>
    <p:sldLayoutId id="2147483654" r:id="rId6"/>
    <p:sldLayoutId id="2147483658" r:id="rId7"/>
    <p:sldLayoutId id="2147483660" r:id="rId8"/>
    <p:sldLayoutId id="2147483671" r:id="rId9"/>
    <p:sldLayoutId id="2147483650" r:id="rId10"/>
    <p:sldLayoutId id="2147483667" r:id="rId11"/>
    <p:sldLayoutId id="2147483668" r:id="rId12"/>
    <p:sldLayoutId id="2147483662" r:id="rId13"/>
    <p:sldLayoutId id="2147483669" r:id="rId14"/>
    <p:sldLayoutId id="2147483674" r:id="rId15"/>
    <p:sldLayoutId id="2147483699" r:id="rId16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spc="3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39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79DD720-0CA9-FCC9-E2B3-BDBC7DC5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7D4C62B-43FE-AF34-E95B-B612B0426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3D814B-14AE-65E7-1B24-C1E995D76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8DE5B-6180-4AB7-A9E2-44425FBD0766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E744210-0F2A-9799-1F69-A9C3FFF2D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5A4325-1A80-CCB4-96EC-FFE8CDE7C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8710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7C770-869E-4C35-B2F5-5974E8E0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62549-2550-4ECC-A40E-0EF5B7E68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C7712-778D-49D6-BE2A-69371BA41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5C46-D04D-4D44-887B-4BA15FF13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5997-FE4E-45E4-9B0E-88C873DED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2587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mos.com/scientific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479306" y="2019300"/>
            <a:ext cx="6866002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(2-7): كتابة الأعداد بالصورة العلمية "القياسية"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51AE4DA-2FB3-E715-994B-0E1AD06A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0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5D9BA3-026C-8EDA-FD15-DDA2199A2307}"/>
              </a:ext>
            </a:extLst>
          </p:cNvPr>
          <p:cNvSpPr txBox="1"/>
          <p:nvPr/>
        </p:nvSpPr>
        <p:spPr>
          <a:xfrm>
            <a:off x="649356" y="339419"/>
            <a:ext cx="2073965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صفحة 95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2A650E00-5152-592B-CFB0-63698069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98" y="1967007"/>
            <a:ext cx="11628281" cy="31218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9FE65-4A62-5373-2BA1-24AA9BB7FA7A}"/>
              </a:ext>
            </a:extLst>
          </p:cNvPr>
          <p:cNvSpPr txBox="1"/>
          <p:nvPr/>
        </p:nvSpPr>
        <p:spPr>
          <a:xfrm>
            <a:off x="9992139" y="4140991"/>
            <a:ext cx="85476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5,2</a:t>
            </a:r>
            <a:endParaRPr lang="ar-KW" sz="4400" b="1" baseline="4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FC4195-CCD1-78D9-BE6A-364940E68F3A}"/>
              </a:ext>
            </a:extLst>
          </p:cNvPr>
          <p:cNvSpPr txBox="1"/>
          <p:nvPr/>
        </p:nvSpPr>
        <p:spPr>
          <a:xfrm>
            <a:off x="5810425" y="4191790"/>
            <a:ext cx="105483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4,37</a:t>
            </a:r>
            <a:endParaRPr lang="ar-KW" sz="4400" b="1" baseline="44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706678-3AA3-6084-F204-203BAC72D55E}"/>
              </a:ext>
            </a:extLst>
          </p:cNvPr>
          <p:cNvSpPr txBox="1"/>
          <p:nvPr/>
        </p:nvSpPr>
        <p:spPr>
          <a:xfrm>
            <a:off x="2199861" y="4140990"/>
            <a:ext cx="122925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1,74</a:t>
            </a:r>
            <a:endParaRPr lang="ar-KW" sz="4400" b="1" baseline="440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F1091D-6A89-76BC-3DD7-2162EF2D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70" t="34694" r="37224" b="44325"/>
          <a:stretch/>
        </p:blipFill>
        <p:spPr>
          <a:xfrm rot="11905857">
            <a:off x="9925878" y="3863009"/>
            <a:ext cx="364436" cy="4041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9FA369-8C7A-4286-C276-BDE2D9FFB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70" t="34694" r="37224" b="44325"/>
          <a:stretch/>
        </p:blipFill>
        <p:spPr>
          <a:xfrm rot="11905857">
            <a:off x="4987016" y="3866637"/>
            <a:ext cx="364436" cy="4041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DD287F-05CB-4B8B-AABA-5056F580B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70" t="34694" r="37224" b="44325"/>
          <a:stretch/>
        </p:blipFill>
        <p:spPr>
          <a:xfrm rot="11905857">
            <a:off x="926112" y="3863009"/>
            <a:ext cx="364436" cy="4041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0DB37D-C6F8-01C2-E736-BBB1FEF1B8D7}"/>
              </a:ext>
            </a:extLst>
          </p:cNvPr>
          <p:cNvSpPr txBox="1"/>
          <p:nvPr/>
        </p:nvSpPr>
        <p:spPr>
          <a:xfrm>
            <a:off x="8661066" y="4191789"/>
            <a:ext cx="133107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× 10 </a:t>
            </a:r>
            <a:r>
              <a:rPr lang="ar-KW" sz="4400" b="1" baseline="4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9D483-5054-ED00-E1E1-1EB8114E2DDC}"/>
              </a:ext>
            </a:extLst>
          </p:cNvPr>
          <p:cNvSpPr txBox="1"/>
          <p:nvPr/>
        </p:nvSpPr>
        <p:spPr>
          <a:xfrm>
            <a:off x="4378503" y="4209958"/>
            <a:ext cx="161942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× 10 </a:t>
            </a:r>
            <a:r>
              <a:rPr lang="ar-KW" sz="4400" b="1" baseline="44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3F7984-46CC-4DC6-A1AC-2B13A96E6AA7}"/>
              </a:ext>
            </a:extLst>
          </p:cNvPr>
          <p:cNvSpPr txBox="1"/>
          <p:nvPr/>
        </p:nvSpPr>
        <p:spPr>
          <a:xfrm>
            <a:off x="980661" y="4140989"/>
            <a:ext cx="134933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× 10 </a:t>
            </a:r>
            <a:r>
              <a:rPr lang="ar-KW" sz="4400" b="1" baseline="4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27E595-3AE7-6FA7-0F1E-BEBE7D9FD391}"/>
              </a:ext>
            </a:extLst>
          </p:cNvPr>
          <p:cNvSpPr/>
          <p:nvPr/>
        </p:nvSpPr>
        <p:spPr>
          <a:xfrm>
            <a:off x="4119270" y="3611217"/>
            <a:ext cx="3809999" cy="156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0BC81D-4049-C257-5E48-8A21C20B18C0}"/>
              </a:ext>
            </a:extLst>
          </p:cNvPr>
          <p:cNvSpPr/>
          <p:nvPr/>
        </p:nvSpPr>
        <p:spPr>
          <a:xfrm>
            <a:off x="176749" y="3611217"/>
            <a:ext cx="3809999" cy="156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44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0" grpId="0"/>
      <p:bldP spid="21" grpId="0"/>
      <p:bldP spid="22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DA9B63-37B5-9651-18E3-52CEFD60D68A}"/>
              </a:ext>
            </a:extLst>
          </p:cNvPr>
          <p:cNvSpPr txBox="1"/>
          <p:nvPr/>
        </p:nvSpPr>
        <p:spPr>
          <a:xfrm>
            <a:off x="649356" y="339419"/>
            <a:ext cx="2073965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صفحة 95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34206E-6041-D1A3-1D7E-7DCDAF52B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2" y="2281541"/>
            <a:ext cx="11907916" cy="3105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1980FA-C363-FBAB-A6E5-0E867F344DD7}"/>
              </a:ext>
            </a:extLst>
          </p:cNvPr>
          <p:cNvSpPr txBox="1"/>
          <p:nvPr/>
        </p:nvSpPr>
        <p:spPr>
          <a:xfrm>
            <a:off x="9940901" y="4604815"/>
            <a:ext cx="119870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0000</a:t>
            </a:r>
            <a:endParaRPr lang="ar-KW" sz="4400" b="1" baseline="4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81617-7A34-E0B0-100E-308C29523400}"/>
              </a:ext>
            </a:extLst>
          </p:cNvPr>
          <p:cNvSpPr txBox="1"/>
          <p:nvPr/>
        </p:nvSpPr>
        <p:spPr>
          <a:xfrm>
            <a:off x="5683157" y="4641153"/>
            <a:ext cx="122925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0000</a:t>
            </a:r>
            <a:endParaRPr lang="ar-KW" sz="4400" b="1" baseline="4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5106B-779E-9B22-9EFD-617C3D4DAEDB}"/>
              </a:ext>
            </a:extLst>
          </p:cNvPr>
          <p:cNvSpPr txBox="1"/>
          <p:nvPr/>
        </p:nvSpPr>
        <p:spPr>
          <a:xfrm>
            <a:off x="2170573" y="4548599"/>
            <a:ext cx="14411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00000</a:t>
            </a:r>
            <a:endParaRPr lang="ar-KW" sz="4400" b="1" baseline="4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BB526-0B5A-3EC2-F50B-90F06C01CC59}"/>
              </a:ext>
            </a:extLst>
          </p:cNvPr>
          <p:cNvSpPr txBox="1"/>
          <p:nvPr/>
        </p:nvSpPr>
        <p:spPr>
          <a:xfrm>
            <a:off x="8732796" y="4609232"/>
            <a:ext cx="143162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300" dirty="0">
                <a:solidFill>
                  <a:srgbClr val="FF0000"/>
                </a:solidFill>
              </a:rPr>
              <a:t>5133</a:t>
            </a:r>
            <a:endParaRPr lang="ar-KW" sz="4400" b="1" spc="300" baseline="4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9E628C-5A49-BA73-CA6E-5039278AC0AB}"/>
              </a:ext>
            </a:extLst>
          </p:cNvPr>
          <p:cNvSpPr txBox="1"/>
          <p:nvPr/>
        </p:nvSpPr>
        <p:spPr>
          <a:xfrm>
            <a:off x="5296657" y="4627401"/>
            <a:ext cx="77300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  <a:endParaRPr lang="ar-KW" sz="4400" b="1" baseline="4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92BD6D-A969-7EED-56D1-468DCA63469F}"/>
              </a:ext>
            </a:extLst>
          </p:cNvPr>
          <p:cNvSpPr txBox="1"/>
          <p:nvPr/>
        </p:nvSpPr>
        <p:spPr>
          <a:xfrm>
            <a:off x="1052391" y="4558432"/>
            <a:ext cx="145227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9062</a:t>
            </a:r>
            <a:endParaRPr lang="ar-KW" sz="4400" b="1" baseline="44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F9772-4F99-01C6-69F6-5DC032D54CCD}"/>
              </a:ext>
            </a:extLst>
          </p:cNvPr>
          <p:cNvSpPr/>
          <p:nvPr/>
        </p:nvSpPr>
        <p:spPr>
          <a:xfrm>
            <a:off x="4191000" y="3974341"/>
            <a:ext cx="3809999" cy="156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7C5406-944B-0E10-DAAC-36994FE86316}"/>
              </a:ext>
            </a:extLst>
          </p:cNvPr>
          <p:cNvSpPr/>
          <p:nvPr/>
        </p:nvSpPr>
        <p:spPr>
          <a:xfrm>
            <a:off x="248479" y="3974341"/>
            <a:ext cx="3809999" cy="156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025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ar-KW" sz="9700" dirty="0">
                <a:latin typeface="HSIshraq-Light" panose="02000906030000020004" pitchFamily="50" charset="-78"/>
                <a:cs typeface="Azhari Phatani 01 RQ" pitchFamily="2" charset="-78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61F76-5A88-06FA-255D-3DE2BA00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715" y="2973217"/>
            <a:ext cx="4379527" cy="3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69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586C0113-BD50-3525-D422-A3889CD6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54" y="984180"/>
            <a:ext cx="8692691" cy="48896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049984-A0A6-E55A-9E94-6D6BD64356BE}"/>
              </a:ext>
            </a:extLst>
          </p:cNvPr>
          <p:cNvSpPr txBox="1"/>
          <p:nvPr/>
        </p:nvSpPr>
        <p:spPr>
          <a:xfrm>
            <a:off x="2093843" y="1245704"/>
            <a:ext cx="8070574" cy="646331"/>
          </a:xfrm>
          <a:prstGeom prst="rect">
            <a:avLst/>
          </a:prstGeom>
          <a:solidFill>
            <a:srgbClr val="F1E7B2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/>
              <a:t>حركي عود ثقاب واحد لتصبح العبارة صحيحة</a:t>
            </a:r>
          </a:p>
        </p:txBody>
      </p:sp>
    </p:spTree>
    <p:extLst>
      <p:ext uri="{BB962C8B-B14F-4D97-AF65-F5344CB8AC3E}">
        <p14:creationId xmlns:p14="http://schemas.microsoft.com/office/powerpoint/2010/main" val="2059203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BA7583-509A-203E-4246-DB6598B94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2809"/>
            <a:ext cx="12192000" cy="411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93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8627" y="2879678"/>
            <a:ext cx="4110372" cy="4110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57E1A4-0894-0089-3B10-0DBDC3131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538" y="874554"/>
            <a:ext cx="7510923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8627" y="2879678"/>
            <a:ext cx="4110372" cy="411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14D3C-D0E4-003B-754D-E229CD8F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431" y="2284813"/>
            <a:ext cx="8336936" cy="22883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30F82-D4F2-C3CE-A9A0-98721137AAEA}"/>
              </a:ext>
            </a:extLst>
          </p:cNvPr>
          <p:cNvSpPr txBox="1"/>
          <p:nvPr/>
        </p:nvSpPr>
        <p:spPr>
          <a:xfrm>
            <a:off x="5071299" y="3564835"/>
            <a:ext cx="2743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8300</a:t>
            </a:r>
          </a:p>
        </p:txBody>
      </p:sp>
    </p:spTree>
    <p:extLst>
      <p:ext uri="{BB962C8B-B14F-4D97-AF65-F5344CB8AC3E}">
        <p14:creationId xmlns:p14="http://schemas.microsoft.com/office/powerpoint/2010/main" val="36079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09D4D90-A570-E937-F85E-8185D4795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EB788B7-4A0C-2755-BC72-DABBE820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1050">
            <a:off x="208031" y="3394980"/>
            <a:ext cx="1754636" cy="3364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C09D7-BCC6-2EC0-8D9B-83F74DC9A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867" y="2039845"/>
            <a:ext cx="8802265" cy="22339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FE13DE-D93E-094C-296A-8FDFCDA60D14}"/>
              </a:ext>
            </a:extLst>
          </p:cNvPr>
          <p:cNvSpPr txBox="1"/>
          <p:nvPr/>
        </p:nvSpPr>
        <p:spPr>
          <a:xfrm>
            <a:off x="5508620" y="3429000"/>
            <a:ext cx="2743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3,2 ×10 </a:t>
            </a:r>
            <a:r>
              <a:rPr lang="ar-KW" sz="4400" b="1" baseline="40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BF5F62-87A5-138C-4787-229E15DF5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70" t="34694" r="37224" b="44325"/>
          <a:stretch/>
        </p:blipFill>
        <p:spPr>
          <a:xfrm rot="11905857">
            <a:off x="8799442" y="3343802"/>
            <a:ext cx="364436" cy="4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EB788B7-4A0C-2755-BC72-DABBE820B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1F40C73-ED4F-FAE7-3782-059CF2BCC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54C3C7-6E8A-841C-0240-F7C0C116F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1" y="1212912"/>
            <a:ext cx="1127857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24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064">
            <a:off x="9848174" y="4508726"/>
            <a:ext cx="2421164" cy="2514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3B6F7-84ED-1D6F-116B-E42B6BF1A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168" y="1590731"/>
            <a:ext cx="8471416" cy="23252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485D6-FD1E-96BE-FC2C-09DC5B68CEAD}"/>
              </a:ext>
            </a:extLst>
          </p:cNvPr>
          <p:cNvSpPr txBox="1"/>
          <p:nvPr/>
        </p:nvSpPr>
        <p:spPr>
          <a:xfrm>
            <a:off x="5435734" y="3044279"/>
            <a:ext cx="2743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75000</a:t>
            </a:r>
          </a:p>
        </p:txBody>
      </p:sp>
    </p:spTree>
    <p:extLst>
      <p:ext uri="{BB962C8B-B14F-4D97-AF65-F5344CB8AC3E}">
        <p14:creationId xmlns:p14="http://schemas.microsoft.com/office/powerpoint/2010/main" val="34263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1F40C73-ED4F-FAE7-3782-059CF2BCC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4" name="صورة 3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A88D47FF-C4CE-E331-60C8-5005C35C1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2A1597-EB78-6972-1C8D-32AEF266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117" y="1974703"/>
            <a:ext cx="8841765" cy="224400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17894">
            <a:off x="9297489" y="4184786"/>
            <a:ext cx="3783437" cy="1598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A664B-9411-4E97-8480-659A78C57A91}"/>
              </a:ext>
            </a:extLst>
          </p:cNvPr>
          <p:cNvSpPr txBox="1"/>
          <p:nvPr/>
        </p:nvSpPr>
        <p:spPr>
          <a:xfrm>
            <a:off x="4962269" y="3422864"/>
            <a:ext cx="2743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1,6 ×10 </a:t>
            </a:r>
            <a:r>
              <a:rPr lang="ar-KW" sz="4400" b="1" baseline="40000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0813A-2107-7863-C73C-885DA6000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70" t="34694" r="37224" b="44325"/>
          <a:stretch/>
        </p:blipFill>
        <p:spPr>
          <a:xfrm rot="11905857">
            <a:off x="8065073" y="3356150"/>
            <a:ext cx="364436" cy="4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A88D47FF-C4CE-E331-60C8-5005C35C1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58A917-4CF9-47CB-59F3-AE828FE3A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4343811"/>
            <a:ext cx="2357052" cy="2514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5374E-D617-D542-9027-576035E6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89" y="1716627"/>
            <a:ext cx="8723400" cy="23944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393C4-B89C-8EB4-2AC7-03CE3AAA3B2F}"/>
              </a:ext>
            </a:extLst>
          </p:cNvPr>
          <p:cNvSpPr txBox="1"/>
          <p:nvPr/>
        </p:nvSpPr>
        <p:spPr>
          <a:xfrm>
            <a:off x="5260556" y="3137044"/>
            <a:ext cx="2743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6700000</a:t>
            </a:r>
          </a:p>
        </p:txBody>
      </p:sp>
    </p:spTree>
    <p:extLst>
      <p:ext uri="{BB962C8B-B14F-4D97-AF65-F5344CB8AC3E}">
        <p14:creationId xmlns:p14="http://schemas.microsoft.com/office/powerpoint/2010/main" val="166446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558A917-4CF9-47CB-59F3-AE828FE3A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5610D74-4A7D-E48D-DCBC-258F25752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3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3CD616-3FF9-353D-E48B-EBDD8C886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797" y="1987828"/>
            <a:ext cx="9008406" cy="22862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93" y="4761347"/>
            <a:ext cx="2533720" cy="2096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3AEDD8-1AF7-3F76-317B-A792BFF0B7C8}"/>
              </a:ext>
            </a:extLst>
          </p:cNvPr>
          <p:cNvSpPr txBox="1"/>
          <p:nvPr/>
        </p:nvSpPr>
        <p:spPr>
          <a:xfrm>
            <a:off x="4020414" y="3388228"/>
            <a:ext cx="2743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9,9 ×10 </a:t>
            </a:r>
            <a:r>
              <a:rPr lang="ar-KW" sz="4400" b="1" baseline="400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7CEA0-F470-159B-919E-479D1240CB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70" t="34694" r="37224" b="44325"/>
          <a:stretch/>
        </p:blipFill>
        <p:spPr>
          <a:xfrm rot="11905857">
            <a:off x="7060618" y="3321514"/>
            <a:ext cx="364436" cy="4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5610D74-4A7D-E48D-DCBC-258F25752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نص, نافذة&#10;&#10;تم إنشاء الوصف تلقائياً">
            <a:extLst>
              <a:ext uri="{FF2B5EF4-FFF2-40B4-BE49-F238E27FC236}">
                <a16:creationId xmlns:a16="http://schemas.microsoft.com/office/drawing/2014/main" id="{3CDF55E8-B04C-4E38-22B9-AEDBA68A3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531" y="4343811"/>
            <a:ext cx="2209972" cy="2514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190EB8-E791-08AC-6A39-B499E66F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173" y="2213348"/>
            <a:ext cx="8857654" cy="24313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D50BE-C4EE-6B12-568E-377286392581}"/>
              </a:ext>
            </a:extLst>
          </p:cNvPr>
          <p:cNvSpPr txBox="1"/>
          <p:nvPr/>
        </p:nvSpPr>
        <p:spPr>
          <a:xfrm>
            <a:off x="5326817" y="3637815"/>
            <a:ext cx="2743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200000</a:t>
            </a:r>
          </a:p>
        </p:txBody>
      </p:sp>
    </p:spTree>
    <p:extLst>
      <p:ext uri="{BB962C8B-B14F-4D97-AF65-F5344CB8AC3E}">
        <p14:creationId xmlns:p14="http://schemas.microsoft.com/office/powerpoint/2010/main" val="61483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نافذة&#10;&#10;تم إنشاء الوصف تلقائياً">
            <a:extLst>
              <a:ext uri="{FF2B5EF4-FFF2-40B4-BE49-F238E27FC236}">
                <a16:creationId xmlns:a16="http://schemas.microsoft.com/office/drawing/2014/main" id="{3CDF55E8-B04C-4E38-22B9-AEDBA68A3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 descr="صورة تحتوي على نص, مبنى, نافذة&#10;&#10;تم إنشاء الوصف تلقائياً">
            <a:extLst>
              <a:ext uri="{FF2B5EF4-FFF2-40B4-BE49-F238E27FC236}">
                <a16:creationId xmlns:a16="http://schemas.microsoft.com/office/drawing/2014/main" id="{1D3FF520-4771-905C-2A31-BB30156A8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6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882748" y="5130555"/>
            <a:ext cx="2420711" cy="152728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34,5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873133" y="2638067"/>
            <a:ext cx="2445734" cy="158186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3,45 × 10 =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4787733" y="5201897"/>
            <a:ext cx="2420711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345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8692718" y="5201897"/>
            <a:ext cx="2445734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0,345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166823" y="3517776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3" y="963805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E41477-C119-28B3-E17B-E0BE4EDD6395}"/>
              </a:ext>
            </a:extLst>
          </p:cNvPr>
          <p:cNvSpPr/>
          <p:nvPr/>
        </p:nvSpPr>
        <p:spPr>
          <a:xfrm>
            <a:off x="166823" y="6347791"/>
            <a:ext cx="1045751" cy="372606"/>
          </a:xfrm>
          <a:prstGeom prst="rect">
            <a:avLst/>
          </a:prstGeom>
          <a:solidFill>
            <a:srgbClr val="6EE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16AE4-7BC1-2F4E-DA4D-8B2FA74651BB}"/>
              </a:ext>
            </a:extLst>
          </p:cNvPr>
          <p:cNvSpPr txBox="1"/>
          <p:nvPr/>
        </p:nvSpPr>
        <p:spPr>
          <a:xfrm>
            <a:off x="8791645" y="1311965"/>
            <a:ext cx="32335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/>
              <a:t>اختاري الإجابة الصحيحة:</a:t>
            </a:r>
          </a:p>
        </p:txBody>
      </p:sp>
    </p:spTree>
    <p:extLst>
      <p:ext uri="{BB962C8B-B14F-4D97-AF65-F5344CB8AC3E}">
        <p14:creationId xmlns:p14="http://schemas.microsoft.com/office/powerpoint/2010/main" val="23579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773 0.1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04083E-17 L 0.00052 0.196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9699 L -0.00456 -0.0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31146 0.20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28 0.20417 L 0.00378 0.00695 " pathEditMode="relative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C400B-E02B-514E-F610-1B7FA01B1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52" y="2296498"/>
            <a:ext cx="8924496" cy="22650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2064">
            <a:off x="9557433" y="4607921"/>
            <a:ext cx="2748404" cy="2000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4212D-3DAA-3E06-D076-383EF1DFC311}"/>
              </a:ext>
            </a:extLst>
          </p:cNvPr>
          <p:cNvSpPr txBox="1"/>
          <p:nvPr/>
        </p:nvSpPr>
        <p:spPr>
          <a:xfrm>
            <a:off x="4961016" y="3644635"/>
            <a:ext cx="2743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 ×10 </a:t>
            </a:r>
            <a:r>
              <a:rPr lang="ar-KW" sz="4400" b="1" baseline="40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CAFA1-F4F2-05CB-6C93-2637C9C485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70" t="34694" r="37224" b="44325"/>
          <a:stretch/>
        </p:blipFill>
        <p:spPr>
          <a:xfrm rot="11905857">
            <a:off x="8839421" y="3577921"/>
            <a:ext cx="364436" cy="4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مبنى, نافذة&#10;&#10;تم إنشاء الوصف تلقائياً">
            <a:extLst>
              <a:ext uri="{FF2B5EF4-FFF2-40B4-BE49-F238E27FC236}">
                <a16:creationId xmlns:a16="http://schemas.microsoft.com/office/drawing/2014/main" id="{1D3FF520-4771-905C-2A31-BB30156A8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مبنى, نافذة&#10;&#10;تم إنشاء الوصف تلقائياً">
            <a:extLst>
              <a:ext uri="{FF2B5EF4-FFF2-40B4-BE49-F238E27FC236}">
                <a16:creationId xmlns:a16="http://schemas.microsoft.com/office/drawing/2014/main" id="{10D59645-91D0-6F02-9373-64317951B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F0191CB-A9E9-5A0B-24E7-52D12A3AC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5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35C3E-945B-D054-E46F-2AF623DA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KW" sz="6600" dirty="0">
                <a:solidFill>
                  <a:schemeClr val="accent4"/>
                </a:solidFill>
                <a:cs typeface="Azhari Phatani 01 RQ" pitchFamily="2" charset="-78"/>
              </a:rPr>
              <a:t>التقييم المختصر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10040-06FE-750C-11AC-677A21A92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2" y="3591543"/>
            <a:ext cx="11794078" cy="9208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A8F12-F93C-C9E0-8340-E1C3AC7021D7}"/>
              </a:ext>
            </a:extLst>
          </p:cNvPr>
          <p:cNvSpPr txBox="1"/>
          <p:nvPr/>
        </p:nvSpPr>
        <p:spPr>
          <a:xfrm>
            <a:off x="4009023" y="2782669"/>
            <a:ext cx="80308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ظللي (أ) إذا كانت العبارة صحيحة، و(ب) إذا كانت خاطئة: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B1DCD1-3CB8-8460-65A1-163471293A29}"/>
              </a:ext>
            </a:extLst>
          </p:cNvPr>
          <p:cNvSpPr/>
          <p:nvPr/>
        </p:nvSpPr>
        <p:spPr>
          <a:xfrm>
            <a:off x="2054087" y="3836504"/>
            <a:ext cx="549965" cy="53008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999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Diagram&#10;&#10;Description automatically generated">
            <a:extLst>
              <a:ext uri="{FF2B5EF4-FFF2-40B4-BE49-F238E27FC236}">
                <a16:creationId xmlns:a16="http://schemas.microsoft.com/office/drawing/2014/main" id="{D3A9940A-8F2A-53A7-FA81-870ED415EF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35000"/>
          </a:blip>
          <a:srcRect l="20833" r="20833"/>
          <a:stretch>
            <a:fillRect/>
          </a:stretch>
        </p:blipFill>
        <p:spPr>
          <a:xfrm>
            <a:off x="7407965" y="344557"/>
            <a:ext cx="4415063" cy="6076121"/>
          </a:xfrm>
          <a:solidFill>
            <a:schemeClr val="bg1"/>
          </a:solid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48DE59-B6C3-00FA-A717-E305663A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2766218"/>
            <a:ext cx="55394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r-KW" sz="6600" b="1" dirty="0">
                <a:solidFill>
                  <a:schemeClr val="accent4"/>
                </a:solidFill>
                <a:latin typeface="Abdo Free" panose="02000000000000000000" pitchFamily="2" charset="-78"/>
                <a:cs typeface="Azhari Phatani 01 RQ" pitchFamily="2" charset="-78"/>
              </a:rPr>
              <a:t>ماذا تعلمنا اليوم ؟</a:t>
            </a:r>
          </a:p>
        </p:txBody>
      </p:sp>
      <p:pic>
        <p:nvPicPr>
          <p:cNvPr id="13" name="Picture Placeholder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795419C-65E5-83BD-8C80-EEE4AEFA13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4432" r="24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854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8692718" y="5264459"/>
            <a:ext cx="2544417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345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717774" y="2829757"/>
            <a:ext cx="2544417" cy="16693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3,45 × 100 =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4820786" y="5264459"/>
            <a:ext cx="2445027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3,45</a:t>
            </a:r>
            <a:endParaRPr kumimoji="0" lang="ar-A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887895" y="5337345"/>
            <a:ext cx="2445027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3450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8692718" y="2950654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23" y="203643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E7023F-CF71-7AA4-462F-A66BCDACF99A}"/>
              </a:ext>
            </a:extLst>
          </p:cNvPr>
          <p:cNvSpPr/>
          <p:nvPr/>
        </p:nvSpPr>
        <p:spPr>
          <a:xfrm>
            <a:off x="166823" y="6347791"/>
            <a:ext cx="1045751" cy="372606"/>
          </a:xfrm>
          <a:prstGeom prst="rect">
            <a:avLst/>
          </a:prstGeom>
          <a:solidFill>
            <a:srgbClr val="6EE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B7351-2CC5-9C2F-FDB6-276FF24DA885}"/>
              </a:ext>
            </a:extLst>
          </p:cNvPr>
          <p:cNvSpPr txBox="1"/>
          <p:nvPr/>
        </p:nvSpPr>
        <p:spPr>
          <a:xfrm>
            <a:off x="8791645" y="1311965"/>
            <a:ext cx="32335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/>
              <a:t>اختاري الإجابة الصحيحة:</a:t>
            </a:r>
          </a:p>
        </p:txBody>
      </p:sp>
    </p:spTree>
    <p:extLst>
      <p:ext uri="{BB962C8B-B14F-4D97-AF65-F5344CB8AC3E}">
        <p14:creationId xmlns:p14="http://schemas.microsoft.com/office/powerpoint/2010/main" val="33788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32877 0.1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3333 L 0.00377 0.1636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16366 L -0.00131 -0.0486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953 0.2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20115 L -0.00612 -0.001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4702706" y="5078156"/>
            <a:ext cx="2786587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3450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634593" y="2138131"/>
            <a:ext cx="2922812" cy="181513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3,45 × 1000 =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8715715" y="5062572"/>
            <a:ext cx="2786587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34,5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749333" y="5078156"/>
            <a:ext cx="2922812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345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323856" y="3573724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123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EF4270-4A6F-8A4A-832A-300891331658}"/>
              </a:ext>
            </a:extLst>
          </p:cNvPr>
          <p:cNvSpPr/>
          <p:nvPr/>
        </p:nvSpPr>
        <p:spPr>
          <a:xfrm>
            <a:off x="166823" y="6347791"/>
            <a:ext cx="1045751" cy="372606"/>
          </a:xfrm>
          <a:prstGeom prst="rect">
            <a:avLst/>
          </a:prstGeom>
          <a:solidFill>
            <a:srgbClr val="6EE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A98F3-75D8-2295-DBFF-07DC15DFA264}"/>
              </a:ext>
            </a:extLst>
          </p:cNvPr>
          <p:cNvSpPr txBox="1"/>
          <p:nvPr/>
        </p:nvSpPr>
        <p:spPr>
          <a:xfrm>
            <a:off x="8791645" y="1311965"/>
            <a:ext cx="32335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/>
              <a:t>اختاري الإجابة الصحيحة:</a:t>
            </a:r>
          </a:p>
        </p:txBody>
      </p:sp>
    </p:spTree>
    <p:extLst>
      <p:ext uri="{BB962C8B-B14F-4D97-AF65-F5344CB8AC3E}">
        <p14:creationId xmlns:p14="http://schemas.microsoft.com/office/powerpoint/2010/main" val="4921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0117 0.2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32799 0.20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99 0.2044 L -0.00456 -0.0152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31706 0.20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20116 L -0.00612 -0.001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32120C-DB95-4205-AABA-4EFE4B224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5" y="1209863"/>
            <a:ext cx="12101609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29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0D9D12E-2E3B-161E-276C-EFFFBC2C5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272131"/>
            <a:ext cx="9612090" cy="6313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1A505-0343-6A5F-653F-E78564175201}"/>
              </a:ext>
            </a:extLst>
          </p:cNvPr>
          <p:cNvSpPr txBox="1"/>
          <p:nvPr/>
        </p:nvSpPr>
        <p:spPr>
          <a:xfrm>
            <a:off x="649356" y="339419"/>
            <a:ext cx="2073965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صفحة 94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5ADFF-C5A9-17C9-9EDF-29D5FDA06F7B}"/>
              </a:ext>
            </a:extLst>
          </p:cNvPr>
          <p:cNvSpPr txBox="1"/>
          <p:nvPr/>
        </p:nvSpPr>
        <p:spPr>
          <a:xfrm>
            <a:off x="6096000" y="4861011"/>
            <a:ext cx="9939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28EEF-F5FB-2725-723D-F933734B15BA}"/>
              </a:ext>
            </a:extLst>
          </p:cNvPr>
          <p:cNvSpPr txBox="1"/>
          <p:nvPr/>
        </p:nvSpPr>
        <p:spPr>
          <a:xfrm>
            <a:off x="6096000" y="5410976"/>
            <a:ext cx="9939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6ACF2-6354-50ED-AA21-E1F40101DEE1}"/>
              </a:ext>
            </a:extLst>
          </p:cNvPr>
          <p:cNvSpPr txBox="1"/>
          <p:nvPr/>
        </p:nvSpPr>
        <p:spPr>
          <a:xfrm>
            <a:off x="6096000" y="5954315"/>
            <a:ext cx="9939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094D9-B85A-A24F-C2D7-1B2BD330C66A}"/>
              </a:ext>
            </a:extLst>
          </p:cNvPr>
          <p:cNvSpPr txBox="1"/>
          <p:nvPr/>
        </p:nvSpPr>
        <p:spPr>
          <a:xfrm>
            <a:off x="1093305" y="4836422"/>
            <a:ext cx="9939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3E73C-B9B1-9FE8-61B8-EFB6DECF8B4E}"/>
              </a:ext>
            </a:extLst>
          </p:cNvPr>
          <p:cNvSpPr txBox="1"/>
          <p:nvPr/>
        </p:nvSpPr>
        <p:spPr>
          <a:xfrm>
            <a:off x="1093305" y="5386387"/>
            <a:ext cx="9939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32FF3-2DCF-E01B-9AE7-950B5FE7C4EC}"/>
              </a:ext>
            </a:extLst>
          </p:cNvPr>
          <p:cNvSpPr txBox="1"/>
          <p:nvPr/>
        </p:nvSpPr>
        <p:spPr>
          <a:xfrm>
            <a:off x="1093305" y="5929726"/>
            <a:ext cx="9939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18458-CE2A-F2C0-A2C8-4B1F0417F1D3}"/>
              </a:ext>
            </a:extLst>
          </p:cNvPr>
          <p:cNvSpPr txBox="1"/>
          <p:nvPr/>
        </p:nvSpPr>
        <p:spPr>
          <a:xfrm>
            <a:off x="3225248" y="4809918"/>
            <a:ext cx="173272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000 000 1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C1D6B-9148-5335-27F0-E8C1DFFE9103}"/>
              </a:ext>
            </a:extLst>
          </p:cNvPr>
          <p:cNvSpPr txBox="1"/>
          <p:nvPr/>
        </p:nvSpPr>
        <p:spPr>
          <a:xfrm>
            <a:off x="3198743" y="5426143"/>
            <a:ext cx="162670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 × 10 </a:t>
            </a:r>
            <a:r>
              <a:rPr lang="ar-KW" sz="3600" b="1" baseline="4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867D0E-0EA1-CFEC-D505-FB9027D5EE86}"/>
              </a:ext>
            </a:extLst>
          </p:cNvPr>
          <p:cNvSpPr txBox="1"/>
          <p:nvPr/>
        </p:nvSpPr>
        <p:spPr>
          <a:xfrm>
            <a:off x="3198742" y="5942020"/>
            <a:ext cx="162670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 × 10 </a:t>
            </a:r>
            <a:r>
              <a:rPr lang="ar-KW" sz="3600" b="1" baseline="440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336B8-FD75-F4E1-8B97-1779D2FA3547}"/>
              </a:ext>
            </a:extLst>
          </p:cNvPr>
          <p:cNvSpPr/>
          <p:nvPr/>
        </p:nvSpPr>
        <p:spPr>
          <a:xfrm>
            <a:off x="357808" y="4878406"/>
            <a:ext cx="9612090" cy="52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BE747-9881-CA98-ED4C-B2C5BB150CB9}"/>
              </a:ext>
            </a:extLst>
          </p:cNvPr>
          <p:cNvSpPr/>
          <p:nvPr/>
        </p:nvSpPr>
        <p:spPr>
          <a:xfrm>
            <a:off x="357808" y="5415119"/>
            <a:ext cx="9612090" cy="52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F5DB8D-353A-C917-3618-A15FC3B0F09D}"/>
              </a:ext>
            </a:extLst>
          </p:cNvPr>
          <p:cNvSpPr/>
          <p:nvPr/>
        </p:nvSpPr>
        <p:spPr>
          <a:xfrm>
            <a:off x="357808" y="5951832"/>
            <a:ext cx="9612090" cy="52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5302E38D-0EAE-910F-1782-DD5DD0178DE7}"/>
              </a:ext>
            </a:extLst>
          </p:cNvPr>
          <p:cNvSpPr/>
          <p:nvPr/>
        </p:nvSpPr>
        <p:spPr>
          <a:xfrm>
            <a:off x="10369827" y="1702906"/>
            <a:ext cx="1464365" cy="129208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dirty="0">
                <a:solidFill>
                  <a:schemeClr val="accent4"/>
                </a:solidFill>
                <a:cs typeface="Azhari Phatani 01 RQ" pitchFamily="2" charset="-78"/>
              </a:rPr>
              <a:t>الآلة الحاسبة</a:t>
            </a:r>
          </a:p>
        </p:txBody>
      </p:sp>
    </p:spTree>
    <p:extLst>
      <p:ext uri="{BB962C8B-B14F-4D97-AF65-F5344CB8AC3E}">
        <p14:creationId xmlns:p14="http://schemas.microsoft.com/office/powerpoint/2010/main" val="19808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D40232-D409-534A-2A00-87D01ED443F4}"/>
              </a:ext>
            </a:extLst>
          </p:cNvPr>
          <p:cNvSpPr txBox="1"/>
          <p:nvPr/>
        </p:nvSpPr>
        <p:spPr>
          <a:xfrm>
            <a:off x="649356" y="339419"/>
            <a:ext cx="2073965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صفحة 94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F33703-1C0A-2ED9-18F1-0CABA9D78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" b="7495"/>
          <a:stretch/>
        </p:blipFill>
        <p:spPr>
          <a:xfrm>
            <a:off x="3028122" y="254130"/>
            <a:ext cx="7427843" cy="2899887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08B63D60-6BF6-42E2-A57F-25018CFB1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549"/>
          <a:stretch/>
        </p:blipFill>
        <p:spPr>
          <a:xfrm>
            <a:off x="1125804" y="4094922"/>
            <a:ext cx="10059661" cy="25495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653E58-ED33-8C19-02C6-4076AA0AFBF9}"/>
              </a:ext>
            </a:extLst>
          </p:cNvPr>
          <p:cNvSpPr txBox="1"/>
          <p:nvPr/>
        </p:nvSpPr>
        <p:spPr>
          <a:xfrm>
            <a:off x="2654063" y="4156476"/>
            <a:ext cx="35847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عدد الأصفار  =  الأس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CB4344-FF6D-8640-5B0A-3EFFDA31B715}"/>
              </a:ext>
            </a:extLst>
          </p:cNvPr>
          <p:cNvSpPr txBox="1"/>
          <p:nvPr/>
        </p:nvSpPr>
        <p:spPr>
          <a:xfrm>
            <a:off x="4446419" y="5872633"/>
            <a:ext cx="35847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لأنه كبير جداً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15D2E3-B4DA-FEC3-1818-61860F326A3F}"/>
              </a:ext>
            </a:extLst>
          </p:cNvPr>
          <p:cNvSpPr/>
          <p:nvPr/>
        </p:nvSpPr>
        <p:spPr>
          <a:xfrm>
            <a:off x="1292086" y="5215797"/>
            <a:ext cx="9893378" cy="149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955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0FB58CF-4A58-5CF8-2E5C-6A0EA552F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856"/>
            <a:ext cx="12192000" cy="30662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F3CDCB-B975-6AD1-5B6B-2064E596352E}"/>
              </a:ext>
            </a:extLst>
          </p:cNvPr>
          <p:cNvSpPr/>
          <p:nvPr/>
        </p:nvSpPr>
        <p:spPr>
          <a:xfrm>
            <a:off x="7944678" y="2054087"/>
            <a:ext cx="2372139" cy="75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75EF4B-5436-5BDE-27BE-7825BD8F6C79}"/>
              </a:ext>
            </a:extLst>
          </p:cNvPr>
          <p:cNvSpPr/>
          <p:nvPr/>
        </p:nvSpPr>
        <p:spPr>
          <a:xfrm>
            <a:off x="2498034" y="1981199"/>
            <a:ext cx="3902765" cy="75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2F99BB-2742-2196-055B-2C27E3483CEE}"/>
              </a:ext>
            </a:extLst>
          </p:cNvPr>
          <p:cNvSpPr/>
          <p:nvPr/>
        </p:nvSpPr>
        <p:spPr>
          <a:xfrm>
            <a:off x="2498033" y="2809461"/>
            <a:ext cx="512859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419701-200B-826E-2E4C-2ED46B69AD05}"/>
              </a:ext>
            </a:extLst>
          </p:cNvPr>
          <p:cNvSpPr/>
          <p:nvPr/>
        </p:nvSpPr>
        <p:spPr>
          <a:xfrm>
            <a:off x="5174975" y="3266661"/>
            <a:ext cx="6924260" cy="156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0A33B2-A9C4-FE87-AFEE-653514F628AA}"/>
              </a:ext>
            </a:extLst>
          </p:cNvPr>
          <p:cNvSpPr/>
          <p:nvPr/>
        </p:nvSpPr>
        <p:spPr>
          <a:xfrm>
            <a:off x="165652" y="3266660"/>
            <a:ext cx="4485861" cy="1451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24E98-5E36-CAEB-2F66-7C6810400552}"/>
              </a:ext>
            </a:extLst>
          </p:cNvPr>
          <p:cNvSpPr txBox="1"/>
          <p:nvPr/>
        </p:nvSpPr>
        <p:spPr>
          <a:xfrm>
            <a:off x="649356" y="339419"/>
            <a:ext cx="2073965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صفحة 95</a:t>
            </a:r>
          </a:p>
        </p:txBody>
      </p:sp>
    </p:spTree>
    <p:extLst>
      <p:ext uri="{BB962C8B-B14F-4D97-AF65-F5344CB8AC3E}">
        <p14:creationId xmlns:p14="http://schemas.microsoft.com/office/powerpoint/2010/main" val="26536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7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EEF2"/>
      </a:accent1>
      <a:accent2>
        <a:srgbClr val="9CD3D9"/>
      </a:accent2>
      <a:accent3>
        <a:srgbClr val="387373"/>
      </a:accent3>
      <a:accent4>
        <a:srgbClr val="022E40"/>
      </a:accent4>
      <a:accent5>
        <a:srgbClr val="F2E4C9"/>
      </a:accent5>
      <a:accent6>
        <a:srgbClr val="FFFFF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wscape_tm44613219_Win32_JB_SL_v3" id="{1C87AC08-773C-4510-A4A8-B1D3594C4029}" vid="{72F6DBE6-EDB8-4427-B790-8ECF5ED625A3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2">
    <wetp:webextensionref xmlns:r="http://schemas.openxmlformats.org/officeDocument/2006/relationships" r:id="rId1"/>
  </wetp:taskpane>
  <wetp:taskpane dockstate="right" visibility="0" width="700" row="3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0692DD52-DB30-486C-825F-935A5AC32A7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FC5860D-3C6F-4D21-8706-9AFB921F1347}">
  <we:reference id="wa104379673" version="1.1.0.0" store="en-US" storeType="OMEX"/>
  <we:alternateReferences>
    <we:reference id="WA104379673" version="1.1.0.0" store="WA10437967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576AF5-45CB-4D7F-8506-5C2B8F7E0CB6}">
  <ds:schemaRefs>
    <ds:schemaRef ds:uri="http://schemas.microsoft.com/office/infopath/2007/PartnerControls"/>
    <ds:schemaRef ds:uri="http://www.w3.org/XML/1998/namespace"/>
    <ds:schemaRef ds:uri="16c05727-aa75-4e4a-9b5f-8a80a1165891"/>
    <ds:schemaRef ds:uri="230e9df3-be65-4c73-a93b-d1236ebd677e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71af3243-3dd4-4a8d-8c0d-dd76da1f02a5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473F6E9-2FA5-4F36-A42B-ED7213C4AA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1B5A3C-8B2E-4B35-A109-4713D9D356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Snowscape presentation</Template>
  <TotalTime>420</TotalTime>
  <Words>179</Words>
  <Application>Microsoft Office PowerPoint</Application>
  <PresentationFormat>Widescreen</PresentationFormat>
  <Paragraphs>64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Meiryo</vt:lpstr>
      <vt:lpstr>Abdo Free</vt:lpstr>
      <vt:lpstr>Arial</vt:lpstr>
      <vt:lpstr>Calibri</vt:lpstr>
      <vt:lpstr>Calibri Light</vt:lpstr>
      <vt:lpstr>Gill Sans MT</vt:lpstr>
      <vt:lpstr>HSIshraq-Light</vt:lpstr>
      <vt:lpstr>Office Theme</vt:lpstr>
      <vt:lpstr>نسق Office</vt:lpstr>
      <vt:lpstr>1_Office Theme</vt:lpstr>
      <vt:lpstr>(2-7): كتابة الأعداد بالصورة العلمية "القياسية"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>nrmsa 97</dc:creator>
  <cp:lastModifiedBy>نوره راشد محمد علي</cp:lastModifiedBy>
  <cp:revision>25</cp:revision>
  <cp:lastPrinted>2022-10-26T04:08:46Z</cp:lastPrinted>
  <dcterms:created xsi:type="dcterms:W3CDTF">2022-10-25T04:52:49Z</dcterms:created>
  <dcterms:modified xsi:type="dcterms:W3CDTF">2023-06-10T17:18:08Z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