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8" r:id="rId1"/>
    <p:sldMasterId id="2147483721" r:id="rId2"/>
    <p:sldMasterId id="2147483734" r:id="rId3"/>
  </p:sldMasterIdLst>
  <p:notesMasterIdLst>
    <p:notesMasterId r:id="rId23"/>
  </p:notesMasterIdLst>
  <p:sldIdLst>
    <p:sldId id="270" r:id="rId4"/>
    <p:sldId id="374" r:id="rId5"/>
    <p:sldId id="784" r:id="rId6"/>
    <p:sldId id="942" r:id="rId7"/>
    <p:sldId id="319" r:id="rId8"/>
    <p:sldId id="326" r:id="rId9"/>
    <p:sldId id="1237" r:id="rId10"/>
    <p:sldId id="321" r:id="rId11"/>
    <p:sldId id="489" r:id="rId12"/>
    <p:sldId id="368" r:id="rId13"/>
    <p:sldId id="272" r:id="rId14"/>
    <p:sldId id="271" r:id="rId15"/>
    <p:sldId id="273" r:id="rId16"/>
    <p:sldId id="263" r:id="rId17"/>
    <p:sldId id="264" r:id="rId18"/>
    <p:sldId id="266" r:id="rId19"/>
    <p:sldId id="372" r:id="rId20"/>
    <p:sldId id="369" r:id="rId21"/>
    <p:sldId id="322" r:id="rId22"/>
  </p:sldIdLst>
  <p:sldSz cx="12192000" cy="6858000"/>
  <p:notesSz cx="6858000" cy="9144000"/>
  <p:custDataLst>
    <p:tags r:id="rId24"/>
  </p:custDataLst>
  <p:defaultText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4B2"/>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971" autoAdjust="0"/>
    <p:restoredTop sz="94660"/>
  </p:normalViewPr>
  <p:slideViewPr>
    <p:cSldViewPr snapToGrid="0">
      <p:cViewPr varScale="1">
        <p:scale>
          <a:sx n="77" d="100"/>
          <a:sy n="77" d="100"/>
        </p:scale>
        <p:origin x="2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KW"/>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5A34E59-5E79-4644-A57F-3763A60D9146}" type="datetimeFigureOut">
              <a:rPr lang="ar-KW" smtClean="0"/>
              <a:t>24/11/1444</a:t>
            </a:fld>
            <a:endParaRPr lang="ar-KW"/>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KW"/>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KW"/>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A09B4F4-F482-4901-94F0-52055464ECBF}" type="slidenum">
              <a:rPr lang="ar-KW" smtClean="0"/>
              <a:t>‹#›</a:t>
            </a:fld>
            <a:endParaRPr lang="ar-KW"/>
          </a:p>
        </p:txBody>
      </p:sp>
    </p:spTree>
    <p:extLst>
      <p:ext uri="{BB962C8B-B14F-4D97-AF65-F5344CB8AC3E}">
        <p14:creationId xmlns:p14="http://schemas.microsoft.com/office/powerpoint/2010/main" val="197838803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79274992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79274992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1C92CF5B-3294-4013-9395-06A1CB8CA79F}" type="slidenum">
              <a:rPr kumimoji="0" lang="ar-KW"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a:t>
            </a:fld>
            <a:endParaRPr kumimoji="0" lang="ar-KW"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50200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1544DF4-F74B-4931-990F-4710386FF0F9}"/>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KW"/>
          </a:p>
        </p:txBody>
      </p:sp>
      <p:sp>
        <p:nvSpPr>
          <p:cNvPr id="3" name="عنوان فرعي 2">
            <a:extLst>
              <a:ext uri="{FF2B5EF4-FFF2-40B4-BE49-F238E27FC236}">
                <a16:creationId xmlns:a16="http://schemas.microsoft.com/office/drawing/2014/main" id="{72E79F9F-BC18-4379-8465-A438BF7826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KW"/>
          </a:p>
        </p:txBody>
      </p:sp>
      <p:sp>
        <p:nvSpPr>
          <p:cNvPr id="4" name="عنصر نائب للتاريخ 3">
            <a:extLst>
              <a:ext uri="{FF2B5EF4-FFF2-40B4-BE49-F238E27FC236}">
                <a16:creationId xmlns:a16="http://schemas.microsoft.com/office/drawing/2014/main" id="{8FD9C58E-D701-4040-AA97-9D697AC6F637}"/>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5" name="عنصر نائب للتذييل 4">
            <a:extLst>
              <a:ext uri="{FF2B5EF4-FFF2-40B4-BE49-F238E27FC236}">
                <a16:creationId xmlns:a16="http://schemas.microsoft.com/office/drawing/2014/main" id="{C021ED23-48B9-4810-B724-1C744F5E41EC}"/>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3C746B29-6259-4497-8302-8100449C3349}"/>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79731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1494778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332265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276828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415877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597022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324806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112293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425459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1059456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2505366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63A8DF-45CD-41FD-AA14-71F6CAD8000A}"/>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904DBC5B-AFCE-4F4C-ABAE-9B99A544D3F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AB09F828-8F5D-4332-9E06-FF26F90FE160}"/>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5" name="عنصر نائب للتذييل 4">
            <a:extLst>
              <a:ext uri="{FF2B5EF4-FFF2-40B4-BE49-F238E27FC236}">
                <a16:creationId xmlns:a16="http://schemas.microsoft.com/office/drawing/2014/main" id="{E5835420-AEEA-4E32-BB8B-24144547DA5B}"/>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50DE6FC2-71AA-47C8-8566-05123F52E5FA}"/>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129624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810018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3364940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2003314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799127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4282382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371865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F115B50-E69F-4929-8FE5-D62F7FA3993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878E29C2-96C7-41E0-A76F-B92805DB5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a:extLst>
              <a:ext uri="{FF2B5EF4-FFF2-40B4-BE49-F238E27FC236}">
                <a16:creationId xmlns:a16="http://schemas.microsoft.com/office/drawing/2014/main" id="{9C6CAB13-9E84-4971-8DAE-1285184C6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01AAE1E-695B-434C-B3BB-3BEEFB3E6192}"/>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6" name="عنصر نائب للتذييل 5">
            <a:extLst>
              <a:ext uri="{FF2B5EF4-FFF2-40B4-BE49-F238E27FC236}">
                <a16:creationId xmlns:a16="http://schemas.microsoft.com/office/drawing/2014/main" id="{61499682-7C16-4432-9BA5-A7CC73403F8B}"/>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F5B83A11-A949-4BC6-8C0A-D077E391D31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416649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566DD9B-3620-478C-A36C-AB06EDAEBD1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صورة 2">
            <a:extLst>
              <a:ext uri="{FF2B5EF4-FFF2-40B4-BE49-F238E27FC236}">
                <a16:creationId xmlns:a16="http://schemas.microsoft.com/office/drawing/2014/main" id="{4634441F-4F15-4D09-B8D1-E0B7B794B0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a:extLst>
              <a:ext uri="{FF2B5EF4-FFF2-40B4-BE49-F238E27FC236}">
                <a16:creationId xmlns:a16="http://schemas.microsoft.com/office/drawing/2014/main" id="{9192D680-4267-421E-9BC9-EB8743E5E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A3CE306-AAA7-4190-B40F-3EB970AD5534}"/>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6" name="عنصر نائب للتذييل 5">
            <a:extLst>
              <a:ext uri="{FF2B5EF4-FFF2-40B4-BE49-F238E27FC236}">
                <a16:creationId xmlns:a16="http://schemas.microsoft.com/office/drawing/2014/main" id="{9168F6B8-5E61-49CB-85A2-8281D8D62D29}"/>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5E097E77-C62E-4EDB-9AC5-08B02A0360B6}"/>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1270700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E3F14E-B6DE-405D-9153-D710386E6125}"/>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D6E6AB5D-4FD8-4CEC-BB65-DC4A1FE2D4AA}"/>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F059EA5B-39EE-44AC-9467-651EE199EF0D}"/>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5" name="عنصر نائب للتذييل 4">
            <a:extLst>
              <a:ext uri="{FF2B5EF4-FFF2-40B4-BE49-F238E27FC236}">
                <a16:creationId xmlns:a16="http://schemas.microsoft.com/office/drawing/2014/main" id="{C49912DE-57E5-4782-B09D-DC1C9BA5342F}"/>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65A34DED-EEC6-419D-83B0-D6DA1CEAC791}"/>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76175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3824CFE-0B71-408C-B10B-6E2EEA47A572}"/>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58454778-A0D5-4741-8530-CC01AA418A7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B42732E0-6E88-4EA6-A040-DE876321F1E7}"/>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5" name="عنصر نائب للتذييل 4">
            <a:extLst>
              <a:ext uri="{FF2B5EF4-FFF2-40B4-BE49-F238E27FC236}">
                <a16:creationId xmlns:a16="http://schemas.microsoft.com/office/drawing/2014/main" id="{5CE83010-760E-43BD-B45A-FA13B5A82B9E}"/>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6E4AD869-6393-428A-BF6E-B550311FA6E9}"/>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212375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B7B26F-01A2-417F-96D7-06C23D204D20}"/>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708376D2-076B-4320-8A75-15D5C33361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55F0168-AA69-4946-AB80-1E92F8696B83}"/>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5" name="عنصر نائب للتذييل 4">
            <a:extLst>
              <a:ext uri="{FF2B5EF4-FFF2-40B4-BE49-F238E27FC236}">
                <a16:creationId xmlns:a16="http://schemas.microsoft.com/office/drawing/2014/main" id="{AC1AB52F-2A03-4A46-A376-6D3F8F62A03C}"/>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F241BF0A-D9EF-48C5-BF45-37FEDACE7F88}"/>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396612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B9182B-ACF2-8C4D-AE16-9F50D6785AF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KW"/>
          </a:p>
        </p:txBody>
      </p:sp>
      <p:sp>
        <p:nvSpPr>
          <p:cNvPr id="3" name="عنوان فرعي 2">
            <a:extLst>
              <a:ext uri="{FF2B5EF4-FFF2-40B4-BE49-F238E27FC236}">
                <a16:creationId xmlns:a16="http://schemas.microsoft.com/office/drawing/2014/main" id="{6AD5C606-ED87-2A4C-9A15-6DC362167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KW"/>
          </a:p>
        </p:txBody>
      </p:sp>
      <p:sp>
        <p:nvSpPr>
          <p:cNvPr id="4" name="عنصر نائب للتاريخ 3">
            <a:extLst>
              <a:ext uri="{FF2B5EF4-FFF2-40B4-BE49-F238E27FC236}">
                <a16:creationId xmlns:a16="http://schemas.microsoft.com/office/drawing/2014/main" id="{59A79937-4EEC-2B42-8FDF-58BDFD0AA151}"/>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940E5669-9D31-9743-8120-222B4178A3E2}"/>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6CC24C13-970D-BC46-A37D-CC66DEEEFADF}"/>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272258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F31B197-500B-6449-8B38-662B97D79D85}"/>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329FD6FD-4F53-8542-B023-EB7DF1536A4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176F8471-7DB4-2649-9F24-622BF937BEDD}"/>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09656AE3-A114-6C42-9625-A929590D611F}"/>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3B4268DA-D225-C544-8B7D-E7A6B7235F12}"/>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147981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D2F4B5-7C0C-184C-AA45-C95EEE2AAC61}"/>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5A042453-6805-6845-9166-2425F1FF78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A653586-E832-914A-A71A-CB1FDE901B9D}"/>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7E8AB84D-5BD0-7249-A07F-C6188B943FD7}"/>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AC4AB56C-9893-1A4C-AE5A-2EE9ECE8AF61}"/>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1289300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FCA51E2-48BE-B343-8361-571B0D5AB43E}"/>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74A172DC-3148-9646-A542-6F53CB80662E}"/>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a:extLst>
              <a:ext uri="{FF2B5EF4-FFF2-40B4-BE49-F238E27FC236}">
                <a16:creationId xmlns:a16="http://schemas.microsoft.com/office/drawing/2014/main" id="{2CC9FD2E-24E9-364B-8781-1117FDF07C7C}"/>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a:extLst>
              <a:ext uri="{FF2B5EF4-FFF2-40B4-BE49-F238E27FC236}">
                <a16:creationId xmlns:a16="http://schemas.microsoft.com/office/drawing/2014/main" id="{97F30435-3378-BB4E-8EED-7934353DFDD9}"/>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6" name="عنصر نائب للتذييل 5">
            <a:extLst>
              <a:ext uri="{FF2B5EF4-FFF2-40B4-BE49-F238E27FC236}">
                <a16:creationId xmlns:a16="http://schemas.microsoft.com/office/drawing/2014/main" id="{A486C6C3-7B4C-0D45-9E7F-D94489DBF4F6}"/>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D628079C-57AB-AE4F-AA2B-A9EEC24B0934}"/>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3038800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171BC2-A70F-034C-8B9B-302FBA5F7229}"/>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C05B72C8-EE96-D847-83B0-7917B853DF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E57A804F-083C-C244-8CB1-B90A8B7654CB}"/>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a:extLst>
              <a:ext uri="{FF2B5EF4-FFF2-40B4-BE49-F238E27FC236}">
                <a16:creationId xmlns:a16="http://schemas.microsoft.com/office/drawing/2014/main" id="{CDA17052-A103-2E4D-A982-79CE4DD44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ECC47600-5E41-1742-BF67-1CE423A8B55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a:extLst>
              <a:ext uri="{FF2B5EF4-FFF2-40B4-BE49-F238E27FC236}">
                <a16:creationId xmlns:a16="http://schemas.microsoft.com/office/drawing/2014/main" id="{E7ABE2D5-CD85-214C-A3AF-96687C96CCD7}"/>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8" name="عنصر نائب للتذييل 7">
            <a:extLst>
              <a:ext uri="{FF2B5EF4-FFF2-40B4-BE49-F238E27FC236}">
                <a16:creationId xmlns:a16="http://schemas.microsoft.com/office/drawing/2014/main" id="{F3EF9CBB-B69C-BB4D-BF79-4C448C22A712}"/>
              </a:ext>
            </a:extLst>
          </p:cNvPr>
          <p:cNvSpPr>
            <a:spLocks noGrp="1"/>
          </p:cNvSpPr>
          <p:nvPr>
            <p:ph type="ftr" sz="quarter" idx="11"/>
          </p:nvPr>
        </p:nvSpPr>
        <p:spPr/>
        <p:txBody>
          <a:bodyPr/>
          <a:lstStyle/>
          <a:p>
            <a:endParaRPr lang="ar-KW"/>
          </a:p>
        </p:txBody>
      </p:sp>
      <p:sp>
        <p:nvSpPr>
          <p:cNvPr id="9" name="عنصر نائب لرقم الشريحة 8">
            <a:extLst>
              <a:ext uri="{FF2B5EF4-FFF2-40B4-BE49-F238E27FC236}">
                <a16:creationId xmlns:a16="http://schemas.microsoft.com/office/drawing/2014/main" id="{3A56CFB2-0399-9D46-B95B-BF5C56129EBF}"/>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4155810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AAD674F-577A-B546-B44F-07E8E8C41123}"/>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تاريخ 2">
            <a:extLst>
              <a:ext uri="{FF2B5EF4-FFF2-40B4-BE49-F238E27FC236}">
                <a16:creationId xmlns:a16="http://schemas.microsoft.com/office/drawing/2014/main" id="{364455C3-F283-0D49-9922-9932B9F6C513}"/>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4" name="عنصر نائب للتذييل 3">
            <a:extLst>
              <a:ext uri="{FF2B5EF4-FFF2-40B4-BE49-F238E27FC236}">
                <a16:creationId xmlns:a16="http://schemas.microsoft.com/office/drawing/2014/main" id="{5F3367D3-5E31-4042-8DDC-F73218205D9F}"/>
              </a:ext>
            </a:extLst>
          </p:cNvPr>
          <p:cNvSpPr>
            <a:spLocks noGrp="1"/>
          </p:cNvSpPr>
          <p:nvPr>
            <p:ph type="ftr" sz="quarter" idx="11"/>
          </p:nvPr>
        </p:nvSpPr>
        <p:spPr/>
        <p:txBody>
          <a:bodyPr/>
          <a:lstStyle/>
          <a:p>
            <a:endParaRPr lang="ar-KW"/>
          </a:p>
        </p:txBody>
      </p:sp>
      <p:sp>
        <p:nvSpPr>
          <p:cNvPr id="5" name="عنصر نائب لرقم الشريحة 4">
            <a:extLst>
              <a:ext uri="{FF2B5EF4-FFF2-40B4-BE49-F238E27FC236}">
                <a16:creationId xmlns:a16="http://schemas.microsoft.com/office/drawing/2014/main" id="{AF04E775-4D45-A842-B8EF-EDF8B5D9F7FD}"/>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709815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339FA576-F360-3B45-ABD7-39277932796C}"/>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3" name="عنصر نائب للتذييل 2">
            <a:extLst>
              <a:ext uri="{FF2B5EF4-FFF2-40B4-BE49-F238E27FC236}">
                <a16:creationId xmlns:a16="http://schemas.microsoft.com/office/drawing/2014/main" id="{C5082AAD-D454-6D48-B994-35B17659A5FE}"/>
              </a:ext>
            </a:extLst>
          </p:cNvPr>
          <p:cNvSpPr>
            <a:spLocks noGrp="1"/>
          </p:cNvSpPr>
          <p:nvPr>
            <p:ph type="ftr" sz="quarter" idx="11"/>
          </p:nvPr>
        </p:nvSpPr>
        <p:spPr/>
        <p:txBody>
          <a:bodyPr/>
          <a:lstStyle/>
          <a:p>
            <a:endParaRPr lang="ar-KW"/>
          </a:p>
        </p:txBody>
      </p:sp>
      <p:sp>
        <p:nvSpPr>
          <p:cNvPr id="4" name="عنصر نائب لرقم الشريحة 3">
            <a:extLst>
              <a:ext uri="{FF2B5EF4-FFF2-40B4-BE49-F238E27FC236}">
                <a16:creationId xmlns:a16="http://schemas.microsoft.com/office/drawing/2014/main" id="{7AFCF5F1-B926-A54B-9251-E7FC6AEF6C53}"/>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3332903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79E22C4-73B2-0949-9C0D-3725E7AF7A7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27AC30B1-4BFA-B341-954A-F13ABA834C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a:extLst>
              <a:ext uri="{FF2B5EF4-FFF2-40B4-BE49-F238E27FC236}">
                <a16:creationId xmlns:a16="http://schemas.microsoft.com/office/drawing/2014/main" id="{DBA260EA-5641-ED46-943D-85BC811A7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C118577A-FD0C-C94A-9F8E-D9F92B8E2EF2}"/>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6" name="عنصر نائب للتذييل 5">
            <a:extLst>
              <a:ext uri="{FF2B5EF4-FFF2-40B4-BE49-F238E27FC236}">
                <a16:creationId xmlns:a16="http://schemas.microsoft.com/office/drawing/2014/main" id="{E61922EB-EF49-AA4E-8FA3-AE902AF2F335}"/>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172FAE31-4097-A447-B8F6-C4E869CFFB2F}"/>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582366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AFC90B3-145B-6547-800C-F0BB71BEA2F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صورة 2">
            <a:extLst>
              <a:ext uri="{FF2B5EF4-FFF2-40B4-BE49-F238E27FC236}">
                <a16:creationId xmlns:a16="http://schemas.microsoft.com/office/drawing/2014/main" id="{700C67BE-7D27-7446-9761-EDBD0A9548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a:extLst>
              <a:ext uri="{FF2B5EF4-FFF2-40B4-BE49-F238E27FC236}">
                <a16:creationId xmlns:a16="http://schemas.microsoft.com/office/drawing/2014/main" id="{53DAB1B4-4EF9-8C45-B720-6889B757B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084434F-109D-3E40-9888-2EFFA5ED5B9D}"/>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6" name="عنصر نائب للتذييل 5">
            <a:extLst>
              <a:ext uri="{FF2B5EF4-FFF2-40B4-BE49-F238E27FC236}">
                <a16:creationId xmlns:a16="http://schemas.microsoft.com/office/drawing/2014/main" id="{9FB4D4CB-AFD7-4B44-877F-6128EE3D7067}"/>
              </a:ext>
            </a:extLst>
          </p:cNvPr>
          <p:cNvSpPr>
            <a:spLocks noGrp="1"/>
          </p:cNvSpPr>
          <p:nvPr>
            <p:ph type="ftr" sz="quarter" idx="11"/>
          </p:nvPr>
        </p:nvSpPr>
        <p:spPr/>
        <p:txBody>
          <a:bodyPr/>
          <a:lstStyle/>
          <a:p>
            <a:endParaRPr lang="ar-KW"/>
          </a:p>
        </p:txBody>
      </p:sp>
      <p:sp>
        <p:nvSpPr>
          <p:cNvPr id="7" name="عنصر نائب لرقم الشريحة 6">
            <a:extLst>
              <a:ext uri="{FF2B5EF4-FFF2-40B4-BE49-F238E27FC236}">
                <a16:creationId xmlns:a16="http://schemas.microsoft.com/office/drawing/2014/main" id="{E877FB85-0855-E441-8FC7-C85A4A0B1BA0}"/>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4121437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6717CD-A8E3-BF4E-86B2-E512D2CBCB0C}"/>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9DA6EADF-EF16-5740-AA30-1DE1319A2FA0}"/>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A45AFE9B-D90B-814E-AC0C-020E227056D3}"/>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EE3D254D-5389-5548-A16B-F9F8A20D6738}"/>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66288B49-FE50-CC43-8BA4-9C6FCD112B9E}"/>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2925841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9A2989-8510-42DB-A2F8-1429A3014E09}"/>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621C3815-4BAE-4DA4-A5BD-7C0932F77CC6}"/>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a:extLst>
              <a:ext uri="{FF2B5EF4-FFF2-40B4-BE49-F238E27FC236}">
                <a16:creationId xmlns:a16="http://schemas.microsoft.com/office/drawing/2014/main" id="{7BBE2907-BEA3-4B02-9E8E-B22A5FD90B67}"/>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a:extLst>
              <a:ext uri="{FF2B5EF4-FFF2-40B4-BE49-F238E27FC236}">
                <a16:creationId xmlns:a16="http://schemas.microsoft.com/office/drawing/2014/main" id="{9CAC4A46-3E7E-49FC-BBA9-E7B439733007}"/>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6" name="عنصر نائب للتذييل 5">
            <a:extLst>
              <a:ext uri="{FF2B5EF4-FFF2-40B4-BE49-F238E27FC236}">
                <a16:creationId xmlns:a16="http://schemas.microsoft.com/office/drawing/2014/main" id="{8A324771-D6DE-4498-A152-1A38FEA671DE}"/>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B00937E7-E3EA-4A02-B5D0-99F773EC8F72}"/>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2463207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5791C9B5-9071-1D45-BB6F-F598687C1E7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48CACEBD-4057-FB44-886A-0D4D9A5B4FD8}"/>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D48B18E8-A6F7-AE49-B4DC-89D2F4C5452D}"/>
              </a:ext>
            </a:extLst>
          </p:cNvPr>
          <p:cNvSpPr>
            <a:spLocks noGrp="1"/>
          </p:cNvSpPr>
          <p:nvPr>
            <p:ph type="dt" sz="half" idx="10"/>
          </p:nvPr>
        </p:nvSpPr>
        <p:spPr/>
        <p:txBody>
          <a:bodyPr/>
          <a:lstStyle/>
          <a:p>
            <a:fld id="{6B0077B5-3FF5-D642-A7FF-54F031E71970}"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B9F3D2F5-B666-794D-9210-B7F46C7762BE}"/>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8C78B241-C52D-4F46-8C06-1415B46947BB}"/>
              </a:ext>
            </a:extLst>
          </p:cNvPr>
          <p:cNvSpPr>
            <a:spLocks noGrp="1"/>
          </p:cNvSpPr>
          <p:nvPr>
            <p:ph type="sldNum" sz="quarter" idx="12"/>
          </p:nvPr>
        </p:nvSpPr>
        <p:spPr/>
        <p:txBody>
          <a:bodyPr/>
          <a:lstStyle/>
          <a:p>
            <a:fld id="{155FCF16-A447-EE41-8CD6-39726E946C47}" type="slidenum">
              <a:rPr lang="ar-KW" smtClean="0"/>
              <a:t>‹#›</a:t>
            </a:fld>
            <a:endParaRPr lang="ar-KW"/>
          </a:p>
        </p:txBody>
      </p:sp>
    </p:spTree>
    <p:extLst>
      <p:ext uri="{BB962C8B-B14F-4D97-AF65-F5344CB8AC3E}">
        <p14:creationId xmlns:p14="http://schemas.microsoft.com/office/powerpoint/2010/main" val="1302226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78260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82468-E3A4-4AC7-89A0-D05569BF7E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0A7A1-9C38-45CE-B6D5-4DF76F4A22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EFDF94-5682-4AAD-B3F1-07D2E4D7310B}"/>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5" name="Footer Placeholder 4">
            <a:extLst>
              <a:ext uri="{FF2B5EF4-FFF2-40B4-BE49-F238E27FC236}">
                <a16:creationId xmlns:a16="http://schemas.microsoft.com/office/drawing/2014/main" id="{3379B1D8-82FD-4EED-A054-C1AB9CDE8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8B965-02EC-4DE0-ABE5-AADF61FB428E}"/>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2235458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7181-E3FE-4368-9A15-57E137C2A1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69E8B-6CD7-42C7-8A75-5E904DD50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5860A-CA51-4D2E-AC6F-5AA5DA0A2511}"/>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5" name="Footer Placeholder 4">
            <a:extLst>
              <a:ext uri="{FF2B5EF4-FFF2-40B4-BE49-F238E27FC236}">
                <a16:creationId xmlns:a16="http://schemas.microsoft.com/office/drawing/2014/main" id="{2AD9C609-AFDB-4ED9-9492-58EE34104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2F75D-9891-4202-A653-4D39A0731AE2}"/>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1718044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0E05-4828-42F4-9615-2F610E14AF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FF761-025C-4C4C-BCAE-40C43F1AAF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0AFF58-0BEB-47DF-99E4-DD2049525AB5}"/>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5" name="Footer Placeholder 4">
            <a:extLst>
              <a:ext uri="{FF2B5EF4-FFF2-40B4-BE49-F238E27FC236}">
                <a16:creationId xmlns:a16="http://schemas.microsoft.com/office/drawing/2014/main" id="{6DF6EF59-7389-4124-9B3E-35037B33A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98F7E-68D8-4CFF-9290-F85AD360EA82}"/>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4282168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D98F-F96C-44B1-8DDF-0557967DF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D6493A-0297-4F70-AD2D-C1A4FC721E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E29AC6-278C-4B6D-8A75-B03EAFD846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6DA3F-37B9-4917-A8D5-96507EDCD278}"/>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6" name="Footer Placeholder 5">
            <a:extLst>
              <a:ext uri="{FF2B5EF4-FFF2-40B4-BE49-F238E27FC236}">
                <a16:creationId xmlns:a16="http://schemas.microsoft.com/office/drawing/2014/main" id="{E8042F60-E8D8-4CF2-9792-DDEFFF2F0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94A48-2371-4B0F-88B9-7F7870D32DFD}"/>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2288248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4C9B-3C19-4017-89D4-3D5BF5F4C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C2CC5-F2CD-4920-8102-FDA5898CE7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9DE911-BF8E-45C6-B678-B4FF8E255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C3488A-8396-4B4F-B553-2F37A39A6D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85708-89DB-4AAB-9603-0F205E8312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CD00BE-4341-4C61-9881-872B4ED04896}"/>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8" name="Footer Placeholder 7">
            <a:extLst>
              <a:ext uri="{FF2B5EF4-FFF2-40B4-BE49-F238E27FC236}">
                <a16:creationId xmlns:a16="http://schemas.microsoft.com/office/drawing/2014/main" id="{89F04839-7BCE-4295-87D5-D0AE5EDBBA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2EE278-330E-476C-A27F-324E465A33E3}"/>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2532473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7176-D2FF-4EB3-BB91-50EAD6E435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C4BB16-1E8A-4769-8B78-03417FD58938}"/>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4" name="Footer Placeholder 3">
            <a:extLst>
              <a:ext uri="{FF2B5EF4-FFF2-40B4-BE49-F238E27FC236}">
                <a16:creationId xmlns:a16="http://schemas.microsoft.com/office/drawing/2014/main" id="{FAD92854-C2CC-4F79-B622-53E221B29B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0F2A37-E3BD-4E99-8E9E-B12E7DA92879}"/>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362774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91E4B-4098-4ACF-951D-7376A25D72DA}"/>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3" name="Footer Placeholder 2">
            <a:extLst>
              <a:ext uri="{FF2B5EF4-FFF2-40B4-BE49-F238E27FC236}">
                <a16:creationId xmlns:a16="http://schemas.microsoft.com/office/drawing/2014/main" id="{9BBCAAA0-7BB1-4222-874E-67A1DE630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5DE465-D59A-4C55-9EB8-0FA8B7C056A3}"/>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462368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0B4F-1085-452D-9D96-F00A2B741C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D1695-F47A-40D1-AEC4-6803D76EB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E5C2B6-ADBE-4851-ADBD-125E52521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4FFFD-2E58-4148-8FFF-0FB836E5B012}"/>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6" name="Footer Placeholder 5">
            <a:extLst>
              <a:ext uri="{FF2B5EF4-FFF2-40B4-BE49-F238E27FC236}">
                <a16:creationId xmlns:a16="http://schemas.microsoft.com/office/drawing/2014/main" id="{259E2E8B-C774-4DEA-A73B-38CE575B9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C69B4-7C4E-4E80-90F8-8D61C9F70987}"/>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208551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B632470-E001-4B1B-B2E7-230FA5D1409C}"/>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B2946536-5958-47CE-9DE7-3433249FB0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A8AB7F03-1168-49EB-B2C4-F34E506B589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a:extLst>
              <a:ext uri="{FF2B5EF4-FFF2-40B4-BE49-F238E27FC236}">
                <a16:creationId xmlns:a16="http://schemas.microsoft.com/office/drawing/2014/main" id="{B11A6FCA-458A-4095-88AB-94F63B3FE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ED7C90AE-E199-42E7-89C6-339229F61607}"/>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a:extLst>
              <a:ext uri="{FF2B5EF4-FFF2-40B4-BE49-F238E27FC236}">
                <a16:creationId xmlns:a16="http://schemas.microsoft.com/office/drawing/2014/main" id="{427B22E6-EACB-460D-9C21-9AC88D88B503}"/>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8" name="عنصر نائب للتذييل 7">
            <a:extLst>
              <a:ext uri="{FF2B5EF4-FFF2-40B4-BE49-F238E27FC236}">
                <a16:creationId xmlns:a16="http://schemas.microsoft.com/office/drawing/2014/main" id="{6950E30E-330B-42FB-B787-085091AE5788}"/>
              </a:ext>
            </a:extLst>
          </p:cNvPr>
          <p:cNvSpPr>
            <a:spLocks noGrp="1"/>
          </p:cNvSpPr>
          <p:nvPr>
            <p:ph type="ftr" sz="quarter" idx="11"/>
          </p:nvPr>
        </p:nvSpPr>
        <p:spPr/>
        <p:txBody>
          <a:bodyPr/>
          <a:lstStyle/>
          <a:p>
            <a:endParaRPr lang="ar-EG"/>
          </a:p>
        </p:txBody>
      </p:sp>
      <p:sp>
        <p:nvSpPr>
          <p:cNvPr id="9" name="عنصر نائب لرقم الشريحة 8">
            <a:extLst>
              <a:ext uri="{FF2B5EF4-FFF2-40B4-BE49-F238E27FC236}">
                <a16:creationId xmlns:a16="http://schemas.microsoft.com/office/drawing/2014/main" id="{94B7AD27-8CA6-4982-8F3A-976ACFD73F9D}"/>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26232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A11E-83C5-4040-B920-1F92ED0C1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41F273-91F0-46E5-B93A-868AD8BD6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DB6E77-6524-4678-AE8C-36F9321AC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29807-10E9-4218-A314-B5F0986A1DA8}"/>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6" name="Footer Placeholder 5">
            <a:extLst>
              <a:ext uri="{FF2B5EF4-FFF2-40B4-BE49-F238E27FC236}">
                <a16:creationId xmlns:a16="http://schemas.microsoft.com/office/drawing/2014/main" id="{A26C753C-1CFB-4410-BFC4-4DFC10838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8F1A1-DB37-414E-AA92-53BE7081C471}"/>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2246657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4158-CE49-48FE-A4E8-444E441A7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C0E19-86E3-46EB-BB4E-BE32BC8463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DC59E-BC80-4A69-8D06-9DDFEAD8166C}"/>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5" name="Footer Placeholder 4">
            <a:extLst>
              <a:ext uri="{FF2B5EF4-FFF2-40B4-BE49-F238E27FC236}">
                <a16:creationId xmlns:a16="http://schemas.microsoft.com/office/drawing/2014/main" id="{E01C2B49-746E-4468-90AD-0A9F75F97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47DF1-3BBC-45BE-B6C4-A8A43ECD793C}"/>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2941329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73347C-58DA-4331-8585-C833F7D1BC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D00D7C-EBE2-4AF9-9DAD-0CB35A5EE1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DD14E-865B-41A5-AB3D-12031CBBB80B}"/>
              </a:ext>
            </a:extLst>
          </p:cNvPr>
          <p:cNvSpPr>
            <a:spLocks noGrp="1"/>
          </p:cNvSpPr>
          <p:nvPr>
            <p:ph type="dt" sz="half" idx="10"/>
          </p:nvPr>
        </p:nvSpPr>
        <p:spPr/>
        <p:txBody>
          <a:bodyPr/>
          <a:lstStyle/>
          <a:p>
            <a:fld id="{10D45C68-AE4B-4536-B3AF-827C6C75E4B6}" type="datetimeFigureOut">
              <a:rPr lang="en-US" smtClean="0"/>
              <a:t>6/12/2023</a:t>
            </a:fld>
            <a:endParaRPr lang="en-US"/>
          </a:p>
        </p:txBody>
      </p:sp>
      <p:sp>
        <p:nvSpPr>
          <p:cNvPr id="5" name="Footer Placeholder 4">
            <a:extLst>
              <a:ext uri="{FF2B5EF4-FFF2-40B4-BE49-F238E27FC236}">
                <a16:creationId xmlns:a16="http://schemas.microsoft.com/office/drawing/2014/main" id="{FF0CACB2-D02C-441A-937B-4D1505E2D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DB6FB-AB7B-43CE-99F2-FFFD4201521D}"/>
              </a:ext>
            </a:extLst>
          </p:cNvPr>
          <p:cNvSpPr>
            <a:spLocks noGrp="1"/>
          </p:cNvSpPr>
          <p:nvPr>
            <p:ph type="sldNum" sz="quarter" idx="12"/>
          </p:nvPr>
        </p:nvSpPr>
        <p:spPr/>
        <p:txBody>
          <a:bodyPr/>
          <a:lstStyle/>
          <a:p>
            <a:fld id="{55B8379B-C1C8-4CD0-AC15-E41E3D9BBC6A}" type="slidenum">
              <a:rPr lang="en-US" smtClean="0"/>
              <a:t>‹#›</a:t>
            </a:fld>
            <a:endParaRPr lang="en-US"/>
          </a:p>
        </p:txBody>
      </p:sp>
    </p:spTree>
    <p:extLst>
      <p:ext uri="{BB962C8B-B14F-4D97-AF65-F5344CB8AC3E}">
        <p14:creationId xmlns:p14="http://schemas.microsoft.com/office/powerpoint/2010/main" val="2819477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9769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988E2D7-9676-40BF-B4A5-AAC5E3BF367A}"/>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تاريخ 2">
            <a:extLst>
              <a:ext uri="{FF2B5EF4-FFF2-40B4-BE49-F238E27FC236}">
                <a16:creationId xmlns:a16="http://schemas.microsoft.com/office/drawing/2014/main" id="{88896CF0-BD28-4B11-AF54-CB4F9C3F1EB4}"/>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4" name="عنصر نائب للتذييل 3">
            <a:extLst>
              <a:ext uri="{FF2B5EF4-FFF2-40B4-BE49-F238E27FC236}">
                <a16:creationId xmlns:a16="http://schemas.microsoft.com/office/drawing/2014/main" id="{9C3E4201-DE59-4FD4-8378-C9CF0AE9736F}"/>
              </a:ext>
            </a:extLst>
          </p:cNvPr>
          <p:cNvSpPr>
            <a:spLocks noGrp="1"/>
          </p:cNvSpPr>
          <p:nvPr>
            <p:ph type="ftr" sz="quarter" idx="11"/>
          </p:nvPr>
        </p:nvSpPr>
        <p:spPr/>
        <p:txBody>
          <a:bodyPr/>
          <a:lstStyle/>
          <a:p>
            <a:endParaRPr lang="ar-EG"/>
          </a:p>
        </p:txBody>
      </p:sp>
      <p:sp>
        <p:nvSpPr>
          <p:cNvPr id="5" name="عنصر نائب لرقم الشريحة 4">
            <a:extLst>
              <a:ext uri="{FF2B5EF4-FFF2-40B4-BE49-F238E27FC236}">
                <a16:creationId xmlns:a16="http://schemas.microsoft.com/office/drawing/2014/main" id="{FE0198CE-CB2A-4CAA-86A2-3E202343F492}"/>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219694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27975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8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182573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82D50B6-4F3E-49F5-B284-4E1871FAD118}"/>
              </a:ext>
            </a:extLst>
          </p:cNvPr>
          <p:cNvSpPr>
            <a:spLocks noGrp="1"/>
          </p:cNvSpPr>
          <p:nvPr>
            <p:ph type="dt" sz="half" idx="10"/>
          </p:nvPr>
        </p:nvSpPr>
        <p:spPr/>
        <p:txBody>
          <a:bodyPr/>
          <a:lstStyle/>
          <a:p>
            <a:fld id="{6C5EFB13-0EEF-444C-AE1A-DDF28462FC63}" type="datetimeFigureOut">
              <a:rPr lang="ar-EG" smtClean="0"/>
              <a:t>24/11/1444</a:t>
            </a:fld>
            <a:endParaRPr lang="ar-EG"/>
          </a:p>
        </p:txBody>
      </p:sp>
      <p:sp>
        <p:nvSpPr>
          <p:cNvPr id="3" name="عنصر نائب للتذييل 2">
            <a:extLst>
              <a:ext uri="{FF2B5EF4-FFF2-40B4-BE49-F238E27FC236}">
                <a16:creationId xmlns:a16="http://schemas.microsoft.com/office/drawing/2014/main" id="{E7B07B27-4F10-4EE7-83B9-B994C3BF872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B1D52F2A-4F03-44AA-B854-14D5937D855E}"/>
              </a:ext>
            </a:extLst>
          </p:cNvPr>
          <p:cNvSpPr>
            <a:spLocks noGrp="1"/>
          </p:cNvSpPr>
          <p:nvPr>
            <p:ph type="sldNum" sz="quarter" idx="12"/>
          </p:nvPr>
        </p:nvSpPr>
        <p:spPr/>
        <p:txBody>
          <a:bodyPr/>
          <a:lstStyle/>
          <a:p>
            <a:fld id="{3F3A32EC-8C0E-4B30-A6F3-0C4753A4F18A}" type="slidenum">
              <a:rPr lang="ar-EG" smtClean="0"/>
              <a:t>‹#›</a:t>
            </a:fld>
            <a:endParaRPr lang="ar-EG"/>
          </a:p>
        </p:txBody>
      </p:sp>
    </p:spTree>
    <p:extLst>
      <p:ext uri="{BB962C8B-B14F-4D97-AF65-F5344CB8AC3E}">
        <p14:creationId xmlns:p14="http://schemas.microsoft.com/office/powerpoint/2010/main" val="945250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1" name="breeze.wav"/>
          </p:stSnd>
        </p:sndAc>
      </p:transition>
    </mc:Choice>
    <mc:Fallback xmlns="">
      <p:transition spd="slow">
        <p:fade/>
        <p:sndAc>
          <p:stSnd>
            <p:snd r:embed="rId3" name="breez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audio" Target="../media/audio1.wav"/><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C42EE75B-0204-4FCF-B3D2-C14D9901B86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41BA9660-3842-4CC1-804A-AB9C7C2C04E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88C092F0-9049-4ED0-8C2B-8F062FCC793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C5EFB13-0EEF-444C-AE1A-DDF28462FC63}" type="datetimeFigureOut">
              <a:rPr lang="ar-EG" smtClean="0"/>
              <a:t>24/11/1444</a:t>
            </a:fld>
            <a:endParaRPr lang="ar-EG"/>
          </a:p>
        </p:txBody>
      </p:sp>
      <p:sp>
        <p:nvSpPr>
          <p:cNvPr id="5" name="عنصر نائب للتذييل 4">
            <a:extLst>
              <a:ext uri="{FF2B5EF4-FFF2-40B4-BE49-F238E27FC236}">
                <a16:creationId xmlns:a16="http://schemas.microsoft.com/office/drawing/2014/main" id="{40E7EBD3-8B5D-4901-BD17-7346BFB990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a:extLst>
              <a:ext uri="{FF2B5EF4-FFF2-40B4-BE49-F238E27FC236}">
                <a16:creationId xmlns:a16="http://schemas.microsoft.com/office/drawing/2014/main" id="{DA3363C3-5D2D-4AAC-9A11-85E9463B2D2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F3A32EC-8C0E-4B30-A6F3-0C4753A4F18A}" type="slidenum">
              <a:rPr lang="ar-EG" smtClean="0"/>
              <a:t>‹#›</a:t>
            </a:fld>
            <a:endParaRPr lang="ar-EG"/>
          </a:p>
        </p:txBody>
      </p:sp>
    </p:spTree>
    <p:extLst>
      <p:ext uri="{BB962C8B-B14F-4D97-AF65-F5344CB8AC3E}">
        <p14:creationId xmlns:p14="http://schemas.microsoft.com/office/powerpoint/2010/main" val="1881160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6" r:id="rId21"/>
    <p:sldLayoutId id="2147483705" r:id="rId22"/>
    <p:sldLayoutId id="2147483704" r:id="rId23"/>
    <p:sldLayoutId id="2147483703" r:id="rId24"/>
    <p:sldLayoutId id="2147483690" r:id="rId25"/>
    <p:sldLayoutId id="2147483686" r:id="rId26"/>
    <p:sldLayoutId id="2147483687" r:id="rId27"/>
    <p:sldLayoutId id="2147483688" r:id="rId28"/>
    <p:sldLayoutId id="2147483689" r:id="rId29"/>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1" name="breeze.wav"/>
          </p:stSnd>
        </p:sndAc>
      </p:transition>
    </mc:Choice>
    <mc:Fallback xmlns="">
      <p:transition spd="slow">
        <p:fade/>
        <p:sndAc>
          <p:stSnd>
            <p:snd r:embed="rId33" name="breeze.wav"/>
          </p:stSnd>
        </p:sndAc>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F106322-E262-6F49-9393-34558FDEB25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34631F37-F617-6B4A-8107-8B999BD73B0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191F4330-07A2-DD45-A03D-111DF324F88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B0077B5-3FF5-D642-A7FF-54F031E71970}" type="datetimeFigureOut">
              <a:rPr lang="ar-KW" smtClean="0"/>
              <a:t>24/11/1444</a:t>
            </a:fld>
            <a:endParaRPr lang="ar-KW"/>
          </a:p>
        </p:txBody>
      </p:sp>
      <p:sp>
        <p:nvSpPr>
          <p:cNvPr id="5" name="عنصر نائب للتذييل 4">
            <a:extLst>
              <a:ext uri="{FF2B5EF4-FFF2-40B4-BE49-F238E27FC236}">
                <a16:creationId xmlns:a16="http://schemas.microsoft.com/office/drawing/2014/main" id="{2290E2AE-A8CD-8343-8F45-B23C2AE2E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p>
        </p:txBody>
      </p:sp>
      <p:sp>
        <p:nvSpPr>
          <p:cNvPr id="6" name="عنصر نائب لرقم الشريحة 5">
            <a:extLst>
              <a:ext uri="{FF2B5EF4-FFF2-40B4-BE49-F238E27FC236}">
                <a16:creationId xmlns:a16="http://schemas.microsoft.com/office/drawing/2014/main" id="{642D6856-E39D-7940-BC99-80841C0A0C8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55FCF16-A447-EE41-8CD6-39726E946C47}" type="slidenum">
              <a:rPr lang="ar-KW" smtClean="0"/>
              <a:t>‹#›</a:t>
            </a:fld>
            <a:endParaRPr lang="ar-KW"/>
          </a:p>
        </p:txBody>
      </p:sp>
    </p:spTree>
    <p:extLst>
      <p:ext uri="{BB962C8B-B14F-4D97-AF65-F5344CB8AC3E}">
        <p14:creationId xmlns:p14="http://schemas.microsoft.com/office/powerpoint/2010/main" val="254550506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E7211-A09E-4BC1-A9BF-E1295324F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E359FB-075F-418B-9EBB-FDA8036C2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5AE87-B468-4437-BE14-9A22EB331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45C68-AE4B-4536-B3AF-827C6C75E4B6}" type="datetimeFigureOut">
              <a:rPr lang="en-US" smtClean="0"/>
              <a:t>6/12/2023</a:t>
            </a:fld>
            <a:endParaRPr lang="en-US"/>
          </a:p>
        </p:txBody>
      </p:sp>
      <p:sp>
        <p:nvSpPr>
          <p:cNvPr id="5" name="Footer Placeholder 4">
            <a:extLst>
              <a:ext uri="{FF2B5EF4-FFF2-40B4-BE49-F238E27FC236}">
                <a16:creationId xmlns:a16="http://schemas.microsoft.com/office/drawing/2014/main" id="{C0433A2E-DB2B-4C1D-BB81-55EE1AA42E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33C046-65CC-4179-9273-FC5433685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8379B-C1C8-4CD0-AC15-E41E3D9BBC6A}" type="slidenum">
              <a:rPr lang="en-US" smtClean="0"/>
              <a:t>‹#›</a:t>
            </a:fld>
            <a:endParaRPr lang="en-US"/>
          </a:p>
        </p:txBody>
      </p:sp>
    </p:spTree>
    <p:extLst>
      <p:ext uri="{BB962C8B-B14F-4D97-AF65-F5344CB8AC3E}">
        <p14:creationId xmlns:p14="http://schemas.microsoft.com/office/powerpoint/2010/main" val="21478230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8.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4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48.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48.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slide" Target="slide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gif"/><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الرسومات, الخط, نص, قصاصة فنية&#10;&#10;تم إنشاء الوصف تلقائياً">
            <a:extLst>
              <a:ext uri="{FF2B5EF4-FFF2-40B4-BE49-F238E27FC236}">
                <a16:creationId xmlns:a16="http://schemas.microsoft.com/office/drawing/2014/main" id="{3C621AC1-C3B8-F56C-817B-17B8D3D3D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428750"/>
            <a:ext cx="5715000" cy="4000500"/>
          </a:xfrm>
          <a:prstGeom prst="rect">
            <a:avLst/>
          </a:prstGeom>
        </p:spPr>
      </p:pic>
    </p:spTree>
    <p:extLst>
      <p:ext uri="{BB962C8B-B14F-4D97-AF65-F5344CB8AC3E}">
        <p14:creationId xmlns:p14="http://schemas.microsoft.com/office/powerpoint/2010/main" val="75051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breeze.wav"/>
          </p:stSnd>
        </p:sndAc>
      </p:transition>
    </mc:Choice>
    <mc:Fallback xmlns="">
      <p:transition spd="slow">
        <p:fade/>
        <p:sndAc>
          <p:stSnd>
            <p:snd r:embed="rId4" name="breez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Related image">
            <a:extLst>
              <a:ext uri="{FF2B5EF4-FFF2-40B4-BE49-F238E27FC236}">
                <a16:creationId xmlns:a16="http://schemas.microsoft.com/office/drawing/2014/main" id="{01F7B6DF-7F42-4705-82F0-8CED2A280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1419226"/>
            <a:ext cx="76962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E0D02D-B315-4AE1-81EF-17A24B6CEB44}"/>
              </a:ext>
            </a:extLst>
          </p:cNvPr>
          <p:cNvSpPr txBox="1"/>
          <p:nvPr/>
        </p:nvSpPr>
        <p:spPr>
          <a:xfrm>
            <a:off x="2444751" y="3778250"/>
            <a:ext cx="7377113" cy="769938"/>
          </a:xfrm>
          <a:prstGeom prst="rect">
            <a:avLst/>
          </a:prstGeom>
          <a:solidFill>
            <a:srgbClr val="00FF99"/>
          </a:solidFill>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ar-SA" sz="4400" b="1" dirty="0"/>
              <a:t>- أراعي الترابط و الوضوح و السلامة .</a:t>
            </a:r>
            <a:endParaRPr lang="en-US" sz="4400" b="1" dirty="0"/>
          </a:p>
        </p:txBody>
      </p:sp>
      <p:pic>
        <p:nvPicPr>
          <p:cNvPr id="28676" name="صورة 12" descr="IMG_2287.PNG">
            <a:extLst>
              <a:ext uri="{FF2B5EF4-FFF2-40B4-BE49-F238E27FC236}">
                <a16:creationId xmlns:a16="http://schemas.microsoft.com/office/drawing/2014/main" id="{48749264-0C92-4641-9F84-841F75614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39" t="8888" r="2753" b="77779"/>
          <a:stretch>
            <a:fillRect/>
          </a:stretch>
        </p:blipFill>
        <p:spPr bwMode="auto">
          <a:xfrm>
            <a:off x="1549400" y="9525"/>
            <a:ext cx="903605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 result for ‫يكتب كرتوب‬‎">
            <a:extLst>
              <a:ext uri="{FF2B5EF4-FFF2-40B4-BE49-F238E27FC236}">
                <a16:creationId xmlns:a16="http://schemas.microsoft.com/office/drawing/2014/main" id="{0ADB8B94-3D5E-4AFE-9E22-994506668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22"/>
          <a:stretch>
            <a:fillRect/>
          </a:stretch>
        </p:blipFill>
        <p:spPr bwMode="auto">
          <a:xfrm>
            <a:off x="6934200" y="1"/>
            <a:ext cx="34671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Related image">
            <a:extLst>
              <a:ext uri="{FF2B5EF4-FFF2-40B4-BE49-F238E27FC236}">
                <a16:creationId xmlns:a16="http://schemas.microsoft.com/office/drawing/2014/main" id="{570EAEC5-E503-49B3-BA64-648B699BB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089151"/>
            <a:ext cx="346392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Image result for ‫يكتب كرتوب‬‎">
            <a:extLst>
              <a:ext uri="{FF2B5EF4-FFF2-40B4-BE49-F238E27FC236}">
                <a16:creationId xmlns:a16="http://schemas.microsoft.com/office/drawing/2014/main" id="{47962EB2-3509-4815-8790-F7E470114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3441701"/>
            <a:ext cx="3344863"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1">
            <a:extLst>
              <a:ext uri="{FF2B5EF4-FFF2-40B4-BE49-F238E27FC236}">
                <a16:creationId xmlns:a16="http://schemas.microsoft.com/office/drawing/2014/main" id="{EA4990AD-1638-48CA-B914-0E36B8DCFA76}"/>
              </a:ext>
            </a:extLst>
          </p:cNvPr>
          <p:cNvSpPr/>
          <p:nvPr/>
        </p:nvSpPr>
        <p:spPr>
          <a:xfrm>
            <a:off x="1416050" y="966788"/>
            <a:ext cx="6840538" cy="1143000"/>
          </a:xfrm>
          <a:prstGeom prst="cloud">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ar-SA" sz="4400" b="1" dirty="0">
                <a:solidFill>
                  <a:srgbClr val="FF0000"/>
                </a:solidFill>
              </a:rPr>
              <a:t>أراعي جودة الأسلوب </a:t>
            </a:r>
            <a:endParaRPr lang="en-US" sz="4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 result for ‫يكتب كرتوب‬‎">
            <a:extLst>
              <a:ext uri="{FF2B5EF4-FFF2-40B4-BE49-F238E27FC236}">
                <a16:creationId xmlns:a16="http://schemas.microsoft.com/office/drawing/2014/main" id="{58AB90B9-D48D-485A-89DC-C0E13F7E7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62"/>
          <a:stretch>
            <a:fillRect/>
          </a:stretch>
        </p:blipFill>
        <p:spPr bwMode="auto">
          <a:xfrm>
            <a:off x="1676400" y="14288"/>
            <a:ext cx="88392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C1C1035-350D-40F1-9652-95A593DAEDD2}"/>
              </a:ext>
            </a:extLst>
          </p:cNvPr>
          <p:cNvSpPr txBox="1"/>
          <p:nvPr/>
        </p:nvSpPr>
        <p:spPr>
          <a:xfrm>
            <a:off x="5159376" y="836614"/>
            <a:ext cx="3870325" cy="76993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ar-SA" sz="4400" b="1" dirty="0">
                <a:solidFill>
                  <a:srgbClr val="FF0000"/>
                </a:solidFill>
              </a:rPr>
              <a:t>أراعي جودة الخط . </a:t>
            </a:r>
            <a:endParaRPr lang="en-US" sz="4400" b="1" dirty="0">
              <a:solidFill>
                <a:srgbClr val="FF0000"/>
              </a:solidFill>
            </a:endParaRPr>
          </a:p>
        </p:txBody>
      </p:sp>
      <p:pic>
        <p:nvPicPr>
          <p:cNvPr id="30724" name="Picture 4" descr="Image result for ‫يكتب كرتون‬‎">
            <a:extLst>
              <a:ext uri="{FF2B5EF4-FFF2-40B4-BE49-F238E27FC236}">
                <a16:creationId xmlns:a16="http://schemas.microsoft.com/office/drawing/2014/main" id="{0B1CB6A9-A907-4592-B376-84A2EC673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79" r="47906" b="79013"/>
          <a:stretch>
            <a:fillRect/>
          </a:stretch>
        </p:blipFill>
        <p:spPr bwMode="auto">
          <a:xfrm>
            <a:off x="4960938" y="1879600"/>
            <a:ext cx="2474912"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Image result for ‫علامات الترقيم‬‎">
            <a:extLst>
              <a:ext uri="{FF2B5EF4-FFF2-40B4-BE49-F238E27FC236}">
                <a16:creationId xmlns:a16="http://schemas.microsoft.com/office/drawing/2014/main" id="{B4024E20-69AA-453C-8EB8-04BD5529E9F2}"/>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l" rtl="0" eaLnBrk="1" hangingPunct="1">
              <a:lnSpc>
                <a:spcPct val="100000"/>
              </a:lnSpc>
              <a:spcBef>
                <a:spcPct val="0"/>
              </a:spcBef>
              <a:buClrTx/>
              <a:buSzTx/>
              <a:buFontTx/>
              <a:buNone/>
            </a:pPr>
            <a:endParaRPr lang="ar-KW" altLang="ar-KW" sz="1800">
              <a:latin typeface="Calibri" panose="020F0502020204030204" pitchFamily="34" charset="0"/>
            </a:endParaRPr>
          </a:p>
        </p:txBody>
      </p:sp>
      <p:pic>
        <p:nvPicPr>
          <p:cNvPr id="31747" name="Picture 3">
            <a:extLst>
              <a:ext uri="{FF2B5EF4-FFF2-40B4-BE49-F238E27FC236}">
                <a16:creationId xmlns:a16="http://schemas.microsoft.com/office/drawing/2014/main" id="{222FE80E-A81F-49BF-9FE9-44D060D70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3563938"/>
            <a:ext cx="4344988"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a:extLst>
              <a:ext uri="{FF2B5EF4-FFF2-40B4-BE49-F238E27FC236}">
                <a16:creationId xmlns:a16="http://schemas.microsoft.com/office/drawing/2014/main" id="{A49FA8A6-8F1D-4668-BAB7-B11A98823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9" y="136525"/>
            <a:ext cx="8891587"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C84A2AD-50D8-413D-B26E-D0D0F89693EC}"/>
              </a:ext>
            </a:extLst>
          </p:cNvPr>
          <p:cNvSpPr txBox="1"/>
          <p:nvPr/>
        </p:nvSpPr>
        <p:spPr>
          <a:xfrm>
            <a:off x="5253038" y="63501"/>
            <a:ext cx="3581400" cy="64611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ar-SA" sz="3600" b="1" dirty="0">
                <a:solidFill>
                  <a:srgbClr val="FF0000"/>
                </a:solidFill>
              </a:rPr>
              <a:t>أستخدم علامات الترقيم</a:t>
            </a:r>
            <a:endParaRPr lang="en-US" sz="3600" b="1" dirty="0">
              <a:solidFill>
                <a:srgbClr val="FF0000"/>
              </a:solidFill>
            </a:endParaRPr>
          </a:p>
        </p:txBody>
      </p:sp>
      <p:sp>
        <p:nvSpPr>
          <p:cNvPr id="5" name="مستطيل 4">
            <a:extLst>
              <a:ext uri="{FF2B5EF4-FFF2-40B4-BE49-F238E27FC236}">
                <a16:creationId xmlns:a16="http://schemas.microsoft.com/office/drawing/2014/main" id="{491C46BF-6B67-46EB-8447-DB0846A0C0EA}"/>
              </a:ext>
            </a:extLst>
          </p:cNvPr>
          <p:cNvSpPr/>
          <p:nvPr/>
        </p:nvSpPr>
        <p:spPr>
          <a:xfrm>
            <a:off x="5735639" y="2205039"/>
            <a:ext cx="936625"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2B809815-1E24-4975-B52F-6CC22D72FBED}"/>
              </a:ext>
            </a:extLst>
          </p:cNvPr>
          <p:cNvSpPr/>
          <p:nvPr/>
        </p:nvSpPr>
        <p:spPr>
          <a:xfrm flipV="1">
            <a:off x="1524000" y="2532064"/>
            <a:ext cx="9144000" cy="4429125"/>
          </a:xfrm>
          <a:prstGeom prst="flowChartDocument">
            <a:avLst/>
          </a:prstGeom>
          <a:solidFill>
            <a:srgbClr val="60B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D1ABEF3B-8188-42D4-8ABA-7E5ADE895865}"/>
              </a:ext>
            </a:extLst>
          </p:cNvPr>
          <p:cNvSpPr txBox="1">
            <a:spLocks noChangeArrowheads="1"/>
          </p:cNvSpPr>
          <p:nvPr/>
        </p:nvSpPr>
        <p:spPr bwMode="auto">
          <a:xfrm>
            <a:off x="1403351" y="0"/>
            <a:ext cx="74406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nSpc>
                <a:spcPct val="100000"/>
              </a:lnSpc>
              <a:spcBef>
                <a:spcPct val="0"/>
              </a:spcBef>
              <a:buClrTx/>
              <a:buSzTx/>
              <a:buFontTx/>
              <a:buNone/>
            </a:pPr>
            <a:r>
              <a:rPr lang="ar-KW" altLang="ar-KW" sz="4000" b="1">
                <a:solidFill>
                  <a:srgbClr val="FF0000"/>
                </a:solidFill>
              </a:rPr>
              <a:t>- أين توضع الفاصلة المنقوطة ؟      </a:t>
            </a:r>
            <a:r>
              <a:rPr lang="ar-KW" altLang="ar-KW" sz="11500" b="1">
                <a:solidFill>
                  <a:srgbClr val="60B800"/>
                </a:solidFill>
              </a:rPr>
              <a:t>؛</a:t>
            </a:r>
            <a:r>
              <a:rPr lang="ar-KW" altLang="ar-KW" sz="4000" b="1" u="sng">
                <a:solidFill>
                  <a:srgbClr val="FF0000"/>
                </a:solidFill>
              </a:rPr>
              <a:t> </a:t>
            </a:r>
            <a:endParaRPr lang="en-GB" altLang="ar-KW" sz="4800">
              <a:solidFill>
                <a:srgbClr val="FF0000"/>
              </a:solidFill>
            </a:endParaRPr>
          </a:p>
        </p:txBody>
      </p:sp>
      <p:sp>
        <p:nvSpPr>
          <p:cNvPr id="12" name="Rounded Rectangle 11">
            <a:extLst>
              <a:ext uri="{FF2B5EF4-FFF2-40B4-BE49-F238E27FC236}">
                <a16:creationId xmlns:a16="http://schemas.microsoft.com/office/drawing/2014/main" id="{BAC6DD70-2A7B-4B88-B280-07829DFEEE66}"/>
              </a:ext>
            </a:extLst>
          </p:cNvPr>
          <p:cNvSpPr/>
          <p:nvPr/>
        </p:nvSpPr>
        <p:spPr>
          <a:xfrm>
            <a:off x="3033713" y="5049839"/>
            <a:ext cx="2832100" cy="1311275"/>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extBox 9">
            <a:extLst>
              <a:ext uri="{FF2B5EF4-FFF2-40B4-BE49-F238E27FC236}">
                <a16:creationId xmlns:a16="http://schemas.microsoft.com/office/drawing/2014/main" id="{AFA14EEF-2847-404E-A678-E8B850F4B9D0}"/>
              </a:ext>
            </a:extLst>
          </p:cNvPr>
          <p:cNvSpPr txBox="1">
            <a:spLocks noChangeArrowheads="1"/>
          </p:cNvSpPr>
          <p:nvPr/>
        </p:nvSpPr>
        <p:spPr bwMode="auto">
          <a:xfrm>
            <a:off x="3141663" y="5478464"/>
            <a:ext cx="26987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ctr" rtl="0">
              <a:lnSpc>
                <a:spcPct val="100000"/>
              </a:lnSpc>
              <a:spcBef>
                <a:spcPct val="0"/>
              </a:spcBef>
              <a:buClrTx/>
              <a:buSzTx/>
              <a:buFontTx/>
              <a:buNone/>
            </a:pPr>
            <a:r>
              <a:rPr lang="ar-KW" altLang="ar-KW" sz="4000" b="1">
                <a:latin typeface="Arabic Typesetting" panose="03020402040406030203" pitchFamily="66" charset="-78"/>
              </a:rPr>
              <a:t>ممتازة</a:t>
            </a:r>
            <a:endParaRPr lang="en-GB" altLang="ar-KW" sz="4000" b="1">
              <a:latin typeface="Arabic Typesetting" panose="03020402040406030203" pitchFamily="66" charset="-78"/>
            </a:endParaRPr>
          </a:p>
        </p:txBody>
      </p:sp>
      <p:pic>
        <p:nvPicPr>
          <p:cNvPr id="32774" name="Picture 12">
            <a:hlinkClick r:id="rId4" action="ppaction://hlinksldjump"/>
            <a:extLst>
              <a:ext uri="{FF2B5EF4-FFF2-40B4-BE49-F238E27FC236}">
                <a16:creationId xmlns:a16="http://schemas.microsoft.com/office/drawing/2014/main" id="{71368D1B-2623-4F9B-974B-6D9C4A403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951" y="5049838"/>
            <a:ext cx="1135063"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a:extLst>
              <a:ext uri="{FF2B5EF4-FFF2-40B4-BE49-F238E27FC236}">
                <a16:creationId xmlns:a16="http://schemas.microsoft.com/office/drawing/2014/main" id="{8DB6D2FE-3DE0-4C2A-AB74-6B3768A1ADE5}"/>
              </a:ext>
            </a:extLst>
          </p:cNvPr>
          <p:cNvSpPr/>
          <p:nvPr/>
        </p:nvSpPr>
        <p:spPr>
          <a:xfrm>
            <a:off x="2901950" y="2894014"/>
            <a:ext cx="2832100" cy="1311275"/>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TextBox 14">
            <a:extLst>
              <a:ext uri="{FF2B5EF4-FFF2-40B4-BE49-F238E27FC236}">
                <a16:creationId xmlns:a16="http://schemas.microsoft.com/office/drawing/2014/main" id="{B9AF46E2-24F4-44D8-A13B-8E7FDADD801E}"/>
              </a:ext>
            </a:extLst>
          </p:cNvPr>
          <p:cNvSpPr txBox="1">
            <a:spLocks noChangeArrowheads="1"/>
          </p:cNvSpPr>
          <p:nvPr/>
        </p:nvSpPr>
        <p:spPr bwMode="auto">
          <a:xfrm>
            <a:off x="3033714" y="3167064"/>
            <a:ext cx="2700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ctr" rtl="0">
              <a:lnSpc>
                <a:spcPct val="100000"/>
              </a:lnSpc>
              <a:spcBef>
                <a:spcPct val="0"/>
              </a:spcBef>
              <a:buClrTx/>
              <a:buSzTx/>
              <a:buFontTx/>
              <a:buNone/>
            </a:pPr>
            <a:r>
              <a:rPr lang="ar-KW" altLang="ar-KW" sz="4000" b="1">
                <a:latin typeface="Arabic Typesetting" panose="03020402040406030203" pitchFamily="66" charset="-78"/>
              </a:rPr>
              <a:t>حاولي ابنتي</a:t>
            </a:r>
            <a:endParaRPr lang="en-GB" altLang="ar-KW" sz="4000" b="1">
              <a:latin typeface="Arabic Typesetting" panose="03020402040406030203" pitchFamily="66" charset="-78"/>
            </a:endParaRPr>
          </a:p>
        </p:txBody>
      </p:sp>
      <p:pic>
        <p:nvPicPr>
          <p:cNvPr id="32777" name="Picture 3">
            <a:extLst>
              <a:ext uri="{FF2B5EF4-FFF2-40B4-BE49-F238E27FC236}">
                <a16:creationId xmlns:a16="http://schemas.microsoft.com/office/drawing/2014/main" id="{99E4BB2E-B10E-4EF1-9654-D171413475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2525" y="717550"/>
            <a:ext cx="29908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53" presetClass="exit" presetSubtype="32" fill="hold" grpId="0" nodeType="clickEffect">
                                  <p:stCondLst>
                                    <p:cond delay="0"/>
                                  </p:stCondLst>
                                  <p:childTnLst>
                                    <p:anim calcmode="lin" valueType="num">
                                      <p:cBhvr>
                                        <p:cTn id="24" dur="500"/>
                                        <p:tgtEl>
                                          <p:spTgt spid="15"/>
                                        </p:tgtEl>
                                        <p:attrNameLst>
                                          <p:attrName>ppt_w</p:attrName>
                                        </p:attrNameLst>
                                      </p:cBhvr>
                                      <p:tavLst>
                                        <p:tav tm="0">
                                          <p:val>
                                            <p:strVal val="ppt_w"/>
                                          </p:val>
                                        </p:tav>
                                        <p:tav tm="100000">
                                          <p:val>
                                            <p:fltVal val="0"/>
                                          </p:val>
                                        </p:tav>
                                      </p:tavLst>
                                    </p:anim>
                                    <p:anim calcmode="lin" valueType="num">
                                      <p:cBhvr>
                                        <p:cTn id="25" dur="500"/>
                                        <p:tgtEl>
                                          <p:spTgt spid="15"/>
                                        </p:tgtEl>
                                        <p:attrNameLst>
                                          <p:attrName>ppt_h</p:attrName>
                                        </p:attrNameLst>
                                      </p:cBhvr>
                                      <p:tavLst>
                                        <p:tav tm="0">
                                          <p:val>
                                            <p:strVal val="ppt_h"/>
                                          </p:val>
                                        </p:tav>
                                        <p:tav tm="100000">
                                          <p:val>
                                            <p:fltVal val="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5"/>
                  </p:tgtEl>
                </p:cond>
              </p:nextCondLst>
            </p:seq>
          </p:childTnLst>
        </p:cTn>
      </p:par>
    </p:tnLst>
    <p:bldLst>
      <p:bldP spid="9" grpId="0"/>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04044F9D-B887-4202-BB58-D84397660601}"/>
              </a:ext>
            </a:extLst>
          </p:cNvPr>
          <p:cNvSpPr/>
          <p:nvPr/>
        </p:nvSpPr>
        <p:spPr>
          <a:xfrm flipV="1">
            <a:off x="1524000" y="2470151"/>
            <a:ext cx="9144000" cy="4429125"/>
          </a:xfrm>
          <a:prstGeom prst="flowChartDocument">
            <a:avLst/>
          </a:prstGeom>
          <a:solidFill>
            <a:srgbClr val="60B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66B812CF-C10E-4FE2-9EA1-6A05ED6DF6DA}"/>
              </a:ext>
            </a:extLst>
          </p:cNvPr>
          <p:cNvSpPr txBox="1">
            <a:spLocks noChangeArrowheads="1"/>
          </p:cNvSpPr>
          <p:nvPr/>
        </p:nvSpPr>
        <p:spPr bwMode="auto">
          <a:xfrm>
            <a:off x="1938339" y="187325"/>
            <a:ext cx="8632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nSpc>
                <a:spcPct val="100000"/>
              </a:lnSpc>
              <a:spcBef>
                <a:spcPct val="0"/>
              </a:spcBef>
              <a:buClrTx/>
              <a:buSzTx/>
              <a:buFontTx/>
              <a:buNone/>
            </a:pPr>
            <a:r>
              <a:rPr lang="ar-KW" altLang="ar-KW" sz="4400" b="1">
                <a:solidFill>
                  <a:srgbClr val="FF0000"/>
                </a:solidFill>
              </a:rPr>
              <a:t>- أين توضع النقطتان الرأسيتان ؟         </a:t>
            </a:r>
            <a:r>
              <a:rPr lang="ar-KW" altLang="ar-KW" sz="9600" b="1">
                <a:solidFill>
                  <a:srgbClr val="00F0EA"/>
                </a:solidFill>
              </a:rPr>
              <a:t>:</a:t>
            </a:r>
            <a:r>
              <a:rPr lang="ar-KW" altLang="ar-KW" sz="4400" b="1" u="sng">
                <a:solidFill>
                  <a:srgbClr val="FF0000"/>
                </a:solidFill>
              </a:rPr>
              <a:t> </a:t>
            </a:r>
            <a:endParaRPr lang="en-GB" altLang="ar-KW" sz="5400">
              <a:solidFill>
                <a:srgbClr val="FF0000"/>
              </a:solidFill>
            </a:endParaRPr>
          </a:p>
        </p:txBody>
      </p:sp>
      <p:sp>
        <p:nvSpPr>
          <p:cNvPr id="12" name="Rounded Rectangle 11">
            <a:extLst>
              <a:ext uri="{FF2B5EF4-FFF2-40B4-BE49-F238E27FC236}">
                <a16:creationId xmlns:a16="http://schemas.microsoft.com/office/drawing/2014/main" id="{811015A5-80A0-4766-A101-CB98848BCB44}"/>
              </a:ext>
            </a:extLst>
          </p:cNvPr>
          <p:cNvSpPr/>
          <p:nvPr/>
        </p:nvSpPr>
        <p:spPr>
          <a:xfrm>
            <a:off x="5046663" y="5049839"/>
            <a:ext cx="2830512" cy="1311275"/>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TextBox 9">
            <a:extLst>
              <a:ext uri="{FF2B5EF4-FFF2-40B4-BE49-F238E27FC236}">
                <a16:creationId xmlns:a16="http://schemas.microsoft.com/office/drawing/2014/main" id="{EB4267EC-6962-4A79-B036-2514F04FCDAC}"/>
              </a:ext>
            </a:extLst>
          </p:cNvPr>
          <p:cNvSpPr txBox="1"/>
          <p:nvPr/>
        </p:nvSpPr>
        <p:spPr>
          <a:xfrm>
            <a:off x="5178425" y="5478464"/>
            <a:ext cx="2698750" cy="1322387"/>
          </a:xfrm>
          <a:prstGeom prst="rect">
            <a:avLst/>
          </a:prstGeom>
          <a:noFill/>
        </p:spPr>
        <p:txBody>
          <a:bodyPr>
            <a:spAutoFit/>
          </a:bodyPr>
          <a:lstStyle/>
          <a:p>
            <a:pPr algn="ctr">
              <a:defRPr/>
            </a:pPr>
            <a:r>
              <a:rPr lang="ar-KW" sz="4000" b="1" dirty="0">
                <a:latin typeface="Arabic Typesetting" panose="03020402040406030203" pitchFamily="66" charset="-78"/>
              </a:rPr>
              <a:t>أحسنت</a:t>
            </a:r>
            <a:r>
              <a:rPr lang="ar-AE" sz="4000" dirty="0">
                <a:latin typeface="Arabic Typesetting" panose="03020402040406030203" pitchFamily="66" charset="-78"/>
              </a:rPr>
              <a:t> </a:t>
            </a:r>
            <a:endParaRPr lang="en-GB" sz="4000" dirty="0">
              <a:latin typeface="Arabic Typesetting" panose="03020402040406030203" pitchFamily="66" charset="-78"/>
            </a:endParaRPr>
          </a:p>
          <a:p>
            <a:pPr algn="ctr">
              <a:defRPr/>
            </a:pPr>
            <a:endParaRPr lang="en-GB" sz="4000" dirty="0">
              <a:latin typeface="Arabic Typesetting" panose="03020402040406030203" pitchFamily="66" charset="-78"/>
              <a:cs typeface="+mj-cs"/>
            </a:endParaRPr>
          </a:p>
        </p:txBody>
      </p:sp>
      <p:pic>
        <p:nvPicPr>
          <p:cNvPr id="33798" name="Picture 12">
            <a:hlinkClick r:id="rId4" action="ppaction://hlinksldjump"/>
            <a:extLst>
              <a:ext uri="{FF2B5EF4-FFF2-40B4-BE49-F238E27FC236}">
                <a16:creationId xmlns:a16="http://schemas.microsoft.com/office/drawing/2014/main" id="{E5340666-689F-498E-A56D-0A302369C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951" y="5049838"/>
            <a:ext cx="1135063"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a:extLst>
              <a:ext uri="{FF2B5EF4-FFF2-40B4-BE49-F238E27FC236}">
                <a16:creationId xmlns:a16="http://schemas.microsoft.com/office/drawing/2014/main" id="{007C1B2A-747B-4945-BF87-A6A0372009AA}"/>
              </a:ext>
            </a:extLst>
          </p:cNvPr>
          <p:cNvSpPr/>
          <p:nvPr/>
        </p:nvSpPr>
        <p:spPr>
          <a:xfrm>
            <a:off x="4862513" y="3222625"/>
            <a:ext cx="2830512" cy="1309688"/>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TextBox 14">
            <a:extLst>
              <a:ext uri="{FF2B5EF4-FFF2-40B4-BE49-F238E27FC236}">
                <a16:creationId xmlns:a16="http://schemas.microsoft.com/office/drawing/2014/main" id="{C83CD6F2-3E94-48A7-98E4-6BAA21C221CB}"/>
              </a:ext>
            </a:extLst>
          </p:cNvPr>
          <p:cNvSpPr txBox="1">
            <a:spLocks noChangeArrowheads="1"/>
          </p:cNvSpPr>
          <p:nvPr/>
        </p:nvSpPr>
        <p:spPr bwMode="auto">
          <a:xfrm>
            <a:off x="4994275" y="3522664"/>
            <a:ext cx="269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ctr" rtl="0">
              <a:lnSpc>
                <a:spcPct val="100000"/>
              </a:lnSpc>
              <a:spcBef>
                <a:spcPct val="0"/>
              </a:spcBef>
              <a:buClrTx/>
              <a:buSzTx/>
              <a:buFontTx/>
              <a:buNone/>
            </a:pPr>
            <a:r>
              <a:rPr lang="ar-KW" altLang="ar-KW" sz="4000" b="1">
                <a:latin typeface="Arabic Typesetting" panose="03020402040406030203" pitchFamily="66" charset="-78"/>
              </a:rPr>
              <a:t>أمامك فرصة</a:t>
            </a:r>
            <a:r>
              <a:rPr lang="ar-AE" altLang="ar-KW" sz="4000">
                <a:latin typeface="Arabic Typesetting" panose="03020402040406030203" pitchFamily="66" charset="-78"/>
              </a:rPr>
              <a:t> </a:t>
            </a:r>
            <a:endParaRPr lang="en-GB" altLang="ar-KW" sz="4000">
              <a:latin typeface="Arabic Typesetting" panose="03020402040406030203" pitchFamily="66" charset="-78"/>
            </a:endParaRPr>
          </a:p>
        </p:txBody>
      </p:sp>
      <p:pic>
        <p:nvPicPr>
          <p:cNvPr id="33801" name="Picture 3">
            <a:extLst>
              <a:ext uri="{FF2B5EF4-FFF2-40B4-BE49-F238E27FC236}">
                <a16:creationId xmlns:a16="http://schemas.microsoft.com/office/drawing/2014/main" id="{2F0F069C-91B7-4517-BF72-95BA57E38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800" y="1628775"/>
            <a:ext cx="27622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53" presetClass="exit" presetSubtype="32" fill="hold" grpId="0" nodeType="clickEffect">
                                  <p:stCondLst>
                                    <p:cond delay="0"/>
                                  </p:stCondLst>
                                  <p:childTnLst>
                                    <p:anim calcmode="lin" valueType="num">
                                      <p:cBhvr>
                                        <p:cTn id="24" dur="500"/>
                                        <p:tgtEl>
                                          <p:spTgt spid="15"/>
                                        </p:tgtEl>
                                        <p:attrNameLst>
                                          <p:attrName>ppt_w</p:attrName>
                                        </p:attrNameLst>
                                      </p:cBhvr>
                                      <p:tavLst>
                                        <p:tav tm="0">
                                          <p:val>
                                            <p:strVal val="ppt_w"/>
                                          </p:val>
                                        </p:tav>
                                        <p:tav tm="100000">
                                          <p:val>
                                            <p:fltVal val="0"/>
                                          </p:val>
                                        </p:tav>
                                      </p:tavLst>
                                    </p:anim>
                                    <p:anim calcmode="lin" valueType="num">
                                      <p:cBhvr>
                                        <p:cTn id="25" dur="500"/>
                                        <p:tgtEl>
                                          <p:spTgt spid="15"/>
                                        </p:tgtEl>
                                        <p:attrNameLst>
                                          <p:attrName>ppt_h</p:attrName>
                                        </p:attrNameLst>
                                      </p:cBhvr>
                                      <p:tavLst>
                                        <p:tav tm="0">
                                          <p:val>
                                            <p:strVal val="ppt_h"/>
                                          </p:val>
                                        </p:tav>
                                        <p:tav tm="100000">
                                          <p:val>
                                            <p:fltVal val="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5"/>
                  </p:tgtEl>
                </p:cond>
              </p:nextCondLst>
            </p:seq>
          </p:childTnLst>
        </p:cTn>
      </p:par>
    </p:tnLst>
    <p:bldLst>
      <p:bldP spid="9" grpId="0"/>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156B0961-7B1C-4C10-A290-76EB1F4474CC}"/>
              </a:ext>
            </a:extLst>
          </p:cNvPr>
          <p:cNvSpPr/>
          <p:nvPr/>
        </p:nvSpPr>
        <p:spPr>
          <a:xfrm flipV="1">
            <a:off x="1524000" y="2474914"/>
            <a:ext cx="9144000" cy="4429125"/>
          </a:xfrm>
          <a:prstGeom prst="flowChartDocument">
            <a:avLst/>
          </a:prstGeom>
          <a:solidFill>
            <a:srgbClr val="60B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76805788-AE84-4F2E-A59F-2A2AFC6D2145}"/>
              </a:ext>
            </a:extLst>
          </p:cNvPr>
          <p:cNvSpPr txBox="1">
            <a:spLocks noChangeArrowheads="1"/>
          </p:cNvSpPr>
          <p:nvPr/>
        </p:nvSpPr>
        <p:spPr bwMode="auto">
          <a:xfrm>
            <a:off x="1524001" y="-820738"/>
            <a:ext cx="7751763" cy="22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nSpc>
                <a:spcPct val="100000"/>
              </a:lnSpc>
              <a:spcBef>
                <a:spcPct val="0"/>
              </a:spcBef>
              <a:buClrTx/>
              <a:buSzTx/>
              <a:buFontTx/>
              <a:buNone/>
            </a:pPr>
            <a:r>
              <a:rPr lang="ar-KW" altLang="ar-KW" sz="5400" b="1">
                <a:solidFill>
                  <a:srgbClr val="FF0000"/>
                </a:solidFill>
              </a:rPr>
              <a:t>- أين توضع الفاصلة ؟      </a:t>
            </a:r>
            <a:r>
              <a:rPr lang="ar-KW" altLang="ar-KW" sz="13800" b="1">
                <a:solidFill>
                  <a:srgbClr val="C00000"/>
                </a:solidFill>
              </a:rPr>
              <a:t>،</a:t>
            </a:r>
            <a:r>
              <a:rPr lang="ar-KW" altLang="ar-KW" sz="5400" b="1" u="sng">
                <a:solidFill>
                  <a:srgbClr val="FF0000"/>
                </a:solidFill>
              </a:rPr>
              <a:t> </a:t>
            </a:r>
            <a:endParaRPr lang="en-GB" altLang="ar-KW" sz="6600">
              <a:solidFill>
                <a:srgbClr val="FF0000"/>
              </a:solidFill>
            </a:endParaRPr>
          </a:p>
        </p:txBody>
      </p:sp>
      <p:sp>
        <p:nvSpPr>
          <p:cNvPr id="12" name="Rounded Rectangle 11">
            <a:extLst>
              <a:ext uri="{FF2B5EF4-FFF2-40B4-BE49-F238E27FC236}">
                <a16:creationId xmlns:a16="http://schemas.microsoft.com/office/drawing/2014/main" id="{F61F5589-7A3F-4FF3-8603-6C2E58FD66AD}"/>
              </a:ext>
            </a:extLst>
          </p:cNvPr>
          <p:cNvSpPr/>
          <p:nvPr/>
        </p:nvSpPr>
        <p:spPr>
          <a:xfrm>
            <a:off x="2892425" y="4897439"/>
            <a:ext cx="2832100" cy="1309687"/>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TextBox 9">
            <a:extLst>
              <a:ext uri="{FF2B5EF4-FFF2-40B4-BE49-F238E27FC236}">
                <a16:creationId xmlns:a16="http://schemas.microsoft.com/office/drawing/2014/main" id="{1934B2D8-FC82-411B-B6C0-2233A867BEDD}"/>
              </a:ext>
            </a:extLst>
          </p:cNvPr>
          <p:cNvSpPr txBox="1">
            <a:spLocks noChangeArrowheads="1"/>
          </p:cNvSpPr>
          <p:nvPr/>
        </p:nvSpPr>
        <p:spPr bwMode="auto">
          <a:xfrm>
            <a:off x="3024189" y="5300664"/>
            <a:ext cx="2700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ctr" rtl="0">
              <a:lnSpc>
                <a:spcPct val="100000"/>
              </a:lnSpc>
              <a:spcBef>
                <a:spcPct val="0"/>
              </a:spcBef>
              <a:buClrTx/>
              <a:buSzTx/>
              <a:buFontTx/>
              <a:buNone/>
            </a:pPr>
            <a:r>
              <a:rPr lang="ar-KW" altLang="ar-KW" sz="4000" b="1">
                <a:latin typeface="Arabic Typesetting" panose="03020402040406030203" pitchFamily="66" charset="-78"/>
              </a:rPr>
              <a:t>مجتهدة</a:t>
            </a:r>
            <a:r>
              <a:rPr lang="ar-AE" altLang="ar-KW" sz="4000">
                <a:latin typeface="Arabic Typesetting" panose="03020402040406030203" pitchFamily="66" charset="-78"/>
              </a:rPr>
              <a:t> </a:t>
            </a:r>
            <a:endParaRPr lang="en-GB" altLang="ar-KW" sz="4000">
              <a:latin typeface="Arabic Typesetting" panose="03020402040406030203" pitchFamily="66" charset="-78"/>
            </a:endParaRPr>
          </a:p>
        </p:txBody>
      </p:sp>
      <p:pic>
        <p:nvPicPr>
          <p:cNvPr id="34822" name="Picture 12">
            <a:hlinkClick r:id="rId4" action="ppaction://hlinksldjump"/>
            <a:extLst>
              <a:ext uri="{FF2B5EF4-FFF2-40B4-BE49-F238E27FC236}">
                <a16:creationId xmlns:a16="http://schemas.microsoft.com/office/drawing/2014/main" id="{7686A69A-6E75-4C84-BDA4-32454D95F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951" y="5049838"/>
            <a:ext cx="1135063"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a:extLst>
              <a:ext uri="{FF2B5EF4-FFF2-40B4-BE49-F238E27FC236}">
                <a16:creationId xmlns:a16="http://schemas.microsoft.com/office/drawing/2014/main" id="{91BCE4BF-667D-424F-A811-36DC3370D063}"/>
              </a:ext>
            </a:extLst>
          </p:cNvPr>
          <p:cNvSpPr/>
          <p:nvPr/>
        </p:nvSpPr>
        <p:spPr>
          <a:xfrm>
            <a:off x="2681288" y="2705100"/>
            <a:ext cx="2832100" cy="1309688"/>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TextBox 14">
            <a:extLst>
              <a:ext uri="{FF2B5EF4-FFF2-40B4-BE49-F238E27FC236}">
                <a16:creationId xmlns:a16="http://schemas.microsoft.com/office/drawing/2014/main" id="{96C22934-A376-4F80-AE1A-9492EE4E7294}"/>
              </a:ext>
            </a:extLst>
          </p:cNvPr>
          <p:cNvSpPr txBox="1">
            <a:spLocks noChangeArrowheads="1"/>
          </p:cNvSpPr>
          <p:nvPr/>
        </p:nvSpPr>
        <p:spPr bwMode="auto">
          <a:xfrm>
            <a:off x="2814638" y="2698750"/>
            <a:ext cx="2698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ctr" rtl="0">
              <a:lnSpc>
                <a:spcPct val="100000"/>
              </a:lnSpc>
              <a:spcBef>
                <a:spcPct val="0"/>
              </a:spcBef>
              <a:buClrTx/>
              <a:buSzTx/>
              <a:buFontTx/>
              <a:buNone/>
            </a:pPr>
            <a:r>
              <a:rPr lang="ar-KW" altLang="ar-KW" sz="4000" b="1">
                <a:latin typeface="Arabic Typesetting" panose="03020402040406030203" pitchFamily="66" charset="-78"/>
              </a:rPr>
              <a:t>حاولي مرة أخرى</a:t>
            </a:r>
            <a:endParaRPr lang="en-GB" altLang="ar-KW" sz="4000" b="1">
              <a:latin typeface="Arabic Typesetting" panose="03020402040406030203" pitchFamily="66" charset="-78"/>
            </a:endParaRPr>
          </a:p>
        </p:txBody>
      </p:sp>
      <p:pic>
        <p:nvPicPr>
          <p:cNvPr id="34825" name="Picture 3">
            <a:extLst>
              <a:ext uri="{FF2B5EF4-FFF2-40B4-BE49-F238E27FC236}">
                <a16:creationId xmlns:a16="http://schemas.microsoft.com/office/drawing/2014/main" id="{D3464EB9-1F75-428A-814E-CF505034DA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7438" y="854075"/>
            <a:ext cx="28321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53" presetClass="exit" presetSubtype="32" fill="hold" grpId="0" nodeType="clickEffect">
                                  <p:stCondLst>
                                    <p:cond delay="0"/>
                                  </p:stCondLst>
                                  <p:childTnLst>
                                    <p:anim calcmode="lin" valueType="num">
                                      <p:cBhvr>
                                        <p:cTn id="24" dur="500"/>
                                        <p:tgtEl>
                                          <p:spTgt spid="15"/>
                                        </p:tgtEl>
                                        <p:attrNameLst>
                                          <p:attrName>ppt_w</p:attrName>
                                        </p:attrNameLst>
                                      </p:cBhvr>
                                      <p:tavLst>
                                        <p:tav tm="0">
                                          <p:val>
                                            <p:strVal val="ppt_w"/>
                                          </p:val>
                                        </p:tav>
                                        <p:tav tm="100000">
                                          <p:val>
                                            <p:fltVal val="0"/>
                                          </p:val>
                                        </p:tav>
                                      </p:tavLst>
                                    </p:anim>
                                    <p:anim calcmode="lin" valueType="num">
                                      <p:cBhvr>
                                        <p:cTn id="25" dur="500"/>
                                        <p:tgtEl>
                                          <p:spTgt spid="15"/>
                                        </p:tgtEl>
                                        <p:attrNameLst>
                                          <p:attrName>ppt_h</p:attrName>
                                        </p:attrNameLst>
                                      </p:cBhvr>
                                      <p:tavLst>
                                        <p:tav tm="0">
                                          <p:val>
                                            <p:strVal val="ppt_h"/>
                                          </p:val>
                                        </p:tav>
                                        <p:tav tm="100000">
                                          <p:val>
                                            <p:fltVal val="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5"/>
                  </p:tgtEl>
                </p:cond>
              </p:nextCondLst>
            </p:seq>
          </p:childTnLst>
        </p:cTn>
      </p:par>
    </p:tnLst>
    <p:bldLst>
      <p:bldP spid="9" grpId="0"/>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08C34D9C-00BF-4A7C-8F5B-89B6FA9AB83C}"/>
              </a:ext>
            </a:extLst>
          </p:cNvPr>
          <p:cNvSpPr/>
          <p:nvPr/>
        </p:nvSpPr>
        <p:spPr>
          <a:xfrm flipV="1">
            <a:off x="1524000" y="2474914"/>
            <a:ext cx="9144000" cy="4429125"/>
          </a:xfrm>
          <a:prstGeom prst="flowChartDocument">
            <a:avLst/>
          </a:prstGeom>
          <a:solidFill>
            <a:srgbClr val="60B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086430E3-B644-466B-8E4D-971924BD9EF6}"/>
              </a:ext>
            </a:extLst>
          </p:cNvPr>
          <p:cNvSpPr txBox="1">
            <a:spLocks noChangeArrowheads="1"/>
          </p:cNvSpPr>
          <p:nvPr/>
        </p:nvSpPr>
        <p:spPr bwMode="auto">
          <a:xfrm>
            <a:off x="1479550" y="149225"/>
            <a:ext cx="9188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nSpc>
                <a:spcPct val="100000"/>
              </a:lnSpc>
              <a:spcBef>
                <a:spcPct val="0"/>
              </a:spcBef>
              <a:buClrTx/>
              <a:buSzTx/>
              <a:buFontTx/>
              <a:buNone/>
            </a:pPr>
            <a:r>
              <a:rPr lang="ar-KW" altLang="ar-KW" sz="4800" b="1" dirty="0">
                <a:solidFill>
                  <a:srgbClr val="FF0000"/>
                </a:solidFill>
              </a:rPr>
              <a:t>- أين يوضع قوسي التنصيص ؟      </a:t>
            </a:r>
            <a:r>
              <a:rPr lang="ar-KW" altLang="ar-KW" sz="6000" b="1" dirty="0">
                <a:solidFill>
                  <a:srgbClr val="00B0F0"/>
                </a:solidFill>
              </a:rPr>
              <a:t>((   ))</a:t>
            </a:r>
            <a:r>
              <a:rPr lang="ar-KW" altLang="ar-KW" b="1" dirty="0">
                <a:solidFill>
                  <a:srgbClr val="00B0F0"/>
                </a:solidFill>
              </a:rPr>
              <a:t> </a:t>
            </a:r>
            <a:endParaRPr lang="en-GB" altLang="ar-KW" sz="6000" dirty="0">
              <a:solidFill>
                <a:srgbClr val="00B0F0"/>
              </a:solidFill>
            </a:endParaRPr>
          </a:p>
        </p:txBody>
      </p:sp>
      <p:sp>
        <p:nvSpPr>
          <p:cNvPr id="12" name="Rounded Rectangle 11">
            <a:extLst>
              <a:ext uri="{FF2B5EF4-FFF2-40B4-BE49-F238E27FC236}">
                <a16:creationId xmlns:a16="http://schemas.microsoft.com/office/drawing/2014/main" id="{C4A20A0B-FF89-4940-9869-D51A96F0D620}"/>
              </a:ext>
            </a:extLst>
          </p:cNvPr>
          <p:cNvSpPr/>
          <p:nvPr/>
        </p:nvSpPr>
        <p:spPr>
          <a:xfrm>
            <a:off x="5143501" y="3314701"/>
            <a:ext cx="2830513" cy="1311275"/>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TextBox 9">
            <a:extLst>
              <a:ext uri="{FF2B5EF4-FFF2-40B4-BE49-F238E27FC236}">
                <a16:creationId xmlns:a16="http://schemas.microsoft.com/office/drawing/2014/main" id="{40DFC42F-47D9-4A75-B825-EF5CBDBDFA2F}"/>
              </a:ext>
            </a:extLst>
          </p:cNvPr>
          <p:cNvSpPr txBox="1">
            <a:spLocks noChangeArrowheads="1"/>
          </p:cNvSpPr>
          <p:nvPr/>
        </p:nvSpPr>
        <p:spPr bwMode="auto">
          <a:xfrm>
            <a:off x="5208589" y="3643313"/>
            <a:ext cx="2700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ctr">
              <a:lnSpc>
                <a:spcPct val="100000"/>
              </a:lnSpc>
              <a:spcBef>
                <a:spcPct val="0"/>
              </a:spcBef>
              <a:buClrTx/>
              <a:buSzTx/>
              <a:buFontTx/>
              <a:buNone/>
            </a:pPr>
            <a:r>
              <a:rPr lang="ar-KW" altLang="ar-KW" sz="3600" b="1">
                <a:latin typeface="Arabic Typesetting" panose="03020402040406030203" pitchFamily="66" charset="-78"/>
              </a:rPr>
              <a:t>أحسنت</a:t>
            </a:r>
            <a:endParaRPr lang="en-GB" altLang="ar-KW" sz="3600" b="1">
              <a:latin typeface="Arabic Typesetting" panose="03020402040406030203" pitchFamily="66" charset="-78"/>
            </a:endParaRPr>
          </a:p>
        </p:txBody>
      </p:sp>
      <p:pic>
        <p:nvPicPr>
          <p:cNvPr id="35846" name="Picture 12">
            <a:hlinkClick r:id="rId4" action="ppaction://hlinksldjump"/>
            <a:extLst>
              <a:ext uri="{FF2B5EF4-FFF2-40B4-BE49-F238E27FC236}">
                <a16:creationId xmlns:a16="http://schemas.microsoft.com/office/drawing/2014/main" id="{87DB7BB2-DFAB-4AF0-BE56-F5696AF20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9863" y="4278313"/>
            <a:ext cx="11350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a:extLst>
              <a:ext uri="{FF2B5EF4-FFF2-40B4-BE49-F238E27FC236}">
                <a16:creationId xmlns:a16="http://schemas.microsoft.com/office/drawing/2014/main" id="{647B510E-53B8-474F-BDED-EEECA1AA83DF}"/>
              </a:ext>
            </a:extLst>
          </p:cNvPr>
          <p:cNvSpPr/>
          <p:nvPr/>
        </p:nvSpPr>
        <p:spPr>
          <a:xfrm>
            <a:off x="5143501" y="5049839"/>
            <a:ext cx="2830513" cy="1311275"/>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TextBox 14">
            <a:extLst>
              <a:ext uri="{FF2B5EF4-FFF2-40B4-BE49-F238E27FC236}">
                <a16:creationId xmlns:a16="http://schemas.microsoft.com/office/drawing/2014/main" id="{754CF801-854A-458C-9445-F77447BBDF06}"/>
              </a:ext>
            </a:extLst>
          </p:cNvPr>
          <p:cNvSpPr txBox="1">
            <a:spLocks noChangeArrowheads="1"/>
          </p:cNvSpPr>
          <p:nvPr/>
        </p:nvSpPr>
        <p:spPr bwMode="auto">
          <a:xfrm>
            <a:off x="5208589" y="5413376"/>
            <a:ext cx="2700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ctr">
              <a:lnSpc>
                <a:spcPct val="100000"/>
              </a:lnSpc>
              <a:spcBef>
                <a:spcPct val="0"/>
              </a:spcBef>
              <a:buClrTx/>
              <a:buSzTx/>
              <a:buFontTx/>
              <a:buNone/>
            </a:pPr>
            <a:r>
              <a:rPr lang="ar-KW" altLang="ar-KW" sz="3600" b="1">
                <a:latin typeface="Arabic Typesetting" panose="03020402040406030203" pitchFamily="66" charset="-78"/>
              </a:rPr>
              <a:t>أمامك فرصة</a:t>
            </a:r>
            <a:endParaRPr lang="en-GB" altLang="ar-KW" sz="3600" b="1">
              <a:latin typeface="Arabic Typesetting" panose="03020402040406030203" pitchFamily="66" charset="-78"/>
            </a:endParaRPr>
          </a:p>
        </p:txBody>
      </p:sp>
      <p:pic>
        <p:nvPicPr>
          <p:cNvPr id="35849" name="Picture 3">
            <a:extLst>
              <a:ext uri="{FF2B5EF4-FFF2-40B4-BE49-F238E27FC236}">
                <a16:creationId xmlns:a16="http://schemas.microsoft.com/office/drawing/2014/main" id="{D40706C7-74D7-4753-BA32-A568D53824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8926" y="2216150"/>
            <a:ext cx="323691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53" presetClass="exit" presetSubtype="32" fill="hold" grpId="0" nodeType="clickEffect">
                                  <p:stCondLst>
                                    <p:cond delay="0"/>
                                  </p:stCondLst>
                                  <p:childTnLst>
                                    <p:anim calcmode="lin" valueType="num">
                                      <p:cBhvr>
                                        <p:cTn id="24" dur="500"/>
                                        <p:tgtEl>
                                          <p:spTgt spid="15"/>
                                        </p:tgtEl>
                                        <p:attrNameLst>
                                          <p:attrName>ppt_w</p:attrName>
                                        </p:attrNameLst>
                                      </p:cBhvr>
                                      <p:tavLst>
                                        <p:tav tm="0">
                                          <p:val>
                                            <p:strVal val="ppt_w"/>
                                          </p:val>
                                        </p:tav>
                                        <p:tav tm="100000">
                                          <p:val>
                                            <p:fltVal val="0"/>
                                          </p:val>
                                        </p:tav>
                                      </p:tavLst>
                                    </p:anim>
                                    <p:anim calcmode="lin" valueType="num">
                                      <p:cBhvr>
                                        <p:cTn id="25" dur="500"/>
                                        <p:tgtEl>
                                          <p:spTgt spid="15"/>
                                        </p:tgtEl>
                                        <p:attrNameLst>
                                          <p:attrName>ppt_h</p:attrName>
                                        </p:attrNameLst>
                                      </p:cBhvr>
                                      <p:tavLst>
                                        <p:tav tm="0">
                                          <p:val>
                                            <p:strVal val="ppt_h"/>
                                          </p:val>
                                        </p:tav>
                                        <p:tav tm="100000">
                                          <p:val>
                                            <p:fltVal val="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5"/>
                  </p:tgtEl>
                </p:cond>
              </p:nextCondLst>
            </p:seq>
          </p:childTnLst>
        </p:cTn>
      </p:par>
    </p:tnLst>
    <p:bldLst>
      <p:bldP spid="9" grpId="0"/>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B0B18B5B-0BB4-4AC2-875D-598480864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a:extLst>
              <a:ext uri="{FF2B5EF4-FFF2-40B4-BE49-F238E27FC236}">
                <a16:creationId xmlns:a16="http://schemas.microsoft.com/office/drawing/2014/main" id="{0FC9BBD5-B894-43C5-9F50-913A2E37BF89}"/>
              </a:ext>
            </a:extLst>
          </p:cNvPr>
          <p:cNvSpPr txBox="1"/>
          <p:nvPr/>
        </p:nvSpPr>
        <p:spPr>
          <a:xfrm>
            <a:off x="4656138" y="4365625"/>
            <a:ext cx="5562600" cy="2400300"/>
          </a:xfrm>
          <a:prstGeom prst="rect">
            <a:avLst/>
          </a:prstGeom>
          <a:noFill/>
          <a:ln>
            <a:noFill/>
          </a:ln>
        </p:spPr>
        <p:style>
          <a:lnRef idx="0">
            <a:scrgbClr r="0" g="0" b="0"/>
          </a:lnRef>
          <a:fillRef idx="0">
            <a:scrgbClr r="0" g="0" b="0"/>
          </a:fillRef>
          <a:effectRef idx="0">
            <a:scrgbClr r="0" g="0" b="0"/>
          </a:effectRef>
          <a:fontRef idx="minor">
            <a:schemeClr val="accent4"/>
          </a:fontRef>
        </p:style>
        <p:txBody>
          <a:bodyPr>
            <a:spAutoFit/>
          </a:bodyPr>
          <a:lstStyle/>
          <a:p>
            <a:pPr>
              <a:defRPr/>
            </a:pPr>
            <a:r>
              <a:rPr lang="ar-KW" sz="15000" b="1" dirty="0">
                <a:solidFill>
                  <a:schemeClr val="tx1"/>
                </a:solidFill>
              </a:rPr>
              <a:t>هيا نكتب</a:t>
            </a:r>
            <a:endParaRPr lang="en-US" sz="15000" b="1"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387DF39D-0869-45A1-9C4F-8C3F7D3CA849}"/>
              </a:ext>
            </a:extLst>
          </p:cNvPr>
          <p:cNvSpPr txBox="1"/>
          <p:nvPr/>
        </p:nvSpPr>
        <p:spPr>
          <a:xfrm>
            <a:off x="1981200" y="1"/>
            <a:ext cx="8305800" cy="6778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rtl="1">
              <a:defRPr/>
            </a:pPr>
            <a:r>
              <a:rPr lang="ar-KW" sz="3800" b="1" dirty="0">
                <a:ln w="18415" cmpd="sng">
                  <a:noFill/>
                  <a:prstDash val="solid"/>
                </a:ln>
                <a:solidFill>
                  <a:srgbClr val="FFFF00"/>
                </a:solidFill>
                <a:effectLst>
                  <a:glow rad="63500">
                    <a:schemeClr val="tx1">
                      <a:alpha val="40000"/>
                    </a:schemeClr>
                  </a:glow>
                  <a:outerShdw blurRad="63500" dir="3600000" algn="tl" rotWithShape="0">
                    <a:srgbClr val="000000">
                      <a:alpha val="70000"/>
                    </a:srgbClr>
                  </a:outerShdw>
                </a:effectLst>
                <a:latin typeface="Arabic Typesetting" pitchFamily="66" charset="-78"/>
                <a:cs typeface="Arabic Typesetting" pitchFamily="66" charset="-78"/>
              </a:rPr>
              <a:t>3) الممارسة</a:t>
            </a:r>
            <a:endParaRPr lang="en-US" sz="3800" b="1" dirty="0">
              <a:ln w="18415" cmpd="sng">
                <a:noFill/>
                <a:prstDash val="solid"/>
              </a:ln>
              <a:solidFill>
                <a:srgbClr val="FFFF00"/>
              </a:solidFill>
              <a:effectLst>
                <a:glow rad="63500">
                  <a:schemeClr val="tx1">
                    <a:alpha val="40000"/>
                  </a:schemeClr>
                </a:glow>
                <a:outerShdw blurRad="63500" dir="3600000" algn="tl" rotWithShape="0">
                  <a:srgbClr val="000000">
                    <a:alpha val="70000"/>
                  </a:srgbClr>
                </a:outerShdw>
              </a:effectLst>
              <a:latin typeface="Arabic Typesetting" pitchFamily="66" charset="-78"/>
              <a:cs typeface="Arabic Typesetting" pitchFamily="66" charset="-78"/>
            </a:endParaRPr>
          </a:p>
        </p:txBody>
      </p:sp>
      <p:graphicFrame>
        <p:nvGraphicFramePr>
          <p:cNvPr id="12" name="Table 7">
            <a:extLst>
              <a:ext uri="{FF2B5EF4-FFF2-40B4-BE49-F238E27FC236}">
                <a16:creationId xmlns:a16="http://schemas.microsoft.com/office/drawing/2014/main" id="{A7CB2777-CBF3-4B3B-A510-C0D2EA778B8B}"/>
              </a:ext>
            </a:extLst>
          </p:cNvPr>
          <p:cNvGraphicFramePr>
            <a:graphicFrameLocks noGrp="1"/>
          </p:cNvGraphicFramePr>
          <p:nvPr/>
        </p:nvGraphicFramePr>
        <p:xfrm>
          <a:off x="2362200" y="2819400"/>
          <a:ext cx="7620000" cy="2727324"/>
        </p:xfrm>
        <a:graphic>
          <a:graphicData uri="http://schemas.openxmlformats.org/drawingml/2006/table">
            <a:tbl>
              <a:tblPr rtl="1" firstRow="1" bandRow="1">
                <a:tableStyleId>{F5AB1C69-6EDB-4FF4-983F-18BD219EF322}</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454554">
                <a:tc>
                  <a:txBody>
                    <a:bodyPr/>
                    <a:lstStyle/>
                    <a:p>
                      <a:pPr algn="ctr" rtl="1"/>
                      <a:r>
                        <a:rPr lang="ar-KW" sz="2300" b="1" dirty="0"/>
                        <a:t>     المضمون</a:t>
                      </a:r>
                    </a:p>
                  </a:txBody>
                  <a:tcPr marT="45709" marB="45709"/>
                </a:tc>
                <a:tc>
                  <a:txBody>
                    <a:bodyPr/>
                    <a:lstStyle/>
                    <a:p>
                      <a:pPr algn="ctr" rtl="1"/>
                      <a:r>
                        <a:rPr lang="ar-KW" sz="2300" b="1" dirty="0"/>
                        <a:t>  الشكل</a:t>
                      </a:r>
                    </a:p>
                  </a:txBody>
                  <a:tcPr marT="45709" marB="45709"/>
                </a:tc>
                <a:extLst>
                  <a:ext uri="{0D108BD9-81ED-4DB2-BD59-A6C34878D82A}">
                    <a16:rowId xmlns:a16="http://schemas.microsoft.com/office/drawing/2014/main" val="10000"/>
                  </a:ext>
                </a:extLst>
              </a:tr>
              <a:tr h="454554">
                <a:tc>
                  <a:txBody>
                    <a:bodyPr/>
                    <a:lstStyle/>
                    <a:p>
                      <a:pPr algn="ctr" rtl="1"/>
                      <a:r>
                        <a:rPr lang="ar-KW" sz="2300" b="1" dirty="0"/>
                        <a:t>المهارة</a:t>
                      </a:r>
                    </a:p>
                  </a:txBody>
                  <a:tcPr marT="45709" marB="45709"/>
                </a:tc>
                <a:tc>
                  <a:txBody>
                    <a:bodyPr/>
                    <a:lstStyle/>
                    <a:p>
                      <a:pPr algn="ctr" rtl="1"/>
                      <a:r>
                        <a:rPr lang="ar-KW" sz="2300" b="1" dirty="0"/>
                        <a:t>ترك مسافة</a:t>
                      </a:r>
                    </a:p>
                  </a:txBody>
                  <a:tcPr marT="45709" marB="45709"/>
                </a:tc>
                <a:extLst>
                  <a:ext uri="{0D108BD9-81ED-4DB2-BD59-A6C34878D82A}">
                    <a16:rowId xmlns:a16="http://schemas.microsoft.com/office/drawing/2014/main" val="10001"/>
                  </a:ext>
                </a:extLst>
              </a:tr>
              <a:tr h="454554">
                <a:tc>
                  <a:txBody>
                    <a:bodyPr/>
                    <a:lstStyle/>
                    <a:p>
                      <a:pPr algn="ctr" rtl="1"/>
                      <a:r>
                        <a:rPr lang="ar-KW" sz="2300" b="1" dirty="0"/>
                        <a:t>المقدمة</a:t>
                      </a:r>
                    </a:p>
                  </a:txBody>
                  <a:tcPr marT="45709" marB="45709"/>
                </a:tc>
                <a:tc>
                  <a:txBody>
                    <a:bodyPr/>
                    <a:lstStyle/>
                    <a:p>
                      <a:pPr algn="ctr" rtl="1"/>
                      <a:r>
                        <a:rPr lang="ar-KW" sz="2300" b="1" dirty="0"/>
                        <a:t>علامات الترقيم</a:t>
                      </a:r>
                    </a:p>
                  </a:txBody>
                  <a:tcPr marT="45709" marB="45709"/>
                </a:tc>
                <a:extLst>
                  <a:ext uri="{0D108BD9-81ED-4DB2-BD59-A6C34878D82A}">
                    <a16:rowId xmlns:a16="http://schemas.microsoft.com/office/drawing/2014/main" val="10002"/>
                  </a:ext>
                </a:extLst>
              </a:tr>
              <a:tr h="454554">
                <a:tc>
                  <a:txBody>
                    <a:bodyPr/>
                    <a:lstStyle/>
                    <a:p>
                      <a:pPr algn="ctr" rtl="1"/>
                      <a:r>
                        <a:rPr lang="ar-KW" sz="2300" b="1" dirty="0"/>
                        <a:t>عناصر الموضوع</a:t>
                      </a:r>
                    </a:p>
                  </a:txBody>
                  <a:tcPr marT="45709" marB="45709"/>
                </a:tc>
                <a:tc>
                  <a:txBody>
                    <a:bodyPr/>
                    <a:lstStyle/>
                    <a:p>
                      <a:pPr algn="ctr" rtl="1"/>
                      <a:r>
                        <a:rPr lang="ar-KW" sz="2300" b="1" dirty="0"/>
                        <a:t>أدوات الربط</a:t>
                      </a:r>
                    </a:p>
                  </a:txBody>
                  <a:tcPr marT="45709" marB="45709"/>
                </a:tc>
                <a:extLst>
                  <a:ext uri="{0D108BD9-81ED-4DB2-BD59-A6C34878D82A}">
                    <a16:rowId xmlns:a16="http://schemas.microsoft.com/office/drawing/2014/main" val="10003"/>
                  </a:ext>
                </a:extLst>
              </a:tr>
              <a:tr h="454554">
                <a:tc>
                  <a:txBody>
                    <a:bodyPr/>
                    <a:lstStyle/>
                    <a:p>
                      <a:pPr algn="ctr" rtl="1"/>
                      <a:r>
                        <a:rPr lang="ar-KW" sz="2300" b="1" dirty="0"/>
                        <a:t>الخاتمة</a:t>
                      </a:r>
                    </a:p>
                  </a:txBody>
                  <a:tcPr marT="45709" marB="45709"/>
                </a:tc>
                <a:tc>
                  <a:txBody>
                    <a:bodyPr/>
                    <a:lstStyle/>
                    <a:p>
                      <a:pPr algn="ctr" rtl="1"/>
                      <a:endParaRPr lang="ar-KW" sz="2300" b="1" dirty="0"/>
                    </a:p>
                  </a:txBody>
                  <a:tcPr marT="45709" marB="45709"/>
                </a:tc>
                <a:extLst>
                  <a:ext uri="{0D108BD9-81ED-4DB2-BD59-A6C34878D82A}">
                    <a16:rowId xmlns:a16="http://schemas.microsoft.com/office/drawing/2014/main" val="10004"/>
                  </a:ext>
                </a:extLst>
              </a:tr>
              <a:tr h="454554">
                <a:tc>
                  <a:txBody>
                    <a:bodyPr/>
                    <a:lstStyle/>
                    <a:p>
                      <a:pPr algn="ctr" rtl="1"/>
                      <a:r>
                        <a:rPr lang="ar-KW" sz="2300" b="1" dirty="0"/>
                        <a:t>الشاهد</a:t>
                      </a:r>
                    </a:p>
                  </a:txBody>
                  <a:tcPr marT="45709" marB="45709"/>
                </a:tc>
                <a:tc>
                  <a:txBody>
                    <a:bodyPr/>
                    <a:lstStyle/>
                    <a:p>
                      <a:pPr algn="ctr" rtl="1"/>
                      <a:endParaRPr lang="ar-KW" sz="2300" b="1" dirty="0"/>
                    </a:p>
                  </a:txBody>
                  <a:tcPr marT="45709" marB="45709"/>
                </a:tc>
                <a:extLst>
                  <a:ext uri="{0D108BD9-81ED-4DB2-BD59-A6C34878D82A}">
                    <a16:rowId xmlns:a16="http://schemas.microsoft.com/office/drawing/2014/main" val="10005"/>
                  </a:ext>
                </a:extLst>
              </a:tr>
            </a:tbl>
          </a:graphicData>
        </a:graphic>
      </p:graphicFrame>
      <p:pic>
        <p:nvPicPr>
          <p:cNvPr id="37914" name="صورة 12" descr="IMG_2287.PNG">
            <a:extLst>
              <a:ext uri="{FF2B5EF4-FFF2-40B4-BE49-F238E27FC236}">
                <a16:creationId xmlns:a16="http://schemas.microsoft.com/office/drawing/2014/main" id="{3A5B73AB-4E99-466E-9363-15BACF5AC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39" t="8888" r="2753" b="77779"/>
          <a:stretch>
            <a:fillRect/>
          </a:stretch>
        </p:blipFill>
        <p:spPr bwMode="auto">
          <a:xfrm>
            <a:off x="1752600" y="6096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5" name="صورة 13" descr="IMG_2286.PNG">
            <a:extLst>
              <a:ext uri="{FF2B5EF4-FFF2-40B4-BE49-F238E27FC236}">
                <a16:creationId xmlns:a16="http://schemas.microsoft.com/office/drawing/2014/main" id="{371D90C8-1D3B-4C2A-A712-35E99C54C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82" t="20000" r="14444" b="47778"/>
          <a:stretch>
            <a:fillRect/>
          </a:stretch>
        </p:blipFill>
        <p:spPr bwMode="auto">
          <a:xfrm>
            <a:off x="8991600" y="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6" name="صورة 14" descr="IMG_2286.PNG">
            <a:extLst>
              <a:ext uri="{FF2B5EF4-FFF2-40B4-BE49-F238E27FC236}">
                <a16:creationId xmlns:a16="http://schemas.microsoft.com/office/drawing/2014/main" id="{A7291177-557D-4828-B501-9E0C8A795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82" t="20000" r="14444" b="47778"/>
          <a:stretch>
            <a:fillRect/>
          </a:stretch>
        </p:blipFill>
        <p:spPr bwMode="auto">
          <a:xfrm>
            <a:off x="1524000" y="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668223FA-E439-4EB4-A46B-667DD9717637}"/>
              </a:ext>
            </a:extLst>
          </p:cNvPr>
          <p:cNvSpPr txBox="1">
            <a:spLocks noChangeArrowheads="1"/>
          </p:cNvSpPr>
          <p:nvPr/>
        </p:nvSpPr>
        <p:spPr bwMode="auto">
          <a:xfrm>
            <a:off x="1524000" y="1676400"/>
            <a:ext cx="9144000" cy="5181600"/>
          </a:xfrm>
          <a:prstGeom prst="rect">
            <a:avLst/>
          </a:prstGeom>
          <a:solidFill>
            <a:srgbClr val="FFFFFF"/>
          </a:solidFill>
          <a:ln w="9525">
            <a:solidFill>
              <a:srgbClr val="000000"/>
            </a:solidFill>
            <a:miter lim="800000"/>
            <a:headEnd/>
            <a:tailEnd/>
          </a:ln>
        </p:spPr>
        <p:txBody>
          <a:bodyPr/>
          <a:lstStyle>
            <a:lvl1pPr algn="r" rtl="1">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cs typeface="Arial" panose="020B0604020202020204" pitchFamily="34" charset="0"/>
              </a:defRPr>
            </a:lvl1pPr>
            <a:lvl2pPr marL="742950" indent="-28575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2pPr>
            <a:lvl3pPr marL="1143000" indent="-228600" algn="r" rtl="1">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cs typeface="Arial" panose="020B0604020202020204" pitchFamily="34" charset="0"/>
              </a:defRPr>
            </a:lvl3pPr>
            <a:lvl4pPr marL="1600200" indent="-228600" algn="r" rtl="1">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cs typeface="Arial" panose="020B0604020202020204" pitchFamily="34" charset="0"/>
              </a:defRPr>
            </a:lvl4pPr>
            <a:lvl5pPr marL="2057400" indent="-228600" algn="r" rtl="1">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cs typeface="Arial" panose="020B0604020202020204" pitchFamily="34" charset="0"/>
              </a:defRPr>
            </a:lvl9pPr>
          </a:lstStyle>
          <a:p>
            <a:pPr algn="just">
              <a:lnSpc>
                <a:spcPct val="150000"/>
              </a:lnSpc>
              <a:spcBef>
                <a:spcPct val="0"/>
              </a:spcBef>
              <a:buClrTx/>
              <a:buSzTx/>
              <a:buFontTx/>
              <a:buNone/>
            </a:pPr>
            <a:r>
              <a:rPr lang="ar-KW" altLang="ar-KW" sz="2500" b="1">
                <a:solidFill>
                  <a:srgbClr val="0000CC"/>
                </a:solidFill>
                <a:latin typeface="Arial" panose="020B0604020202020204" pitchFamily="34" charset="0"/>
              </a:rPr>
              <a:t>       </a:t>
            </a:r>
            <a:r>
              <a:rPr lang="ar-KW" altLang="ar-KW" sz="2800" b="1">
                <a:solidFill>
                  <a:srgbClr val="0000CC"/>
                </a:solidFill>
              </a:rPr>
              <a:t>في قرية صغيرة تقع قرب البحر، كان هناك ولدٌ رحالة يحب الترحال والسفر بارٌ بوالده، يساعده، وينفذ أوامره، فناداه والده قائلا له: تعال يا بني لنذهب في رحلة ما، فلبى أحمد طلب والده، وذهب معه إلى إحدى القرى البعيدة، ونزلا بالقرب من بيت متواضع يطرق والده الباب، فتفتح عجوز الباب، وترحب بوالد أحمد، الأب: هذه شقيقة جدي فاطمة، وهي قريبتنا، وكنت أزورها كثيرا دون أن أصطحبك معي، لكنك الآن كبرت، ولابد أن تعرفَها وتزورَها، فلقد بلغت من العمر عتيا، وأخاف أن أرحلَ ولا يعتني بها أحد، فقم بزيارتها والاهتمام بها دومًا، فقد وصانا رسولنا الكريم بصلة الرحم يا بني الحبيب.</a:t>
            </a:r>
            <a:r>
              <a:rPr lang="ar-KW" altLang="ar-KW" sz="2500" b="1">
                <a:solidFill>
                  <a:srgbClr val="0000CC"/>
                </a:solidFill>
                <a:latin typeface="Arial" panose="020B0604020202020204" pitchFamily="34" charset="0"/>
              </a:rPr>
              <a:t> </a:t>
            </a:r>
            <a:r>
              <a:rPr lang="ar-KW" altLang="ar-KW" sz="2500">
                <a:solidFill>
                  <a:srgbClr val="0000CC"/>
                </a:solidFill>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5"/>
          <p:cNvPicPr preferRelativeResize="0"/>
          <p:nvPr/>
        </p:nvPicPr>
        <p:blipFill>
          <a:blip r:embed="rId3">
            <a:alphaModFix/>
          </a:blip>
          <a:stretch>
            <a:fillRect/>
          </a:stretch>
        </p:blipFill>
        <p:spPr>
          <a:xfrm>
            <a:off x="0" y="0"/>
            <a:ext cx="12192000" cy="6783572"/>
          </a:xfrm>
          <a:prstGeom prst="rect">
            <a:avLst/>
          </a:prstGeom>
          <a:noFill/>
          <a:ln>
            <a:noFill/>
          </a:ln>
        </p:spPr>
      </p:pic>
      <p:pic>
        <p:nvPicPr>
          <p:cNvPr id="86" name="Google Shape;86;p15"/>
          <p:cNvPicPr preferRelativeResize="0"/>
          <p:nvPr/>
        </p:nvPicPr>
        <p:blipFill>
          <a:blip r:embed="rId4">
            <a:alphaModFix/>
          </a:blip>
          <a:stretch>
            <a:fillRect/>
          </a:stretch>
        </p:blipFill>
        <p:spPr>
          <a:xfrm>
            <a:off x="4198490" y="2001177"/>
            <a:ext cx="4089963" cy="2385075"/>
          </a:xfrm>
          <a:prstGeom prst="rect">
            <a:avLst/>
          </a:prstGeom>
          <a:noFill/>
          <a:ln>
            <a:noFill/>
          </a:ln>
        </p:spPr>
      </p:pic>
      <p:pic>
        <p:nvPicPr>
          <p:cNvPr id="87" name="Google Shape;87;p15"/>
          <p:cNvPicPr preferRelativeResize="0"/>
          <p:nvPr/>
        </p:nvPicPr>
        <p:blipFill>
          <a:blip r:embed="rId5">
            <a:alphaModFix/>
          </a:blip>
          <a:stretch>
            <a:fillRect/>
          </a:stretch>
        </p:blipFill>
        <p:spPr>
          <a:xfrm>
            <a:off x="10125627" y="2692805"/>
            <a:ext cx="1449877" cy="3415254"/>
          </a:xfrm>
          <a:prstGeom prst="rect">
            <a:avLst/>
          </a:prstGeom>
          <a:noFill/>
          <a:ln>
            <a:noFill/>
          </a:ln>
        </p:spPr>
      </p:pic>
      <p:pic>
        <p:nvPicPr>
          <p:cNvPr id="88" name="Google Shape;88;p15"/>
          <p:cNvPicPr preferRelativeResize="0"/>
          <p:nvPr/>
        </p:nvPicPr>
        <p:blipFill>
          <a:blip r:embed="rId6">
            <a:alphaModFix/>
          </a:blip>
          <a:stretch>
            <a:fillRect/>
          </a:stretch>
        </p:blipFill>
        <p:spPr>
          <a:xfrm>
            <a:off x="2240327" y="1508375"/>
            <a:ext cx="1540401" cy="1503128"/>
          </a:xfrm>
          <a:prstGeom prst="rect">
            <a:avLst/>
          </a:prstGeom>
          <a:noFill/>
          <a:ln>
            <a:noFill/>
          </a:ln>
        </p:spPr>
      </p:pic>
      <p:pic>
        <p:nvPicPr>
          <p:cNvPr id="89" name="Google Shape;89;p15"/>
          <p:cNvPicPr preferRelativeResize="0"/>
          <p:nvPr/>
        </p:nvPicPr>
        <p:blipFill>
          <a:blip r:embed="rId7">
            <a:alphaModFix/>
          </a:blip>
          <a:stretch>
            <a:fillRect/>
          </a:stretch>
        </p:blipFill>
        <p:spPr>
          <a:xfrm>
            <a:off x="4112725" y="774725"/>
            <a:ext cx="1983276" cy="1226449"/>
          </a:xfrm>
          <a:prstGeom prst="rect">
            <a:avLst/>
          </a:prstGeom>
          <a:noFill/>
          <a:ln>
            <a:noFill/>
          </a:ln>
        </p:spPr>
      </p:pic>
      <p:pic>
        <p:nvPicPr>
          <p:cNvPr id="90" name="Google Shape;90;p15"/>
          <p:cNvPicPr preferRelativeResize="0"/>
          <p:nvPr/>
        </p:nvPicPr>
        <p:blipFill>
          <a:blip r:embed="rId7">
            <a:alphaModFix/>
          </a:blip>
          <a:stretch>
            <a:fillRect/>
          </a:stretch>
        </p:blipFill>
        <p:spPr>
          <a:xfrm flipH="1">
            <a:off x="5890206" y="774725"/>
            <a:ext cx="1983276" cy="1226449"/>
          </a:xfrm>
          <a:prstGeom prst="rect">
            <a:avLst/>
          </a:prstGeom>
          <a:noFill/>
          <a:ln>
            <a:noFill/>
          </a:ln>
        </p:spPr>
      </p:pic>
      <p:pic>
        <p:nvPicPr>
          <p:cNvPr id="91" name="Google Shape;91;p15"/>
          <p:cNvPicPr preferRelativeResize="0"/>
          <p:nvPr/>
        </p:nvPicPr>
        <p:blipFill>
          <a:blip r:embed="rId8">
            <a:alphaModFix/>
          </a:blip>
          <a:stretch>
            <a:fillRect/>
          </a:stretch>
        </p:blipFill>
        <p:spPr>
          <a:xfrm>
            <a:off x="8620450" y="1508376"/>
            <a:ext cx="1540026" cy="1503124"/>
          </a:xfrm>
          <a:prstGeom prst="rect">
            <a:avLst/>
          </a:prstGeom>
          <a:noFill/>
          <a:ln>
            <a:noFill/>
          </a:ln>
        </p:spPr>
      </p:pic>
      <p:pic>
        <p:nvPicPr>
          <p:cNvPr id="92" name="Google Shape;92;p15"/>
          <p:cNvPicPr preferRelativeResize="0"/>
          <p:nvPr/>
        </p:nvPicPr>
        <p:blipFill>
          <a:blip r:embed="rId9">
            <a:alphaModFix/>
          </a:blip>
          <a:stretch>
            <a:fillRect/>
          </a:stretch>
        </p:blipFill>
        <p:spPr>
          <a:xfrm>
            <a:off x="2240327" y="4542095"/>
            <a:ext cx="2569425" cy="1907680"/>
          </a:xfrm>
          <a:prstGeom prst="rect">
            <a:avLst/>
          </a:prstGeom>
          <a:noFill/>
          <a:ln>
            <a:noFill/>
          </a:ln>
        </p:spPr>
      </p:pic>
      <p:pic>
        <p:nvPicPr>
          <p:cNvPr id="93" name="Google Shape;93;p15"/>
          <p:cNvPicPr preferRelativeResize="0"/>
          <p:nvPr/>
        </p:nvPicPr>
        <p:blipFill>
          <a:blip r:embed="rId10">
            <a:alphaModFix/>
          </a:blip>
          <a:stretch>
            <a:fillRect/>
          </a:stretch>
        </p:blipFill>
        <p:spPr>
          <a:xfrm>
            <a:off x="4631719" y="4259037"/>
            <a:ext cx="1421346" cy="1746634"/>
          </a:xfrm>
          <a:prstGeom prst="rect">
            <a:avLst/>
          </a:prstGeom>
          <a:noFill/>
          <a:ln>
            <a:noFill/>
          </a:ln>
        </p:spPr>
      </p:pic>
      <p:pic>
        <p:nvPicPr>
          <p:cNvPr id="94" name="Google Shape;94;p15"/>
          <p:cNvPicPr preferRelativeResize="0"/>
          <p:nvPr/>
        </p:nvPicPr>
        <p:blipFill>
          <a:blip r:embed="rId11">
            <a:alphaModFix/>
          </a:blip>
          <a:stretch>
            <a:fillRect/>
          </a:stretch>
        </p:blipFill>
        <p:spPr>
          <a:xfrm>
            <a:off x="6849609" y="3581426"/>
            <a:ext cx="3434142" cy="2916846"/>
          </a:xfrm>
          <a:prstGeom prst="rect">
            <a:avLst/>
          </a:prstGeom>
          <a:noFill/>
          <a:ln>
            <a:noFill/>
          </a:ln>
        </p:spPr>
      </p:pic>
      <p:pic>
        <p:nvPicPr>
          <p:cNvPr id="95" name="Google Shape;95;p15"/>
          <p:cNvPicPr preferRelativeResize="0"/>
          <p:nvPr/>
        </p:nvPicPr>
        <p:blipFill>
          <a:blip r:embed="rId12">
            <a:alphaModFix/>
          </a:blip>
          <a:stretch>
            <a:fillRect/>
          </a:stretch>
        </p:blipFill>
        <p:spPr>
          <a:xfrm>
            <a:off x="403153" y="4128375"/>
            <a:ext cx="4156485" cy="1954900"/>
          </a:xfrm>
          <a:prstGeom prst="rect">
            <a:avLst/>
          </a:prstGeom>
          <a:noFill/>
          <a:ln>
            <a:noFill/>
          </a:ln>
        </p:spPr>
      </p:pic>
      <p:pic>
        <p:nvPicPr>
          <p:cNvPr id="96" name="Google Shape;96;p15"/>
          <p:cNvPicPr preferRelativeResize="0"/>
          <p:nvPr/>
        </p:nvPicPr>
        <p:blipFill>
          <a:blip r:embed="rId13">
            <a:alphaModFix/>
          </a:blip>
          <a:stretch>
            <a:fillRect/>
          </a:stretch>
        </p:blipFill>
        <p:spPr>
          <a:xfrm>
            <a:off x="2454417" y="3066825"/>
            <a:ext cx="1267974" cy="1282242"/>
          </a:xfrm>
          <a:prstGeom prst="rect">
            <a:avLst/>
          </a:prstGeom>
          <a:noFill/>
          <a:ln>
            <a:noFill/>
          </a:ln>
        </p:spPr>
      </p:pic>
      <p:pic>
        <p:nvPicPr>
          <p:cNvPr id="97" name="Google Shape;97;p15"/>
          <p:cNvPicPr preferRelativeResize="0"/>
          <p:nvPr/>
        </p:nvPicPr>
        <p:blipFill>
          <a:blip r:embed="rId14">
            <a:alphaModFix/>
          </a:blip>
          <a:stretch>
            <a:fillRect/>
          </a:stretch>
        </p:blipFill>
        <p:spPr>
          <a:xfrm>
            <a:off x="546168" y="2624025"/>
            <a:ext cx="1780299" cy="1954899"/>
          </a:xfrm>
          <a:prstGeom prst="rect">
            <a:avLst/>
          </a:prstGeom>
          <a:noFill/>
          <a:ln>
            <a:noFill/>
          </a:ln>
        </p:spPr>
      </p:pic>
      <p:sp>
        <p:nvSpPr>
          <p:cNvPr id="16" name="مربع نص 15">
            <a:extLst>
              <a:ext uri="{FF2B5EF4-FFF2-40B4-BE49-F238E27FC236}">
                <a16:creationId xmlns:a16="http://schemas.microsoft.com/office/drawing/2014/main" id="{083ADBCA-9C1D-48F8-9121-F824E895C8E1}"/>
              </a:ext>
            </a:extLst>
          </p:cNvPr>
          <p:cNvSpPr txBox="1"/>
          <p:nvPr/>
        </p:nvSpPr>
        <p:spPr>
          <a:xfrm>
            <a:off x="3920263" y="2244487"/>
            <a:ext cx="4700186" cy="830997"/>
          </a:xfrm>
          <a:prstGeom prst="rect">
            <a:avLst/>
          </a:prstGeom>
          <a:noFill/>
        </p:spPr>
        <p:txBody>
          <a:bodyPr wrap="square">
            <a:spAutoFit/>
          </a:bodyPr>
          <a:lstStyle/>
          <a:p>
            <a:pPr marL="0" marR="0" lvl="0" indent="0" algn="ctr" defTabSz="513855" rtl="1" eaLnBrk="1" fontAlgn="auto" latinLnBrk="0" hangingPunct="1">
              <a:lnSpc>
                <a:spcPct val="100000"/>
              </a:lnSpc>
              <a:spcBef>
                <a:spcPts val="0"/>
              </a:spcBef>
              <a:spcAft>
                <a:spcPts val="0"/>
              </a:spcAft>
              <a:buClrTx/>
              <a:buSzTx/>
              <a:buFontTx/>
              <a:buNone/>
              <a:tabLst/>
              <a:defRPr/>
            </a:pPr>
            <a:r>
              <a:rPr kumimoji="0" lang="ar-KW" sz="4800" b="1" i="0" u="none" strike="noStrike" kern="1200" cap="none" spc="0" normalizeH="0" baseline="0" noProof="0" dirty="0">
                <a:ln w="17780" cmpd="sng">
                  <a:solidFill>
                    <a:srgbClr val="FFFFFF"/>
                  </a:solidFill>
                  <a:prstDash val="solid"/>
                  <a:miter lim="800000"/>
                </a:ln>
                <a:solidFill>
                  <a:prstClr val="white"/>
                </a:solidFill>
                <a:effectLst>
                  <a:outerShdw blurRad="50800" algn="tl" rotWithShape="0">
                    <a:srgbClr val="000000"/>
                  </a:outerShdw>
                </a:effectLst>
                <a:uLnTx/>
                <a:uFillTx/>
                <a:latin typeface="Aref Ruqaa" panose="02000503000000000000" pitchFamily="2" charset="-78"/>
                <a:ea typeface="+mn-ea"/>
                <a:cs typeface="Aref Ruqaa" panose="02000503000000000000" pitchFamily="2" charset="-78"/>
              </a:rPr>
              <a:t>الوحدة  التعلمية الثالثة</a:t>
            </a:r>
            <a:endParaRPr kumimoji="0" lang="ar-SA" sz="4800" b="1" i="0" u="none" strike="noStrike" kern="1200" cap="none" spc="0" normalizeH="0" baseline="0" noProof="0" dirty="0">
              <a:ln w="17780" cmpd="sng">
                <a:solidFill>
                  <a:srgbClr val="FFFFFF"/>
                </a:solidFill>
                <a:prstDash val="solid"/>
                <a:miter lim="800000"/>
              </a:ln>
              <a:solidFill>
                <a:prstClr val="white"/>
              </a:solidFill>
              <a:effectLst>
                <a:outerShdw blurRad="50800" algn="tl" rotWithShape="0">
                  <a:srgbClr val="000000"/>
                </a:outerShdw>
              </a:effectLst>
              <a:uLnTx/>
              <a:uFillTx/>
              <a:latin typeface="Aref Ruqaa" panose="02000503000000000000" pitchFamily="2" charset="-78"/>
              <a:ea typeface="+mn-ea"/>
              <a:cs typeface="Aref Ruqaa" panose="02000503000000000000" pitchFamily="2" charset="-78"/>
            </a:endParaRPr>
          </a:p>
        </p:txBody>
      </p:sp>
      <p:sp>
        <p:nvSpPr>
          <p:cNvPr id="17" name="مستطيل 16">
            <a:extLst>
              <a:ext uri="{FF2B5EF4-FFF2-40B4-BE49-F238E27FC236}">
                <a16:creationId xmlns:a16="http://schemas.microsoft.com/office/drawing/2014/main" id="{F211044B-F52C-485B-AF4E-F7807E25279D}"/>
              </a:ext>
            </a:extLst>
          </p:cNvPr>
          <p:cNvSpPr/>
          <p:nvPr/>
        </p:nvSpPr>
        <p:spPr>
          <a:xfrm>
            <a:off x="4931462" y="3066825"/>
            <a:ext cx="2582018" cy="1067555"/>
          </a:xfrm>
          <a:prstGeom prst="rect">
            <a:avLst/>
          </a:prstGeom>
        </p:spPr>
        <p:txBody>
          <a:bodyPr wrap="none" lIns="51386" tIns="25695" rIns="51386" bIns="25695">
            <a:spAutoFit/>
          </a:bodyPr>
          <a:lstStyle/>
          <a:p>
            <a:pPr marL="0" marR="0" lvl="0" indent="0" algn="ctr" defTabSz="513855" rtl="1" eaLnBrk="1" fontAlgn="auto" latinLnBrk="0" hangingPunct="1">
              <a:lnSpc>
                <a:spcPct val="100000"/>
              </a:lnSpc>
              <a:spcBef>
                <a:spcPts val="0"/>
              </a:spcBef>
              <a:spcAft>
                <a:spcPts val="0"/>
              </a:spcAft>
              <a:buClrTx/>
              <a:buSzTx/>
              <a:buFontTx/>
              <a:buNone/>
              <a:tabLst/>
              <a:defRPr/>
            </a:pPr>
            <a:r>
              <a:rPr kumimoji="0" lang="ar-KW" sz="66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ef Ruqaa" panose="02000503000000000000" pitchFamily="2" charset="-78"/>
                <a:ea typeface="+mn-ea"/>
                <a:cs typeface="Aref Ruqaa" panose="02000503000000000000" pitchFamily="2" charset="-78"/>
              </a:rPr>
              <a:t>هيا نكتشف</a:t>
            </a:r>
            <a:endParaRPr kumimoji="0" lang="ar-SA" sz="66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Aref Ruqaa" panose="02000503000000000000" pitchFamily="2" charset="-78"/>
              <a:ea typeface="+mn-ea"/>
              <a:cs typeface="Aref Ruqaa" panose="02000503000000000000" pitchFamily="2" charset="-78"/>
            </a:endParaRPr>
          </a:p>
        </p:txBody>
      </p:sp>
    </p:spTree>
    <p:extLst>
      <p:ext uri="{BB962C8B-B14F-4D97-AF65-F5344CB8AC3E}">
        <p14:creationId xmlns:p14="http://schemas.microsoft.com/office/powerpoint/2010/main" val="102358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 indoor, building, plant&#10;&#10;Description automatically generated">
            <a:extLst>
              <a:ext uri="{FF2B5EF4-FFF2-40B4-BE49-F238E27FC236}">
                <a16:creationId xmlns:a16="http://schemas.microsoft.com/office/drawing/2014/main" id="{14380210-09EE-4CEA-8271-321CCEEBA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AF61695-A7E0-4718-98AB-34796DDC8E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33591" y="1312999"/>
            <a:ext cx="5148728" cy="3978562"/>
          </a:xfrm>
          <a:prstGeom prst="rect">
            <a:avLst/>
          </a:prstGeom>
        </p:spPr>
      </p:pic>
      <p:pic>
        <p:nvPicPr>
          <p:cNvPr id="4" name="Picture 3" descr="Logo&#10;&#10;Description automatically generated">
            <a:extLst>
              <a:ext uri="{FF2B5EF4-FFF2-40B4-BE49-F238E27FC236}">
                <a16:creationId xmlns:a16="http://schemas.microsoft.com/office/drawing/2014/main" id="{AF3344F8-1A3A-4ED3-B0F2-C982BFC47E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25" t="5809" r="17145" b="28389"/>
          <a:stretch/>
        </p:blipFill>
        <p:spPr>
          <a:xfrm>
            <a:off x="2676525" y="1622137"/>
            <a:ext cx="1038226" cy="1095375"/>
          </a:xfrm>
          <a:prstGeom prst="rect">
            <a:avLst/>
          </a:prstGeom>
        </p:spPr>
      </p:pic>
      <p:pic>
        <p:nvPicPr>
          <p:cNvPr id="7" name="Picture 6" descr="A black and white photo of a planet in space&#10;&#10;Description automatically generated with low confidence">
            <a:extLst>
              <a:ext uri="{FF2B5EF4-FFF2-40B4-BE49-F238E27FC236}">
                <a16:creationId xmlns:a16="http://schemas.microsoft.com/office/drawing/2014/main" id="{B7A65C08-FA84-4F17-B515-11928D85618E}"/>
              </a:ext>
            </a:extLst>
          </p:cNvPr>
          <p:cNvPicPr>
            <a:picLocks noChangeAspect="1"/>
          </p:cNvPicPr>
          <p:nvPr/>
        </p:nvPicPr>
        <p:blipFill rotWithShape="1">
          <a:blip r:embed="rId6">
            <a:extLst>
              <a:ext uri="{28A0092B-C50C-407E-A947-70E740481C1C}">
                <a14:useLocalDpi xmlns:a14="http://schemas.microsoft.com/office/drawing/2010/main" val="0"/>
              </a:ext>
            </a:extLst>
          </a:blip>
          <a:srcRect t="55733"/>
          <a:stretch/>
        </p:blipFill>
        <p:spPr>
          <a:xfrm>
            <a:off x="2657895" y="5545001"/>
            <a:ext cx="4924425" cy="1524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D9F34B3C-8853-4FBA-816D-861EB63AFC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395" y="1436127"/>
            <a:ext cx="2254195" cy="1866153"/>
          </a:xfrm>
          <a:prstGeom prst="rect">
            <a:avLst/>
          </a:prstGeom>
        </p:spPr>
      </p:pic>
      <p:pic>
        <p:nvPicPr>
          <p:cNvPr id="9" name="Picture 8">
            <a:extLst>
              <a:ext uri="{FF2B5EF4-FFF2-40B4-BE49-F238E27FC236}">
                <a16:creationId xmlns:a16="http://schemas.microsoft.com/office/drawing/2014/main" id="{1CCBF2F7-EC33-4132-BE02-036C2323BA43}"/>
              </a:ext>
            </a:extLst>
          </p:cNvPr>
          <p:cNvPicPr>
            <a:picLocks noChangeAspect="1"/>
          </p:cNvPicPr>
          <p:nvPr/>
        </p:nvPicPr>
        <p:blipFill>
          <a:blip r:embed="rId8"/>
          <a:stretch>
            <a:fillRect/>
          </a:stretch>
        </p:blipFill>
        <p:spPr>
          <a:xfrm>
            <a:off x="1155599" y="2723152"/>
            <a:ext cx="1859979" cy="3978564"/>
          </a:xfrm>
          <a:prstGeom prst="rect">
            <a:avLst/>
          </a:prstGeom>
        </p:spPr>
      </p:pic>
      <p:pic>
        <p:nvPicPr>
          <p:cNvPr id="23" name="Picture 22" descr="A picture containing text, book, shelf, full&#10;&#10;Description automatically generated">
            <a:extLst>
              <a:ext uri="{FF2B5EF4-FFF2-40B4-BE49-F238E27FC236}">
                <a16:creationId xmlns:a16="http://schemas.microsoft.com/office/drawing/2014/main" id="{B8C0244F-8A20-4D22-AB0E-B8DA1B9600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2459" y="4166362"/>
            <a:ext cx="1435189" cy="1684494"/>
          </a:xfrm>
          <a:prstGeom prst="rect">
            <a:avLst/>
          </a:prstGeom>
        </p:spPr>
      </p:pic>
      <p:grpSp>
        <p:nvGrpSpPr>
          <p:cNvPr id="35" name="Group 34">
            <a:extLst>
              <a:ext uri="{FF2B5EF4-FFF2-40B4-BE49-F238E27FC236}">
                <a16:creationId xmlns:a16="http://schemas.microsoft.com/office/drawing/2014/main" id="{BDC5F60D-4824-4B08-A6AB-0A05A4177950}"/>
              </a:ext>
            </a:extLst>
          </p:cNvPr>
          <p:cNvGrpSpPr/>
          <p:nvPr/>
        </p:nvGrpSpPr>
        <p:grpSpPr>
          <a:xfrm>
            <a:off x="11194723" y="1733548"/>
            <a:ext cx="823855" cy="1095375"/>
            <a:chOff x="11194723" y="1733548"/>
            <a:chExt cx="823855" cy="1095375"/>
          </a:xfrm>
        </p:grpSpPr>
        <p:grpSp>
          <p:nvGrpSpPr>
            <p:cNvPr id="17" name="Group 16">
              <a:extLst>
                <a:ext uri="{FF2B5EF4-FFF2-40B4-BE49-F238E27FC236}">
                  <a16:creationId xmlns:a16="http://schemas.microsoft.com/office/drawing/2014/main" id="{767A2558-C523-4020-804B-6AE3D434204A}"/>
                </a:ext>
              </a:extLst>
            </p:cNvPr>
            <p:cNvGrpSpPr/>
            <p:nvPr/>
          </p:nvGrpSpPr>
          <p:grpSpPr>
            <a:xfrm>
              <a:off x="11194723" y="1733548"/>
              <a:ext cx="823855" cy="1095375"/>
              <a:chOff x="10182726" y="4129501"/>
              <a:chExt cx="823855" cy="1095375"/>
            </a:xfrm>
          </p:grpSpPr>
          <p:sp>
            <p:nvSpPr>
              <p:cNvPr id="18" name="Rectangle 17">
                <a:extLst>
                  <a:ext uri="{FF2B5EF4-FFF2-40B4-BE49-F238E27FC236}">
                    <a16:creationId xmlns:a16="http://schemas.microsoft.com/office/drawing/2014/main" id="{DBD3582C-7EC9-44B6-A276-877045E62530}"/>
                  </a:ext>
                </a:extLst>
              </p:cNvPr>
              <p:cNvSpPr/>
              <p:nvPr/>
            </p:nvSpPr>
            <p:spPr>
              <a:xfrm>
                <a:off x="10287001" y="4429126"/>
                <a:ext cx="62865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Shape&#10;&#10;Description automatically generated">
                <a:extLst>
                  <a:ext uri="{FF2B5EF4-FFF2-40B4-BE49-F238E27FC236}">
                    <a16:creationId xmlns:a16="http://schemas.microsoft.com/office/drawing/2014/main" id="{F138C9F2-BDFB-4481-B3CC-CBD97708A6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82726" y="4129501"/>
                <a:ext cx="823855" cy="1095375"/>
              </a:xfrm>
              <a:prstGeom prst="rect">
                <a:avLst/>
              </a:prstGeom>
            </p:spPr>
          </p:pic>
        </p:grpSp>
        <p:sp>
          <p:nvSpPr>
            <p:cNvPr id="34" name="TextBox 33">
              <a:extLst>
                <a:ext uri="{FF2B5EF4-FFF2-40B4-BE49-F238E27FC236}">
                  <a16:creationId xmlns:a16="http://schemas.microsoft.com/office/drawing/2014/main" id="{4CDBA60E-41E0-4FAE-856B-84517768F1FD}"/>
                </a:ext>
              </a:extLst>
            </p:cNvPr>
            <p:cNvSpPr txBox="1"/>
            <p:nvPr/>
          </p:nvSpPr>
          <p:spPr>
            <a:xfrm>
              <a:off x="11409358" y="2142735"/>
              <a:ext cx="389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نص</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8B8A9C25-8EEE-4491-AED6-D28D48F6177B}"/>
              </a:ext>
            </a:extLst>
          </p:cNvPr>
          <p:cNvGrpSpPr/>
          <p:nvPr/>
        </p:nvGrpSpPr>
        <p:grpSpPr>
          <a:xfrm>
            <a:off x="10337753" y="1733549"/>
            <a:ext cx="823855" cy="1095375"/>
            <a:chOff x="10337753" y="1733549"/>
            <a:chExt cx="823855" cy="1095375"/>
          </a:xfrm>
        </p:grpSpPr>
        <p:grpSp>
          <p:nvGrpSpPr>
            <p:cNvPr id="10" name="Group 9">
              <a:extLst>
                <a:ext uri="{FF2B5EF4-FFF2-40B4-BE49-F238E27FC236}">
                  <a16:creationId xmlns:a16="http://schemas.microsoft.com/office/drawing/2014/main" id="{22EC9243-89C3-407B-A1F6-7E86FAFBF35E}"/>
                </a:ext>
              </a:extLst>
            </p:cNvPr>
            <p:cNvGrpSpPr/>
            <p:nvPr/>
          </p:nvGrpSpPr>
          <p:grpSpPr>
            <a:xfrm>
              <a:off x="10337753" y="1733549"/>
              <a:ext cx="823855" cy="1095375"/>
              <a:chOff x="10182726" y="4129501"/>
              <a:chExt cx="823855" cy="1095375"/>
            </a:xfrm>
          </p:grpSpPr>
          <p:sp>
            <p:nvSpPr>
              <p:cNvPr id="12" name="Rectangle 11">
                <a:extLst>
                  <a:ext uri="{FF2B5EF4-FFF2-40B4-BE49-F238E27FC236}">
                    <a16:creationId xmlns:a16="http://schemas.microsoft.com/office/drawing/2014/main" id="{D436BBAD-E24C-4515-A7ED-9EF5DFB0A3C0}"/>
                  </a:ext>
                </a:extLst>
              </p:cNvPr>
              <p:cNvSpPr/>
              <p:nvPr/>
            </p:nvSpPr>
            <p:spPr>
              <a:xfrm>
                <a:off x="10287001" y="4429126"/>
                <a:ext cx="62865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Shape&#10;&#10;Description automatically generated">
                <a:extLst>
                  <a:ext uri="{FF2B5EF4-FFF2-40B4-BE49-F238E27FC236}">
                    <a16:creationId xmlns:a16="http://schemas.microsoft.com/office/drawing/2014/main" id="{269D16C9-F16E-45A2-8EB9-8BB527EDCB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82726" y="4129501"/>
                <a:ext cx="823855" cy="1095375"/>
              </a:xfrm>
              <a:prstGeom prst="rect">
                <a:avLst/>
              </a:prstGeom>
            </p:spPr>
          </p:pic>
        </p:grpSp>
        <p:sp>
          <p:nvSpPr>
            <p:cNvPr id="36" name="TextBox 35">
              <a:extLst>
                <a:ext uri="{FF2B5EF4-FFF2-40B4-BE49-F238E27FC236}">
                  <a16:creationId xmlns:a16="http://schemas.microsoft.com/office/drawing/2014/main" id="{0E09495B-DED5-4360-808E-6CACCC6417CB}"/>
                </a:ext>
              </a:extLst>
            </p:cNvPr>
            <p:cNvSpPr txBox="1"/>
            <p:nvPr/>
          </p:nvSpPr>
          <p:spPr>
            <a:xfrm>
              <a:off x="10561428" y="2170241"/>
              <a:ext cx="389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نص</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C656EDD7-99E1-4F33-ABE4-8AE2CEE7C42A}"/>
              </a:ext>
            </a:extLst>
          </p:cNvPr>
          <p:cNvGrpSpPr/>
          <p:nvPr/>
        </p:nvGrpSpPr>
        <p:grpSpPr>
          <a:xfrm>
            <a:off x="10370868" y="2881312"/>
            <a:ext cx="823855" cy="1095375"/>
            <a:chOff x="10370868" y="2881312"/>
            <a:chExt cx="823855" cy="1095375"/>
          </a:xfrm>
        </p:grpSpPr>
        <p:grpSp>
          <p:nvGrpSpPr>
            <p:cNvPr id="14" name="Group 13">
              <a:extLst>
                <a:ext uri="{FF2B5EF4-FFF2-40B4-BE49-F238E27FC236}">
                  <a16:creationId xmlns:a16="http://schemas.microsoft.com/office/drawing/2014/main" id="{E8F3B06B-A4CA-449E-BC82-E61C2D00EEC4}"/>
                </a:ext>
              </a:extLst>
            </p:cNvPr>
            <p:cNvGrpSpPr/>
            <p:nvPr/>
          </p:nvGrpSpPr>
          <p:grpSpPr>
            <a:xfrm>
              <a:off x="10370868" y="2881312"/>
              <a:ext cx="823855" cy="1095375"/>
              <a:chOff x="10182726" y="4129501"/>
              <a:chExt cx="823855" cy="1095375"/>
            </a:xfrm>
          </p:grpSpPr>
          <p:sp>
            <p:nvSpPr>
              <p:cNvPr id="15" name="Rectangle 14">
                <a:extLst>
                  <a:ext uri="{FF2B5EF4-FFF2-40B4-BE49-F238E27FC236}">
                    <a16:creationId xmlns:a16="http://schemas.microsoft.com/office/drawing/2014/main" id="{96B5F05D-AEF1-40C9-95E7-A140F30AD658}"/>
                  </a:ext>
                </a:extLst>
              </p:cNvPr>
              <p:cNvSpPr/>
              <p:nvPr/>
            </p:nvSpPr>
            <p:spPr>
              <a:xfrm>
                <a:off x="10287001" y="4429126"/>
                <a:ext cx="62865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Shape&#10;&#10;Description automatically generated">
                <a:extLst>
                  <a:ext uri="{FF2B5EF4-FFF2-40B4-BE49-F238E27FC236}">
                    <a16:creationId xmlns:a16="http://schemas.microsoft.com/office/drawing/2014/main" id="{BD2EFA89-EF32-4D54-8013-D728B3D572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82726" y="4129501"/>
                <a:ext cx="823855" cy="1095375"/>
              </a:xfrm>
              <a:prstGeom prst="rect">
                <a:avLst/>
              </a:prstGeom>
            </p:spPr>
          </p:pic>
        </p:grpSp>
        <p:sp>
          <p:nvSpPr>
            <p:cNvPr id="38" name="TextBox 37">
              <a:extLst>
                <a:ext uri="{FF2B5EF4-FFF2-40B4-BE49-F238E27FC236}">
                  <a16:creationId xmlns:a16="http://schemas.microsoft.com/office/drawing/2014/main" id="{78397254-3C2C-4B07-9CD2-7D26B938C1BD}"/>
                </a:ext>
              </a:extLst>
            </p:cNvPr>
            <p:cNvSpPr txBox="1"/>
            <p:nvPr/>
          </p:nvSpPr>
          <p:spPr>
            <a:xfrm>
              <a:off x="10594543" y="3309494"/>
              <a:ext cx="389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نص</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6E35040C-029B-42CE-9F89-BF602702C315}"/>
              </a:ext>
            </a:extLst>
          </p:cNvPr>
          <p:cNvGrpSpPr/>
          <p:nvPr/>
        </p:nvGrpSpPr>
        <p:grpSpPr>
          <a:xfrm>
            <a:off x="11227366" y="2881312"/>
            <a:ext cx="823855" cy="1095375"/>
            <a:chOff x="11227366" y="2881312"/>
            <a:chExt cx="823855" cy="1095375"/>
          </a:xfrm>
        </p:grpSpPr>
        <p:grpSp>
          <p:nvGrpSpPr>
            <p:cNvPr id="20" name="Group 19">
              <a:extLst>
                <a:ext uri="{FF2B5EF4-FFF2-40B4-BE49-F238E27FC236}">
                  <a16:creationId xmlns:a16="http://schemas.microsoft.com/office/drawing/2014/main" id="{9A3EC961-2078-4C0D-9067-B485522228FA}"/>
                </a:ext>
              </a:extLst>
            </p:cNvPr>
            <p:cNvGrpSpPr/>
            <p:nvPr/>
          </p:nvGrpSpPr>
          <p:grpSpPr>
            <a:xfrm>
              <a:off x="11227366" y="2881312"/>
              <a:ext cx="823855" cy="1095375"/>
              <a:chOff x="10182726" y="4129501"/>
              <a:chExt cx="823855" cy="1095375"/>
            </a:xfrm>
          </p:grpSpPr>
          <p:sp>
            <p:nvSpPr>
              <p:cNvPr id="21" name="Rectangle 20">
                <a:extLst>
                  <a:ext uri="{FF2B5EF4-FFF2-40B4-BE49-F238E27FC236}">
                    <a16:creationId xmlns:a16="http://schemas.microsoft.com/office/drawing/2014/main" id="{05BCAC04-C835-4A74-A163-5BAA2A8EAA4D}"/>
                  </a:ext>
                </a:extLst>
              </p:cNvPr>
              <p:cNvSpPr/>
              <p:nvPr/>
            </p:nvSpPr>
            <p:spPr>
              <a:xfrm>
                <a:off x="10287001" y="4429126"/>
                <a:ext cx="62865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Shape&#10;&#10;Description automatically generated">
                <a:extLst>
                  <a:ext uri="{FF2B5EF4-FFF2-40B4-BE49-F238E27FC236}">
                    <a16:creationId xmlns:a16="http://schemas.microsoft.com/office/drawing/2014/main" id="{1C5C3E55-6F57-4D00-A5D6-0905A61607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82726" y="4129501"/>
                <a:ext cx="823855" cy="1095375"/>
              </a:xfrm>
              <a:prstGeom prst="rect">
                <a:avLst/>
              </a:prstGeom>
            </p:spPr>
          </p:pic>
        </p:grpSp>
        <p:sp>
          <p:nvSpPr>
            <p:cNvPr id="40" name="TextBox 39">
              <a:extLst>
                <a:ext uri="{FF2B5EF4-FFF2-40B4-BE49-F238E27FC236}">
                  <a16:creationId xmlns:a16="http://schemas.microsoft.com/office/drawing/2014/main" id="{61A68E04-DF6F-4C7E-A36A-C5F0F54E1170}"/>
                </a:ext>
              </a:extLst>
            </p:cNvPr>
            <p:cNvSpPr txBox="1"/>
            <p:nvPr/>
          </p:nvSpPr>
          <p:spPr>
            <a:xfrm>
              <a:off x="11443221" y="3263369"/>
              <a:ext cx="389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نص</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6" name="Group 35">
            <a:extLst>
              <a:ext uri="{FF2B5EF4-FFF2-40B4-BE49-F238E27FC236}">
                <a16:creationId xmlns:a16="http://schemas.microsoft.com/office/drawing/2014/main" id="{02241F72-16D5-41FE-ADCB-BC1ABBCE6238}"/>
              </a:ext>
            </a:extLst>
          </p:cNvPr>
          <p:cNvGrpSpPr/>
          <p:nvPr/>
        </p:nvGrpSpPr>
        <p:grpSpPr>
          <a:xfrm>
            <a:off x="7161857" y="4990165"/>
            <a:ext cx="3432686" cy="1853696"/>
            <a:chOff x="967013" y="1044984"/>
            <a:chExt cx="4576916" cy="2460965"/>
          </a:xfrm>
        </p:grpSpPr>
        <p:sp>
          <p:nvSpPr>
            <p:cNvPr id="47" name="Rectangle 5">
              <a:extLst>
                <a:ext uri="{FF2B5EF4-FFF2-40B4-BE49-F238E27FC236}">
                  <a16:creationId xmlns:a16="http://schemas.microsoft.com/office/drawing/2014/main" id="{EDBEC028-9588-48E1-8B05-98CCE12FC3C3}"/>
                </a:ext>
              </a:extLst>
            </p:cNvPr>
            <p:cNvSpPr/>
            <p:nvPr/>
          </p:nvSpPr>
          <p:spPr>
            <a:xfrm>
              <a:off x="1015471" y="1044984"/>
              <a:ext cx="4528458" cy="2460965"/>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5" rtl="1" eaLnBrk="1" fontAlgn="auto" latinLnBrk="0" hangingPunct="1">
                <a:lnSpc>
                  <a:spcPct val="100000"/>
                </a:lnSpc>
                <a:spcBef>
                  <a:spcPts val="0"/>
                </a:spcBef>
                <a:spcAft>
                  <a:spcPts val="0"/>
                </a:spcAft>
                <a:buClrTx/>
                <a:buSzTx/>
                <a:buFontTx/>
                <a:buNone/>
                <a:tabLst/>
                <a:defRPr/>
              </a:pPr>
              <a:r>
                <a:rPr kumimoji="0" lang="ar-BH" sz="1351"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Geeza Pro Regular"/>
                </a:rPr>
                <a:t>139</a:t>
              </a: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sym typeface="Geeza Pro Regular"/>
              </a:endParaRPr>
            </a:p>
          </p:txBody>
        </p:sp>
        <p:sp>
          <p:nvSpPr>
            <p:cNvPr id="48" name="Rectangle 6">
              <a:extLst>
                <a:ext uri="{FF2B5EF4-FFF2-40B4-BE49-F238E27FC236}">
                  <a16:creationId xmlns:a16="http://schemas.microsoft.com/office/drawing/2014/main" id="{CBFBDC85-B5FF-4F65-AC20-4555E7991E46}"/>
                </a:ext>
              </a:extLst>
            </p:cNvPr>
            <p:cNvSpPr/>
            <p:nvPr/>
          </p:nvSpPr>
          <p:spPr>
            <a:xfrm>
              <a:off x="967013" y="1067936"/>
              <a:ext cx="4528458" cy="664026"/>
            </a:xfrm>
            <a:prstGeom prst="rect">
              <a:avLst/>
            </a:prstGeom>
            <a:solidFill>
              <a:srgbClr val="FFBE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5" rtl="1"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sym typeface="Geeza Pro Regular"/>
              </a:endParaRPr>
            </a:p>
          </p:txBody>
        </p:sp>
      </p:grpSp>
      <p:pic>
        <p:nvPicPr>
          <p:cNvPr id="49" name="Picture 34">
            <a:extLst>
              <a:ext uri="{FF2B5EF4-FFF2-40B4-BE49-F238E27FC236}">
                <a16:creationId xmlns:a16="http://schemas.microsoft.com/office/drawing/2014/main" id="{4B7599E5-F933-4AA3-A901-46A1066C6DE7}"/>
              </a:ext>
            </a:extLst>
          </p:cNvPr>
          <p:cNvPicPr>
            <a:picLocks noChangeAspect="1"/>
          </p:cNvPicPr>
          <p:nvPr/>
        </p:nvPicPr>
        <p:blipFill>
          <a:blip r:embed="rId11"/>
          <a:stretch>
            <a:fillRect/>
          </a:stretch>
        </p:blipFill>
        <p:spPr>
          <a:xfrm>
            <a:off x="5838251" y="4972428"/>
            <a:ext cx="2091154" cy="2236214"/>
          </a:xfrm>
          <a:prstGeom prst="rect">
            <a:avLst/>
          </a:prstGeom>
        </p:spPr>
      </p:pic>
      <p:sp>
        <p:nvSpPr>
          <p:cNvPr id="51" name="Rectangle 36">
            <a:extLst>
              <a:ext uri="{FF2B5EF4-FFF2-40B4-BE49-F238E27FC236}">
                <a16:creationId xmlns:a16="http://schemas.microsoft.com/office/drawing/2014/main" id="{CF934AD7-959C-4517-A884-DCA2928DDD96}"/>
              </a:ext>
            </a:extLst>
          </p:cNvPr>
          <p:cNvSpPr/>
          <p:nvPr/>
        </p:nvSpPr>
        <p:spPr>
          <a:xfrm>
            <a:off x="7497207" y="4978824"/>
            <a:ext cx="2765822" cy="577083"/>
          </a:xfrm>
          <a:prstGeom prst="rect">
            <a:avLst/>
          </a:prstGeom>
          <a:noFill/>
        </p:spPr>
        <p:txBody>
          <a:bodyPr wrap="none" lIns="68580" tIns="34291" rIns="68580" bIns="34291">
            <a:spAutoFit/>
          </a:bodyPr>
          <a:lstStyle/>
          <a:p>
            <a:pPr marL="0" marR="0" lvl="0" indent="0" algn="ctr" defTabSz="685765" rtl="1" eaLnBrk="1" fontAlgn="auto" latinLnBrk="0" hangingPunct="1">
              <a:lnSpc>
                <a:spcPct val="100000"/>
              </a:lnSpc>
              <a:spcBef>
                <a:spcPts val="0"/>
              </a:spcBef>
              <a:spcAft>
                <a:spcPts val="0"/>
              </a:spcAft>
              <a:buClrTx/>
              <a:buSzTx/>
              <a:buFontTx/>
              <a:buNone/>
              <a:tabLst/>
              <a:defRPr/>
            </a:pPr>
            <a:r>
              <a:rPr kumimoji="0" lang="ar-SA" sz="3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panose="020F0302020204030204"/>
                <a:ea typeface="+mn-ea"/>
                <a:cs typeface="Times New Roman" panose="02020603050405020304" pitchFamily="18" charset="0"/>
                <a:sym typeface="Geeza Pro Regular"/>
              </a:rPr>
              <a:t>صفحات درس اليوم</a:t>
            </a:r>
            <a:endParaRPr kumimoji="0" lang="en-US" sz="3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panose="020F0302020204030204"/>
              <a:ea typeface="+mn-ea"/>
              <a:cs typeface="+mn-cs"/>
              <a:sym typeface="Geeza Pro Regular"/>
            </a:endParaRPr>
          </a:p>
        </p:txBody>
      </p:sp>
      <p:sp>
        <p:nvSpPr>
          <p:cNvPr id="52" name="مربع نص 51">
            <a:extLst>
              <a:ext uri="{FF2B5EF4-FFF2-40B4-BE49-F238E27FC236}">
                <a16:creationId xmlns:a16="http://schemas.microsoft.com/office/drawing/2014/main" id="{81DDCD42-967A-4BDF-A6E8-7A98CB596E36}"/>
              </a:ext>
            </a:extLst>
          </p:cNvPr>
          <p:cNvSpPr txBox="1"/>
          <p:nvPr/>
        </p:nvSpPr>
        <p:spPr>
          <a:xfrm>
            <a:off x="7811750" y="5683609"/>
            <a:ext cx="2392546" cy="600164"/>
          </a:xfrm>
          <a:prstGeom prst="rect">
            <a:avLst/>
          </a:prstGeom>
          <a:noFill/>
        </p:spPr>
        <p:txBody>
          <a:bodyPr wrap="square" rtlCol="1">
            <a:spAutoFit/>
          </a:bodyPr>
          <a:lstStyle/>
          <a:p>
            <a:pPr marL="0" marR="0" lvl="0" indent="0" algn="ctr" defTabSz="685765" rtl="1" eaLnBrk="1" fontAlgn="auto" latinLnBrk="0" hangingPunct="1">
              <a:lnSpc>
                <a:spcPct val="100000"/>
              </a:lnSpc>
              <a:spcBef>
                <a:spcPts val="0"/>
              </a:spcBef>
              <a:spcAft>
                <a:spcPts val="0"/>
              </a:spcAft>
              <a:buClrTx/>
              <a:buSzTx/>
              <a:buFontTx/>
              <a:buNone/>
              <a:tabLst/>
              <a:defRPr/>
            </a:pPr>
            <a:r>
              <a:rPr kumimoji="0" lang="ar-KW" sz="33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Geeza Pro Regular"/>
              </a:rPr>
              <a:t>125- 126</a:t>
            </a:r>
            <a:endParaRPr kumimoji="0" lang="ar-BH" sz="33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Geeza Pro Regular"/>
            </a:endParaRPr>
          </a:p>
        </p:txBody>
      </p:sp>
      <p:grpSp>
        <p:nvGrpSpPr>
          <p:cNvPr id="53" name="Group 28">
            <a:extLst>
              <a:ext uri="{FF2B5EF4-FFF2-40B4-BE49-F238E27FC236}">
                <a16:creationId xmlns:a16="http://schemas.microsoft.com/office/drawing/2014/main" id="{6CA24EAD-66E4-4BE6-8752-DBB16858D1DD}"/>
              </a:ext>
            </a:extLst>
          </p:cNvPr>
          <p:cNvGrpSpPr/>
          <p:nvPr/>
        </p:nvGrpSpPr>
        <p:grpSpPr>
          <a:xfrm>
            <a:off x="7408162" y="1325255"/>
            <a:ext cx="4643059" cy="2893170"/>
            <a:chOff x="6139540" y="225877"/>
            <a:chExt cx="4136571" cy="3712031"/>
          </a:xfrm>
        </p:grpSpPr>
        <p:sp>
          <p:nvSpPr>
            <p:cNvPr id="54" name="Pentagon 10">
              <a:extLst>
                <a:ext uri="{FF2B5EF4-FFF2-40B4-BE49-F238E27FC236}">
                  <a16:creationId xmlns:a16="http://schemas.microsoft.com/office/drawing/2014/main" id="{A298B3FE-8A3A-41EA-853E-6537CFDEE6F8}"/>
                </a:ext>
              </a:extLst>
            </p:cNvPr>
            <p:cNvSpPr/>
            <p:nvPr/>
          </p:nvSpPr>
          <p:spPr>
            <a:xfrm rot="5400000" flipV="1">
              <a:off x="6351810" y="13607"/>
              <a:ext cx="3712031" cy="4136571"/>
            </a:xfrm>
            <a:prstGeom prst="homePlate">
              <a:avLst>
                <a:gd name="adj" fmla="val 31232"/>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sym typeface="Geeza Pro Regular"/>
              </a:endParaRPr>
            </a:p>
          </p:txBody>
        </p:sp>
        <p:sp>
          <p:nvSpPr>
            <p:cNvPr id="55" name="Rectangle 11">
              <a:extLst>
                <a:ext uri="{FF2B5EF4-FFF2-40B4-BE49-F238E27FC236}">
                  <a16:creationId xmlns:a16="http://schemas.microsoft.com/office/drawing/2014/main" id="{A541B268-F14C-43FE-AF27-D6A2842FB6EE}"/>
                </a:ext>
              </a:extLst>
            </p:cNvPr>
            <p:cNvSpPr/>
            <p:nvPr/>
          </p:nvSpPr>
          <p:spPr>
            <a:xfrm>
              <a:off x="6139540" y="250374"/>
              <a:ext cx="4136571" cy="664026"/>
            </a:xfrm>
            <a:prstGeom prst="rect">
              <a:avLst/>
            </a:prstGeom>
            <a:solidFill>
              <a:srgbClr val="93D44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sym typeface="Geeza Pro Regular"/>
              </a:endParaRPr>
            </a:p>
          </p:txBody>
        </p:sp>
      </p:grpSp>
      <p:sp>
        <p:nvSpPr>
          <p:cNvPr id="56" name="Rectangle 31">
            <a:extLst>
              <a:ext uri="{FF2B5EF4-FFF2-40B4-BE49-F238E27FC236}">
                <a16:creationId xmlns:a16="http://schemas.microsoft.com/office/drawing/2014/main" id="{7FEEB730-36A1-4D34-A3AD-6A7B01BD7BFE}"/>
              </a:ext>
            </a:extLst>
          </p:cNvPr>
          <p:cNvSpPr/>
          <p:nvPr/>
        </p:nvSpPr>
        <p:spPr>
          <a:xfrm>
            <a:off x="8650662" y="1458665"/>
            <a:ext cx="2177519" cy="438584"/>
          </a:xfrm>
          <a:prstGeom prst="rect">
            <a:avLst/>
          </a:prstGeom>
          <a:noFill/>
        </p:spPr>
        <p:txBody>
          <a:bodyPr wrap="none" lIns="68580" tIns="34291" rIns="68580" bIns="34291">
            <a:spAutoFit/>
          </a:bodyPr>
          <a:lstStyle/>
          <a:p>
            <a:pPr marL="0" marR="0" lvl="0" indent="0" algn="ctr" defTabSz="685765" rtl="0" eaLnBrk="1" fontAlgn="auto" latinLnBrk="0" hangingPunct="1">
              <a:lnSpc>
                <a:spcPct val="100000"/>
              </a:lnSpc>
              <a:spcBef>
                <a:spcPts val="0"/>
              </a:spcBef>
              <a:spcAft>
                <a:spcPts val="0"/>
              </a:spcAft>
              <a:buClrTx/>
              <a:buSzTx/>
              <a:buFontTx/>
              <a:buNone/>
              <a:tabLst/>
              <a:defRPr/>
            </a:pPr>
            <a:r>
              <a:rPr kumimoji="0" lang="ar-KW"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panose="020F0302020204030204"/>
                <a:ea typeface="+mn-ea"/>
                <a:cs typeface="Times New Roman" panose="02020603050405020304" pitchFamily="18" charset="0"/>
                <a:sym typeface="Geeza Pro Regular"/>
              </a:rPr>
              <a:t>النشاط : قصة خيالية</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panose="020F0302020204030204"/>
              <a:ea typeface="+mn-ea"/>
              <a:cs typeface="+mn-cs"/>
              <a:sym typeface="Geeza Pro Regular"/>
            </a:endParaRPr>
          </a:p>
        </p:txBody>
      </p:sp>
      <p:pic>
        <p:nvPicPr>
          <p:cNvPr id="61" name="Picture 5" descr="Icon&#10;&#10;Description automatically generated">
            <a:extLst>
              <a:ext uri="{FF2B5EF4-FFF2-40B4-BE49-F238E27FC236}">
                <a16:creationId xmlns:a16="http://schemas.microsoft.com/office/drawing/2014/main" id="{780EB287-A91A-441D-BA9E-2B337B34FF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3757" y="26988"/>
            <a:ext cx="2065338"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مربع نص 7">
            <a:extLst>
              <a:ext uri="{FF2B5EF4-FFF2-40B4-BE49-F238E27FC236}">
                <a16:creationId xmlns:a16="http://schemas.microsoft.com/office/drawing/2014/main" id="{0F0C4E47-4706-4689-BB15-8567D71DA86C}"/>
              </a:ext>
            </a:extLst>
          </p:cNvPr>
          <p:cNvSpPr txBox="1">
            <a:spLocks noChangeArrowheads="1"/>
          </p:cNvSpPr>
          <p:nvPr/>
        </p:nvSpPr>
        <p:spPr bwMode="auto">
          <a:xfrm>
            <a:off x="2732597" y="1973016"/>
            <a:ext cx="4573296" cy="221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1" fontAlgn="auto" latinLnBrk="0" hangingPunct="1">
              <a:lnSpc>
                <a:spcPct val="150000"/>
              </a:lnSpc>
              <a:spcBef>
                <a:spcPct val="0"/>
              </a:spcBef>
              <a:spcAft>
                <a:spcPts val="0"/>
              </a:spcAft>
              <a:buClrTx/>
              <a:buSzTx/>
              <a:buFontTx/>
              <a:buNone/>
              <a:tabLst/>
              <a:defRPr/>
            </a:pPr>
            <a:r>
              <a:rPr kumimoji="0" lang="ar-KW" altLang="ar-KW" sz="36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المعيار :</a:t>
            </a:r>
          </a:p>
          <a:p>
            <a:pPr algn="ctr">
              <a:buNone/>
              <a:defRPr/>
            </a:pPr>
            <a:r>
              <a:rPr lang="ar-KW" b="1" dirty="0">
                <a:solidFill>
                  <a:srgbClr val="0000CC"/>
                </a:solidFill>
              </a:rPr>
              <a:t>- ت</a:t>
            </a:r>
            <a:r>
              <a:rPr lang="ar-KW" sz="2800" b="1" dirty="0">
                <a:solidFill>
                  <a:srgbClr val="0000CC"/>
                </a:solidFill>
              </a:rPr>
              <a:t>كتب نصًا سرديًا مراعية تسلسل الأحداث زمنيًّا ومنطقيًّا مستخدمة حالات الفعل بشكل سليم .</a:t>
            </a:r>
          </a:p>
        </p:txBody>
      </p:sp>
      <p:sp>
        <p:nvSpPr>
          <p:cNvPr id="67" name="مربع نص 7">
            <a:extLst>
              <a:ext uri="{FF2B5EF4-FFF2-40B4-BE49-F238E27FC236}">
                <a16:creationId xmlns:a16="http://schemas.microsoft.com/office/drawing/2014/main" id="{5CC28643-1FEB-4B11-A2D5-4D2F5FFC0399}"/>
              </a:ext>
            </a:extLst>
          </p:cNvPr>
          <p:cNvSpPr txBox="1">
            <a:spLocks noChangeArrowheads="1"/>
          </p:cNvSpPr>
          <p:nvPr/>
        </p:nvSpPr>
        <p:spPr bwMode="auto">
          <a:xfrm>
            <a:off x="9021222" y="1969025"/>
            <a:ext cx="1858142" cy="173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1" fontAlgn="auto" latinLnBrk="0" hangingPunct="1">
              <a:lnSpc>
                <a:spcPct val="150000"/>
              </a:lnSpc>
              <a:spcBef>
                <a:spcPct val="0"/>
              </a:spcBef>
              <a:spcAft>
                <a:spcPts val="0"/>
              </a:spcAft>
              <a:buClrTx/>
              <a:buSzTx/>
              <a:buFontTx/>
              <a:buNone/>
              <a:tabLst/>
              <a:defRPr/>
            </a:pPr>
            <a:r>
              <a:rPr kumimoji="0" lang="ar-KW" altLang="ar-KW" sz="36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الكفاية :</a:t>
            </a:r>
            <a:endParaRPr kumimoji="0" lang="ar-KW" altLang="ar-KW" sz="4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r" defTabSz="914400" rtl="1" eaLnBrk="1" fontAlgn="auto" latinLnBrk="0" hangingPunct="1">
              <a:lnSpc>
                <a:spcPct val="150000"/>
              </a:lnSpc>
              <a:spcBef>
                <a:spcPct val="0"/>
              </a:spcBef>
              <a:spcAft>
                <a:spcPts val="0"/>
              </a:spcAft>
              <a:buClrTx/>
              <a:buSzTx/>
              <a:buFontTx/>
              <a:buNone/>
              <a:tabLst/>
              <a:defRPr/>
            </a:pPr>
            <a:r>
              <a:rPr kumimoji="0" lang="ar-KW" altLang="ar-KW"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3-4</a:t>
            </a:r>
          </a:p>
        </p:txBody>
      </p:sp>
    </p:spTree>
    <p:extLst>
      <p:ext uri="{BB962C8B-B14F-4D97-AF65-F5344CB8AC3E}">
        <p14:creationId xmlns:p14="http://schemas.microsoft.com/office/powerpoint/2010/main" val="1892303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خطط انسيابي: رابط 7">
            <a:extLst>
              <a:ext uri="{FF2B5EF4-FFF2-40B4-BE49-F238E27FC236}">
                <a16:creationId xmlns:a16="http://schemas.microsoft.com/office/drawing/2014/main" id="{52B7A761-18BC-42D9-B0EF-876EAFC7BA22}"/>
              </a:ext>
            </a:extLst>
          </p:cNvPr>
          <p:cNvSpPr/>
          <p:nvPr/>
        </p:nvSpPr>
        <p:spPr>
          <a:xfrm>
            <a:off x="6993617" y="1147986"/>
            <a:ext cx="5013326" cy="5082318"/>
          </a:xfrm>
          <a:prstGeom prst="flowChartConnec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5" name="مستطيل 4"/>
          <p:cNvSpPr/>
          <p:nvPr/>
        </p:nvSpPr>
        <p:spPr>
          <a:xfrm>
            <a:off x="0" y="0"/>
            <a:ext cx="6096000" cy="6946900"/>
          </a:xfrm>
          <a:prstGeom prst="rect">
            <a:avLst/>
          </a:prstGeom>
          <a:gradFill>
            <a:gsLst>
              <a:gs pos="64000">
                <a:srgbClr val="E69400"/>
              </a:gs>
              <a:gs pos="87000">
                <a:srgbClr val="E69400">
                  <a:alpha val="50000"/>
                </a:srgbClr>
              </a:gs>
              <a:gs pos="100000">
                <a:srgbClr val="E69400"/>
              </a:gs>
            </a:gsLst>
            <a:lin ang="0" scaled="1"/>
          </a:gradFill>
          <a:ln>
            <a:noFill/>
          </a:ln>
          <a:effectLst>
            <a:outerShdw blurRad="50800" dist="38100" sx="102000" sy="102000" algn="l" rotWithShape="0">
              <a:srgbClr val="E69400"/>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4" name="مستطيل 3"/>
          <p:cNvSpPr/>
          <p:nvPr/>
        </p:nvSpPr>
        <p:spPr>
          <a:xfrm>
            <a:off x="6096000" y="0"/>
            <a:ext cx="6096000" cy="6946900"/>
          </a:xfrm>
          <a:prstGeom prst="rect">
            <a:avLst/>
          </a:prstGeom>
          <a:solidFill>
            <a:schemeClr val="bg1"/>
          </a:solidFill>
          <a:ln>
            <a:noFill/>
          </a:ln>
          <a:effectLst>
            <a:outerShdw blurRad="508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1" name="شكل حر 10"/>
          <p:cNvSpPr/>
          <p:nvPr/>
        </p:nvSpPr>
        <p:spPr>
          <a:xfrm>
            <a:off x="5699125" y="911766"/>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2" name="شكل حر 11"/>
          <p:cNvSpPr/>
          <p:nvPr/>
        </p:nvSpPr>
        <p:spPr>
          <a:xfrm>
            <a:off x="5699125" y="1299854"/>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3" name="شكل حر 12"/>
          <p:cNvSpPr/>
          <p:nvPr/>
        </p:nvSpPr>
        <p:spPr>
          <a:xfrm>
            <a:off x="5699125" y="1716057"/>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4" name="شكل حر 13"/>
          <p:cNvSpPr/>
          <p:nvPr/>
        </p:nvSpPr>
        <p:spPr>
          <a:xfrm>
            <a:off x="5699125" y="2104145"/>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5" name="شكل حر 14"/>
          <p:cNvSpPr/>
          <p:nvPr/>
        </p:nvSpPr>
        <p:spPr>
          <a:xfrm>
            <a:off x="5699125" y="2492233"/>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6" name="شكل حر 15"/>
          <p:cNvSpPr/>
          <p:nvPr/>
        </p:nvSpPr>
        <p:spPr>
          <a:xfrm>
            <a:off x="5699125" y="2880321"/>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7" name="شكل حر 16"/>
          <p:cNvSpPr/>
          <p:nvPr/>
        </p:nvSpPr>
        <p:spPr>
          <a:xfrm>
            <a:off x="5699125" y="3319082"/>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8" name="شكل حر 17"/>
          <p:cNvSpPr/>
          <p:nvPr/>
        </p:nvSpPr>
        <p:spPr>
          <a:xfrm>
            <a:off x="5699125" y="3707170"/>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19" name="شكل حر 18"/>
          <p:cNvSpPr/>
          <p:nvPr/>
        </p:nvSpPr>
        <p:spPr>
          <a:xfrm>
            <a:off x="5701998" y="4069922"/>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0" name="شكل حر 19"/>
          <p:cNvSpPr/>
          <p:nvPr/>
        </p:nvSpPr>
        <p:spPr>
          <a:xfrm>
            <a:off x="5701998" y="4458010"/>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1" name="شكل حر 20"/>
          <p:cNvSpPr/>
          <p:nvPr/>
        </p:nvSpPr>
        <p:spPr>
          <a:xfrm>
            <a:off x="5699125" y="4846098"/>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2" name="شكل حر 21"/>
          <p:cNvSpPr/>
          <p:nvPr/>
        </p:nvSpPr>
        <p:spPr>
          <a:xfrm>
            <a:off x="5699125" y="5234186"/>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3" name="شكل حر 22"/>
          <p:cNvSpPr/>
          <p:nvPr/>
        </p:nvSpPr>
        <p:spPr>
          <a:xfrm>
            <a:off x="5699125" y="5629482"/>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4" name="شكل حر 23"/>
          <p:cNvSpPr/>
          <p:nvPr/>
        </p:nvSpPr>
        <p:spPr>
          <a:xfrm>
            <a:off x="5699125" y="6017570"/>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5" name="شكل حر 24"/>
          <p:cNvSpPr/>
          <p:nvPr/>
        </p:nvSpPr>
        <p:spPr>
          <a:xfrm>
            <a:off x="5699125" y="156497"/>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6" name="شكل حر 25"/>
          <p:cNvSpPr/>
          <p:nvPr/>
        </p:nvSpPr>
        <p:spPr>
          <a:xfrm>
            <a:off x="5699125" y="544585"/>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7" name="شكل حر 26"/>
          <p:cNvSpPr/>
          <p:nvPr/>
        </p:nvSpPr>
        <p:spPr>
          <a:xfrm>
            <a:off x="5699125" y="6305677"/>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28" name="شكل حر 27"/>
          <p:cNvSpPr/>
          <p:nvPr/>
        </p:nvSpPr>
        <p:spPr>
          <a:xfrm>
            <a:off x="5699125" y="6693765"/>
            <a:ext cx="793750" cy="236220"/>
          </a:xfrm>
          <a:custGeom>
            <a:avLst/>
            <a:gdLst>
              <a:gd name="connsiteX0" fmla="*/ 228600 w 793750"/>
              <a:gd name="connsiteY0" fmla="*/ 118110 h 236220"/>
              <a:gd name="connsiteX1" fmla="*/ 225994 w 793750"/>
              <a:gd name="connsiteY1" fmla="*/ 131445 h 236220"/>
              <a:gd name="connsiteX2" fmla="*/ 567756 w 793750"/>
              <a:gd name="connsiteY2" fmla="*/ 131445 h 236220"/>
              <a:gd name="connsiteX3" fmla="*/ 565150 w 793750"/>
              <a:gd name="connsiteY3" fmla="*/ 118110 h 236220"/>
              <a:gd name="connsiteX4" fmla="*/ 114300 w 793750"/>
              <a:gd name="connsiteY4" fmla="*/ 0 h 236220"/>
              <a:gd name="connsiteX5" fmla="*/ 219617 w 793750"/>
              <a:gd name="connsiteY5" fmla="*/ 72137 h 236220"/>
              <a:gd name="connsiteX6" fmla="*/ 219667 w 793750"/>
              <a:gd name="connsiteY6" fmla="*/ 72391 h 236220"/>
              <a:gd name="connsiteX7" fmla="*/ 574083 w 793750"/>
              <a:gd name="connsiteY7" fmla="*/ 72391 h 236220"/>
              <a:gd name="connsiteX8" fmla="*/ 574133 w 793750"/>
              <a:gd name="connsiteY8" fmla="*/ 72137 h 236220"/>
              <a:gd name="connsiteX9" fmla="*/ 679450 w 793750"/>
              <a:gd name="connsiteY9" fmla="*/ 0 h 236220"/>
              <a:gd name="connsiteX10" fmla="*/ 793750 w 793750"/>
              <a:gd name="connsiteY10" fmla="*/ 118110 h 236220"/>
              <a:gd name="connsiteX11" fmla="*/ 679450 w 793750"/>
              <a:gd name="connsiteY11" fmla="*/ 236220 h 236220"/>
              <a:gd name="connsiteX12" fmla="*/ 598628 w 793750"/>
              <a:gd name="connsiteY12" fmla="*/ 201626 h 236220"/>
              <a:gd name="connsiteX13" fmla="*/ 582667 w 793750"/>
              <a:gd name="connsiteY13" fmla="*/ 177164 h 236220"/>
              <a:gd name="connsiteX14" fmla="*/ 211083 w 793750"/>
              <a:gd name="connsiteY14" fmla="*/ 177164 h 236220"/>
              <a:gd name="connsiteX15" fmla="*/ 195122 w 793750"/>
              <a:gd name="connsiteY15" fmla="*/ 201626 h 236220"/>
              <a:gd name="connsiteX16" fmla="*/ 114300 w 793750"/>
              <a:gd name="connsiteY16" fmla="*/ 236220 h 236220"/>
              <a:gd name="connsiteX17" fmla="*/ 0 w 793750"/>
              <a:gd name="connsiteY17" fmla="*/ 118110 h 236220"/>
              <a:gd name="connsiteX18" fmla="*/ 114300 w 793750"/>
              <a:gd name="connsiteY18"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3750" h="236220">
                <a:moveTo>
                  <a:pt x="228600" y="118110"/>
                </a:moveTo>
                <a:lnTo>
                  <a:pt x="225994" y="131445"/>
                </a:lnTo>
                <a:lnTo>
                  <a:pt x="567756" y="131445"/>
                </a:lnTo>
                <a:lnTo>
                  <a:pt x="565150" y="118110"/>
                </a:lnTo>
                <a:close/>
                <a:moveTo>
                  <a:pt x="114300" y="0"/>
                </a:moveTo>
                <a:cubicBezTo>
                  <a:pt x="161644" y="0"/>
                  <a:pt x="202266" y="29745"/>
                  <a:pt x="219617" y="72137"/>
                </a:cubicBezTo>
                <a:lnTo>
                  <a:pt x="219667" y="72391"/>
                </a:lnTo>
                <a:lnTo>
                  <a:pt x="574083" y="72391"/>
                </a:lnTo>
                <a:lnTo>
                  <a:pt x="574133" y="72137"/>
                </a:lnTo>
                <a:cubicBezTo>
                  <a:pt x="591484" y="29745"/>
                  <a:pt x="632106" y="0"/>
                  <a:pt x="679450" y="0"/>
                </a:cubicBezTo>
                <a:cubicBezTo>
                  <a:pt x="742576" y="0"/>
                  <a:pt x="793750" y="52880"/>
                  <a:pt x="793750" y="118110"/>
                </a:cubicBezTo>
                <a:cubicBezTo>
                  <a:pt x="793750" y="183340"/>
                  <a:pt x="742576" y="236220"/>
                  <a:pt x="679450" y="236220"/>
                </a:cubicBezTo>
                <a:cubicBezTo>
                  <a:pt x="647887" y="236220"/>
                  <a:pt x="619312" y="223000"/>
                  <a:pt x="598628" y="201626"/>
                </a:cubicBezTo>
                <a:lnTo>
                  <a:pt x="582667" y="177164"/>
                </a:lnTo>
                <a:lnTo>
                  <a:pt x="211083" y="177164"/>
                </a:lnTo>
                <a:lnTo>
                  <a:pt x="195122" y="201626"/>
                </a:lnTo>
                <a:cubicBezTo>
                  <a:pt x="174438" y="223000"/>
                  <a:pt x="145863" y="236220"/>
                  <a:pt x="114300" y="236220"/>
                </a:cubicBezTo>
                <a:cubicBezTo>
                  <a:pt x="51174" y="236220"/>
                  <a:pt x="0" y="183340"/>
                  <a:pt x="0" y="118110"/>
                </a:cubicBezTo>
                <a:cubicBezTo>
                  <a:pt x="0" y="52880"/>
                  <a:pt x="51174" y="0"/>
                  <a:pt x="11430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DZ"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Calibri"/>
            </a:endParaRPr>
          </a:p>
        </p:txBody>
      </p:sp>
      <p:sp>
        <p:nvSpPr>
          <p:cNvPr id="3" name="فقاعة التفكير: على شكل سحابة 2">
            <a:extLst>
              <a:ext uri="{FF2B5EF4-FFF2-40B4-BE49-F238E27FC236}">
                <a16:creationId xmlns:a16="http://schemas.microsoft.com/office/drawing/2014/main" id="{7FDA1B40-8F41-49F5-88D8-8F39D9C449C4}"/>
              </a:ext>
            </a:extLst>
          </p:cNvPr>
          <p:cNvSpPr/>
          <p:nvPr/>
        </p:nvSpPr>
        <p:spPr>
          <a:xfrm>
            <a:off x="6495748" y="1516147"/>
            <a:ext cx="5511195" cy="3605869"/>
          </a:xfrm>
          <a:prstGeom prst="cloudCallout">
            <a:avLst>
              <a:gd name="adj1" fmla="val -27464"/>
              <a:gd name="adj2" fmla="val 82484"/>
            </a:avLst>
          </a:prstGeom>
          <a:ln w="762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Koufi" pitchFamily="2" charset="-78"/>
                <a:ea typeface="Monotype Koufi" pitchFamily="2" charset="-78"/>
                <a:cs typeface="Monotype Koufi" pitchFamily="2" charset="-78"/>
                <a:sym typeface="Calibri"/>
              </a:rPr>
              <a:t>التمهيد</a:t>
            </a:r>
            <a:endPar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bdoullah( Afaaq)" panose="02000000000000000000" pitchFamily="2" charset="-78"/>
              <a:ea typeface="Monotype Koufi" pitchFamily="2" charset="-78"/>
              <a:cs typeface="Monotype Koufi" pitchFamily="2" charset="-78"/>
              <a:sym typeface="Calibri"/>
            </a:endParaRPr>
          </a:p>
        </p:txBody>
      </p:sp>
    </p:spTree>
    <p:extLst>
      <p:ext uri="{BB962C8B-B14F-4D97-AF65-F5344CB8AC3E}">
        <p14:creationId xmlns:p14="http://schemas.microsoft.com/office/powerpoint/2010/main" val="239377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9740924A-75A9-4A0D-BD2A-C51E78E62B28}"/>
              </a:ext>
            </a:extLst>
          </p:cNvPr>
          <p:cNvSpPr txBox="1"/>
          <p:nvPr/>
        </p:nvSpPr>
        <p:spPr>
          <a:xfrm>
            <a:off x="1524000" y="1"/>
            <a:ext cx="9144000" cy="7080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rtl="1">
              <a:defRPr/>
            </a:pPr>
            <a:r>
              <a:rPr lang="ar-KW" sz="2000" b="1" dirty="0">
                <a:solidFill>
                  <a:schemeClr val="tx1"/>
                </a:solidFill>
                <a:cs typeface="+mj-cs"/>
              </a:rPr>
              <a:t>الوحدة التعليمية الثالثة : </a:t>
            </a:r>
            <a:r>
              <a:rPr lang="ar-KW" sz="2000" b="1" dirty="0">
                <a:solidFill>
                  <a:srgbClr val="0000CC"/>
                </a:solidFill>
                <a:cs typeface="+mj-cs"/>
              </a:rPr>
              <a:t>هيا نكتشف</a:t>
            </a:r>
          </a:p>
          <a:p>
            <a:pPr algn="ctr" rtl="1">
              <a:defRPr/>
            </a:pPr>
            <a:r>
              <a:rPr lang="ar-KW" sz="2000" b="1" dirty="0">
                <a:solidFill>
                  <a:schemeClr val="tx1"/>
                </a:solidFill>
                <a:cs typeface="+mj-cs"/>
              </a:rPr>
              <a:t>النشاط : </a:t>
            </a:r>
            <a:r>
              <a:rPr lang="ar-KW" sz="2000" b="1" dirty="0">
                <a:solidFill>
                  <a:srgbClr val="0000CC"/>
                </a:solidFill>
                <a:cs typeface="+mj-cs"/>
              </a:rPr>
              <a:t>قصة خيالية  (3-4) </a:t>
            </a:r>
            <a:r>
              <a:rPr lang="ar-KW" sz="2000" b="1" dirty="0" err="1">
                <a:solidFill>
                  <a:srgbClr val="0000CC"/>
                </a:solidFill>
                <a:cs typeface="+mj-cs"/>
              </a:rPr>
              <a:t>ص</a:t>
            </a:r>
            <a:r>
              <a:rPr lang="ar-KW" sz="2000" b="1" dirty="0">
                <a:solidFill>
                  <a:srgbClr val="0000CC"/>
                </a:solidFill>
                <a:cs typeface="+mj-cs"/>
              </a:rPr>
              <a:t> 127 - 128</a:t>
            </a:r>
          </a:p>
        </p:txBody>
      </p:sp>
      <p:sp>
        <p:nvSpPr>
          <p:cNvPr id="6" name="مربع نص 5">
            <a:extLst>
              <a:ext uri="{FF2B5EF4-FFF2-40B4-BE49-F238E27FC236}">
                <a16:creationId xmlns:a16="http://schemas.microsoft.com/office/drawing/2014/main" id="{7EDEAD1F-FD7B-48B9-BFB2-F3F0916B08EE}"/>
              </a:ext>
            </a:extLst>
          </p:cNvPr>
          <p:cNvSpPr txBox="1"/>
          <p:nvPr/>
        </p:nvSpPr>
        <p:spPr>
          <a:xfrm>
            <a:off x="1981200" y="1"/>
            <a:ext cx="8305800" cy="6778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rtl="1">
              <a:defRPr/>
            </a:pPr>
            <a:r>
              <a:rPr lang="ar-KW" sz="3800" b="1" dirty="0">
                <a:ln w="18415" cmpd="sng">
                  <a:noFill/>
                  <a:prstDash val="solid"/>
                </a:ln>
                <a:solidFill>
                  <a:srgbClr val="FFFF00"/>
                </a:solidFill>
                <a:effectLst>
                  <a:glow rad="63500">
                    <a:schemeClr val="tx1">
                      <a:alpha val="40000"/>
                    </a:schemeClr>
                  </a:glow>
                  <a:outerShdw blurRad="63500" dir="3600000" algn="tl" rotWithShape="0">
                    <a:srgbClr val="000000">
                      <a:alpha val="70000"/>
                    </a:srgbClr>
                  </a:outerShdw>
                </a:effectLst>
                <a:latin typeface="Arabic Typesetting" pitchFamily="66" charset="-78"/>
                <a:cs typeface="Arabic Typesetting" pitchFamily="66" charset="-78"/>
              </a:rPr>
              <a:t>1) تمهيد</a:t>
            </a:r>
            <a:endParaRPr lang="en-US" sz="3800" b="1" dirty="0">
              <a:ln w="18415" cmpd="sng">
                <a:noFill/>
                <a:prstDash val="solid"/>
              </a:ln>
              <a:solidFill>
                <a:srgbClr val="FFFF00"/>
              </a:solidFill>
              <a:effectLst>
                <a:glow rad="63500">
                  <a:schemeClr val="tx1">
                    <a:alpha val="40000"/>
                  </a:schemeClr>
                </a:glow>
                <a:outerShdw blurRad="63500" dir="3600000" algn="tl" rotWithShape="0">
                  <a:srgbClr val="000000">
                    <a:alpha val="70000"/>
                  </a:srgbClr>
                </a:outerShdw>
              </a:effectLst>
              <a:latin typeface="Arabic Typesetting" pitchFamily="66" charset="-78"/>
              <a:cs typeface="Arabic Typesetting" pitchFamily="66" charset="-78"/>
            </a:endParaRPr>
          </a:p>
        </p:txBody>
      </p:sp>
      <p:pic>
        <p:nvPicPr>
          <p:cNvPr id="24580" name="صورة 7" descr="IMG_2286.PNG">
            <a:extLst>
              <a:ext uri="{FF2B5EF4-FFF2-40B4-BE49-F238E27FC236}">
                <a16:creationId xmlns:a16="http://schemas.microsoft.com/office/drawing/2014/main" id="{8896CD0F-DC62-4C18-A794-0EE5375FA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82" t="20000" r="14444" b="47778"/>
          <a:stretch>
            <a:fillRect/>
          </a:stretch>
        </p:blipFill>
        <p:spPr bwMode="auto">
          <a:xfrm>
            <a:off x="8991600" y="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صورة 10" descr="IMG_2286.PNG">
            <a:extLst>
              <a:ext uri="{FF2B5EF4-FFF2-40B4-BE49-F238E27FC236}">
                <a16:creationId xmlns:a16="http://schemas.microsoft.com/office/drawing/2014/main" id="{EB7B46D5-CD01-4A6E-9FB8-267F99B9F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82" t="20000" r="14444" b="47778"/>
          <a:stretch>
            <a:fillRect/>
          </a:stretch>
        </p:blipFill>
        <p:spPr bwMode="auto">
          <a:xfrm>
            <a:off x="1524000" y="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صورة 11" descr="IMG_2286.PNG">
            <a:extLst>
              <a:ext uri="{FF2B5EF4-FFF2-40B4-BE49-F238E27FC236}">
                <a16:creationId xmlns:a16="http://schemas.microsoft.com/office/drawing/2014/main" id="{2751055F-CD40-4707-B7B2-03F66274F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56" t="52223" r="8519" b="24445"/>
          <a:stretch>
            <a:fillRect/>
          </a:stretch>
        </p:blipFill>
        <p:spPr bwMode="auto">
          <a:xfrm>
            <a:off x="1828800" y="533400"/>
            <a:ext cx="86106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D15E081F-CEA7-459E-BB0E-BE65C775B96A}"/>
              </a:ext>
            </a:extLst>
          </p:cNvPr>
          <p:cNvSpPr txBox="1"/>
          <p:nvPr/>
        </p:nvSpPr>
        <p:spPr>
          <a:xfrm>
            <a:off x="1524000" y="1"/>
            <a:ext cx="9144000" cy="7080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rtl="1">
              <a:defRPr/>
            </a:pPr>
            <a:r>
              <a:rPr lang="ar-KW" sz="2000" b="1" dirty="0">
                <a:solidFill>
                  <a:schemeClr val="tx1"/>
                </a:solidFill>
                <a:cs typeface="+mj-cs"/>
              </a:rPr>
              <a:t>الوحدة التعليمية الثالثة : </a:t>
            </a:r>
            <a:r>
              <a:rPr lang="ar-KW" sz="2000" b="1" dirty="0">
                <a:solidFill>
                  <a:srgbClr val="0000CC"/>
                </a:solidFill>
                <a:cs typeface="+mj-cs"/>
              </a:rPr>
              <a:t>هيا نكتشف</a:t>
            </a:r>
          </a:p>
          <a:p>
            <a:pPr algn="ctr" rtl="1">
              <a:defRPr/>
            </a:pPr>
            <a:r>
              <a:rPr lang="ar-KW" sz="2000" b="1" dirty="0">
                <a:solidFill>
                  <a:schemeClr val="tx1"/>
                </a:solidFill>
                <a:cs typeface="+mj-cs"/>
              </a:rPr>
              <a:t>النشاط : </a:t>
            </a:r>
            <a:r>
              <a:rPr lang="ar-KW" sz="2000" b="1" dirty="0">
                <a:solidFill>
                  <a:srgbClr val="0000CC"/>
                </a:solidFill>
                <a:cs typeface="+mj-cs"/>
              </a:rPr>
              <a:t>قصة خيالية  (3-4) </a:t>
            </a:r>
            <a:r>
              <a:rPr lang="ar-KW" sz="2000" b="1" dirty="0" err="1">
                <a:solidFill>
                  <a:srgbClr val="0000CC"/>
                </a:solidFill>
                <a:cs typeface="+mj-cs"/>
              </a:rPr>
              <a:t>ص</a:t>
            </a:r>
            <a:r>
              <a:rPr lang="ar-KW" sz="2000" b="1" dirty="0">
                <a:solidFill>
                  <a:srgbClr val="0000CC"/>
                </a:solidFill>
                <a:cs typeface="+mj-cs"/>
              </a:rPr>
              <a:t> 127 - 128</a:t>
            </a:r>
          </a:p>
        </p:txBody>
      </p:sp>
      <p:sp>
        <p:nvSpPr>
          <p:cNvPr id="6" name="مربع نص 5">
            <a:extLst>
              <a:ext uri="{FF2B5EF4-FFF2-40B4-BE49-F238E27FC236}">
                <a16:creationId xmlns:a16="http://schemas.microsoft.com/office/drawing/2014/main" id="{24088866-45EE-48BC-B293-2E65DD4DB105}"/>
              </a:ext>
            </a:extLst>
          </p:cNvPr>
          <p:cNvSpPr txBox="1"/>
          <p:nvPr/>
        </p:nvSpPr>
        <p:spPr>
          <a:xfrm>
            <a:off x="1981200" y="1"/>
            <a:ext cx="8305800" cy="6778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rtl="1">
              <a:defRPr/>
            </a:pPr>
            <a:r>
              <a:rPr lang="ar-KW" sz="3800" b="1" dirty="0">
                <a:ln w="18415" cmpd="sng">
                  <a:noFill/>
                  <a:prstDash val="solid"/>
                </a:ln>
                <a:solidFill>
                  <a:srgbClr val="FFFF00"/>
                </a:solidFill>
                <a:effectLst>
                  <a:glow rad="63500">
                    <a:schemeClr val="tx1">
                      <a:alpha val="40000"/>
                    </a:schemeClr>
                  </a:glow>
                  <a:outerShdw blurRad="63500" dir="3600000" algn="tl" rotWithShape="0">
                    <a:srgbClr val="000000">
                      <a:alpha val="70000"/>
                    </a:srgbClr>
                  </a:outerShdw>
                </a:effectLst>
                <a:latin typeface="Arabic Typesetting" pitchFamily="66" charset="-78"/>
                <a:cs typeface="Arabic Typesetting" pitchFamily="66" charset="-78"/>
              </a:rPr>
              <a:t>1) تمهيد</a:t>
            </a:r>
            <a:endParaRPr lang="en-US" sz="3800" b="1" dirty="0">
              <a:ln w="18415" cmpd="sng">
                <a:noFill/>
                <a:prstDash val="solid"/>
              </a:ln>
              <a:solidFill>
                <a:srgbClr val="FFFF00"/>
              </a:solidFill>
              <a:effectLst>
                <a:glow rad="63500">
                  <a:schemeClr val="tx1">
                    <a:alpha val="40000"/>
                  </a:schemeClr>
                </a:glow>
                <a:outerShdw blurRad="63500" dir="3600000" algn="tl" rotWithShape="0">
                  <a:srgbClr val="000000">
                    <a:alpha val="70000"/>
                  </a:srgbClr>
                </a:outerShdw>
              </a:effectLst>
              <a:latin typeface="Arabic Typesetting" pitchFamily="66" charset="-78"/>
              <a:cs typeface="Arabic Typesetting" pitchFamily="66" charset="-78"/>
            </a:endParaRPr>
          </a:p>
        </p:txBody>
      </p:sp>
      <p:pic>
        <p:nvPicPr>
          <p:cNvPr id="25604" name="صورة 7" descr="IMG_2286.PNG">
            <a:extLst>
              <a:ext uri="{FF2B5EF4-FFF2-40B4-BE49-F238E27FC236}">
                <a16:creationId xmlns:a16="http://schemas.microsoft.com/office/drawing/2014/main" id="{93E7BF33-CED3-4046-B371-5022767B8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82" t="20000" r="14444" b="47778"/>
          <a:stretch>
            <a:fillRect/>
          </a:stretch>
        </p:blipFill>
        <p:spPr bwMode="auto">
          <a:xfrm>
            <a:off x="8991600" y="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صورة 10" descr="IMG_2286.PNG">
            <a:extLst>
              <a:ext uri="{FF2B5EF4-FFF2-40B4-BE49-F238E27FC236}">
                <a16:creationId xmlns:a16="http://schemas.microsoft.com/office/drawing/2014/main" id="{527F05F2-5D30-4812-8E96-3F1DA5A8F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82" t="20000" r="14444" b="47778"/>
          <a:stretch>
            <a:fillRect/>
          </a:stretch>
        </p:blipFill>
        <p:spPr bwMode="auto">
          <a:xfrm>
            <a:off x="1524000" y="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صورة 12" descr="Scan.jpg">
            <a:extLst>
              <a:ext uri="{FF2B5EF4-FFF2-40B4-BE49-F238E27FC236}">
                <a16:creationId xmlns:a16="http://schemas.microsoft.com/office/drawing/2014/main" id="{51B213E9-463F-42D2-B35A-FDC90C8C2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611" t="3387" r="2499" b="68848"/>
          <a:stretch>
            <a:fillRect/>
          </a:stretch>
        </p:blipFill>
        <p:spPr bwMode="auto">
          <a:xfrm>
            <a:off x="1524000" y="981076"/>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0">
            <a:extLst>
              <a:ext uri="{FF2B5EF4-FFF2-40B4-BE49-F238E27FC236}">
                <a16:creationId xmlns:a16="http://schemas.microsoft.com/office/drawing/2014/main" id="{33EC240E-6C27-4C04-AD86-66385F069977}"/>
              </a:ext>
            </a:extLst>
          </p:cNvPr>
          <p:cNvSpPr>
            <a:spLocks/>
          </p:cNvSpPr>
          <p:nvPr/>
        </p:nvSpPr>
        <p:spPr bwMode="auto">
          <a:xfrm>
            <a:off x="1752600" y="3962401"/>
            <a:ext cx="8915400" cy="492125"/>
          </a:xfrm>
          <a:prstGeom prst="rect">
            <a:avLst/>
          </a:prstGeom>
          <a:solidFill>
            <a:schemeClr val="accent6">
              <a:lumMod val="20000"/>
              <a:lumOff val="8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3200" b="1" dirty="0">
                <a:solidFill>
                  <a:srgbClr val="0000CC"/>
                </a:solidFill>
              </a:rPr>
              <a:t> أراد / أعد / خرج / أخرج / ألقاها / جلس / تحركت / ظهرت / قال</a:t>
            </a:r>
            <a:endParaRPr lang="ar-KW" sz="3200" b="1" dirty="0">
              <a:solidFill>
                <a:srgbClr val="0000CC"/>
              </a:solidFill>
              <a:latin typeface="Arial" pitchFamily="34" charset="0"/>
              <a:ea typeface="Gill Sans SemiBold" charset="0"/>
              <a:sym typeface="Gill Sans SemiBold" charset="0"/>
            </a:endParaRPr>
          </a:p>
        </p:txBody>
      </p:sp>
      <p:sp>
        <p:nvSpPr>
          <p:cNvPr id="15" name="مستطيل مستدير الزوايا 14">
            <a:extLst>
              <a:ext uri="{FF2B5EF4-FFF2-40B4-BE49-F238E27FC236}">
                <a16:creationId xmlns:a16="http://schemas.microsoft.com/office/drawing/2014/main" id="{169FE35D-E511-4E5F-89F5-D723B4DB0832}"/>
              </a:ext>
            </a:extLst>
          </p:cNvPr>
          <p:cNvSpPr/>
          <p:nvPr/>
        </p:nvSpPr>
        <p:spPr>
          <a:xfrm>
            <a:off x="1524000" y="3962400"/>
            <a:ext cx="15240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defRPr/>
            </a:pPr>
            <a:r>
              <a:rPr lang="ar-KW" sz="2800" b="1" dirty="0">
                <a:solidFill>
                  <a:srgbClr val="FF0000"/>
                </a:solidFill>
              </a:rPr>
              <a:t>فعل ماضٍ</a:t>
            </a:r>
          </a:p>
        </p:txBody>
      </p:sp>
      <p:sp>
        <p:nvSpPr>
          <p:cNvPr id="16" name="Rectangle 30">
            <a:extLst>
              <a:ext uri="{FF2B5EF4-FFF2-40B4-BE49-F238E27FC236}">
                <a16:creationId xmlns:a16="http://schemas.microsoft.com/office/drawing/2014/main" id="{AF6364C9-E5F9-4948-ABE5-ACA7C418355C}"/>
              </a:ext>
            </a:extLst>
          </p:cNvPr>
          <p:cNvSpPr>
            <a:spLocks/>
          </p:cNvSpPr>
          <p:nvPr/>
        </p:nvSpPr>
        <p:spPr bwMode="auto">
          <a:xfrm>
            <a:off x="1828800" y="4800601"/>
            <a:ext cx="8839200" cy="492125"/>
          </a:xfrm>
          <a:prstGeom prst="rect">
            <a:avLst/>
          </a:prstGeom>
          <a:solidFill>
            <a:schemeClr val="accent6">
              <a:lumMod val="20000"/>
              <a:lumOff val="8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3200" b="1" dirty="0">
                <a:solidFill>
                  <a:srgbClr val="0000CC"/>
                </a:solidFill>
              </a:rPr>
              <a:t>  يعيش / يراقبها / يأمل</a:t>
            </a:r>
          </a:p>
        </p:txBody>
      </p:sp>
      <p:sp>
        <p:nvSpPr>
          <p:cNvPr id="17" name="مستطيل مستدير الزوايا 16">
            <a:extLst>
              <a:ext uri="{FF2B5EF4-FFF2-40B4-BE49-F238E27FC236}">
                <a16:creationId xmlns:a16="http://schemas.microsoft.com/office/drawing/2014/main" id="{B1949CA4-7788-4C7D-97F8-8DCF5496EF2E}"/>
              </a:ext>
            </a:extLst>
          </p:cNvPr>
          <p:cNvSpPr/>
          <p:nvPr/>
        </p:nvSpPr>
        <p:spPr>
          <a:xfrm>
            <a:off x="1524000" y="4648200"/>
            <a:ext cx="1905000" cy="6858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defRPr/>
            </a:pPr>
            <a:r>
              <a:rPr lang="ar-KW" sz="3200" b="1" dirty="0">
                <a:solidFill>
                  <a:srgbClr val="FF0000"/>
                </a:solidFill>
              </a:rPr>
              <a:t>فعل مضارع</a:t>
            </a:r>
          </a:p>
        </p:txBody>
      </p:sp>
      <p:sp>
        <p:nvSpPr>
          <p:cNvPr id="18" name="Rectangle 30">
            <a:extLst>
              <a:ext uri="{FF2B5EF4-FFF2-40B4-BE49-F238E27FC236}">
                <a16:creationId xmlns:a16="http://schemas.microsoft.com/office/drawing/2014/main" id="{F6E9E2ED-E29F-432E-AF50-972D806AEF5B}"/>
              </a:ext>
            </a:extLst>
          </p:cNvPr>
          <p:cNvSpPr>
            <a:spLocks/>
          </p:cNvSpPr>
          <p:nvPr/>
        </p:nvSpPr>
        <p:spPr bwMode="auto">
          <a:xfrm>
            <a:off x="1752600" y="5715001"/>
            <a:ext cx="8915400" cy="492125"/>
          </a:xfrm>
          <a:prstGeom prst="rect">
            <a:avLst/>
          </a:prstGeom>
          <a:solidFill>
            <a:schemeClr val="accent6">
              <a:lumMod val="20000"/>
              <a:lumOff val="8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3200" b="1" dirty="0">
                <a:solidFill>
                  <a:srgbClr val="0000CC"/>
                </a:solidFill>
              </a:rPr>
              <a:t> اسحب /  ضع</a:t>
            </a:r>
            <a:endParaRPr lang="ar-KW" sz="3200" b="1" dirty="0">
              <a:solidFill>
                <a:srgbClr val="0000CC"/>
              </a:solidFill>
              <a:latin typeface="Arial" pitchFamily="34" charset="0"/>
              <a:ea typeface="Gill Sans SemiBold" charset="0"/>
              <a:sym typeface="Gill Sans SemiBold" charset="0"/>
            </a:endParaRPr>
          </a:p>
        </p:txBody>
      </p:sp>
      <p:sp>
        <p:nvSpPr>
          <p:cNvPr id="19" name="مستطيل مستدير الزوايا 18">
            <a:extLst>
              <a:ext uri="{FF2B5EF4-FFF2-40B4-BE49-F238E27FC236}">
                <a16:creationId xmlns:a16="http://schemas.microsoft.com/office/drawing/2014/main" id="{8C96F16B-6C8D-41B7-B284-E45A9575AEF1}"/>
              </a:ext>
            </a:extLst>
          </p:cNvPr>
          <p:cNvSpPr/>
          <p:nvPr/>
        </p:nvSpPr>
        <p:spPr>
          <a:xfrm>
            <a:off x="1524000" y="5715000"/>
            <a:ext cx="15240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defRPr/>
            </a:pPr>
            <a:r>
              <a:rPr lang="ar-KW" sz="2800" b="1" dirty="0">
                <a:solidFill>
                  <a:srgbClr val="FF0000"/>
                </a:solidFill>
              </a:rPr>
              <a:t>فعل أمر</a:t>
            </a:r>
          </a:p>
        </p:txBody>
      </p:sp>
      <p:sp>
        <p:nvSpPr>
          <p:cNvPr id="2" name="مستطيل 1">
            <a:extLst>
              <a:ext uri="{FF2B5EF4-FFF2-40B4-BE49-F238E27FC236}">
                <a16:creationId xmlns:a16="http://schemas.microsoft.com/office/drawing/2014/main" id="{773BE74C-DBB5-433A-9C60-347BCBD7E668}"/>
              </a:ext>
            </a:extLst>
          </p:cNvPr>
          <p:cNvSpPr/>
          <p:nvPr/>
        </p:nvSpPr>
        <p:spPr>
          <a:xfrm>
            <a:off x="1631950" y="1844676"/>
            <a:ext cx="6935788" cy="6270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KW" sz="3600" b="1" dirty="0">
                <a:solidFill>
                  <a:schemeClr val="tx1"/>
                </a:solidFill>
              </a:rPr>
              <a:t>أقرأ القصة ص 125 ، وأميز حالات الفعل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from="(-#ppt_w/2)" to="(#ppt_x)" calcmode="lin" valueType="num">
                                      <p:cBhvr>
                                        <p:cTn id="12" dur="600" fill="hold">
                                          <p:stCondLst>
                                            <p:cond delay="0"/>
                                          </p:stCondLst>
                                        </p:cTn>
                                        <p:tgtEl>
                                          <p:spTgt spid="15"/>
                                        </p:tgtEl>
                                        <p:attrNameLst>
                                          <p:attrName>ppt_x</p:attrName>
                                        </p:attrNameLst>
                                      </p:cBhvr>
                                    </p:anim>
                                    <p:anim from="0" to="-1.0" calcmode="lin" valueType="num">
                                      <p:cBhvr>
                                        <p:cTn id="13" dur="200" decel="50000" autoRev="1" fill="hold">
                                          <p:stCondLst>
                                            <p:cond delay="600"/>
                                          </p:stCondLst>
                                        </p:cTn>
                                        <p:tgtEl>
                                          <p:spTgt spid="15"/>
                                        </p:tgtEl>
                                        <p:attrNameLst>
                                          <p:attrName>xshear</p:attrName>
                                        </p:attrNameLst>
                                      </p:cBhvr>
                                    </p:anim>
                                    <p:animScale>
                                      <p:cBhvr>
                                        <p:cTn id="14" dur="200" decel="100000" autoRev="1" fill="hold">
                                          <p:stCondLst>
                                            <p:cond delay="600"/>
                                          </p:stCondLst>
                                        </p:cTn>
                                        <p:tgtEl>
                                          <p:spTgt spid="15"/>
                                        </p:tgtEl>
                                      </p:cBhvr>
                                      <p:from x="100000" y="100000"/>
                                      <p:to x="80000" y="100000"/>
                                    </p:animScale>
                                    <p:anim by="(#ppt_h/3+#ppt_w*0.1)" calcmode="lin" valueType="num">
                                      <p:cBhvr additive="sum">
                                        <p:cTn id="15" dur="200" decel="100000" autoRev="1" fill="hold">
                                          <p:stCondLst>
                                            <p:cond delay="600"/>
                                          </p:stCondLst>
                                        </p:cTn>
                                        <p:tgtEl>
                                          <p:spTgt spid="15"/>
                                        </p:tgtEl>
                                        <p:attrNameLst>
                                          <p:attrName>ppt_x</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5"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vertical)">
                                      <p:cBhvr>
                                        <p:cTn id="20" dur="50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from="(-#ppt_w/2)" to="(#ppt_x)" calcmode="lin" valueType="num">
                                      <p:cBhvr>
                                        <p:cTn id="25" dur="600" fill="hold">
                                          <p:stCondLst>
                                            <p:cond delay="0"/>
                                          </p:stCondLst>
                                        </p:cTn>
                                        <p:tgtEl>
                                          <p:spTgt spid="17"/>
                                        </p:tgtEl>
                                        <p:attrNameLst>
                                          <p:attrName>ppt_x</p:attrName>
                                        </p:attrNameLst>
                                      </p:cBhvr>
                                    </p:anim>
                                    <p:anim from="0" to="-1.0" calcmode="lin" valueType="num">
                                      <p:cBhvr>
                                        <p:cTn id="26" dur="200" decel="50000" autoRev="1" fill="hold">
                                          <p:stCondLst>
                                            <p:cond delay="600"/>
                                          </p:stCondLst>
                                        </p:cTn>
                                        <p:tgtEl>
                                          <p:spTgt spid="17"/>
                                        </p:tgtEl>
                                        <p:attrNameLst>
                                          <p:attrName>xshear</p:attrName>
                                        </p:attrNameLst>
                                      </p:cBhvr>
                                    </p:anim>
                                    <p:animScale>
                                      <p:cBhvr>
                                        <p:cTn id="27" dur="200" decel="100000" autoRev="1" fill="hold">
                                          <p:stCondLst>
                                            <p:cond delay="600"/>
                                          </p:stCondLst>
                                        </p:cTn>
                                        <p:tgtEl>
                                          <p:spTgt spid="17"/>
                                        </p:tgtEl>
                                      </p:cBhvr>
                                      <p:from x="100000" y="100000"/>
                                      <p:to x="80000" y="100000"/>
                                    </p:animScale>
                                    <p:anim by="(#ppt_h/3+#ppt_w*0.1)" calcmode="lin" valueType="num">
                                      <p:cBhvr additive="sum">
                                        <p:cTn id="28" dur="200" decel="100000" autoRev="1" fill="hold">
                                          <p:stCondLst>
                                            <p:cond delay="600"/>
                                          </p:stCondLst>
                                        </p:cTn>
                                        <p:tgtEl>
                                          <p:spTgt spid="17"/>
                                        </p:tgtEl>
                                        <p:attrNameLst>
                                          <p:attrName>ppt_x</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5"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vertical)">
                                      <p:cBhvr>
                                        <p:cTn id="33" dur="500"/>
                                        <p:tgtEl>
                                          <p:spTgt spid="1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4"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from="(-#ppt_w/2)" to="(#ppt_x)" calcmode="lin" valueType="num">
                                      <p:cBhvr>
                                        <p:cTn id="38" dur="600" fill="hold">
                                          <p:stCondLst>
                                            <p:cond delay="0"/>
                                          </p:stCondLst>
                                        </p:cTn>
                                        <p:tgtEl>
                                          <p:spTgt spid="19"/>
                                        </p:tgtEl>
                                        <p:attrNameLst>
                                          <p:attrName>ppt_x</p:attrName>
                                        </p:attrNameLst>
                                      </p:cBhvr>
                                    </p:anim>
                                    <p:anim from="0" to="-1.0" calcmode="lin" valueType="num">
                                      <p:cBhvr>
                                        <p:cTn id="39" dur="200" decel="50000" autoRev="1" fill="hold">
                                          <p:stCondLst>
                                            <p:cond delay="600"/>
                                          </p:stCondLst>
                                        </p:cTn>
                                        <p:tgtEl>
                                          <p:spTgt spid="19"/>
                                        </p:tgtEl>
                                        <p:attrNameLst>
                                          <p:attrName>xshear</p:attrName>
                                        </p:attrNameLst>
                                      </p:cBhvr>
                                    </p:anim>
                                    <p:animScale>
                                      <p:cBhvr>
                                        <p:cTn id="40" dur="200" decel="100000" autoRev="1" fill="hold">
                                          <p:stCondLst>
                                            <p:cond delay="600"/>
                                          </p:stCondLst>
                                        </p:cTn>
                                        <p:tgtEl>
                                          <p:spTgt spid="19"/>
                                        </p:tgtEl>
                                      </p:cBhvr>
                                      <p:from x="100000" y="100000"/>
                                      <p:to x="80000" y="100000"/>
                                    </p:animScale>
                                    <p:anim by="(#ppt_h/3+#ppt_w*0.1)" calcmode="lin" valueType="num">
                                      <p:cBhvr additive="sum">
                                        <p:cTn id="41" dur="200" decel="100000" autoRev="1" fill="hold">
                                          <p:stCondLst>
                                            <p:cond delay="600"/>
                                          </p:stCondLst>
                                        </p:cTn>
                                        <p:tgtEl>
                                          <p:spTgt spid="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دليل الشامل لتعليم اللغة الانجليزية للأطفال - STJEGYPT">
            <a:extLst>
              <a:ext uri="{FF2B5EF4-FFF2-40B4-BE49-F238E27FC236}">
                <a16:creationId xmlns:a16="http://schemas.microsoft.com/office/drawing/2014/main" id="{C598D702-DCE4-4A5E-845C-217FDB7C4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52" y="466210"/>
            <a:ext cx="11093408" cy="592558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2EC97F88-FF28-41DF-90B7-1D221989F791}"/>
              </a:ext>
            </a:extLst>
          </p:cNvPr>
          <p:cNvSpPr/>
          <p:nvPr/>
        </p:nvSpPr>
        <p:spPr>
          <a:xfrm>
            <a:off x="6289588" y="1383957"/>
            <a:ext cx="2631989" cy="280498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7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الإعداد</a:t>
            </a:r>
            <a:endParaRPr kumimoji="0" lang="en-US" sz="7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076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DD05136B-220E-40AD-883E-AA0DC79BA202}"/>
              </a:ext>
            </a:extLst>
          </p:cNvPr>
          <p:cNvSpPr txBox="1"/>
          <p:nvPr/>
        </p:nvSpPr>
        <p:spPr>
          <a:xfrm>
            <a:off x="1524000" y="1"/>
            <a:ext cx="9144000" cy="7080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rtl="1">
              <a:defRPr/>
            </a:pPr>
            <a:r>
              <a:rPr lang="ar-KW" sz="2000" b="1" dirty="0">
                <a:solidFill>
                  <a:schemeClr val="tx1"/>
                </a:solidFill>
                <a:cs typeface="+mj-cs"/>
              </a:rPr>
              <a:t>الوحدة التعليمية الثالثة : </a:t>
            </a:r>
            <a:r>
              <a:rPr lang="ar-KW" sz="2000" b="1" dirty="0">
                <a:solidFill>
                  <a:srgbClr val="0000CC"/>
                </a:solidFill>
                <a:cs typeface="+mj-cs"/>
              </a:rPr>
              <a:t>هيا نكتشف</a:t>
            </a:r>
          </a:p>
          <a:p>
            <a:pPr algn="ctr" rtl="1">
              <a:defRPr/>
            </a:pPr>
            <a:r>
              <a:rPr lang="ar-KW" sz="2000" b="1" dirty="0">
                <a:solidFill>
                  <a:schemeClr val="tx1"/>
                </a:solidFill>
                <a:cs typeface="+mj-cs"/>
              </a:rPr>
              <a:t>النشاط : </a:t>
            </a:r>
            <a:r>
              <a:rPr lang="ar-KW" sz="2000" b="1" dirty="0">
                <a:solidFill>
                  <a:srgbClr val="0000CC"/>
                </a:solidFill>
                <a:cs typeface="+mj-cs"/>
              </a:rPr>
              <a:t>قصة خيالية  (3-4) </a:t>
            </a:r>
            <a:r>
              <a:rPr lang="ar-KW" sz="2000" b="1" dirty="0" err="1">
                <a:solidFill>
                  <a:srgbClr val="0000CC"/>
                </a:solidFill>
                <a:cs typeface="+mj-cs"/>
              </a:rPr>
              <a:t>ص</a:t>
            </a:r>
            <a:r>
              <a:rPr lang="ar-KW" sz="2000" b="1" dirty="0">
                <a:solidFill>
                  <a:srgbClr val="0000CC"/>
                </a:solidFill>
                <a:cs typeface="+mj-cs"/>
              </a:rPr>
              <a:t> 127 - 128</a:t>
            </a:r>
          </a:p>
        </p:txBody>
      </p:sp>
      <p:sp>
        <p:nvSpPr>
          <p:cNvPr id="6" name="مربع نص 5">
            <a:extLst>
              <a:ext uri="{FF2B5EF4-FFF2-40B4-BE49-F238E27FC236}">
                <a16:creationId xmlns:a16="http://schemas.microsoft.com/office/drawing/2014/main" id="{7FF1E271-2DBA-4617-93C9-BD45E3F66F7B}"/>
              </a:ext>
            </a:extLst>
          </p:cNvPr>
          <p:cNvSpPr txBox="1"/>
          <p:nvPr/>
        </p:nvSpPr>
        <p:spPr>
          <a:xfrm>
            <a:off x="1981200" y="1"/>
            <a:ext cx="8305800" cy="6461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rtl="1">
              <a:defRPr/>
            </a:pPr>
            <a:r>
              <a:rPr lang="ar-KW" sz="3600" b="1" dirty="0">
                <a:ln w="18415" cmpd="sng">
                  <a:noFill/>
                  <a:prstDash val="solid"/>
                </a:ln>
                <a:solidFill>
                  <a:srgbClr val="FFFF00"/>
                </a:solidFill>
                <a:effectLst>
                  <a:glow rad="63500">
                    <a:schemeClr val="tx1">
                      <a:alpha val="40000"/>
                    </a:schemeClr>
                  </a:glow>
                  <a:outerShdw blurRad="63500" dir="3600000" algn="tl" rotWithShape="0">
                    <a:srgbClr val="000000">
                      <a:alpha val="70000"/>
                    </a:srgbClr>
                  </a:outerShdw>
                </a:effectLst>
                <a:latin typeface="Arabic Typesetting" pitchFamily="66" charset="-78"/>
                <a:cs typeface="Arabic Typesetting" pitchFamily="66" charset="-78"/>
              </a:rPr>
              <a:t>2) الإعداد</a:t>
            </a:r>
            <a:endParaRPr lang="en-US" sz="3600" b="1" dirty="0">
              <a:ln w="18415" cmpd="sng">
                <a:noFill/>
                <a:prstDash val="solid"/>
              </a:ln>
              <a:solidFill>
                <a:srgbClr val="FFFF00"/>
              </a:solidFill>
              <a:effectLst>
                <a:glow rad="63500">
                  <a:schemeClr val="tx1">
                    <a:alpha val="40000"/>
                  </a:schemeClr>
                </a:glow>
                <a:outerShdw blurRad="63500" dir="3600000" algn="tl" rotWithShape="0">
                  <a:srgbClr val="000000">
                    <a:alpha val="70000"/>
                  </a:srgbClr>
                </a:outerShdw>
              </a:effectLst>
              <a:latin typeface="Arabic Typesetting" pitchFamily="66" charset="-78"/>
              <a:cs typeface="Arabic Typesetting" pitchFamily="66" charset="-78"/>
            </a:endParaRPr>
          </a:p>
        </p:txBody>
      </p:sp>
      <p:pic>
        <p:nvPicPr>
          <p:cNvPr id="26628" name="صورة 7" descr="IMG_2286.PNG">
            <a:extLst>
              <a:ext uri="{FF2B5EF4-FFF2-40B4-BE49-F238E27FC236}">
                <a16:creationId xmlns:a16="http://schemas.microsoft.com/office/drawing/2014/main" id="{D2963A67-7D8C-4775-B0D9-21BCEB31B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82" t="20000" r="14444" b="47778"/>
          <a:stretch>
            <a:fillRect/>
          </a:stretch>
        </p:blipFill>
        <p:spPr bwMode="auto">
          <a:xfrm>
            <a:off x="8991600" y="1"/>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صورة 10" descr="IMG_2286.PNG">
            <a:extLst>
              <a:ext uri="{FF2B5EF4-FFF2-40B4-BE49-F238E27FC236}">
                <a16:creationId xmlns:a16="http://schemas.microsoft.com/office/drawing/2014/main" id="{15E4DDF3-0793-4855-8379-53EDE3B52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82" t="20000" r="14444" b="47778"/>
          <a:stretch>
            <a:fillRect/>
          </a:stretch>
        </p:blipFill>
        <p:spPr bwMode="auto">
          <a:xfrm>
            <a:off x="1524000" y="1"/>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صورة 19" descr="Scan.jpg">
            <a:extLst>
              <a:ext uri="{FF2B5EF4-FFF2-40B4-BE49-F238E27FC236}">
                <a16:creationId xmlns:a16="http://schemas.microsoft.com/office/drawing/2014/main" id="{5C1C66E1-5234-4EBF-A423-B74CE5AB2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523" t="31152" r="2499" b="7016"/>
          <a:stretch>
            <a:fillRect/>
          </a:stretch>
        </p:blipFill>
        <p:spPr bwMode="auto">
          <a:xfrm>
            <a:off x="5410200" y="1828800"/>
            <a:ext cx="5257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صورة 20" descr="Scan.jpg">
            <a:extLst>
              <a:ext uri="{FF2B5EF4-FFF2-40B4-BE49-F238E27FC236}">
                <a16:creationId xmlns:a16="http://schemas.microsoft.com/office/drawing/2014/main" id="{B88C5EE4-CBC6-40BD-88CC-5AE95FBFC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08" t="3531" r="50301" b="73677"/>
          <a:stretch>
            <a:fillRect/>
          </a:stretch>
        </p:blipFill>
        <p:spPr bwMode="auto">
          <a:xfrm>
            <a:off x="1524000" y="1828800"/>
            <a:ext cx="3886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0">
            <a:extLst>
              <a:ext uri="{FF2B5EF4-FFF2-40B4-BE49-F238E27FC236}">
                <a16:creationId xmlns:a16="http://schemas.microsoft.com/office/drawing/2014/main" id="{1442EAF9-E4E1-4B95-AF2F-530974B3C8B7}"/>
              </a:ext>
            </a:extLst>
          </p:cNvPr>
          <p:cNvSpPr>
            <a:spLocks/>
          </p:cNvSpPr>
          <p:nvPr/>
        </p:nvSpPr>
        <p:spPr bwMode="auto">
          <a:xfrm>
            <a:off x="5943600" y="3581400"/>
            <a:ext cx="4191000" cy="369888"/>
          </a:xfrm>
          <a:prstGeom prst="rect">
            <a:avLst/>
          </a:prstGeom>
          <a:solidFill>
            <a:schemeClr val="accent6">
              <a:lumMod val="20000"/>
              <a:lumOff val="8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2400" b="1" dirty="0">
                <a:solidFill>
                  <a:srgbClr val="0000CC"/>
                </a:solidFill>
              </a:rPr>
              <a:t>   نقل خبرات الآباء إلى الأبناء عمل عظيم</a:t>
            </a:r>
            <a:endParaRPr lang="ar-KW" sz="2400" b="1" dirty="0">
              <a:solidFill>
                <a:srgbClr val="0000CC"/>
              </a:solidFill>
              <a:latin typeface="Arial" pitchFamily="34" charset="0"/>
              <a:ea typeface="Gill Sans SemiBold" charset="0"/>
              <a:sym typeface="Gill Sans SemiBold" charset="0"/>
            </a:endParaRPr>
          </a:p>
        </p:txBody>
      </p:sp>
      <p:sp>
        <p:nvSpPr>
          <p:cNvPr id="13" name="Rectangle 30">
            <a:extLst>
              <a:ext uri="{FF2B5EF4-FFF2-40B4-BE49-F238E27FC236}">
                <a16:creationId xmlns:a16="http://schemas.microsoft.com/office/drawing/2014/main" id="{9E88CBDA-5FE9-4D7C-9962-B62C4136E60B}"/>
              </a:ext>
            </a:extLst>
          </p:cNvPr>
          <p:cNvSpPr>
            <a:spLocks/>
          </p:cNvSpPr>
          <p:nvPr/>
        </p:nvSpPr>
        <p:spPr bwMode="auto">
          <a:xfrm>
            <a:off x="6248400" y="4800600"/>
            <a:ext cx="3733800" cy="369888"/>
          </a:xfrm>
          <a:prstGeom prst="rect">
            <a:avLst/>
          </a:prstGeom>
          <a:solidFill>
            <a:schemeClr val="accent6">
              <a:lumMod val="20000"/>
              <a:lumOff val="8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2400" b="1" dirty="0">
                <a:solidFill>
                  <a:srgbClr val="0000CC"/>
                </a:solidFill>
              </a:rPr>
              <a:t>   الأب والابن </a:t>
            </a:r>
            <a:r>
              <a:rPr lang="ar-KW" sz="2400" b="1" dirty="0" err="1">
                <a:solidFill>
                  <a:srgbClr val="0000CC"/>
                </a:solidFill>
              </a:rPr>
              <a:t>و</a:t>
            </a:r>
            <a:r>
              <a:rPr lang="ar-KW" sz="2400" b="1" dirty="0">
                <a:solidFill>
                  <a:srgbClr val="0000CC"/>
                </a:solidFill>
              </a:rPr>
              <a:t> شقيقة الجد فاطمة</a:t>
            </a:r>
            <a:endParaRPr lang="ar-KW" sz="2400" b="1" dirty="0">
              <a:solidFill>
                <a:srgbClr val="0000CC"/>
              </a:solidFill>
              <a:latin typeface="Arial" pitchFamily="34" charset="0"/>
              <a:ea typeface="Gill Sans SemiBold" charset="0"/>
              <a:sym typeface="Gill Sans SemiBold" charset="0"/>
            </a:endParaRPr>
          </a:p>
        </p:txBody>
      </p:sp>
      <p:sp>
        <p:nvSpPr>
          <p:cNvPr id="14" name="Rectangle 30">
            <a:extLst>
              <a:ext uri="{FF2B5EF4-FFF2-40B4-BE49-F238E27FC236}">
                <a16:creationId xmlns:a16="http://schemas.microsoft.com/office/drawing/2014/main" id="{DED8FDCC-D3D8-46DE-8394-85E90C001E49}"/>
              </a:ext>
            </a:extLst>
          </p:cNvPr>
          <p:cNvSpPr>
            <a:spLocks/>
          </p:cNvSpPr>
          <p:nvPr/>
        </p:nvSpPr>
        <p:spPr bwMode="auto">
          <a:xfrm>
            <a:off x="6172200" y="6324600"/>
            <a:ext cx="3733800" cy="369888"/>
          </a:xfrm>
          <a:prstGeom prst="rect">
            <a:avLst/>
          </a:prstGeom>
          <a:solidFill>
            <a:schemeClr val="accent6">
              <a:lumMod val="20000"/>
              <a:lumOff val="8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ctr" rtl="1">
              <a:defRPr/>
            </a:pPr>
            <a:r>
              <a:rPr lang="ar-KW" sz="2400" b="1" dirty="0">
                <a:solidFill>
                  <a:srgbClr val="0000CC"/>
                </a:solidFill>
              </a:rPr>
              <a:t>   قرية صغير قرب البحر</a:t>
            </a:r>
            <a:endParaRPr lang="ar-KW" sz="2400" b="1" dirty="0">
              <a:solidFill>
                <a:srgbClr val="0000CC"/>
              </a:solidFill>
              <a:latin typeface="Arial" pitchFamily="34" charset="0"/>
              <a:ea typeface="Gill Sans SemiBold" charset="0"/>
              <a:sym typeface="Gill Sans SemiBold" charset="0"/>
            </a:endParaRPr>
          </a:p>
        </p:txBody>
      </p:sp>
      <p:sp>
        <p:nvSpPr>
          <p:cNvPr id="15" name="Rectangle 30">
            <a:extLst>
              <a:ext uri="{FF2B5EF4-FFF2-40B4-BE49-F238E27FC236}">
                <a16:creationId xmlns:a16="http://schemas.microsoft.com/office/drawing/2014/main" id="{B567F7F6-BAA4-4B9F-80D6-24E64E38CCF0}"/>
              </a:ext>
            </a:extLst>
          </p:cNvPr>
          <p:cNvSpPr>
            <a:spLocks/>
          </p:cNvSpPr>
          <p:nvPr/>
        </p:nvSpPr>
        <p:spPr bwMode="auto">
          <a:xfrm>
            <a:off x="1524000" y="2667000"/>
            <a:ext cx="3733800" cy="738188"/>
          </a:xfrm>
          <a:prstGeom prst="rect">
            <a:avLst/>
          </a:prstGeom>
          <a:solidFill>
            <a:schemeClr val="accent6">
              <a:lumMod val="20000"/>
              <a:lumOff val="8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2400" b="1" dirty="0">
                <a:solidFill>
                  <a:srgbClr val="0000CC"/>
                </a:solidFill>
              </a:rPr>
              <a:t>  - كان هناك والد اسمه أحمد يهتم</a:t>
            </a:r>
          </a:p>
          <a:p>
            <a:pPr algn="r" rtl="1">
              <a:defRPr/>
            </a:pPr>
            <a:r>
              <a:rPr lang="ar-KW" sz="2400" b="1" dirty="0">
                <a:solidFill>
                  <a:srgbClr val="0000CC"/>
                </a:solidFill>
              </a:rPr>
              <a:t> بوالده ويبره.</a:t>
            </a:r>
            <a:endParaRPr lang="en-US" sz="2400" dirty="0">
              <a:solidFill>
                <a:srgbClr val="0000CC"/>
              </a:solidFill>
            </a:endParaRPr>
          </a:p>
        </p:txBody>
      </p:sp>
      <p:sp>
        <p:nvSpPr>
          <p:cNvPr id="16" name="Rectangle 30">
            <a:extLst>
              <a:ext uri="{FF2B5EF4-FFF2-40B4-BE49-F238E27FC236}">
                <a16:creationId xmlns:a16="http://schemas.microsoft.com/office/drawing/2014/main" id="{61FF9F83-16E5-42FE-984F-F9BD93ED12D8}"/>
              </a:ext>
            </a:extLst>
          </p:cNvPr>
          <p:cNvSpPr>
            <a:spLocks/>
          </p:cNvSpPr>
          <p:nvPr/>
        </p:nvSpPr>
        <p:spPr bwMode="auto">
          <a:xfrm>
            <a:off x="1524000" y="3505200"/>
            <a:ext cx="3733800" cy="738188"/>
          </a:xfrm>
          <a:prstGeom prst="rect">
            <a:avLst/>
          </a:prstGeom>
          <a:solidFill>
            <a:schemeClr val="accent6">
              <a:lumMod val="20000"/>
              <a:lumOff val="8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2400" b="1" dirty="0">
                <a:solidFill>
                  <a:srgbClr val="0000CC"/>
                </a:solidFill>
              </a:rPr>
              <a:t>  - طلب والد أحمد  منه  مرافقته في</a:t>
            </a:r>
          </a:p>
          <a:p>
            <a:pPr algn="r" rtl="1">
              <a:defRPr/>
            </a:pPr>
            <a:r>
              <a:rPr lang="ar-KW" sz="2400" b="1" dirty="0">
                <a:solidFill>
                  <a:srgbClr val="0000CC"/>
                </a:solidFill>
              </a:rPr>
              <a:t>  رحلة ما  </a:t>
            </a:r>
            <a:endParaRPr lang="en-US" sz="2400" dirty="0">
              <a:solidFill>
                <a:srgbClr val="0000CC"/>
              </a:solidFill>
            </a:endParaRPr>
          </a:p>
        </p:txBody>
      </p:sp>
      <p:sp>
        <p:nvSpPr>
          <p:cNvPr id="17" name="Rectangle 30">
            <a:extLst>
              <a:ext uri="{FF2B5EF4-FFF2-40B4-BE49-F238E27FC236}">
                <a16:creationId xmlns:a16="http://schemas.microsoft.com/office/drawing/2014/main" id="{E60153F2-9A4E-4925-8938-1EA1FA5446DE}"/>
              </a:ext>
            </a:extLst>
          </p:cNvPr>
          <p:cNvSpPr>
            <a:spLocks/>
          </p:cNvSpPr>
          <p:nvPr/>
        </p:nvSpPr>
        <p:spPr bwMode="auto">
          <a:xfrm>
            <a:off x="1524000" y="4343400"/>
            <a:ext cx="3733800" cy="738188"/>
          </a:xfrm>
          <a:prstGeom prst="rect">
            <a:avLst/>
          </a:prstGeom>
          <a:solidFill>
            <a:schemeClr val="accent6">
              <a:lumMod val="20000"/>
              <a:lumOff val="8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2400" b="1" dirty="0">
                <a:solidFill>
                  <a:srgbClr val="0000CC"/>
                </a:solidFill>
              </a:rPr>
              <a:t> - وصل أحمد وأبيه إلى بيت متواضع</a:t>
            </a:r>
          </a:p>
          <a:p>
            <a:pPr algn="r" rtl="1">
              <a:defRPr/>
            </a:pPr>
            <a:r>
              <a:rPr lang="ar-KW" sz="2400" b="1" dirty="0">
                <a:solidFill>
                  <a:srgbClr val="0000CC"/>
                </a:solidFill>
              </a:rPr>
              <a:t> وطرقا الباب.</a:t>
            </a:r>
            <a:endParaRPr lang="en-US" sz="2400" dirty="0">
              <a:solidFill>
                <a:srgbClr val="0000CC"/>
              </a:solidFill>
            </a:endParaRPr>
          </a:p>
        </p:txBody>
      </p:sp>
      <p:sp>
        <p:nvSpPr>
          <p:cNvPr id="18" name="Rectangle 30">
            <a:extLst>
              <a:ext uri="{FF2B5EF4-FFF2-40B4-BE49-F238E27FC236}">
                <a16:creationId xmlns:a16="http://schemas.microsoft.com/office/drawing/2014/main" id="{90F1352D-2BF3-4E2A-9149-0388B0ADFA08}"/>
              </a:ext>
            </a:extLst>
          </p:cNvPr>
          <p:cNvSpPr>
            <a:spLocks/>
          </p:cNvSpPr>
          <p:nvPr/>
        </p:nvSpPr>
        <p:spPr bwMode="auto">
          <a:xfrm>
            <a:off x="1524000" y="5181600"/>
            <a:ext cx="3733800" cy="738188"/>
          </a:xfrm>
          <a:prstGeom prst="rect">
            <a:avLst/>
          </a:prstGeom>
          <a:solidFill>
            <a:schemeClr val="accent6">
              <a:lumMod val="20000"/>
              <a:lumOff val="8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2400" b="1" dirty="0">
                <a:solidFill>
                  <a:srgbClr val="0000CC"/>
                </a:solidFill>
              </a:rPr>
              <a:t> - فتحت امرأة عجوز الباب ورحبت</a:t>
            </a:r>
          </a:p>
          <a:p>
            <a:pPr algn="r" rtl="1">
              <a:defRPr/>
            </a:pPr>
            <a:r>
              <a:rPr lang="ar-KW" sz="2400" b="1" dirty="0">
                <a:solidFill>
                  <a:srgbClr val="0000CC"/>
                </a:solidFill>
              </a:rPr>
              <a:t> </a:t>
            </a:r>
            <a:r>
              <a:rPr lang="ar-KW" sz="2400" b="1" dirty="0" err="1">
                <a:solidFill>
                  <a:srgbClr val="0000CC"/>
                </a:solidFill>
              </a:rPr>
              <a:t>بهما</a:t>
            </a:r>
            <a:r>
              <a:rPr lang="ar-KW" sz="2400" b="1" dirty="0">
                <a:solidFill>
                  <a:srgbClr val="0000CC"/>
                </a:solidFill>
              </a:rPr>
              <a:t>.</a:t>
            </a:r>
            <a:endParaRPr lang="en-US" sz="2400" dirty="0">
              <a:solidFill>
                <a:srgbClr val="0000CC"/>
              </a:solidFill>
            </a:endParaRPr>
          </a:p>
        </p:txBody>
      </p:sp>
      <p:sp>
        <p:nvSpPr>
          <p:cNvPr id="19" name="Rectangle 30">
            <a:extLst>
              <a:ext uri="{FF2B5EF4-FFF2-40B4-BE49-F238E27FC236}">
                <a16:creationId xmlns:a16="http://schemas.microsoft.com/office/drawing/2014/main" id="{A34AAA6C-8A8A-4FD0-941B-4D543B4BE5D9}"/>
              </a:ext>
            </a:extLst>
          </p:cNvPr>
          <p:cNvSpPr>
            <a:spLocks/>
          </p:cNvSpPr>
          <p:nvPr/>
        </p:nvSpPr>
        <p:spPr bwMode="auto">
          <a:xfrm>
            <a:off x="1524000" y="6019800"/>
            <a:ext cx="3733800" cy="738188"/>
          </a:xfrm>
          <a:prstGeom prst="rect">
            <a:avLst/>
          </a:prstGeom>
          <a:solidFill>
            <a:schemeClr val="accent6">
              <a:lumMod val="20000"/>
              <a:lumOff val="8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spAutoFit/>
          </a:bodyPr>
          <a:lstStyle/>
          <a:p>
            <a:pPr algn="r" rtl="1">
              <a:defRPr/>
            </a:pPr>
            <a:r>
              <a:rPr lang="ar-KW" sz="2400" b="1" dirty="0">
                <a:solidFill>
                  <a:srgbClr val="0000CC"/>
                </a:solidFill>
              </a:rPr>
              <a:t> - طلب والد أحمد منه رعاية شقيقة</a:t>
            </a:r>
          </a:p>
          <a:p>
            <a:pPr algn="r" rtl="1">
              <a:defRPr/>
            </a:pPr>
            <a:r>
              <a:rPr lang="ar-KW" sz="2400" b="1" dirty="0">
                <a:solidFill>
                  <a:srgbClr val="0000CC"/>
                </a:solidFill>
              </a:rPr>
              <a:t>  جده.</a:t>
            </a:r>
            <a:endParaRPr lang="en-US" sz="2400" dirty="0">
              <a:solidFill>
                <a:srgbClr val="0000CC"/>
              </a:solidFill>
            </a:endParaRPr>
          </a:p>
        </p:txBody>
      </p:sp>
      <p:sp>
        <p:nvSpPr>
          <p:cNvPr id="2" name="مستطيل 1">
            <a:extLst>
              <a:ext uri="{FF2B5EF4-FFF2-40B4-BE49-F238E27FC236}">
                <a16:creationId xmlns:a16="http://schemas.microsoft.com/office/drawing/2014/main" id="{B457D266-AA12-427B-A7FF-8D5A4C6FF65C}"/>
              </a:ext>
            </a:extLst>
          </p:cNvPr>
          <p:cNvSpPr/>
          <p:nvPr/>
        </p:nvSpPr>
        <p:spPr>
          <a:xfrm>
            <a:off x="1524000" y="708025"/>
            <a:ext cx="9144000" cy="1092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defRPr/>
            </a:pPr>
            <a:r>
              <a:rPr lang="ar-KW" dirty="0"/>
              <a:t> - </a:t>
            </a:r>
            <a:r>
              <a:rPr lang="ar-KW" sz="2000" b="1" dirty="0">
                <a:solidFill>
                  <a:schemeClr val="tx1"/>
                </a:solidFill>
              </a:rPr>
              <a:t>أضع مخططا بسيطا لقصة خيالية قصيرة عن رحالة مغامر ، مع مراعاة ما يأتي : </a:t>
            </a:r>
          </a:p>
          <a:p>
            <a:pPr marL="285750" indent="-285750">
              <a:buFontTx/>
              <a:buChar char="-"/>
              <a:defRPr/>
            </a:pPr>
            <a:r>
              <a:rPr lang="ar-KW" sz="2000" b="1" dirty="0">
                <a:solidFill>
                  <a:schemeClr val="tx1"/>
                </a:solidFill>
              </a:rPr>
              <a:t>تحديد فكرة القصة .</a:t>
            </a:r>
          </a:p>
          <a:p>
            <a:pPr marL="285750" indent="-285750">
              <a:buFontTx/>
              <a:buChar char="-"/>
              <a:defRPr/>
            </a:pPr>
            <a:r>
              <a:rPr lang="ar-KW" sz="2000" b="1" dirty="0">
                <a:solidFill>
                  <a:schemeClr val="tx1"/>
                </a:solidFill>
              </a:rPr>
              <a:t>تحديد الشخصيات والأماكن والأحداث المتخلية .</a:t>
            </a:r>
          </a:p>
        </p:txBody>
      </p:sp>
      <p:sp>
        <p:nvSpPr>
          <p:cNvPr id="3" name="مستطيل 2">
            <a:extLst>
              <a:ext uri="{FF2B5EF4-FFF2-40B4-BE49-F238E27FC236}">
                <a16:creationId xmlns:a16="http://schemas.microsoft.com/office/drawing/2014/main" id="{328591D3-14BE-41EB-94DF-2FBE3D399ABE}"/>
              </a:ext>
            </a:extLst>
          </p:cNvPr>
          <p:cNvSpPr/>
          <p:nvPr/>
        </p:nvSpPr>
        <p:spPr>
          <a:xfrm>
            <a:off x="5257801" y="2268539"/>
            <a:ext cx="4151313" cy="369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KW" sz="2800" b="1" dirty="0">
                <a:solidFill>
                  <a:schemeClr val="tx1"/>
                </a:solidFill>
              </a:rPr>
              <a:t>أضع مخططا بسيطا لقصة قصيرة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vertic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vertical)">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vertical)">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vertical)">
                                      <p:cBhvr>
                                        <p:cTn id="27" dur="500"/>
                                        <p:tgtEl>
                                          <p:spTgt spid="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vertical)">
                                      <p:cBhvr>
                                        <p:cTn id="32" dur="500"/>
                                        <p:tgtEl>
                                          <p:spTgt spid="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5"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vertical)">
                                      <p:cBhvr>
                                        <p:cTn id="37" dur="500"/>
                                        <p:tgtEl>
                                          <p:spTgt spid="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5"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A3446B3-FB4B-44F9-BC29-93B4AE691E3C}"/>
              </a:ext>
            </a:extLst>
          </p:cNvPr>
          <p:cNvPicPr>
            <a:picLocks noChangeAspect="1"/>
          </p:cNvPicPr>
          <p:nvPr/>
        </p:nvPicPr>
        <p:blipFill rotWithShape="1">
          <a:blip r:embed="rId2"/>
          <a:srcRect l="3810" t="16310" r="5714" b="20208"/>
          <a:stretch/>
        </p:blipFill>
        <p:spPr>
          <a:xfrm>
            <a:off x="691978" y="345989"/>
            <a:ext cx="10873946" cy="6326660"/>
          </a:xfrm>
          <a:prstGeom prst="rect">
            <a:avLst/>
          </a:prstGeom>
        </p:spPr>
      </p:pic>
      <p:sp>
        <p:nvSpPr>
          <p:cNvPr id="4" name="شكل بيضاوي 3">
            <a:extLst>
              <a:ext uri="{FF2B5EF4-FFF2-40B4-BE49-F238E27FC236}">
                <a16:creationId xmlns:a16="http://schemas.microsoft.com/office/drawing/2014/main" id="{913D0E97-07CD-4663-BFB2-60CCB7DF3CBA}"/>
              </a:ext>
            </a:extLst>
          </p:cNvPr>
          <p:cNvSpPr/>
          <p:nvPr/>
        </p:nvSpPr>
        <p:spPr>
          <a:xfrm>
            <a:off x="852616" y="1482811"/>
            <a:ext cx="9798907" cy="2718485"/>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16600" b="1" i="0" u="none" strike="noStrike" kern="1200" cap="none" spc="0" normalizeH="0" baseline="0" noProof="0" dirty="0">
                <a:ln>
                  <a:noFill/>
                </a:ln>
                <a:solidFill>
                  <a:srgbClr val="E923A2"/>
                </a:solidFill>
                <a:effectLst/>
                <a:uLnTx/>
                <a:uFillTx/>
                <a:latin typeface="Calibri" panose="020F0502020204030204"/>
                <a:ea typeface="+mn-ea"/>
                <a:cs typeface="Arial" panose="020B0604020202020204" pitchFamily="34" charset="0"/>
              </a:rPr>
              <a:t>الممارسة</a:t>
            </a:r>
            <a:endParaRPr kumimoji="0" lang="en-US" sz="16600" b="1" i="0" u="none" strike="noStrike" kern="1200" cap="none" spc="0" normalizeH="0" baseline="0" noProof="0" dirty="0">
              <a:ln>
                <a:noFill/>
              </a:ln>
              <a:solidFill>
                <a:srgbClr val="E923A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0208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981614436"/>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456</Words>
  <Application>Microsoft Office PowerPoint</Application>
  <PresentationFormat>شاشة عريضة</PresentationFormat>
  <Paragraphs>80</Paragraphs>
  <Slides>19</Slides>
  <Notes>2</Notes>
  <HiddenSlides>0</HiddenSlides>
  <MMClips>0</MMClips>
  <ScaleCrop>false</ScaleCrop>
  <HeadingPairs>
    <vt:vector size="6" baseType="variant">
      <vt:variant>
        <vt:lpstr>الخطوط المستخدمة</vt:lpstr>
      </vt:variant>
      <vt:variant>
        <vt:i4>8</vt:i4>
      </vt:variant>
      <vt:variant>
        <vt:lpstr>نسق</vt:lpstr>
      </vt:variant>
      <vt:variant>
        <vt:i4>3</vt:i4>
      </vt:variant>
      <vt:variant>
        <vt:lpstr>عناوين الشرائح</vt:lpstr>
      </vt:variant>
      <vt:variant>
        <vt:i4>19</vt:i4>
      </vt:variant>
    </vt:vector>
  </HeadingPairs>
  <TitlesOfParts>
    <vt:vector size="30" baseType="lpstr">
      <vt:lpstr>Abdoullah( Afaaq)</vt:lpstr>
      <vt:lpstr>Arabic Typesetting</vt:lpstr>
      <vt:lpstr>Aref Ruqaa</vt:lpstr>
      <vt:lpstr>Arial</vt:lpstr>
      <vt:lpstr>Calibri</vt:lpstr>
      <vt:lpstr>Calibri Light</vt:lpstr>
      <vt:lpstr>Monotype Koufi</vt:lpstr>
      <vt:lpstr>Palatino Linotype</vt:lpstr>
      <vt:lpstr>نسق Office</vt:lpstr>
      <vt:lpstr>2_نسق Office</vt:lpstr>
      <vt:lpstr>2_Office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ايمان عبدالرسول عبدالتواب ناصف</dc:creator>
  <cp:lastModifiedBy>دانه محمد راشد راشد</cp:lastModifiedBy>
  <cp:revision>35</cp:revision>
  <dcterms:created xsi:type="dcterms:W3CDTF">2020-12-19T13:54:54Z</dcterms:created>
  <dcterms:modified xsi:type="dcterms:W3CDTF">2023-06-12T15:15:24Z</dcterms:modified>
</cp:coreProperties>
</file>