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200">
        <a:latin typeface="+mn-lt"/>
        <a:ea typeface="+mn-ea"/>
        <a:cs typeface="+mn-cs"/>
        <a:sym typeface="Calibri"/>
      </a:defRPr>
    </a:lvl1pPr>
    <a:lvl2pPr indent="228600" rtl="1" latinLnBrk="0">
      <a:defRPr sz="1200">
        <a:latin typeface="+mn-lt"/>
        <a:ea typeface="+mn-ea"/>
        <a:cs typeface="+mn-cs"/>
        <a:sym typeface="Calibri"/>
      </a:defRPr>
    </a:lvl2pPr>
    <a:lvl3pPr indent="457200" rtl="1" latinLnBrk="0">
      <a:defRPr sz="1200">
        <a:latin typeface="+mn-lt"/>
        <a:ea typeface="+mn-ea"/>
        <a:cs typeface="+mn-cs"/>
        <a:sym typeface="Calibri"/>
      </a:defRPr>
    </a:lvl3pPr>
    <a:lvl4pPr indent="685800" rtl="1" latinLnBrk="0">
      <a:defRPr sz="1200">
        <a:latin typeface="+mn-lt"/>
        <a:ea typeface="+mn-ea"/>
        <a:cs typeface="+mn-cs"/>
        <a:sym typeface="Calibri"/>
      </a:defRPr>
    </a:lvl4pPr>
    <a:lvl5pPr indent="914400" rtl="1" latinLnBrk="0">
      <a:defRPr sz="1200">
        <a:latin typeface="+mn-lt"/>
        <a:ea typeface="+mn-ea"/>
        <a:cs typeface="+mn-cs"/>
        <a:sym typeface="Calibri"/>
      </a:defRPr>
    </a:lvl5pPr>
    <a:lvl6pPr indent="1143000" rtl="1" latinLnBrk="0">
      <a:defRPr sz="1200">
        <a:latin typeface="+mn-lt"/>
        <a:ea typeface="+mn-ea"/>
        <a:cs typeface="+mn-cs"/>
        <a:sym typeface="Calibri"/>
      </a:defRPr>
    </a:lvl6pPr>
    <a:lvl7pPr indent="1371600" rtl="1" latinLnBrk="0">
      <a:defRPr sz="1200">
        <a:latin typeface="+mn-lt"/>
        <a:ea typeface="+mn-ea"/>
        <a:cs typeface="+mn-cs"/>
        <a:sym typeface="Calibri"/>
      </a:defRPr>
    </a:lvl7pPr>
    <a:lvl8pPr indent="1600200" rtl="1" latinLnBrk="0">
      <a:defRPr sz="1200">
        <a:latin typeface="+mn-lt"/>
        <a:ea typeface="+mn-ea"/>
        <a:cs typeface="+mn-cs"/>
        <a:sym typeface="Calibri"/>
      </a:defRPr>
    </a:lvl8pPr>
    <a:lvl9pPr indent="1828800" rtl="1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نص العنوان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427878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5.jpeg"/><Relationship Id="rId4" Type="http://schemas.openxmlformats.org/officeDocument/2006/relationships/image" Target="../media/image32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4256" y="-1847869"/>
            <a:ext cx="5753138" cy="57531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" name="Group 3"/>
          <p:cNvGrpSpPr/>
          <p:nvPr/>
        </p:nvGrpSpPr>
        <p:grpSpPr>
          <a:xfrm>
            <a:off x="1206751" y="1575633"/>
            <a:ext cx="6613240" cy="7681130"/>
            <a:chOff x="0" y="0"/>
            <a:chExt cx="6613240" cy="7681129"/>
          </a:xfrm>
        </p:grpSpPr>
        <p:sp>
          <p:nvSpPr>
            <p:cNvPr id="95" name="Freeform 4"/>
            <p:cNvSpPr/>
            <p:nvPr/>
          </p:nvSpPr>
          <p:spPr>
            <a:xfrm>
              <a:off x="0" y="0"/>
              <a:ext cx="6579583" cy="7681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21519" y="0"/>
                  </a:moveTo>
                  <a:lnTo>
                    <a:pt x="76" y="0"/>
                  </a:lnTo>
                  <a:cubicBezTo>
                    <a:pt x="35" y="0"/>
                    <a:pt x="0" y="30"/>
                    <a:pt x="0" y="69"/>
                  </a:cubicBezTo>
                  <a:lnTo>
                    <a:pt x="0" y="21535"/>
                  </a:lnTo>
                  <a:cubicBezTo>
                    <a:pt x="0" y="21570"/>
                    <a:pt x="35" y="21600"/>
                    <a:pt x="76" y="21600"/>
                  </a:cubicBezTo>
                  <a:lnTo>
                    <a:pt x="21519" y="21600"/>
                  </a:lnTo>
                  <a:cubicBezTo>
                    <a:pt x="21560" y="21600"/>
                    <a:pt x="21595" y="21570"/>
                    <a:pt x="21595" y="21535"/>
                  </a:cubicBezTo>
                  <a:lnTo>
                    <a:pt x="21595" y="69"/>
                  </a:lnTo>
                  <a:cubicBezTo>
                    <a:pt x="21600" y="30"/>
                    <a:pt x="21565" y="0"/>
                    <a:pt x="21519" y="0"/>
                  </a:cubicBezTo>
                  <a:close/>
                  <a:moveTo>
                    <a:pt x="20400" y="1072"/>
                  </a:moveTo>
                  <a:lnTo>
                    <a:pt x="20400" y="16912"/>
                  </a:lnTo>
                  <a:cubicBezTo>
                    <a:pt x="20400" y="16946"/>
                    <a:pt x="20364" y="16977"/>
                    <a:pt x="20324" y="16977"/>
                  </a:cubicBezTo>
                  <a:lnTo>
                    <a:pt x="1059" y="16977"/>
                  </a:lnTo>
                  <a:cubicBezTo>
                    <a:pt x="1019" y="16977"/>
                    <a:pt x="983" y="16946"/>
                    <a:pt x="983" y="16912"/>
                  </a:cubicBezTo>
                  <a:lnTo>
                    <a:pt x="983" y="1072"/>
                  </a:lnTo>
                  <a:cubicBezTo>
                    <a:pt x="983" y="1037"/>
                    <a:pt x="1019" y="1007"/>
                    <a:pt x="1059" y="1007"/>
                  </a:cubicBezTo>
                  <a:lnTo>
                    <a:pt x="20324" y="1007"/>
                  </a:lnTo>
                  <a:cubicBezTo>
                    <a:pt x="20369" y="1002"/>
                    <a:pt x="20400" y="1033"/>
                    <a:pt x="20400" y="1072"/>
                  </a:cubicBezTo>
                  <a:close/>
                </a:path>
              </a:pathLst>
            </a:custGeom>
            <a:solidFill>
              <a:srgbClr val="FFD55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6" name="Freeform 5"/>
            <p:cNvSpPr/>
            <p:nvPr/>
          </p:nvSpPr>
          <p:spPr>
            <a:xfrm>
              <a:off x="299623" y="356475"/>
              <a:ext cx="5915655" cy="5679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16" y="0"/>
                  </a:moveTo>
                  <a:lnTo>
                    <a:pt x="84" y="0"/>
                  </a:lnTo>
                  <a:cubicBezTo>
                    <a:pt x="39" y="0"/>
                    <a:pt x="0" y="41"/>
                    <a:pt x="0" y="88"/>
                  </a:cubicBezTo>
                  <a:lnTo>
                    <a:pt x="0" y="21512"/>
                  </a:lnTo>
                  <a:cubicBezTo>
                    <a:pt x="0" y="21565"/>
                    <a:pt x="39" y="21600"/>
                    <a:pt x="84" y="21600"/>
                  </a:cubicBezTo>
                  <a:lnTo>
                    <a:pt x="21516" y="21600"/>
                  </a:lnTo>
                  <a:cubicBezTo>
                    <a:pt x="21561" y="21600"/>
                    <a:pt x="21600" y="21559"/>
                    <a:pt x="21600" y="21512"/>
                  </a:cubicBezTo>
                  <a:lnTo>
                    <a:pt x="21600" y="94"/>
                  </a:lnTo>
                  <a:cubicBezTo>
                    <a:pt x="21600" y="41"/>
                    <a:pt x="21566" y="0"/>
                    <a:pt x="21516" y="0"/>
                  </a:cubicBezTo>
                  <a:close/>
                </a:path>
              </a:pathLst>
            </a:cu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7" name="Freeform 6"/>
            <p:cNvSpPr/>
            <p:nvPr/>
          </p:nvSpPr>
          <p:spPr>
            <a:xfrm>
              <a:off x="1536" y="7682"/>
              <a:ext cx="6602485" cy="7673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33" y="1029"/>
                  </a:moveTo>
                  <a:cubicBezTo>
                    <a:pt x="20333" y="1029"/>
                    <a:pt x="20318" y="990"/>
                    <a:pt x="20263" y="986"/>
                  </a:cubicBezTo>
                  <a:lnTo>
                    <a:pt x="985" y="986"/>
                  </a:lnTo>
                  <a:cubicBezTo>
                    <a:pt x="950" y="986"/>
                    <a:pt x="905" y="999"/>
                    <a:pt x="905" y="1034"/>
                  </a:cubicBezTo>
                  <a:lnTo>
                    <a:pt x="920" y="1064"/>
                  </a:lnTo>
                  <a:cubicBezTo>
                    <a:pt x="935" y="1047"/>
                    <a:pt x="960" y="1038"/>
                    <a:pt x="985" y="1038"/>
                  </a:cubicBezTo>
                  <a:lnTo>
                    <a:pt x="20278" y="1038"/>
                  </a:lnTo>
                  <a:lnTo>
                    <a:pt x="20278" y="16916"/>
                  </a:lnTo>
                  <a:cubicBezTo>
                    <a:pt x="20278" y="16937"/>
                    <a:pt x="20268" y="16959"/>
                    <a:pt x="20248" y="16972"/>
                  </a:cubicBezTo>
                  <a:lnTo>
                    <a:pt x="20268" y="16972"/>
                  </a:lnTo>
                  <a:cubicBezTo>
                    <a:pt x="20303" y="16972"/>
                    <a:pt x="20333" y="16946"/>
                    <a:pt x="20333" y="16916"/>
                  </a:cubicBezTo>
                  <a:lnTo>
                    <a:pt x="20333" y="1029"/>
                  </a:lnTo>
                  <a:close/>
                  <a:moveTo>
                    <a:pt x="21525" y="21539"/>
                  </a:moveTo>
                  <a:lnTo>
                    <a:pt x="80" y="21539"/>
                  </a:lnTo>
                  <a:lnTo>
                    <a:pt x="80" y="43"/>
                  </a:lnTo>
                  <a:lnTo>
                    <a:pt x="25" y="0"/>
                  </a:lnTo>
                  <a:lnTo>
                    <a:pt x="20" y="0"/>
                  </a:lnTo>
                  <a:cubicBezTo>
                    <a:pt x="10" y="13"/>
                    <a:pt x="0" y="26"/>
                    <a:pt x="0" y="43"/>
                  </a:cubicBezTo>
                  <a:lnTo>
                    <a:pt x="0" y="21535"/>
                  </a:lnTo>
                  <a:cubicBezTo>
                    <a:pt x="0" y="21574"/>
                    <a:pt x="35" y="21600"/>
                    <a:pt x="75" y="21600"/>
                  </a:cubicBezTo>
                  <a:lnTo>
                    <a:pt x="21550" y="21600"/>
                  </a:lnTo>
                  <a:cubicBezTo>
                    <a:pt x="21570" y="21600"/>
                    <a:pt x="21585" y="21596"/>
                    <a:pt x="21600" y="21583"/>
                  </a:cubicBezTo>
                  <a:lnTo>
                    <a:pt x="21525" y="2153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8" name="Freeform 7"/>
            <p:cNvSpPr/>
            <p:nvPr/>
          </p:nvSpPr>
          <p:spPr>
            <a:xfrm>
              <a:off x="9219" y="0"/>
              <a:ext cx="6604022" cy="7676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83" y="16978"/>
                  </a:moveTo>
                  <a:cubicBezTo>
                    <a:pt x="20268" y="16996"/>
                    <a:pt x="20248" y="17004"/>
                    <a:pt x="20223" y="17004"/>
                  </a:cubicBezTo>
                  <a:lnTo>
                    <a:pt x="965" y="17004"/>
                  </a:lnTo>
                  <a:cubicBezTo>
                    <a:pt x="940" y="17004"/>
                    <a:pt x="915" y="16996"/>
                    <a:pt x="900" y="16974"/>
                  </a:cubicBezTo>
                  <a:cubicBezTo>
                    <a:pt x="879" y="16961"/>
                    <a:pt x="869" y="16944"/>
                    <a:pt x="869" y="16922"/>
                  </a:cubicBezTo>
                  <a:lnTo>
                    <a:pt x="869" y="1072"/>
                  </a:lnTo>
                  <a:cubicBezTo>
                    <a:pt x="869" y="1055"/>
                    <a:pt x="879" y="1038"/>
                    <a:pt x="895" y="1025"/>
                  </a:cubicBezTo>
                  <a:lnTo>
                    <a:pt x="950" y="1059"/>
                  </a:lnTo>
                  <a:lnTo>
                    <a:pt x="950" y="16939"/>
                  </a:lnTo>
                  <a:lnTo>
                    <a:pt x="20223" y="16939"/>
                  </a:lnTo>
                  <a:cubicBezTo>
                    <a:pt x="20233" y="16939"/>
                    <a:pt x="20243" y="16935"/>
                    <a:pt x="20248" y="16935"/>
                  </a:cubicBezTo>
                  <a:lnTo>
                    <a:pt x="20283" y="16978"/>
                  </a:lnTo>
                  <a:close/>
                  <a:moveTo>
                    <a:pt x="21600" y="65"/>
                  </a:moveTo>
                  <a:lnTo>
                    <a:pt x="21600" y="21552"/>
                  </a:lnTo>
                  <a:cubicBezTo>
                    <a:pt x="21600" y="21570"/>
                    <a:pt x="21590" y="21587"/>
                    <a:pt x="21570" y="21600"/>
                  </a:cubicBezTo>
                  <a:lnTo>
                    <a:pt x="21484" y="21548"/>
                  </a:lnTo>
                  <a:lnTo>
                    <a:pt x="21484" y="69"/>
                  </a:lnTo>
                  <a:lnTo>
                    <a:pt x="55" y="69"/>
                  </a:lnTo>
                  <a:lnTo>
                    <a:pt x="0" y="26"/>
                  </a:lnTo>
                  <a:cubicBezTo>
                    <a:pt x="15" y="9"/>
                    <a:pt x="35" y="0"/>
                    <a:pt x="60" y="0"/>
                  </a:cubicBezTo>
                  <a:lnTo>
                    <a:pt x="21525" y="0"/>
                  </a:lnTo>
                  <a:cubicBezTo>
                    <a:pt x="21565" y="0"/>
                    <a:pt x="21600" y="30"/>
                    <a:pt x="21600" y="65"/>
                  </a:cubicBezTo>
                  <a:close/>
                  <a:moveTo>
                    <a:pt x="21590" y="104"/>
                  </a:moveTo>
                  <a:cubicBezTo>
                    <a:pt x="21580" y="91"/>
                    <a:pt x="21570" y="82"/>
                    <a:pt x="21555" y="73"/>
                  </a:cubicBezTo>
                  <a:lnTo>
                    <a:pt x="21590" y="104"/>
                  </a:lnTo>
                  <a:close/>
                </a:path>
              </a:pathLst>
            </a:custGeom>
            <a:solidFill>
              <a:srgbClr val="FFF9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00" name="Picture 8" descr="Picture 8"/>
          <p:cNvPicPr>
            <a:picLocks noChangeAspect="1"/>
          </p:cNvPicPr>
          <p:nvPr/>
        </p:nvPicPr>
        <p:blipFill>
          <a:blip r:embed="rId4"/>
          <a:srcRect b="31053"/>
          <a:stretch>
            <a:fillRect/>
          </a:stretch>
        </p:blipFill>
        <p:spPr>
          <a:xfrm rot="5400000">
            <a:off x="8198962" y="599060"/>
            <a:ext cx="9323679" cy="908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459" y="1021164"/>
            <a:ext cx="3296119" cy="2884105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extBox 10"/>
          <p:cNvSpPr txBox="1"/>
          <p:nvPr/>
        </p:nvSpPr>
        <p:spPr>
          <a:xfrm>
            <a:off x="8768961" y="3764469"/>
            <a:ext cx="8183725" cy="50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13200"/>
              </a:lnSpc>
              <a:defRPr sz="9400" b="1">
                <a:solidFill>
                  <a:srgbClr val="334D76"/>
                </a:solidFill>
              </a:defRPr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الأسبوع الأول</a:t>
            </a:r>
          </a:p>
          <a:p>
            <a:pPr algn="ctr" rtl="0">
              <a:lnSpc>
                <a:spcPts val="13200"/>
              </a:lnSpc>
              <a:defRPr sz="9400" b="1">
                <a:solidFill>
                  <a:srgbClr val="334D76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pPr>
            <a:r>
              <a:t> </a:t>
            </a:r>
          </a:p>
          <a:p>
            <a:pPr algn="ctr" rtl="0">
              <a:lnSpc>
                <a:spcPts val="13200"/>
              </a:lnSpc>
              <a:defRPr sz="9400" b="1">
                <a:solidFill>
                  <a:srgbClr val="334D76"/>
                </a:solidFill>
              </a:defRPr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التيار الكهربائي</a:t>
            </a:r>
          </a:p>
        </p:txBody>
      </p:sp>
      <p:pic>
        <p:nvPicPr>
          <p:cNvPr id="103" name="Picture 13" descr="Picture 13"/>
          <p:cNvPicPr>
            <a:picLocks noChangeAspect="1"/>
          </p:cNvPicPr>
          <p:nvPr/>
        </p:nvPicPr>
        <p:blipFill>
          <a:blip r:embed="rId6"/>
          <a:srcRect l="32830" r="30805"/>
          <a:stretch>
            <a:fillRect/>
          </a:stretch>
        </p:blipFill>
        <p:spPr>
          <a:xfrm>
            <a:off x="140801" y="4905680"/>
            <a:ext cx="2006891" cy="5518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12" descr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7320" y="154986"/>
            <a:ext cx="2562534" cy="2562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AutoShape 2"/>
          <p:cNvSpPr/>
          <p:nvPr/>
        </p:nvSpPr>
        <p:spPr>
          <a:xfrm>
            <a:off x="0" y="0"/>
            <a:ext cx="18288000" cy="1529808"/>
          </a:xfrm>
          <a:prstGeom prst="rect">
            <a:avLst/>
          </a:prstGeom>
          <a:solidFill>
            <a:srgbClr val="FFD55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5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811"/>
            <a:ext cx="2865858" cy="2529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icture 4" descr="Picture 4"/>
          <p:cNvPicPr>
            <a:picLocks noChangeAspect="1"/>
          </p:cNvPicPr>
          <p:nvPr/>
        </p:nvPicPr>
        <p:blipFill>
          <a:blip r:embed="rId3"/>
          <a:srcRect l="1031" r="1030"/>
          <a:stretch>
            <a:fillRect/>
          </a:stretch>
        </p:blipFill>
        <p:spPr>
          <a:xfrm rot="10712788">
            <a:off x="2898204" y="1815007"/>
            <a:ext cx="3381616" cy="259335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extBox 5"/>
          <p:cNvSpPr txBox="1"/>
          <p:nvPr/>
        </p:nvSpPr>
        <p:spPr>
          <a:xfrm>
            <a:off x="5670500" y="923925"/>
            <a:ext cx="6947000" cy="984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7500"/>
              </a:lnSpc>
              <a:defRPr sz="5300" b="1">
                <a:solidFill>
                  <a:srgbClr val="B40000"/>
                </a:solidFill>
              </a:defRPr>
            </a:pPr>
            <a:r>
              <a:rPr>
                <a:latin typeface="Droid Arabic Kufi Bold"/>
                <a:ea typeface="Droid Arabic Kufi Bold"/>
                <a:cs typeface="Droid Arabic Kufi Bold"/>
                <a:sym typeface="Droid Arabic Kufi Bold"/>
              </a:rPr>
              <a:t>دائرة توحيد الموجة </a:t>
            </a:r>
            <a:r>
              <a:t>: </a:t>
            </a:r>
          </a:p>
        </p:txBody>
      </p:sp>
      <p:sp>
        <p:nvSpPr>
          <p:cNvPr id="218" name="TextBox 6"/>
          <p:cNvSpPr txBox="1"/>
          <p:nvPr/>
        </p:nvSpPr>
        <p:spPr>
          <a:xfrm>
            <a:off x="5862212" y="2307137"/>
            <a:ext cx="11126391" cy="853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6500"/>
              </a:lnSpc>
              <a:defRPr sz="4600" b="1">
                <a:solidFill>
                  <a:srgbClr val="040606"/>
                </a:solidFill>
              </a:defRPr>
            </a:pPr>
            <a:r>
              <a:rPr>
                <a:latin typeface="Droid Arabic Kufi Bold"/>
                <a:ea typeface="Droid Arabic Kufi Bold"/>
                <a:cs typeface="Droid Arabic Kufi Bold"/>
                <a:sym typeface="Droid Arabic Kufi Bold"/>
              </a:rPr>
              <a:t>باستخدام العنصر الالكتروني </a:t>
            </a:r>
            <a:r>
              <a:t>" </a:t>
            </a:r>
            <a:r>
              <a:rPr>
                <a:latin typeface="Droid Arabic Kufi Bold"/>
                <a:ea typeface="Droid Arabic Kufi Bold"/>
                <a:cs typeface="Droid Arabic Kufi Bold"/>
                <a:sym typeface="Droid Arabic Kufi Bold"/>
              </a:rPr>
              <a:t>الموحد</a:t>
            </a:r>
            <a:r>
              <a:t>" </a:t>
            </a:r>
          </a:p>
        </p:txBody>
      </p:sp>
      <p:pic>
        <p:nvPicPr>
          <p:cNvPr id="219" name="Picture 7" descr="Picture 7"/>
          <p:cNvPicPr>
            <a:picLocks noChangeAspect="1"/>
          </p:cNvPicPr>
          <p:nvPr/>
        </p:nvPicPr>
        <p:blipFill>
          <a:blip r:embed="rId4"/>
          <a:srcRect l="4580" r="4580" b="3917"/>
          <a:stretch>
            <a:fillRect/>
          </a:stretch>
        </p:blipFill>
        <p:spPr>
          <a:xfrm>
            <a:off x="1432928" y="4450829"/>
            <a:ext cx="15265063" cy="4626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AutoShape 2"/>
          <p:cNvSpPr/>
          <p:nvPr/>
        </p:nvSpPr>
        <p:spPr>
          <a:xfrm>
            <a:off x="0" y="0"/>
            <a:ext cx="18288000" cy="1529808"/>
          </a:xfrm>
          <a:prstGeom prst="rect">
            <a:avLst/>
          </a:prstGeom>
          <a:solidFill>
            <a:srgbClr val="FFD55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2" name="Picture 3" descr="Picture 3"/>
          <p:cNvPicPr>
            <a:picLocks noChangeAspect="1"/>
          </p:cNvPicPr>
          <p:nvPr/>
        </p:nvPicPr>
        <p:blipFill>
          <a:blip r:embed="rId2"/>
          <a:srcRect t="8143" b="6782"/>
          <a:stretch>
            <a:fillRect/>
          </a:stretch>
        </p:blipFill>
        <p:spPr>
          <a:xfrm>
            <a:off x="4918545" y="2189940"/>
            <a:ext cx="9011840" cy="7819688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TextBox 4"/>
          <p:cNvSpPr txBox="1"/>
          <p:nvPr/>
        </p:nvSpPr>
        <p:spPr>
          <a:xfrm>
            <a:off x="4918545" y="923925"/>
            <a:ext cx="8450908" cy="984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500"/>
              </a:lnSpc>
              <a:defRPr sz="5300">
                <a:solidFill>
                  <a:srgbClr val="B40000"/>
                </a:solidFill>
                <a:latin typeface="Droid Arabic Kufi Bold"/>
                <a:ea typeface="Droid Arabic Kufi Bold"/>
                <a:cs typeface="Droid Arabic Kufi Bold"/>
                <a:sym typeface="Droid Arabic Kufi Bold"/>
              </a:defRPr>
            </a:lvl1pPr>
          </a:lstStyle>
          <a:p>
            <a:pPr rtl="0">
              <a:defRPr/>
            </a:pPr>
            <a:r>
              <a:t> رموز العناصر الالكترونية: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" descr="Picture 2"/>
          <p:cNvPicPr>
            <a:picLocks noChangeAspect="1"/>
          </p:cNvPicPr>
          <p:nvPr/>
        </p:nvPicPr>
        <p:blipFill>
          <a:blip r:embed="rId2"/>
          <a:srcRect t="8693" b="8693"/>
          <a:stretch>
            <a:fillRect/>
          </a:stretch>
        </p:blipFill>
        <p:spPr>
          <a:xfrm rot="18152461" flipH="1">
            <a:off x="14384348" y="6763839"/>
            <a:ext cx="6342545" cy="2318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3" descr="Picture 3"/>
          <p:cNvPicPr>
            <a:picLocks noChangeAspect="1"/>
          </p:cNvPicPr>
          <p:nvPr/>
        </p:nvPicPr>
        <p:blipFill>
          <a:blip r:embed="rId2"/>
          <a:srcRect t="8693" b="8693"/>
          <a:stretch>
            <a:fillRect/>
          </a:stretch>
        </p:blipFill>
        <p:spPr>
          <a:xfrm rot="19427130" flipH="1">
            <a:off x="-2142572" y="-130607"/>
            <a:ext cx="6342544" cy="2318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2477">
            <a:off x="933250" y="-291763"/>
            <a:ext cx="1421680" cy="2623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cture 5" descr="Picture 5"/>
          <p:cNvPicPr>
            <a:picLocks noChangeAspect="1"/>
          </p:cNvPicPr>
          <p:nvPr/>
        </p:nvPicPr>
        <p:blipFill>
          <a:blip r:embed="rId4"/>
          <a:srcRect l="1514" r="1513" b="2717"/>
          <a:stretch>
            <a:fillRect/>
          </a:stretch>
        </p:blipFill>
        <p:spPr>
          <a:xfrm>
            <a:off x="3500289" y="2771550"/>
            <a:ext cx="11006538" cy="6828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6278" y="2597238"/>
            <a:ext cx="1829430" cy="1540048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extBox 7"/>
          <p:cNvSpPr txBox="1"/>
          <p:nvPr/>
        </p:nvSpPr>
        <p:spPr>
          <a:xfrm>
            <a:off x="4427889" y="1340423"/>
            <a:ext cx="10078939" cy="1222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8800"/>
              </a:lnSpc>
              <a:defRPr sz="6200" u="sng">
                <a:solidFill>
                  <a:srgbClr val="004AAD"/>
                </a:solidFill>
              </a:defRPr>
            </a:pPr>
            <a:r>
              <a:rPr>
                <a:latin typeface="Cairo Bold Bold"/>
                <a:ea typeface="Cairo Bold Bold"/>
                <a:cs typeface="Cairo Bold Bold"/>
                <a:sym typeface="Cairo Bold Bold"/>
              </a:rPr>
              <a:t>الحقيبة الالكترونية</a:t>
            </a:r>
            <a:r>
              <a:t>200in 1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 descr="Picture 2"/>
          <p:cNvPicPr>
            <a:picLocks noChangeAspect="1"/>
          </p:cNvPicPr>
          <p:nvPr/>
        </p:nvPicPr>
        <p:blipFill>
          <a:blip r:embed="rId2"/>
          <a:srcRect t="2235" b="2234"/>
          <a:stretch>
            <a:fillRect/>
          </a:stretch>
        </p:blipFill>
        <p:spPr>
          <a:xfrm>
            <a:off x="2891475" y="1888009"/>
            <a:ext cx="12424073" cy="8142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icture 3" descr="Picture 3"/>
          <p:cNvPicPr>
            <a:picLocks noChangeAspect="1"/>
          </p:cNvPicPr>
          <p:nvPr/>
        </p:nvPicPr>
        <p:blipFill>
          <a:blip r:embed="rId3"/>
          <a:srcRect t="8693" b="8693"/>
          <a:stretch>
            <a:fillRect/>
          </a:stretch>
        </p:blipFill>
        <p:spPr>
          <a:xfrm rot="18152461" flipH="1">
            <a:off x="14018694" y="7161273"/>
            <a:ext cx="6342545" cy="2318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4" descr="Picture 4"/>
          <p:cNvPicPr>
            <a:picLocks noChangeAspect="1"/>
          </p:cNvPicPr>
          <p:nvPr/>
        </p:nvPicPr>
        <p:blipFill>
          <a:blip r:embed="rId3"/>
          <a:srcRect t="8693" b="8693"/>
          <a:stretch>
            <a:fillRect/>
          </a:stretch>
        </p:blipFill>
        <p:spPr>
          <a:xfrm rot="19427130" flipH="1">
            <a:off x="-1986929" y="352287"/>
            <a:ext cx="6342544" cy="2318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2477">
            <a:off x="3093984" y="319322"/>
            <a:ext cx="1421681" cy="2623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860" y="8079605"/>
            <a:ext cx="1829431" cy="1540048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TextBox 7"/>
          <p:cNvSpPr txBox="1"/>
          <p:nvPr/>
        </p:nvSpPr>
        <p:spPr>
          <a:xfrm>
            <a:off x="6299150" y="516254"/>
            <a:ext cx="5689700" cy="984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7500"/>
              </a:lnSpc>
              <a:defRPr sz="5300">
                <a:solidFill>
                  <a:srgbClr val="004AAD"/>
                </a:solidFill>
              </a:defRPr>
            </a:pPr>
            <a:r>
              <a:rPr>
                <a:latin typeface="Droid Arabic Kufi Bold"/>
                <a:ea typeface="Droid Arabic Kufi Bold"/>
                <a:cs typeface="Droid Arabic Kufi Bold"/>
                <a:sym typeface="Droid Arabic Kufi Bold"/>
              </a:rPr>
              <a:t>التطبيق العملي</a:t>
            </a:r>
            <a:r>
              <a:rPr>
                <a:solidFill>
                  <a:srgbClr val="B40000"/>
                </a:solidFill>
                <a:latin typeface="Droid Arabic Kufi Bold"/>
                <a:ea typeface="Droid Arabic Kufi Bold"/>
                <a:cs typeface="Droid Arabic Kufi Bold"/>
                <a:sym typeface="Droid Arabic Kufi Bold"/>
              </a:rPr>
              <a:t> 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AutoShape 2"/>
          <p:cNvSpPr/>
          <p:nvPr/>
        </p:nvSpPr>
        <p:spPr>
          <a:xfrm>
            <a:off x="10387715" y="3061743"/>
            <a:ext cx="6067987" cy="4762"/>
          </a:xfrm>
          <a:prstGeom prst="line">
            <a:avLst/>
          </a:prstGeom>
          <a:ln>
            <a:solidFill>
              <a:srgbClr val="334D76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7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44290">
            <a:off x="-330685" y="210796"/>
            <a:ext cx="2340344" cy="1970144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Freeform 5"/>
          <p:cNvSpPr/>
          <p:nvPr/>
        </p:nvSpPr>
        <p:spPr>
          <a:xfrm>
            <a:off x="2034863" y="717758"/>
            <a:ext cx="14410422" cy="2633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578" y="10800"/>
                </a:lnTo>
                <a:lnTo>
                  <a:pt x="0" y="21600"/>
                </a:lnTo>
                <a:lnTo>
                  <a:pt x="21600" y="21600"/>
                </a:lnTo>
                <a:lnTo>
                  <a:pt x="21022" y="108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9E7"/>
          </a:solidFill>
          <a:ln w="57150">
            <a:solidFill>
              <a:srgbClr val="334D7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9" name="Freeform 8"/>
          <p:cNvSpPr/>
          <p:nvPr/>
        </p:nvSpPr>
        <p:spPr>
          <a:xfrm rot="10800000">
            <a:off x="895020" y="3927733"/>
            <a:ext cx="15560839" cy="5522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5" y="0"/>
                </a:moveTo>
                <a:lnTo>
                  <a:pt x="0" y="0"/>
                </a:lnTo>
                <a:lnTo>
                  <a:pt x="0" y="21600"/>
                </a:lnTo>
                <a:lnTo>
                  <a:pt x="16695" y="21600"/>
                </a:lnTo>
                <a:lnTo>
                  <a:pt x="21600" y="10800"/>
                </a:lnTo>
                <a:lnTo>
                  <a:pt x="16695" y="0"/>
                </a:lnTo>
                <a:close/>
              </a:path>
            </a:pathLst>
          </a:custGeom>
          <a:solidFill>
            <a:srgbClr val="FFF9E7"/>
          </a:solidFill>
          <a:ln w="57150">
            <a:solidFill>
              <a:srgbClr val="334D76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0" name="Picture 10" descr="Picture 10"/>
          <p:cNvPicPr>
            <a:picLocks noChangeAspect="1"/>
          </p:cNvPicPr>
          <p:nvPr/>
        </p:nvPicPr>
        <p:blipFill>
          <a:blip r:embed="rId3"/>
          <a:srcRect l="10408" b="10408"/>
          <a:stretch>
            <a:fillRect/>
          </a:stretch>
        </p:blipFill>
        <p:spPr>
          <a:xfrm rot="2355579">
            <a:off x="5044499" y="7118245"/>
            <a:ext cx="3201245" cy="2560996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TextBox 11"/>
          <p:cNvSpPr txBox="1"/>
          <p:nvPr/>
        </p:nvSpPr>
        <p:spPr>
          <a:xfrm>
            <a:off x="1722758" y="1572401"/>
            <a:ext cx="14722528" cy="993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300"/>
              </a:lnSpc>
              <a:defRPr sz="6000" b="1">
                <a:solidFill>
                  <a:srgbClr val="B40000"/>
                </a:solidFill>
                <a:latin typeface="Nunito Bold"/>
                <a:ea typeface="Nunito Bold"/>
                <a:cs typeface="Nunito Bold"/>
                <a:sym typeface="Nunito Bold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تعريف  التيار الكهربائي </a:t>
            </a:r>
          </a:p>
        </p:txBody>
      </p:sp>
      <p:sp>
        <p:nvSpPr>
          <p:cNvPr id="112" name="TextBox 12"/>
          <p:cNvSpPr txBox="1"/>
          <p:nvPr/>
        </p:nvSpPr>
        <p:spPr>
          <a:xfrm>
            <a:off x="10143594" y="4219575"/>
            <a:ext cx="6005803" cy="1844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7300"/>
              </a:lnSpc>
              <a:defRPr sz="6000" b="1">
                <a:solidFill>
                  <a:srgbClr val="B40000"/>
                </a:solidFill>
                <a:latin typeface="Nunito Bold"/>
                <a:ea typeface="Nunito Bold"/>
                <a:cs typeface="Nunito Bold"/>
                <a:sym typeface="Nunito Bold"/>
              </a:defRPr>
            </a:pPr>
            <a:r>
              <a:t>  التيار الكهربائي:</a:t>
            </a:r>
          </a:p>
          <a:p>
            <a:pPr rtl="0">
              <a:lnSpc>
                <a:spcPts val="7300"/>
              </a:lnSpc>
              <a:defRPr sz="6000" b="1">
                <a:solidFill>
                  <a:srgbClr val="B40000"/>
                </a:solidFill>
                <a:latin typeface="Nunito Bold"/>
                <a:ea typeface="Nunito Bold"/>
                <a:cs typeface="Nunito Bold"/>
                <a:sym typeface="Nunito Bold"/>
              </a:defRPr>
            </a:pPr>
            <a:r>
              <a:t> </a:t>
            </a:r>
          </a:p>
        </p:txBody>
      </p:sp>
      <p:sp>
        <p:nvSpPr>
          <p:cNvPr id="113" name="TextBox 13"/>
          <p:cNvSpPr txBox="1"/>
          <p:nvPr/>
        </p:nvSpPr>
        <p:spPr>
          <a:xfrm>
            <a:off x="2619686" y="5595156"/>
            <a:ext cx="13252785" cy="183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7100"/>
              </a:lnSpc>
              <a:defRPr sz="5000" b="1">
                <a:solidFill>
                  <a:srgbClr val="004AAD"/>
                </a:solidFill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عبارة عن تدفق للشحنات الكهربائية و تكون شكل أيونات و إلكترونات </a:t>
            </a:r>
            <a:r>
              <a:t>. </a:t>
            </a:r>
          </a:p>
        </p:txBody>
      </p:sp>
      <p:pic>
        <p:nvPicPr>
          <p:cNvPr id="114" name="Picture 16" descr="Picture 1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440653">
            <a:off x="-630590" y="5631495"/>
            <a:ext cx="3629776" cy="42206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D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2" descr="Picture 2"/>
          <p:cNvPicPr>
            <a:picLocks noChangeAspect="1"/>
          </p:cNvPicPr>
          <p:nvPr/>
        </p:nvPicPr>
        <p:blipFill>
          <a:blip r:embed="rId2"/>
          <a:srcRect t="5976" b="5976"/>
          <a:stretch>
            <a:fillRect/>
          </a:stretch>
        </p:blipFill>
        <p:spPr>
          <a:xfrm rot="3657471" flipH="1">
            <a:off x="15434794" y="-859140"/>
            <a:ext cx="5316140" cy="3294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12" y="531781"/>
            <a:ext cx="6210376" cy="2461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85" y="4259579"/>
            <a:ext cx="6210377" cy="2461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278" y="4353959"/>
            <a:ext cx="6210377" cy="24615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" name="Group 6"/>
          <p:cNvGrpSpPr/>
          <p:nvPr/>
        </p:nvGrpSpPr>
        <p:grpSpPr>
          <a:xfrm>
            <a:off x="3523126" y="3016062"/>
            <a:ext cx="10651183" cy="1404305"/>
            <a:chOff x="0" y="0"/>
            <a:chExt cx="10651181" cy="1404303"/>
          </a:xfrm>
        </p:grpSpPr>
        <p:pic>
          <p:nvPicPr>
            <p:cNvPr id="120" name="Picture 7" descr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622318"/>
              <a:ext cx="10644327" cy="106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" name="Picture 8" descr="Picture 8"/>
            <p:cNvPicPr>
              <a:picLocks noChangeAspect="1"/>
            </p:cNvPicPr>
            <p:nvPr/>
          </p:nvPicPr>
          <p:blipFill>
            <a:blip r:embed="rId6"/>
            <a:srcRect l="91291"/>
            <a:stretch>
              <a:fillRect/>
            </a:stretch>
          </p:blipFill>
          <p:spPr>
            <a:xfrm rot="5400000">
              <a:off x="10244958" y="998080"/>
              <a:ext cx="728763" cy="83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Picture 9" descr="Picture 9"/>
            <p:cNvPicPr>
              <a:picLocks noChangeAspect="1"/>
            </p:cNvPicPr>
            <p:nvPr/>
          </p:nvPicPr>
          <p:blipFill>
            <a:blip r:embed="rId6"/>
            <a:srcRect l="91291"/>
            <a:stretch>
              <a:fillRect/>
            </a:stretch>
          </p:blipFill>
          <p:spPr>
            <a:xfrm rot="5400000">
              <a:off x="-322540" y="944858"/>
              <a:ext cx="728764" cy="836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" name="Picture 10" descr="Picture 10"/>
            <p:cNvPicPr>
              <a:picLocks noChangeAspect="1"/>
            </p:cNvPicPr>
            <p:nvPr/>
          </p:nvPicPr>
          <p:blipFill>
            <a:blip r:embed="rId6"/>
            <a:srcRect l="91291"/>
            <a:stretch>
              <a:fillRect/>
            </a:stretch>
          </p:blipFill>
          <p:spPr>
            <a:xfrm rot="5400000">
              <a:off x="5093633" y="322539"/>
              <a:ext cx="728764" cy="83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5" name="Picture 11" descr="Picture 11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316183" y="5753765"/>
            <a:ext cx="5065069" cy="45332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Group 12"/>
          <p:cNvGrpSpPr/>
          <p:nvPr/>
        </p:nvGrpSpPr>
        <p:grpSpPr>
          <a:xfrm>
            <a:off x="207908" y="-3285896"/>
            <a:ext cx="3043501" cy="6637888"/>
            <a:chOff x="0" y="0"/>
            <a:chExt cx="3043500" cy="6637886"/>
          </a:xfrm>
        </p:grpSpPr>
        <p:pic>
          <p:nvPicPr>
            <p:cNvPr id="126" name="Picture 13" descr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8280" y="962604"/>
              <a:ext cx="608281" cy="4646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" name="Picture 14" descr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6560" y="1991304"/>
              <a:ext cx="608281" cy="4646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Picture 15" descr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6940" y="962604"/>
              <a:ext cx="608281" cy="4646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" name="Picture 16" descr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5220" y="0"/>
              <a:ext cx="608281" cy="4646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" name="Picture 17" descr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" y="0"/>
              <a:ext cx="608282" cy="4646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2" name="Picture 18" descr="Picture 18"/>
          <p:cNvPicPr>
            <a:picLocks noChangeAspect="1"/>
          </p:cNvPicPr>
          <p:nvPr/>
        </p:nvPicPr>
        <p:blipFill>
          <a:blip r:embed="rId9"/>
          <a:srcRect t="5803" b="5802"/>
          <a:stretch>
            <a:fillRect/>
          </a:stretch>
        </p:blipFill>
        <p:spPr>
          <a:xfrm>
            <a:off x="1028700" y="7099947"/>
            <a:ext cx="5287484" cy="2956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icture 19" descr="Picture 19"/>
          <p:cNvPicPr>
            <a:picLocks noChangeAspect="1"/>
          </p:cNvPicPr>
          <p:nvPr/>
        </p:nvPicPr>
        <p:blipFill>
          <a:blip r:embed="rId10"/>
          <a:srcRect l="799" r="798"/>
          <a:stretch>
            <a:fillRect/>
          </a:stretch>
        </p:blipFill>
        <p:spPr>
          <a:xfrm>
            <a:off x="11650457" y="7099947"/>
            <a:ext cx="5047705" cy="295662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extBox 20"/>
          <p:cNvSpPr txBox="1"/>
          <p:nvPr/>
        </p:nvSpPr>
        <p:spPr>
          <a:xfrm>
            <a:off x="6223003" y="1135102"/>
            <a:ext cx="5841994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 b="1">
                <a:solidFill>
                  <a:srgbClr val="334D76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أنواع التيار الكهربائي</a:t>
            </a:r>
          </a:p>
        </p:txBody>
      </p:sp>
      <p:sp>
        <p:nvSpPr>
          <p:cNvPr id="135" name="TextBox 21"/>
          <p:cNvSpPr txBox="1"/>
          <p:nvPr/>
        </p:nvSpPr>
        <p:spPr>
          <a:xfrm>
            <a:off x="11069121" y="4664628"/>
            <a:ext cx="6210377" cy="984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500"/>
              </a:lnSpc>
              <a:defRPr sz="5300" b="1">
                <a:solidFill>
                  <a:srgbClr val="334D76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التيار المستمر</a:t>
            </a:r>
          </a:p>
        </p:txBody>
      </p:sp>
      <p:sp>
        <p:nvSpPr>
          <p:cNvPr id="136" name="TextBox 22"/>
          <p:cNvSpPr txBox="1"/>
          <p:nvPr/>
        </p:nvSpPr>
        <p:spPr>
          <a:xfrm>
            <a:off x="729585" y="4315590"/>
            <a:ext cx="6210377" cy="1937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7500"/>
              </a:lnSpc>
              <a:defRPr sz="5300" b="1">
                <a:solidFill>
                  <a:srgbClr val="334D76"/>
                </a:solidFill>
              </a:defRPr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التيار المتغير </a:t>
            </a:r>
          </a:p>
          <a:p>
            <a:pPr algn="ctr" rtl="0">
              <a:lnSpc>
                <a:spcPts val="7500"/>
              </a:lnSpc>
              <a:defRPr sz="5300" b="1">
                <a:solidFill>
                  <a:srgbClr val="334D76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pPr>
            <a:r>
              <a:t>"المتردد"</a:t>
            </a:r>
          </a:p>
        </p:txBody>
      </p:sp>
      <p:sp>
        <p:nvSpPr>
          <p:cNvPr id="137" name="TextBox 23"/>
          <p:cNvSpPr txBox="1"/>
          <p:nvPr/>
        </p:nvSpPr>
        <p:spPr>
          <a:xfrm>
            <a:off x="13801723" y="5591747"/>
            <a:ext cx="961877" cy="880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 b="1">
                <a:solidFill>
                  <a:srgbClr val="334D76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 rtl="0">
              <a:defRPr/>
            </a:pPr>
            <a:r>
              <a:t>DC</a:t>
            </a:r>
          </a:p>
        </p:txBody>
      </p:sp>
      <p:sp>
        <p:nvSpPr>
          <p:cNvPr id="138" name="TextBox 24"/>
          <p:cNvSpPr txBox="1"/>
          <p:nvPr/>
        </p:nvSpPr>
        <p:spPr>
          <a:xfrm>
            <a:off x="1009674" y="5591747"/>
            <a:ext cx="1439969" cy="880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 b="1">
                <a:solidFill>
                  <a:srgbClr val="334D76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 rtl="0">
              <a:defRPr/>
            </a:pPr>
            <a:r>
              <a:t>AC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55" y="1269582"/>
            <a:ext cx="632692" cy="803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2808" y="1269582"/>
            <a:ext cx="632692" cy="803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286" y="572635"/>
            <a:ext cx="6210377" cy="2461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8636" y="6027587"/>
            <a:ext cx="3801047" cy="411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535" y="4670699"/>
            <a:ext cx="3831909" cy="411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icture 7" descr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399" y="2469154"/>
            <a:ext cx="5326603" cy="411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Picture 8" descr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568" y="6728098"/>
            <a:ext cx="4693180" cy="3414289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extBox 9"/>
          <p:cNvSpPr txBox="1"/>
          <p:nvPr/>
        </p:nvSpPr>
        <p:spPr>
          <a:xfrm>
            <a:off x="6464286" y="751291"/>
            <a:ext cx="6210377" cy="984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500"/>
              </a:lnSpc>
              <a:defRPr sz="5300" b="1">
                <a:solidFill>
                  <a:srgbClr val="334D76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التيار المستمر</a:t>
            </a:r>
          </a:p>
        </p:txBody>
      </p:sp>
      <p:sp>
        <p:nvSpPr>
          <p:cNvPr id="148" name="TextBox 10"/>
          <p:cNvSpPr txBox="1"/>
          <p:nvPr/>
        </p:nvSpPr>
        <p:spPr>
          <a:xfrm>
            <a:off x="9088535" y="1977981"/>
            <a:ext cx="961877" cy="880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 b="1">
                <a:solidFill>
                  <a:srgbClr val="334D76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 rtl="0">
              <a:defRPr/>
            </a:pPr>
            <a:r>
              <a:t>DC</a:t>
            </a:r>
          </a:p>
        </p:txBody>
      </p:sp>
      <p:sp>
        <p:nvSpPr>
          <p:cNvPr id="149" name="TextBox 11"/>
          <p:cNvSpPr txBox="1"/>
          <p:nvPr/>
        </p:nvSpPr>
        <p:spPr>
          <a:xfrm>
            <a:off x="9262033" y="3291650"/>
            <a:ext cx="7604348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 b="1">
                <a:solidFill>
                  <a:srgbClr val="334D76"/>
                </a:solidFill>
                <a:latin typeface="XM Vahid Bold"/>
                <a:ea typeface="XM Vahid Bold"/>
                <a:cs typeface="XM Vahid Bold"/>
                <a:sym typeface="XM Vahid Bold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XM Vahid Bold"/>
                <a:ea typeface="XM Vahid Bold"/>
                <a:cs typeface="XM Vahid Bold"/>
                <a:sym typeface="XM Vahid Bold"/>
              </a:rPr>
              <a:t>مصادر التيار المستمر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" descr="Picture 2"/>
          <p:cNvPicPr>
            <a:picLocks noChangeAspect="1"/>
          </p:cNvPicPr>
          <p:nvPr/>
        </p:nvPicPr>
        <p:blipFill>
          <a:blip r:embed="rId2"/>
          <a:srcRect t="15807"/>
          <a:stretch>
            <a:fillRect/>
          </a:stretch>
        </p:blipFill>
        <p:spPr>
          <a:xfrm rot="16200000" flipH="1">
            <a:off x="1594720" y="-1437227"/>
            <a:ext cx="15098560" cy="1797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9735" y="-2280426"/>
            <a:ext cx="5230304" cy="52303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" name="Group 4"/>
          <p:cNvGrpSpPr/>
          <p:nvPr/>
        </p:nvGrpSpPr>
        <p:grpSpPr>
          <a:xfrm>
            <a:off x="12132178" y="3945759"/>
            <a:ext cx="4960632" cy="5761664"/>
            <a:chOff x="0" y="0"/>
            <a:chExt cx="4960631" cy="5761662"/>
          </a:xfrm>
        </p:grpSpPr>
        <p:sp>
          <p:nvSpPr>
            <p:cNvPr id="153" name="Freeform 5"/>
            <p:cNvSpPr/>
            <p:nvPr/>
          </p:nvSpPr>
          <p:spPr>
            <a:xfrm>
              <a:off x="0" y="0"/>
              <a:ext cx="4935385" cy="5761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21519" y="0"/>
                  </a:moveTo>
                  <a:lnTo>
                    <a:pt x="76" y="0"/>
                  </a:lnTo>
                  <a:cubicBezTo>
                    <a:pt x="35" y="0"/>
                    <a:pt x="0" y="30"/>
                    <a:pt x="0" y="69"/>
                  </a:cubicBezTo>
                  <a:lnTo>
                    <a:pt x="0" y="21535"/>
                  </a:lnTo>
                  <a:cubicBezTo>
                    <a:pt x="0" y="21570"/>
                    <a:pt x="35" y="21600"/>
                    <a:pt x="76" y="21600"/>
                  </a:cubicBezTo>
                  <a:lnTo>
                    <a:pt x="21519" y="21600"/>
                  </a:lnTo>
                  <a:cubicBezTo>
                    <a:pt x="21560" y="21600"/>
                    <a:pt x="21595" y="21570"/>
                    <a:pt x="21595" y="21535"/>
                  </a:cubicBezTo>
                  <a:lnTo>
                    <a:pt x="21595" y="69"/>
                  </a:lnTo>
                  <a:cubicBezTo>
                    <a:pt x="21600" y="30"/>
                    <a:pt x="21565" y="0"/>
                    <a:pt x="21519" y="0"/>
                  </a:cubicBezTo>
                  <a:close/>
                  <a:moveTo>
                    <a:pt x="20400" y="1072"/>
                  </a:moveTo>
                  <a:lnTo>
                    <a:pt x="20400" y="16912"/>
                  </a:lnTo>
                  <a:cubicBezTo>
                    <a:pt x="20400" y="16946"/>
                    <a:pt x="20364" y="16977"/>
                    <a:pt x="20324" y="16977"/>
                  </a:cubicBezTo>
                  <a:lnTo>
                    <a:pt x="1059" y="16977"/>
                  </a:lnTo>
                  <a:cubicBezTo>
                    <a:pt x="1019" y="16977"/>
                    <a:pt x="983" y="16946"/>
                    <a:pt x="983" y="16912"/>
                  </a:cubicBezTo>
                  <a:lnTo>
                    <a:pt x="983" y="1072"/>
                  </a:lnTo>
                  <a:cubicBezTo>
                    <a:pt x="983" y="1037"/>
                    <a:pt x="1019" y="1007"/>
                    <a:pt x="1059" y="1007"/>
                  </a:cubicBezTo>
                  <a:lnTo>
                    <a:pt x="20324" y="1007"/>
                  </a:lnTo>
                  <a:cubicBezTo>
                    <a:pt x="20369" y="1002"/>
                    <a:pt x="20400" y="1033"/>
                    <a:pt x="20400" y="1072"/>
                  </a:cubicBezTo>
                  <a:close/>
                </a:path>
              </a:pathLst>
            </a:custGeom>
            <a:solidFill>
              <a:srgbClr val="FF91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4" name="Freeform 6"/>
            <p:cNvSpPr/>
            <p:nvPr/>
          </p:nvSpPr>
          <p:spPr>
            <a:xfrm>
              <a:off x="224749" y="267394"/>
              <a:ext cx="4437368" cy="425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16" y="0"/>
                  </a:moveTo>
                  <a:lnTo>
                    <a:pt x="84" y="0"/>
                  </a:lnTo>
                  <a:cubicBezTo>
                    <a:pt x="39" y="0"/>
                    <a:pt x="0" y="41"/>
                    <a:pt x="0" y="88"/>
                  </a:cubicBezTo>
                  <a:lnTo>
                    <a:pt x="0" y="21512"/>
                  </a:lnTo>
                  <a:cubicBezTo>
                    <a:pt x="0" y="21565"/>
                    <a:pt x="39" y="21600"/>
                    <a:pt x="84" y="21600"/>
                  </a:cubicBezTo>
                  <a:lnTo>
                    <a:pt x="21516" y="21600"/>
                  </a:lnTo>
                  <a:cubicBezTo>
                    <a:pt x="21561" y="21600"/>
                    <a:pt x="21600" y="21559"/>
                    <a:pt x="21600" y="21512"/>
                  </a:cubicBezTo>
                  <a:lnTo>
                    <a:pt x="21600" y="94"/>
                  </a:lnTo>
                  <a:cubicBezTo>
                    <a:pt x="21600" y="41"/>
                    <a:pt x="21566" y="0"/>
                    <a:pt x="21516" y="0"/>
                  </a:cubicBezTo>
                  <a:close/>
                </a:path>
              </a:pathLst>
            </a:cu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5" name="Freeform 7"/>
            <p:cNvSpPr/>
            <p:nvPr/>
          </p:nvSpPr>
          <p:spPr>
            <a:xfrm>
              <a:off x="1152" y="5762"/>
              <a:ext cx="4952564" cy="575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33" y="1029"/>
                  </a:moveTo>
                  <a:cubicBezTo>
                    <a:pt x="20333" y="1029"/>
                    <a:pt x="20318" y="990"/>
                    <a:pt x="20263" y="986"/>
                  </a:cubicBezTo>
                  <a:lnTo>
                    <a:pt x="985" y="986"/>
                  </a:lnTo>
                  <a:cubicBezTo>
                    <a:pt x="950" y="986"/>
                    <a:pt x="905" y="999"/>
                    <a:pt x="905" y="1034"/>
                  </a:cubicBezTo>
                  <a:lnTo>
                    <a:pt x="920" y="1064"/>
                  </a:lnTo>
                  <a:cubicBezTo>
                    <a:pt x="935" y="1047"/>
                    <a:pt x="960" y="1038"/>
                    <a:pt x="985" y="1038"/>
                  </a:cubicBezTo>
                  <a:lnTo>
                    <a:pt x="20278" y="1038"/>
                  </a:lnTo>
                  <a:lnTo>
                    <a:pt x="20278" y="16916"/>
                  </a:lnTo>
                  <a:cubicBezTo>
                    <a:pt x="20278" y="16937"/>
                    <a:pt x="20268" y="16959"/>
                    <a:pt x="20248" y="16972"/>
                  </a:cubicBezTo>
                  <a:lnTo>
                    <a:pt x="20268" y="16972"/>
                  </a:lnTo>
                  <a:cubicBezTo>
                    <a:pt x="20303" y="16972"/>
                    <a:pt x="20333" y="16946"/>
                    <a:pt x="20333" y="16916"/>
                  </a:cubicBezTo>
                  <a:lnTo>
                    <a:pt x="20333" y="1029"/>
                  </a:lnTo>
                  <a:close/>
                  <a:moveTo>
                    <a:pt x="21525" y="21539"/>
                  </a:moveTo>
                  <a:lnTo>
                    <a:pt x="80" y="21539"/>
                  </a:lnTo>
                  <a:lnTo>
                    <a:pt x="80" y="43"/>
                  </a:lnTo>
                  <a:lnTo>
                    <a:pt x="25" y="0"/>
                  </a:lnTo>
                  <a:lnTo>
                    <a:pt x="20" y="0"/>
                  </a:lnTo>
                  <a:cubicBezTo>
                    <a:pt x="10" y="13"/>
                    <a:pt x="0" y="26"/>
                    <a:pt x="0" y="43"/>
                  </a:cubicBezTo>
                  <a:lnTo>
                    <a:pt x="0" y="21535"/>
                  </a:lnTo>
                  <a:cubicBezTo>
                    <a:pt x="0" y="21574"/>
                    <a:pt x="35" y="21600"/>
                    <a:pt x="75" y="21600"/>
                  </a:cubicBezTo>
                  <a:lnTo>
                    <a:pt x="21550" y="21600"/>
                  </a:lnTo>
                  <a:cubicBezTo>
                    <a:pt x="21570" y="21600"/>
                    <a:pt x="21585" y="21596"/>
                    <a:pt x="21600" y="21583"/>
                  </a:cubicBezTo>
                  <a:lnTo>
                    <a:pt x="21525" y="2153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6" name="Freeform 8"/>
            <p:cNvSpPr/>
            <p:nvPr/>
          </p:nvSpPr>
          <p:spPr>
            <a:xfrm>
              <a:off x="6915" y="0"/>
              <a:ext cx="4953717" cy="5758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83" y="16978"/>
                  </a:moveTo>
                  <a:cubicBezTo>
                    <a:pt x="20268" y="16996"/>
                    <a:pt x="20248" y="17004"/>
                    <a:pt x="20223" y="17004"/>
                  </a:cubicBezTo>
                  <a:lnTo>
                    <a:pt x="965" y="17004"/>
                  </a:lnTo>
                  <a:cubicBezTo>
                    <a:pt x="940" y="17004"/>
                    <a:pt x="915" y="16996"/>
                    <a:pt x="900" y="16974"/>
                  </a:cubicBezTo>
                  <a:cubicBezTo>
                    <a:pt x="879" y="16961"/>
                    <a:pt x="869" y="16944"/>
                    <a:pt x="869" y="16922"/>
                  </a:cubicBezTo>
                  <a:lnTo>
                    <a:pt x="869" y="1072"/>
                  </a:lnTo>
                  <a:cubicBezTo>
                    <a:pt x="869" y="1055"/>
                    <a:pt x="879" y="1038"/>
                    <a:pt x="895" y="1025"/>
                  </a:cubicBezTo>
                  <a:lnTo>
                    <a:pt x="950" y="1059"/>
                  </a:lnTo>
                  <a:lnTo>
                    <a:pt x="950" y="16939"/>
                  </a:lnTo>
                  <a:lnTo>
                    <a:pt x="20223" y="16939"/>
                  </a:lnTo>
                  <a:cubicBezTo>
                    <a:pt x="20233" y="16939"/>
                    <a:pt x="20243" y="16935"/>
                    <a:pt x="20248" y="16935"/>
                  </a:cubicBezTo>
                  <a:lnTo>
                    <a:pt x="20283" y="16978"/>
                  </a:lnTo>
                  <a:close/>
                  <a:moveTo>
                    <a:pt x="21600" y="65"/>
                  </a:moveTo>
                  <a:lnTo>
                    <a:pt x="21600" y="21552"/>
                  </a:lnTo>
                  <a:cubicBezTo>
                    <a:pt x="21600" y="21570"/>
                    <a:pt x="21590" y="21587"/>
                    <a:pt x="21570" y="21600"/>
                  </a:cubicBezTo>
                  <a:lnTo>
                    <a:pt x="21484" y="21548"/>
                  </a:lnTo>
                  <a:lnTo>
                    <a:pt x="21484" y="69"/>
                  </a:lnTo>
                  <a:lnTo>
                    <a:pt x="55" y="69"/>
                  </a:lnTo>
                  <a:lnTo>
                    <a:pt x="0" y="26"/>
                  </a:lnTo>
                  <a:cubicBezTo>
                    <a:pt x="15" y="9"/>
                    <a:pt x="35" y="0"/>
                    <a:pt x="60" y="0"/>
                  </a:cubicBezTo>
                  <a:lnTo>
                    <a:pt x="21525" y="0"/>
                  </a:lnTo>
                  <a:cubicBezTo>
                    <a:pt x="21565" y="0"/>
                    <a:pt x="21600" y="30"/>
                    <a:pt x="21600" y="65"/>
                  </a:cubicBezTo>
                  <a:close/>
                  <a:moveTo>
                    <a:pt x="21590" y="104"/>
                  </a:moveTo>
                  <a:cubicBezTo>
                    <a:pt x="21580" y="91"/>
                    <a:pt x="21570" y="82"/>
                    <a:pt x="21555" y="73"/>
                  </a:cubicBezTo>
                  <a:lnTo>
                    <a:pt x="21590" y="104"/>
                  </a:lnTo>
                  <a:close/>
                </a:path>
              </a:pathLst>
            </a:custGeom>
            <a:solidFill>
              <a:srgbClr val="FFF9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58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27253" flipH="1">
            <a:off x="14927935" y="8958580"/>
            <a:ext cx="4329749" cy="1915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10" descr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3905" y="1942734"/>
            <a:ext cx="1222154" cy="851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11" descr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32598">
            <a:off x="16023986" y="749597"/>
            <a:ext cx="949146" cy="952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12" descr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1088" y="1043876"/>
            <a:ext cx="6682700" cy="26487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" name="Group 13"/>
          <p:cNvGrpSpPr/>
          <p:nvPr/>
        </p:nvGrpSpPr>
        <p:grpSpPr>
          <a:xfrm>
            <a:off x="6663684" y="3945759"/>
            <a:ext cx="4960633" cy="5761664"/>
            <a:chOff x="0" y="0"/>
            <a:chExt cx="4960631" cy="5761662"/>
          </a:xfrm>
        </p:grpSpPr>
        <p:sp>
          <p:nvSpPr>
            <p:cNvPr id="162" name="Freeform 14"/>
            <p:cNvSpPr/>
            <p:nvPr/>
          </p:nvSpPr>
          <p:spPr>
            <a:xfrm>
              <a:off x="0" y="0"/>
              <a:ext cx="4935385" cy="5761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21519" y="0"/>
                  </a:moveTo>
                  <a:lnTo>
                    <a:pt x="76" y="0"/>
                  </a:lnTo>
                  <a:cubicBezTo>
                    <a:pt x="35" y="0"/>
                    <a:pt x="0" y="30"/>
                    <a:pt x="0" y="69"/>
                  </a:cubicBezTo>
                  <a:lnTo>
                    <a:pt x="0" y="21535"/>
                  </a:lnTo>
                  <a:cubicBezTo>
                    <a:pt x="0" y="21570"/>
                    <a:pt x="35" y="21600"/>
                    <a:pt x="76" y="21600"/>
                  </a:cubicBezTo>
                  <a:lnTo>
                    <a:pt x="21519" y="21600"/>
                  </a:lnTo>
                  <a:cubicBezTo>
                    <a:pt x="21560" y="21600"/>
                    <a:pt x="21595" y="21570"/>
                    <a:pt x="21595" y="21535"/>
                  </a:cubicBezTo>
                  <a:lnTo>
                    <a:pt x="21595" y="69"/>
                  </a:lnTo>
                  <a:cubicBezTo>
                    <a:pt x="21600" y="30"/>
                    <a:pt x="21565" y="0"/>
                    <a:pt x="21519" y="0"/>
                  </a:cubicBezTo>
                  <a:close/>
                  <a:moveTo>
                    <a:pt x="20400" y="1072"/>
                  </a:moveTo>
                  <a:lnTo>
                    <a:pt x="20400" y="16912"/>
                  </a:lnTo>
                  <a:cubicBezTo>
                    <a:pt x="20400" y="16946"/>
                    <a:pt x="20364" y="16977"/>
                    <a:pt x="20324" y="16977"/>
                  </a:cubicBezTo>
                  <a:lnTo>
                    <a:pt x="1059" y="16977"/>
                  </a:lnTo>
                  <a:cubicBezTo>
                    <a:pt x="1019" y="16977"/>
                    <a:pt x="983" y="16946"/>
                    <a:pt x="983" y="16912"/>
                  </a:cubicBezTo>
                  <a:lnTo>
                    <a:pt x="983" y="1072"/>
                  </a:lnTo>
                  <a:cubicBezTo>
                    <a:pt x="983" y="1037"/>
                    <a:pt x="1019" y="1007"/>
                    <a:pt x="1059" y="1007"/>
                  </a:cubicBezTo>
                  <a:lnTo>
                    <a:pt x="20324" y="1007"/>
                  </a:lnTo>
                  <a:cubicBezTo>
                    <a:pt x="20369" y="1002"/>
                    <a:pt x="20400" y="1033"/>
                    <a:pt x="20400" y="1072"/>
                  </a:cubicBezTo>
                  <a:close/>
                </a:path>
              </a:pathLst>
            </a:custGeom>
            <a:solidFill>
              <a:srgbClr val="B6DB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3" name="Freeform 15"/>
            <p:cNvSpPr/>
            <p:nvPr/>
          </p:nvSpPr>
          <p:spPr>
            <a:xfrm>
              <a:off x="224749" y="267394"/>
              <a:ext cx="4437368" cy="425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16" y="0"/>
                  </a:moveTo>
                  <a:lnTo>
                    <a:pt x="84" y="0"/>
                  </a:lnTo>
                  <a:cubicBezTo>
                    <a:pt x="39" y="0"/>
                    <a:pt x="0" y="41"/>
                    <a:pt x="0" y="88"/>
                  </a:cubicBezTo>
                  <a:lnTo>
                    <a:pt x="0" y="21512"/>
                  </a:lnTo>
                  <a:cubicBezTo>
                    <a:pt x="0" y="21565"/>
                    <a:pt x="39" y="21600"/>
                    <a:pt x="84" y="21600"/>
                  </a:cubicBezTo>
                  <a:lnTo>
                    <a:pt x="21516" y="21600"/>
                  </a:lnTo>
                  <a:cubicBezTo>
                    <a:pt x="21561" y="21600"/>
                    <a:pt x="21600" y="21559"/>
                    <a:pt x="21600" y="21512"/>
                  </a:cubicBezTo>
                  <a:lnTo>
                    <a:pt x="21600" y="94"/>
                  </a:lnTo>
                  <a:cubicBezTo>
                    <a:pt x="21600" y="41"/>
                    <a:pt x="21566" y="0"/>
                    <a:pt x="21516" y="0"/>
                  </a:cubicBezTo>
                  <a:close/>
                </a:path>
              </a:pathLst>
            </a:custGeom>
            <a:blipFill rotWithShape="1">
              <a:blip r:embed="rId9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4" name="Freeform 16"/>
            <p:cNvSpPr/>
            <p:nvPr/>
          </p:nvSpPr>
          <p:spPr>
            <a:xfrm>
              <a:off x="1152" y="5762"/>
              <a:ext cx="4952564" cy="575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33" y="1029"/>
                  </a:moveTo>
                  <a:cubicBezTo>
                    <a:pt x="20333" y="1029"/>
                    <a:pt x="20318" y="990"/>
                    <a:pt x="20263" y="986"/>
                  </a:cubicBezTo>
                  <a:lnTo>
                    <a:pt x="985" y="986"/>
                  </a:lnTo>
                  <a:cubicBezTo>
                    <a:pt x="950" y="986"/>
                    <a:pt x="905" y="999"/>
                    <a:pt x="905" y="1034"/>
                  </a:cubicBezTo>
                  <a:lnTo>
                    <a:pt x="920" y="1064"/>
                  </a:lnTo>
                  <a:cubicBezTo>
                    <a:pt x="935" y="1047"/>
                    <a:pt x="960" y="1038"/>
                    <a:pt x="985" y="1038"/>
                  </a:cubicBezTo>
                  <a:lnTo>
                    <a:pt x="20278" y="1038"/>
                  </a:lnTo>
                  <a:lnTo>
                    <a:pt x="20278" y="16916"/>
                  </a:lnTo>
                  <a:cubicBezTo>
                    <a:pt x="20278" y="16937"/>
                    <a:pt x="20268" y="16959"/>
                    <a:pt x="20248" y="16972"/>
                  </a:cubicBezTo>
                  <a:lnTo>
                    <a:pt x="20268" y="16972"/>
                  </a:lnTo>
                  <a:cubicBezTo>
                    <a:pt x="20303" y="16972"/>
                    <a:pt x="20333" y="16946"/>
                    <a:pt x="20333" y="16916"/>
                  </a:cubicBezTo>
                  <a:lnTo>
                    <a:pt x="20333" y="1029"/>
                  </a:lnTo>
                  <a:close/>
                  <a:moveTo>
                    <a:pt x="21525" y="21539"/>
                  </a:moveTo>
                  <a:lnTo>
                    <a:pt x="80" y="21539"/>
                  </a:lnTo>
                  <a:lnTo>
                    <a:pt x="80" y="43"/>
                  </a:lnTo>
                  <a:lnTo>
                    <a:pt x="25" y="0"/>
                  </a:lnTo>
                  <a:lnTo>
                    <a:pt x="20" y="0"/>
                  </a:lnTo>
                  <a:cubicBezTo>
                    <a:pt x="10" y="13"/>
                    <a:pt x="0" y="26"/>
                    <a:pt x="0" y="43"/>
                  </a:cubicBezTo>
                  <a:lnTo>
                    <a:pt x="0" y="21535"/>
                  </a:lnTo>
                  <a:cubicBezTo>
                    <a:pt x="0" y="21574"/>
                    <a:pt x="35" y="21600"/>
                    <a:pt x="75" y="21600"/>
                  </a:cubicBezTo>
                  <a:lnTo>
                    <a:pt x="21550" y="21600"/>
                  </a:lnTo>
                  <a:cubicBezTo>
                    <a:pt x="21570" y="21600"/>
                    <a:pt x="21585" y="21596"/>
                    <a:pt x="21600" y="21583"/>
                  </a:cubicBezTo>
                  <a:lnTo>
                    <a:pt x="21525" y="2153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5" name="Freeform 17"/>
            <p:cNvSpPr/>
            <p:nvPr/>
          </p:nvSpPr>
          <p:spPr>
            <a:xfrm>
              <a:off x="6915" y="0"/>
              <a:ext cx="4953717" cy="5758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83" y="16978"/>
                  </a:moveTo>
                  <a:cubicBezTo>
                    <a:pt x="20268" y="16996"/>
                    <a:pt x="20248" y="17004"/>
                    <a:pt x="20223" y="17004"/>
                  </a:cubicBezTo>
                  <a:lnTo>
                    <a:pt x="965" y="17004"/>
                  </a:lnTo>
                  <a:cubicBezTo>
                    <a:pt x="940" y="17004"/>
                    <a:pt x="915" y="16996"/>
                    <a:pt x="900" y="16974"/>
                  </a:cubicBezTo>
                  <a:cubicBezTo>
                    <a:pt x="879" y="16961"/>
                    <a:pt x="869" y="16944"/>
                    <a:pt x="869" y="16922"/>
                  </a:cubicBezTo>
                  <a:lnTo>
                    <a:pt x="869" y="1072"/>
                  </a:lnTo>
                  <a:cubicBezTo>
                    <a:pt x="869" y="1055"/>
                    <a:pt x="879" y="1038"/>
                    <a:pt x="895" y="1025"/>
                  </a:cubicBezTo>
                  <a:lnTo>
                    <a:pt x="950" y="1059"/>
                  </a:lnTo>
                  <a:lnTo>
                    <a:pt x="950" y="16939"/>
                  </a:lnTo>
                  <a:lnTo>
                    <a:pt x="20223" y="16939"/>
                  </a:lnTo>
                  <a:cubicBezTo>
                    <a:pt x="20233" y="16939"/>
                    <a:pt x="20243" y="16935"/>
                    <a:pt x="20248" y="16935"/>
                  </a:cubicBezTo>
                  <a:lnTo>
                    <a:pt x="20283" y="16978"/>
                  </a:lnTo>
                  <a:close/>
                  <a:moveTo>
                    <a:pt x="21600" y="65"/>
                  </a:moveTo>
                  <a:lnTo>
                    <a:pt x="21600" y="21552"/>
                  </a:lnTo>
                  <a:cubicBezTo>
                    <a:pt x="21600" y="21570"/>
                    <a:pt x="21590" y="21587"/>
                    <a:pt x="21570" y="21600"/>
                  </a:cubicBezTo>
                  <a:lnTo>
                    <a:pt x="21484" y="21548"/>
                  </a:lnTo>
                  <a:lnTo>
                    <a:pt x="21484" y="69"/>
                  </a:lnTo>
                  <a:lnTo>
                    <a:pt x="55" y="69"/>
                  </a:lnTo>
                  <a:lnTo>
                    <a:pt x="0" y="26"/>
                  </a:lnTo>
                  <a:cubicBezTo>
                    <a:pt x="15" y="9"/>
                    <a:pt x="35" y="0"/>
                    <a:pt x="60" y="0"/>
                  </a:cubicBezTo>
                  <a:lnTo>
                    <a:pt x="21525" y="0"/>
                  </a:lnTo>
                  <a:cubicBezTo>
                    <a:pt x="21565" y="0"/>
                    <a:pt x="21600" y="30"/>
                    <a:pt x="21600" y="65"/>
                  </a:cubicBezTo>
                  <a:close/>
                  <a:moveTo>
                    <a:pt x="21590" y="104"/>
                  </a:moveTo>
                  <a:cubicBezTo>
                    <a:pt x="21580" y="91"/>
                    <a:pt x="21570" y="82"/>
                    <a:pt x="21555" y="73"/>
                  </a:cubicBezTo>
                  <a:lnTo>
                    <a:pt x="21590" y="104"/>
                  </a:lnTo>
                  <a:close/>
                </a:path>
              </a:pathLst>
            </a:custGeom>
            <a:solidFill>
              <a:srgbClr val="FFF9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71" name="Group 18"/>
          <p:cNvGrpSpPr/>
          <p:nvPr/>
        </p:nvGrpSpPr>
        <p:grpSpPr>
          <a:xfrm>
            <a:off x="1198229" y="3945759"/>
            <a:ext cx="4960632" cy="5761664"/>
            <a:chOff x="0" y="0"/>
            <a:chExt cx="4960631" cy="5761662"/>
          </a:xfrm>
        </p:grpSpPr>
        <p:sp>
          <p:nvSpPr>
            <p:cNvPr id="167" name="Freeform 19"/>
            <p:cNvSpPr/>
            <p:nvPr/>
          </p:nvSpPr>
          <p:spPr>
            <a:xfrm>
              <a:off x="0" y="0"/>
              <a:ext cx="4935385" cy="5761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21519" y="0"/>
                  </a:moveTo>
                  <a:lnTo>
                    <a:pt x="76" y="0"/>
                  </a:lnTo>
                  <a:cubicBezTo>
                    <a:pt x="35" y="0"/>
                    <a:pt x="0" y="30"/>
                    <a:pt x="0" y="69"/>
                  </a:cubicBezTo>
                  <a:lnTo>
                    <a:pt x="0" y="21535"/>
                  </a:lnTo>
                  <a:cubicBezTo>
                    <a:pt x="0" y="21570"/>
                    <a:pt x="35" y="21600"/>
                    <a:pt x="76" y="21600"/>
                  </a:cubicBezTo>
                  <a:lnTo>
                    <a:pt x="21519" y="21600"/>
                  </a:lnTo>
                  <a:cubicBezTo>
                    <a:pt x="21560" y="21600"/>
                    <a:pt x="21595" y="21570"/>
                    <a:pt x="21595" y="21535"/>
                  </a:cubicBezTo>
                  <a:lnTo>
                    <a:pt x="21595" y="69"/>
                  </a:lnTo>
                  <a:cubicBezTo>
                    <a:pt x="21600" y="30"/>
                    <a:pt x="21565" y="0"/>
                    <a:pt x="21519" y="0"/>
                  </a:cubicBezTo>
                  <a:close/>
                  <a:moveTo>
                    <a:pt x="20400" y="1072"/>
                  </a:moveTo>
                  <a:lnTo>
                    <a:pt x="20400" y="16912"/>
                  </a:lnTo>
                  <a:cubicBezTo>
                    <a:pt x="20400" y="16946"/>
                    <a:pt x="20364" y="16977"/>
                    <a:pt x="20324" y="16977"/>
                  </a:cubicBezTo>
                  <a:lnTo>
                    <a:pt x="1059" y="16977"/>
                  </a:lnTo>
                  <a:cubicBezTo>
                    <a:pt x="1019" y="16977"/>
                    <a:pt x="983" y="16946"/>
                    <a:pt x="983" y="16912"/>
                  </a:cubicBezTo>
                  <a:lnTo>
                    <a:pt x="983" y="1072"/>
                  </a:lnTo>
                  <a:cubicBezTo>
                    <a:pt x="983" y="1037"/>
                    <a:pt x="1019" y="1007"/>
                    <a:pt x="1059" y="1007"/>
                  </a:cubicBezTo>
                  <a:lnTo>
                    <a:pt x="20324" y="1007"/>
                  </a:lnTo>
                  <a:cubicBezTo>
                    <a:pt x="20369" y="1002"/>
                    <a:pt x="20400" y="1033"/>
                    <a:pt x="20400" y="1072"/>
                  </a:cubicBezTo>
                  <a:close/>
                </a:path>
              </a:pathLst>
            </a:custGeom>
            <a:solidFill>
              <a:srgbClr val="AFCD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8" name="Freeform 20"/>
            <p:cNvSpPr/>
            <p:nvPr/>
          </p:nvSpPr>
          <p:spPr>
            <a:xfrm>
              <a:off x="224749" y="267394"/>
              <a:ext cx="4437368" cy="425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16" y="0"/>
                  </a:moveTo>
                  <a:lnTo>
                    <a:pt x="84" y="0"/>
                  </a:lnTo>
                  <a:cubicBezTo>
                    <a:pt x="39" y="0"/>
                    <a:pt x="0" y="41"/>
                    <a:pt x="0" y="88"/>
                  </a:cubicBezTo>
                  <a:lnTo>
                    <a:pt x="0" y="21512"/>
                  </a:lnTo>
                  <a:cubicBezTo>
                    <a:pt x="0" y="21565"/>
                    <a:pt x="39" y="21600"/>
                    <a:pt x="84" y="21600"/>
                  </a:cubicBezTo>
                  <a:lnTo>
                    <a:pt x="21516" y="21600"/>
                  </a:lnTo>
                  <a:cubicBezTo>
                    <a:pt x="21561" y="21600"/>
                    <a:pt x="21600" y="21559"/>
                    <a:pt x="21600" y="21512"/>
                  </a:cubicBezTo>
                  <a:lnTo>
                    <a:pt x="21600" y="94"/>
                  </a:lnTo>
                  <a:cubicBezTo>
                    <a:pt x="21600" y="41"/>
                    <a:pt x="21566" y="0"/>
                    <a:pt x="21516" y="0"/>
                  </a:cubicBezTo>
                  <a:close/>
                </a:path>
              </a:pathLst>
            </a:custGeom>
            <a:blipFill rotWithShape="1">
              <a:blip r:embed="rId10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9" name="Freeform 21"/>
            <p:cNvSpPr/>
            <p:nvPr/>
          </p:nvSpPr>
          <p:spPr>
            <a:xfrm>
              <a:off x="1152" y="5762"/>
              <a:ext cx="4952564" cy="575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33" y="1029"/>
                  </a:moveTo>
                  <a:cubicBezTo>
                    <a:pt x="20333" y="1029"/>
                    <a:pt x="20318" y="990"/>
                    <a:pt x="20263" y="986"/>
                  </a:cubicBezTo>
                  <a:lnTo>
                    <a:pt x="985" y="986"/>
                  </a:lnTo>
                  <a:cubicBezTo>
                    <a:pt x="950" y="986"/>
                    <a:pt x="905" y="999"/>
                    <a:pt x="905" y="1034"/>
                  </a:cubicBezTo>
                  <a:lnTo>
                    <a:pt x="920" y="1064"/>
                  </a:lnTo>
                  <a:cubicBezTo>
                    <a:pt x="935" y="1047"/>
                    <a:pt x="960" y="1038"/>
                    <a:pt x="985" y="1038"/>
                  </a:cubicBezTo>
                  <a:lnTo>
                    <a:pt x="20278" y="1038"/>
                  </a:lnTo>
                  <a:lnTo>
                    <a:pt x="20278" y="16916"/>
                  </a:lnTo>
                  <a:cubicBezTo>
                    <a:pt x="20278" y="16937"/>
                    <a:pt x="20268" y="16959"/>
                    <a:pt x="20248" y="16972"/>
                  </a:cubicBezTo>
                  <a:lnTo>
                    <a:pt x="20268" y="16972"/>
                  </a:lnTo>
                  <a:cubicBezTo>
                    <a:pt x="20303" y="16972"/>
                    <a:pt x="20333" y="16946"/>
                    <a:pt x="20333" y="16916"/>
                  </a:cubicBezTo>
                  <a:lnTo>
                    <a:pt x="20333" y="1029"/>
                  </a:lnTo>
                  <a:close/>
                  <a:moveTo>
                    <a:pt x="21525" y="21539"/>
                  </a:moveTo>
                  <a:lnTo>
                    <a:pt x="80" y="21539"/>
                  </a:lnTo>
                  <a:lnTo>
                    <a:pt x="80" y="43"/>
                  </a:lnTo>
                  <a:lnTo>
                    <a:pt x="25" y="0"/>
                  </a:lnTo>
                  <a:lnTo>
                    <a:pt x="20" y="0"/>
                  </a:lnTo>
                  <a:cubicBezTo>
                    <a:pt x="10" y="13"/>
                    <a:pt x="0" y="26"/>
                    <a:pt x="0" y="43"/>
                  </a:cubicBezTo>
                  <a:lnTo>
                    <a:pt x="0" y="21535"/>
                  </a:lnTo>
                  <a:cubicBezTo>
                    <a:pt x="0" y="21574"/>
                    <a:pt x="35" y="21600"/>
                    <a:pt x="75" y="21600"/>
                  </a:cubicBezTo>
                  <a:lnTo>
                    <a:pt x="21550" y="21600"/>
                  </a:lnTo>
                  <a:cubicBezTo>
                    <a:pt x="21570" y="21600"/>
                    <a:pt x="21585" y="21596"/>
                    <a:pt x="21600" y="21583"/>
                  </a:cubicBezTo>
                  <a:lnTo>
                    <a:pt x="21525" y="2153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0" name="Freeform 22"/>
            <p:cNvSpPr/>
            <p:nvPr/>
          </p:nvSpPr>
          <p:spPr>
            <a:xfrm>
              <a:off x="6915" y="0"/>
              <a:ext cx="4953717" cy="5758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83" y="16978"/>
                  </a:moveTo>
                  <a:cubicBezTo>
                    <a:pt x="20268" y="16996"/>
                    <a:pt x="20248" y="17004"/>
                    <a:pt x="20223" y="17004"/>
                  </a:cubicBezTo>
                  <a:lnTo>
                    <a:pt x="965" y="17004"/>
                  </a:lnTo>
                  <a:cubicBezTo>
                    <a:pt x="940" y="17004"/>
                    <a:pt x="915" y="16996"/>
                    <a:pt x="900" y="16974"/>
                  </a:cubicBezTo>
                  <a:cubicBezTo>
                    <a:pt x="879" y="16961"/>
                    <a:pt x="869" y="16944"/>
                    <a:pt x="869" y="16922"/>
                  </a:cubicBezTo>
                  <a:lnTo>
                    <a:pt x="869" y="1072"/>
                  </a:lnTo>
                  <a:cubicBezTo>
                    <a:pt x="869" y="1055"/>
                    <a:pt x="879" y="1038"/>
                    <a:pt x="895" y="1025"/>
                  </a:cubicBezTo>
                  <a:lnTo>
                    <a:pt x="950" y="1059"/>
                  </a:lnTo>
                  <a:lnTo>
                    <a:pt x="950" y="16939"/>
                  </a:lnTo>
                  <a:lnTo>
                    <a:pt x="20223" y="16939"/>
                  </a:lnTo>
                  <a:cubicBezTo>
                    <a:pt x="20233" y="16939"/>
                    <a:pt x="20243" y="16935"/>
                    <a:pt x="20248" y="16935"/>
                  </a:cubicBezTo>
                  <a:lnTo>
                    <a:pt x="20283" y="16978"/>
                  </a:lnTo>
                  <a:close/>
                  <a:moveTo>
                    <a:pt x="21600" y="65"/>
                  </a:moveTo>
                  <a:lnTo>
                    <a:pt x="21600" y="21552"/>
                  </a:lnTo>
                  <a:cubicBezTo>
                    <a:pt x="21600" y="21570"/>
                    <a:pt x="21590" y="21587"/>
                    <a:pt x="21570" y="21600"/>
                  </a:cubicBezTo>
                  <a:lnTo>
                    <a:pt x="21484" y="21548"/>
                  </a:lnTo>
                  <a:lnTo>
                    <a:pt x="21484" y="69"/>
                  </a:lnTo>
                  <a:lnTo>
                    <a:pt x="55" y="69"/>
                  </a:lnTo>
                  <a:lnTo>
                    <a:pt x="0" y="26"/>
                  </a:lnTo>
                  <a:cubicBezTo>
                    <a:pt x="15" y="9"/>
                    <a:pt x="35" y="0"/>
                    <a:pt x="60" y="0"/>
                  </a:cubicBezTo>
                  <a:lnTo>
                    <a:pt x="21525" y="0"/>
                  </a:lnTo>
                  <a:cubicBezTo>
                    <a:pt x="21565" y="0"/>
                    <a:pt x="21600" y="30"/>
                    <a:pt x="21600" y="65"/>
                  </a:cubicBezTo>
                  <a:close/>
                  <a:moveTo>
                    <a:pt x="21590" y="104"/>
                  </a:moveTo>
                  <a:cubicBezTo>
                    <a:pt x="21580" y="91"/>
                    <a:pt x="21570" y="82"/>
                    <a:pt x="21555" y="73"/>
                  </a:cubicBezTo>
                  <a:lnTo>
                    <a:pt x="21590" y="104"/>
                  </a:lnTo>
                  <a:close/>
                </a:path>
              </a:pathLst>
            </a:custGeom>
            <a:solidFill>
              <a:srgbClr val="FFF9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72" name="TextBox 23"/>
          <p:cNvSpPr txBox="1"/>
          <p:nvPr/>
        </p:nvSpPr>
        <p:spPr>
          <a:xfrm>
            <a:off x="6997249" y="1379571"/>
            <a:ext cx="6210377" cy="1937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500"/>
              </a:lnSpc>
              <a:defRPr sz="5300" b="1">
                <a:solidFill>
                  <a:srgbClr val="334D76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استخدامات التيار المستمر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55" y="1269582"/>
            <a:ext cx="632692" cy="803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2808" y="1269582"/>
            <a:ext cx="632692" cy="803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9182" y="327226"/>
            <a:ext cx="6825140" cy="270523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extBox 5"/>
          <p:cNvSpPr txBox="1"/>
          <p:nvPr/>
        </p:nvSpPr>
        <p:spPr>
          <a:xfrm>
            <a:off x="11365280" y="751291"/>
            <a:ext cx="6210377" cy="984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500"/>
              </a:lnSpc>
              <a:defRPr sz="5300" b="1"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التيار المتغير</a:t>
            </a:r>
          </a:p>
        </p:txBody>
      </p:sp>
      <p:sp>
        <p:nvSpPr>
          <p:cNvPr id="178" name="TextBox 6"/>
          <p:cNvSpPr txBox="1"/>
          <p:nvPr/>
        </p:nvSpPr>
        <p:spPr>
          <a:xfrm>
            <a:off x="13982179" y="1977981"/>
            <a:ext cx="1258249" cy="880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 b="1"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 rtl="0">
              <a:defRPr/>
            </a:pPr>
            <a:r>
              <a:t>AC</a:t>
            </a:r>
          </a:p>
        </p:txBody>
      </p:sp>
      <p:sp>
        <p:nvSpPr>
          <p:cNvPr id="179" name="TextBox 7"/>
          <p:cNvSpPr txBox="1"/>
          <p:nvPr/>
        </p:nvSpPr>
        <p:spPr>
          <a:xfrm>
            <a:off x="10414228" y="4072842"/>
            <a:ext cx="6554243" cy="3995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7800"/>
              </a:lnSpc>
              <a:defRPr b="1">
                <a:solidFill>
                  <a:srgbClr val="11053B"/>
                </a:solidFill>
              </a:defRPr>
            </a:pPr>
            <a:endParaRPr/>
          </a:p>
          <a:p>
            <a:pPr algn="ctr" rtl="0">
              <a:lnSpc>
                <a:spcPts val="7800"/>
              </a:lnSpc>
              <a:defRPr sz="5500" b="1">
                <a:solidFill>
                  <a:srgbClr val="11053B"/>
                </a:solidFill>
              </a:defRPr>
            </a:pPr>
            <a:r>
              <a:rPr>
                <a:latin typeface="Chewy Bold"/>
                <a:ea typeface="Chewy Bold"/>
                <a:cs typeface="Chewy Bold"/>
                <a:sym typeface="Chewy Bold"/>
              </a:rPr>
              <a:t>مصادر التيار المتغير</a:t>
            </a:r>
            <a:r>
              <a:t>.  </a:t>
            </a:r>
          </a:p>
          <a:p>
            <a:pPr algn="ctr" rtl="0">
              <a:lnSpc>
                <a:spcPts val="7800"/>
              </a:lnSpc>
              <a:defRPr b="1">
                <a:solidFill>
                  <a:srgbClr val="11053B"/>
                </a:solidFill>
              </a:defRPr>
            </a:pPr>
            <a:endParaRPr/>
          </a:p>
          <a:p>
            <a:pPr algn="ctr" rtl="0">
              <a:lnSpc>
                <a:spcPts val="7800"/>
              </a:lnSpc>
              <a:defRPr sz="5500" b="1">
                <a:solidFill>
                  <a:srgbClr val="11053B"/>
                </a:solidFill>
              </a:defRPr>
            </a:pPr>
            <a:r>
              <a:rPr>
                <a:latin typeface="Chewy Bold"/>
                <a:ea typeface="Chewy Bold"/>
                <a:cs typeface="Chewy Bold"/>
                <a:sym typeface="Chewy Bold"/>
              </a:rPr>
              <a:t>محطات توليد الكهرباء</a:t>
            </a:r>
          </a:p>
        </p:txBody>
      </p:sp>
      <p:pic>
        <p:nvPicPr>
          <p:cNvPr id="180" name="Picture 8" descr="Picture 8"/>
          <p:cNvPicPr>
            <a:picLocks noChangeAspect="1"/>
          </p:cNvPicPr>
          <p:nvPr/>
        </p:nvPicPr>
        <p:blipFill>
          <a:blip r:embed="rId4"/>
          <a:srcRect l="1025" r="1025" b="7616"/>
          <a:stretch>
            <a:fillRect/>
          </a:stretch>
        </p:blipFill>
        <p:spPr>
          <a:xfrm>
            <a:off x="1403955" y="2073231"/>
            <a:ext cx="8476173" cy="7994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2" descr="Picture 2"/>
          <p:cNvPicPr>
            <a:picLocks noChangeAspect="1"/>
          </p:cNvPicPr>
          <p:nvPr/>
        </p:nvPicPr>
        <p:blipFill>
          <a:blip r:embed="rId2"/>
          <a:srcRect t="15807"/>
          <a:stretch>
            <a:fillRect/>
          </a:stretch>
        </p:blipFill>
        <p:spPr>
          <a:xfrm rot="16200000" flipH="1">
            <a:off x="1594720" y="-1437227"/>
            <a:ext cx="15098560" cy="1797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9735" y="-2280426"/>
            <a:ext cx="5230304" cy="52303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" name="Group 4"/>
          <p:cNvGrpSpPr/>
          <p:nvPr/>
        </p:nvGrpSpPr>
        <p:grpSpPr>
          <a:xfrm>
            <a:off x="12132178" y="3945759"/>
            <a:ext cx="4960632" cy="5761664"/>
            <a:chOff x="0" y="0"/>
            <a:chExt cx="4960631" cy="5761662"/>
          </a:xfrm>
        </p:grpSpPr>
        <p:sp>
          <p:nvSpPr>
            <p:cNvPr id="184" name="Freeform 5"/>
            <p:cNvSpPr/>
            <p:nvPr/>
          </p:nvSpPr>
          <p:spPr>
            <a:xfrm>
              <a:off x="0" y="0"/>
              <a:ext cx="4935385" cy="5761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21519" y="0"/>
                  </a:moveTo>
                  <a:lnTo>
                    <a:pt x="76" y="0"/>
                  </a:lnTo>
                  <a:cubicBezTo>
                    <a:pt x="35" y="0"/>
                    <a:pt x="0" y="30"/>
                    <a:pt x="0" y="69"/>
                  </a:cubicBezTo>
                  <a:lnTo>
                    <a:pt x="0" y="21535"/>
                  </a:lnTo>
                  <a:cubicBezTo>
                    <a:pt x="0" y="21570"/>
                    <a:pt x="35" y="21600"/>
                    <a:pt x="76" y="21600"/>
                  </a:cubicBezTo>
                  <a:lnTo>
                    <a:pt x="21519" y="21600"/>
                  </a:lnTo>
                  <a:cubicBezTo>
                    <a:pt x="21560" y="21600"/>
                    <a:pt x="21595" y="21570"/>
                    <a:pt x="21595" y="21535"/>
                  </a:cubicBezTo>
                  <a:lnTo>
                    <a:pt x="21595" y="69"/>
                  </a:lnTo>
                  <a:cubicBezTo>
                    <a:pt x="21600" y="30"/>
                    <a:pt x="21565" y="0"/>
                    <a:pt x="21519" y="0"/>
                  </a:cubicBezTo>
                  <a:close/>
                  <a:moveTo>
                    <a:pt x="20400" y="1072"/>
                  </a:moveTo>
                  <a:lnTo>
                    <a:pt x="20400" y="16912"/>
                  </a:lnTo>
                  <a:cubicBezTo>
                    <a:pt x="20400" y="16946"/>
                    <a:pt x="20364" y="16977"/>
                    <a:pt x="20324" y="16977"/>
                  </a:cubicBezTo>
                  <a:lnTo>
                    <a:pt x="1059" y="16977"/>
                  </a:lnTo>
                  <a:cubicBezTo>
                    <a:pt x="1019" y="16977"/>
                    <a:pt x="983" y="16946"/>
                    <a:pt x="983" y="16912"/>
                  </a:cubicBezTo>
                  <a:lnTo>
                    <a:pt x="983" y="1072"/>
                  </a:lnTo>
                  <a:cubicBezTo>
                    <a:pt x="983" y="1037"/>
                    <a:pt x="1019" y="1007"/>
                    <a:pt x="1059" y="1007"/>
                  </a:cubicBezTo>
                  <a:lnTo>
                    <a:pt x="20324" y="1007"/>
                  </a:lnTo>
                  <a:cubicBezTo>
                    <a:pt x="20369" y="1002"/>
                    <a:pt x="20400" y="1033"/>
                    <a:pt x="20400" y="1072"/>
                  </a:cubicBezTo>
                  <a:close/>
                </a:path>
              </a:pathLst>
            </a:custGeom>
            <a:solidFill>
              <a:srgbClr val="FF91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5" name="Freeform 6"/>
            <p:cNvSpPr/>
            <p:nvPr/>
          </p:nvSpPr>
          <p:spPr>
            <a:xfrm>
              <a:off x="224749" y="267394"/>
              <a:ext cx="4437368" cy="425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16" y="0"/>
                  </a:moveTo>
                  <a:lnTo>
                    <a:pt x="84" y="0"/>
                  </a:lnTo>
                  <a:cubicBezTo>
                    <a:pt x="39" y="0"/>
                    <a:pt x="0" y="41"/>
                    <a:pt x="0" y="88"/>
                  </a:cubicBezTo>
                  <a:lnTo>
                    <a:pt x="0" y="21512"/>
                  </a:lnTo>
                  <a:cubicBezTo>
                    <a:pt x="0" y="21565"/>
                    <a:pt x="39" y="21600"/>
                    <a:pt x="84" y="21600"/>
                  </a:cubicBezTo>
                  <a:lnTo>
                    <a:pt x="21516" y="21600"/>
                  </a:lnTo>
                  <a:cubicBezTo>
                    <a:pt x="21561" y="21600"/>
                    <a:pt x="21600" y="21559"/>
                    <a:pt x="21600" y="21512"/>
                  </a:cubicBezTo>
                  <a:lnTo>
                    <a:pt x="21600" y="94"/>
                  </a:lnTo>
                  <a:cubicBezTo>
                    <a:pt x="21600" y="41"/>
                    <a:pt x="21566" y="0"/>
                    <a:pt x="21516" y="0"/>
                  </a:cubicBezTo>
                  <a:close/>
                </a:path>
              </a:pathLst>
            </a:cu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6" name="Freeform 7"/>
            <p:cNvSpPr/>
            <p:nvPr/>
          </p:nvSpPr>
          <p:spPr>
            <a:xfrm>
              <a:off x="1152" y="5762"/>
              <a:ext cx="4952564" cy="575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33" y="1029"/>
                  </a:moveTo>
                  <a:cubicBezTo>
                    <a:pt x="20333" y="1029"/>
                    <a:pt x="20318" y="990"/>
                    <a:pt x="20263" y="986"/>
                  </a:cubicBezTo>
                  <a:lnTo>
                    <a:pt x="985" y="986"/>
                  </a:lnTo>
                  <a:cubicBezTo>
                    <a:pt x="950" y="986"/>
                    <a:pt x="905" y="999"/>
                    <a:pt x="905" y="1034"/>
                  </a:cubicBezTo>
                  <a:lnTo>
                    <a:pt x="920" y="1064"/>
                  </a:lnTo>
                  <a:cubicBezTo>
                    <a:pt x="935" y="1047"/>
                    <a:pt x="960" y="1038"/>
                    <a:pt x="985" y="1038"/>
                  </a:cubicBezTo>
                  <a:lnTo>
                    <a:pt x="20278" y="1038"/>
                  </a:lnTo>
                  <a:lnTo>
                    <a:pt x="20278" y="16916"/>
                  </a:lnTo>
                  <a:cubicBezTo>
                    <a:pt x="20278" y="16937"/>
                    <a:pt x="20268" y="16959"/>
                    <a:pt x="20248" y="16972"/>
                  </a:cubicBezTo>
                  <a:lnTo>
                    <a:pt x="20268" y="16972"/>
                  </a:lnTo>
                  <a:cubicBezTo>
                    <a:pt x="20303" y="16972"/>
                    <a:pt x="20333" y="16946"/>
                    <a:pt x="20333" y="16916"/>
                  </a:cubicBezTo>
                  <a:lnTo>
                    <a:pt x="20333" y="1029"/>
                  </a:lnTo>
                  <a:close/>
                  <a:moveTo>
                    <a:pt x="21525" y="21539"/>
                  </a:moveTo>
                  <a:lnTo>
                    <a:pt x="80" y="21539"/>
                  </a:lnTo>
                  <a:lnTo>
                    <a:pt x="80" y="43"/>
                  </a:lnTo>
                  <a:lnTo>
                    <a:pt x="25" y="0"/>
                  </a:lnTo>
                  <a:lnTo>
                    <a:pt x="20" y="0"/>
                  </a:lnTo>
                  <a:cubicBezTo>
                    <a:pt x="10" y="13"/>
                    <a:pt x="0" y="26"/>
                    <a:pt x="0" y="43"/>
                  </a:cubicBezTo>
                  <a:lnTo>
                    <a:pt x="0" y="21535"/>
                  </a:lnTo>
                  <a:cubicBezTo>
                    <a:pt x="0" y="21574"/>
                    <a:pt x="35" y="21600"/>
                    <a:pt x="75" y="21600"/>
                  </a:cubicBezTo>
                  <a:lnTo>
                    <a:pt x="21550" y="21600"/>
                  </a:lnTo>
                  <a:cubicBezTo>
                    <a:pt x="21570" y="21600"/>
                    <a:pt x="21585" y="21596"/>
                    <a:pt x="21600" y="21583"/>
                  </a:cubicBezTo>
                  <a:lnTo>
                    <a:pt x="21525" y="2153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7" name="Freeform 8"/>
            <p:cNvSpPr/>
            <p:nvPr/>
          </p:nvSpPr>
          <p:spPr>
            <a:xfrm>
              <a:off x="6915" y="0"/>
              <a:ext cx="4953717" cy="5758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83" y="16978"/>
                  </a:moveTo>
                  <a:cubicBezTo>
                    <a:pt x="20268" y="16996"/>
                    <a:pt x="20248" y="17004"/>
                    <a:pt x="20223" y="17004"/>
                  </a:cubicBezTo>
                  <a:lnTo>
                    <a:pt x="965" y="17004"/>
                  </a:lnTo>
                  <a:cubicBezTo>
                    <a:pt x="940" y="17004"/>
                    <a:pt x="915" y="16996"/>
                    <a:pt x="900" y="16974"/>
                  </a:cubicBezTo>
                  <a:cubicBezTo>
                    <a:pt x="879" y="16961"/>
                    <a:pt x="869" y="16944"/>
                    <a:pt x="869" y="16922"/>
                  </a:cubicBezTo>
                  <a:lnTo>
                    <a:pt x="869" y="1072"/>
                  </a:lnTo>
                  <a:cubicBezTo>
                    <a:pt x="869" y="1055"/>
                    <a:pt x="879" y="1038"/>
                    <a:pt x="895" y="1025"/>
                  </a:cubicBezTo>
                  <a:lnTo>
                    <a:pt x="950" y="1059"/>
                  </a:lnTo>
                  <a:lnTo>
                    <a:pt x="950" y="16939"/>
                  </a:lnTo>
                  <a:lnTo>
                    <a:pt x="20223" y="16939"/>
                  </a:lnTo>
                  <a:cubicBezTo>
                    <a:pt x="20233" y="16939"/>
                    <a:pt x="20243" y="16935"/>
                    <a:pt x="20248" y="16935"/>
                  </a:cubicBezTo>
                  <a:lnTo>
                    <a:pt x="20283" y="16978"/>
                  </a:lnTo>
                  <a:close/>
                  <a:moveTo>
                    <a:pt x="21600" y="65"/>
                  </a:moveTo>
                  <a:lnTo>
                    <a:pt x="21600" y="21552"/>
                  </a:lnTo>
                  <a:cubicBezTo>
                    <a:pt x="21600" y="21570"/>
                    <a:pt x="21590" y="21587"/>
                    <a:pt x="21570" y="21600"/>
                  </a:cubicBezTo>
                  <a:lnTo>
                    <a:pt x="21484" y="21548"/>
                  </a:lnTo>
                  <a:lnTo>
                    <a:pt x="21484" y="69"/>
                  </a:lnTo>
                  <a:lnTo>
                    <a:pt x="55" y="69"/>
                  </a:lnTo>
                  <a:lnTo>
                    <a:pt x="0" y="26"/>
                  </a:lnTo>
                  <a:cubicBezTo>
                    <a:pt x="15" y="9"/>
                    <a:pt x="35" y="0"/>
                    <a:pt x="60" y="0"/>
                  </a:cubicBezTo>
                  <a:lnTo>
                    <a:pt x="21525" y="0"/>
                  </a:lnTo>
                  <a:cubicBezTo>
                    <a:pt x="21565" y="0"/>
                    <a:pt x="21600" y="30"/>
                    <a:pt x="21600" y="65"/>
                  </a:cubicBezTo>
                  <a:close/>
                  <a:moveTo>
                    <a:pt x="21590" y="104"/>
                  </a:moveTo>
                  <a:cubicBezTo>
                    <a:pt x="21580" y="91"/>
                    <a:pt x="21570" y="82"/>
                    <a:pt x="21555" y="73"/>
                  </a:cubicBezTo>
                  <a:lnTo>
                    <a:pt x="21590" y="104"/>
                  </a:lnTo>
                  <a:close/>
                </a:path>
              </a:pathLst>
            </a:custGeom>
            <a:solidFill>
              <a:srgbClr val="FFF9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89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27253" flipH="1">
            <a:off x="14927935" y="8958580"/>
            <a:ext cx="4329749" cy="1915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icture 10" descr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3905" y="1942734"/>
            <a:ext cx="1222154" cy="851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cture 11" descr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32598">
            <a:off x="16023986" y="749597"/>
            <a:ext cx="949146" cy="952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12" descr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1088" y="1043876"/>
            <a:ext cx="6682700" cy="26487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" name="Group 13"/>
          <p:cNvGrpSpPr/>
          <p:nvPr/>
        </p:nvGrpSpPr>
        <p:grpSpPr>
          <a:xfrm>
            <a:off x="6663684" y="3945759"/>
            <a:ext cx="4960633" cy="5761664"/>
            <a:chOff x="0" y="0"/>
            <a:chExt cx="4960631" cy="5761662"/>
          </a:xfrm>
        </p:grpSpPr>
        <p:sp>
          <p:nvSpPr>
            <p:cNvPr id="193" name="Freeform 14"/>
            <p:cNvSpPr/>
            <p:nvPr/>
          </p:nvSpPr>
          <p:spPr>
            <a:xfrm>
              <a:off x="0" y="0"/>
              <a:ext cx="4935385" cy="5761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21519" y="0"/>
                  </a:moveTo>
                  <a:lnTo>
                    <a:pt x="76" y="0"/>
                  </a:lnTo>
                  <a:cubicBezTo>
                    <a:pt x="35" y="0"/>
                    <a:pt x="0" y="30"/>
                    <a:pt x="0" y="69"/>
                  </a:cubicBezTo>
                  <a:lnTo>
                    <a:pt x="0" y="21535"/>
                  </a:lnTo>
                  <a:cubicBezTo>
                    <a:pt x="0" y="21570"/>
                    <a:pt x="35" y="21600"/>
                    <a:pt x="76" y="21600"/>
                  </a:cubicBezTo>
                  <a:lnTo>
                    <a:pt x="21519" y="21600"/>
                  </a:lnTo>
                  <a:cubicBezTo>
                    <a:pt x="21560" y="21600"/>
                    <a:pt x="21595" y="21570"/>
                    <a:pt x="21595" y="21535"/>
                  </a:cubicBezTo>
                  <a:lnTo>
                    <a:pt x="21595" y="69"/>
                  </a:lnTo>
                  <a:cubicBezTo>
                    <a:pt x="21600" y="30"/>
                    <a:pt x="21565" y="0"/>
                    <a:pt x="21519" y="0"/>
                  </a:cubicBezTo>
                  <a:close/>
                  <a:moveTo>
                    <a:pt x="20400" y="1072"/>
                  </a:moveTo>
                  <a:lnTo>
                    <a:pt x="20400" y="16912"/>
                  </a:lnTo>
                  <a:cubicBezTo>
                    <a:pt x="20400" y="16946"/>
                    <a:pt x="20364" y="16977"/>
                    <a:pt x="20324" y="16977"/>
                  </a:cubicBezTo>
                  <a:lnTo>
                    <a:pt x="1059" y="16977"/>
                  </a:lnTo>
                  <a:cubicBezTo>
                    <a:pt x="1019" y="16977"/>
                    <a:pt x="983" y="16946"/>
                    <a:pt x="983" y="16912"/>
                  </a:cubicBezTo>
                  <a:lnTo>
                    <a:pt x="983" y="1072"/>
                  </a:lnTo>
                  <a:cubicBezTo>
                    <a:pt x="983" y="1037"/>
                    <a:pt x="1019" y="1007"/>
                    <a:pt x="1059" y="1007"/>
                  </a:cubicBezTo>
                  <a:lnTo>
                    <a:pt x="20324" y="1007"/>
                  </a:lnTo>
                  <a:cubicBezTo>
                    <a:pt x="20369" y="1002"/>
                    <a:pt x="20400" y="1033"/>
                    <a:pt x="20400" y="1072"/>
                  </a:cubicBezTo>
                  <a:close/>
                </a:path>
              </a:pathLst>
            </a:custGeom>
            <a:solidFill>
              <a:srgbClr val="B6DB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4" name="Freeform 15"/>
            <p:cNvSpPr/>
            <p:nvPr/>
          </p:nvSpPr>
          <p:spPr>
            <a:xfrm>
              <a:off x="224749" y="267394"/>
              <a:ext cx="4437368" cy="425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16" y="0"/>
                  </a:moveTo>
                  <a:lnTo>
                    <a:pt x="84" y="0"/>
                  </a:lnTo>
                  <a:cubicBezTo>
                    <a:pt x="39" y="0"/>
                    <a:pt x="0" y="41"/>
                    <a:pt x="0" y="88"/>
                  </a:cubicBezTo>
                  <a:lnTo>
                    <a:pt x="0" y="21512"/>
                  </a:lnTo>
                  <a:cubicBezTo>
                    <a:pt x="0" y="21565"/>
                    <a:pt x="39" y="21600"/>
                    <a:pt x="84" y="21600"/>
                  </a:cubicBezTo>
                  <a:lnTo>
                    <a:pt x="21516" y="21600"/>
                  </a:lnTo>
                  <a:cubicBezTo>
                    <a:pt x="21561" y="21600"/>
                    <a:pt x="21600" y="21559"/>
                    <a:pt x="21600" y="21512"/>
                  </a:cubicBezTo>
                  <a:lnTo>
                    <a:pt x="21600" y="94"/>
                  </a:lnTo>
                  <a:cubicBezTo>
                    <a:pt x="21600" y="41"/>
                    <a:pt x="21566" y="0"/>
                    <a:pt x="21516" y="0"/>
                  </a:cubicBezTo>
                  <a:close/>
                </a:path>
              </a:pathLst>
            </a:custGeom>
            <a:blipFill rotWithShape="1">
              <a:blip r:embed="rId9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5" name="Freeform 16"/>
            <p:cNvSpPr/>
            <p:nvPr/>
          </p:nvSpPr>
          <p:spPr>
            <a:xfrm>
              <a:off x="1152" y="5762"/>
              <a:ext cx="4952564" cy="575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33" y="1029"/>
                  </a:moveTo>
                  <a:cubicBezTo>
                    <a:pt x="20333" y="1029"/>
                    <a:pt x="20318" y="990"/>
                    <a:pt x="20263" y="986"/>
                  </a:cubicBezTo>
                  <a:lnTo>
                    <a:pt x="985" y="986"/>
                  </a:lnTo>
                  <a:cubicBezTo>
                    <a:pt x="950" y="986"/>
                    <a:pt x="905" y="999"/>
                    <a:pt x="905" y="1034"/>
                  </a:cubicBezTo>
                  <a:lnTo>
                    <a:pt x="920" y="1064"/>
                  </a:lnTo>
                  <a:cubicBezTo>
                    <a:pt x="935" y="1047"/>
                    <a:pt x="960" y="1038"/>
                    <a:pt x="985" y="1038"/>
                  </a:cubicBezTo>
                  <a:lnTo>
                    <a:pt x="20278" y="1038"/>
                  </a:lnTo>
                  <a:lnTo>
                    <a:pt x="20278" y="16916"/>
                  </a:lnTo>
                  <a:cubicBezTo>
                    <a:pt x="20278" y="16937"/>
                    <a:pt x="20268" y="16959"/>
                    <a:pt x="20248" y="16972"/>
                  </a:cubicBezTo>
                  <a:lnTo>
                    <a:pt x="20268" y="16972"/>
                  </a:lnTo>
                  <a:cubicBezTo>
                    <a:pt x="20303" y="16972"/>
                    <a:pt x="20333" y="16946"/>
                    <a:pt x="20333" y="16916"/>
                  </a:cubicBezTo>
                  <a:lnTo>
                    <a:pt x="20333" y="1029"/>
                  </a:lnTo>
                  <a:close/>
                  <a:moveTo>
                    <a:pt x="21525" y="21539"/>
                  </a:moveTo>
                  <a:lnTo>
                    <a:pt x="80" y="21539"/>
                  </a:lnTo>
                  <a:lnTo>
                    <a:pt x="80" y="43"/>
                  </a:lnTo>
                  <a:lnTo>
                    <a:pt x="25" y="0"/>
                  </a:lnTo>
                  <a:lnTo>
                    <a:pt x="20" y="0"/>
                  </a:lnTo>
                  <a:cubicBezTo>
                    <a:pt x="10" y="13"/>
                    <a:pt x="0" y="26"/>
                    <a:pt x="0" y="43"/>
                  </a:cubicBezTo>
                  <a:lnTo>
                    <a:pt x="0" y="21535"/>
                  </a:lnTo>
                  <a:cubicBezTo>
                    <a:pt x="0" y="21574"/>
                    <a:pt x="35" y="21600"/>
                    <a:pt x="75" y="21600"/>
                  </a:cubicBezTo>
                  <a:lnTo>
                    <a:pt x="21550" y="21600"/>
                  </a:lnTo>
                  <a:cubicBezTo>
                    <a:pt x="21570" y="21600"/>
                    <a:pt x="21585" y="21596"/>
                    <a:pt x="21600" y="21583"/>
                  </a:cubicBezTo>
                  <a:lnTo>
                    <a:pt x="21525" y="2153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6" name="Freeform 17"/>
            <p:cNvSpPr/>
            <p:nvPr/>
          </p:nvSpPr>
          <p:spPr>
            <a:xfrm>
              <a:off x="6915" y="0"/>
              <a:ext cx="4953717" cy="5758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83" y="16978"/>
                  </a:moveTo>
                  <a:cubicBezTo>
                    <a:pt x="20268" y="16996"/>
                    <a:pt x="20248" y="17004"/>
                    <a:pt x="20223" y="17004"/>
                  </a:cubicBezTo>
                  <a:lnTo>
                    <a:pt x="965" y="17004"/>
                  </a:lnTo>
                  <a:cubicBezTo>
                    <a:pt x="940" y="17004"/>
                    <a:pt x="915" y="16996"/>
                    <a:pt x="900" y="16974"/>
                  </a:cubicBezTo>
                  <a:cubicBezTo>
                    <a:pt x="879" y="16961"/>
                    <a:pt x="869" y="16944"/>
                    <a:pt x="869" y="16922"/>
                  </a:cubicBezTo>
                  <a:lnTo>
                    <a:pt x="869" y="1072"/>
                  </a:lnTo>
                  <a:cubicBezTo>
                    <a:pt x="869" y="1055"/>
                    <a:pt x="879" y="1038"/>
                    <a:pt x="895" y="1025"/>
                  </a:cubicBezTo>
                  <a:lnTo>
                    <a:pt x="950" y="1059"/>
                  </a:lnTo>
                  <a:lnTo>
                    <a:pt x="950" y="16939"/>
                  </a:lnTo>
                  <a:lnTo>
                    <a:pt x="20223" y="16939"/>
                  </a:lnTo>
                  <a:cubicBezTo>
                    <a:pt x="20233" y="16939"/>
                    <a:pt x="20243" y="16935"/>
                    <a:pt x="20248" y="16935"/>
                  </a:cubicBezTo>
                  <a:lnTo>
                    <a:pt x="20283" y="16978"/>
                  </a:lnTo>
                  <a:close/>
                  <a:moveTo>
                    <a:pt x="21600" y="65"/>
                  </a:moveTo>
                  <a:lnTo>
                    <a:pt x="21600" y="21552"/>
                  </a:lnTo>
                  <a:cubicBezTo>
                    <a:pt x="21600" y="21570"/>
                    <a:pt x="21590" y="21587"/>
                    <a:pt x="21570" y="21600"/>
                  </a:cubicBezTo>
                  <a:lnTo>
                    <a:pt x="21484" y="21548"/>
                  </a:lnTo>
                  <a:lnTo>
                    <a:pt x="21484" y="69"/>
                  </a:lnTo>
                  <a:lnTo>
                    <a:pt x="55" y="69"/>
                  </a:lnTo>
                  <a:lnTo>
                    <a:pt x="0" y="26"/>
                  </a:lnTo>
                  <a:cubicBezTo>
                    <a:pt x="15" y="9"/>
                    <a:pt x="35" y="0"/>
                    <a:pt x="60" y="0"/>
                  </a:cubicBezTo>
                  <a:lnTo>
                    <a:pt x="21525" y="0"/>
                  </a:lnTo>
                  <a:cubicBezTo>
                    <a:pt x="21565" y="0"/>
                    <a:pt x="21600" y="30"/>
                    <a:pt x="21600" y="65"/>
                  </a:cubicBezTo>
                  <a:close/>
                  <a:moveTo>
                    <a:pt x="21590" y="104"/>
                  </a:moveTo>
                  <a:cubicBezTo>
                    <a:pt x="21580" y="91"/>
                    <a:pt x="21570" y="82"/>
                    <a:pt x="21555" y="73"/>
                  </a:cubicBezTo>
                  <a:lnTo>
                    <a:pt x="21590" y="104"/>
                  </a:lnTo>
                  <a:close/>
                </a:path>
              </a:pathLst>
            </a:custGeom>
            <a:solidFill>
              <a:srgbClr val="FFF9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02" name="Group 18"/>
          <p:cNvGrpSpPr/>
          <p:nvPr/>
        </p:nvGrpSpPr>
        <p:grpSpPr>
          <a:xfrm>
            <a:off x="944351" y="3945759"/>
            <a:ext cx="4960632" cy="5761664"/>
            <a:chOff x="0" y="0"/>
            <a:chExt cx="4960631" cy="5761662"/>
          </a:xfrm>
        </p:grpSpPr>
        <p:sp>
          <p:nvSpPr>
            <p:cNvPr id="198" name="Freeform 19"/>
            <p:cNvSpPr/>
            <p:nvPr/>
          </p:nvSpPr>
          <p:spPr>
            <a:xfrm>
              <a:off x="0" y="0"/>
              <a:ext cx="4935385" cy="5761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21519" y="0"/>
                  </a:moveTo>
                  <a:lnTo>
                    <a:pt x="76" y="0"/>
                  </a:lnTo>
                  <a:cubicBezTo>
                    <a:pt x="35" y="0"/>
                    <a:pt x="0" y="30"/>
                    <a:pt x="0" y="69"/>
                  </a:cubicBezTo>
                  <a:lnTo>
                    <a:pt x="0" y="21535"/>
                  </a:lnTo>
                  <a:cubicBezTo>
                    <a:pt x="0" y="21570"/>
                    <a:pt x="35" y="21600"/>
                    <a:pt x="76" y="21600"/>
                  </a:cubicBezTo>
                  <a:lnTo>
                    <a:pt x="21519" y="21600"/>
                  </a:lnTo>
                  <a:cubicBezTo>
                    <a:pt x="21560" y="21600"/>
                    <a:pt x="21595" y="21570"/>
                    <a:pt x="21595" y="21535"/>
                  </a:cubicBezTo>
                  <a:lnTo>
                    <a:pt x="21595" y="69"/>
                  </a:lnTo>
                  <a:cubicBezTo>
                    <a:pt x="21600" y="30"/>
                    <a:pt x="21565" y="0"/>
                    <a:pt x="21519" y="0"/>
                  </a:cubicBezTo>
                  <a:close/>
                  <a:moveTo>
                    <a:pt x="20400" y="1072"/>
                  </a:moveTo>
                  <a:lnTo>
                    <a:pt x="20400" y="16912"/>
                  </a:lnTo>
                  <a:cubicBezTo>
                    <a:pt x="20400" y="16946"/>
                    <a:pt x="20364" y="16977"/>
                    <a:pt x="20324" y="16977"/>
                  </a:cubicBezTo>
                  <a:lnTo>
                    <a:pt x="1059" y="16977"/>
                  </a:lnTo>
                  <a:cubicBezTo>
                    <a:pt x="1019" y="16977"/>
                    <a:pt x="983" y="16946"/>
                    <a:pt x="983" y="16912"/>
                  </a:cubicBezTo>
                  <a:lnTo>
                    <a:pt x="983" y="1072"/>
                  </a:lnTo>
                  <a:cubicBezTo>
                    <a:pt x="983" y="1037"/>
                    <a:pt x="1019" y="1007"/>
                    <a:pt x="1059" y="1007"/>
                  </a:cubicBezTo>
                  <a:lnTo>
                    <a:pt x="20324" y="1007"/>
                  </a:lnTo>
                  <a:cubicBezTo>
                    <a:pt x="20369" y="1002"/>
                    <a:pt x="20400" y="1033"/>
                    <a:pt x="20400" y="1072"/>
                  </a:cubicBezTo>
                  <a:close/>
                </a:path>
              </a:pathLst>
            </a:custGeom>
            <a:solidFill>
              <a:srgbClr val="AFCD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9" name="Freeform 20"/>
            <p:cNvSpPr/>
            <p:nvPr/>
          </p:nvSpPr>
          <p:spPr>
            <a:xfrm>
              <a:off x="224749" y="267394"/>
              <a:ext cx="4437368" cy="425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16" y="0"/>
                  </a:moveTo>
                  <a:lnTo>
                    <a:pt x="84" y="0"/>
                  </a:lnTo>
                  <a:cubicBezTo>
                    <a:pt x="39" y="0"/>
                    <a:pt x="0" y="41"/>
                    <a:pt x="0" y="88"/>
                  </a:cubicBezTo>
                  <a:lnTo>
                    <a:pt x="0" y="21512"/>
                  </a:lnTo>
                  <a:cubicBezTo>
                    <a:pt x="0" y="21565"/>
                    <a:pt x="39" y="21600"/>
                    <a:pt x="84" y="21600"/>
                  </a:cubicBezTo>
                  <a:lnTo>
                    <a:pt x="21516" y="21600"/>
                  </a:lnTo>
                  <a:cubicBezTo>
                    <a:pt x="21561" y="21600"/>
                    <a:pt x="21600" y="21559"/>
                    <a:pt x="21600" y="21512"/>
                  </a:cubicBezTo>
                  <a:lnTo>
                    <a:pt x="21600" y="94"/>
                  </a:lnTo>
                  <a:cubicBezTo>
                    <a:pt x="21600" y="41"/>
                    <a:pt x="21566" y="0"/>
                    <a:pt x="21516" y="0"/>
                  </a:cubicBezTo>
                  <a:close/>
                </a:path>
              </a:pathLst>
            </a:custGeom>
            <a:blipFill rotWithShape="1">
              <a:blip r:embed="rId10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0" name="Freeform 21"/>
            <p:cNvSpPr/>
            <p:nvPr/>
          </p:nvSpPr>
          <p:spPr>
            <a:xfrm>
              <a:off x="1152" y="5762"/>
              <a:ext cx="4952564" cy="575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33" y="1029"/>
                  </a:moveTo>
                  <a:cubicBezTo>
                    <a:pt x="20333" y="1029"/>
                    <a:pt x="20318" y="990"/>
                    <a:pt x="20263" y="986"/>
                  </a:cubicBezTo>
                  <a:lnTo>
                    <a:pt x="985" y="986"/>
                  </a:lnTo>
                  <a:cubicBezTo>
                    <a:pt x="950" y="986"/>
                    <a:pt x="905" y="999"/>
                    <a:pt x="905" y="1034"/>
                  </a:cubicBezTo>
                  <a:lnTo>
                    <a:pt x="920" y="1064"/>
                  </a:lnTo>
                  <a:cubicBezTo>
                    <a:pt x="935" y="1047"/>
                    <a:pt x="960" y="1038"/>
                    <a:pt x="985" y="1038"/>
                  </a:cubicBezTo>
                  <a:lnTo>
                    <a:pt x="20278" y="1038"/>
                  </a:lnTo>
                  <a:lnTo>
                    <a:pt x="20278" y="16916"/>
                  </a:lnTo>
                  <a:cubicBezTo>
                    <a:pt x="20278" y="16937"/>
                    <a:pt x="20268" y="16959"/>
                    <a:pt x="20248" y="16972"/>
                  </a:cubicBezTo>
                  <a:lnTo>
                    <a:pt x="20268" y="16972"/>
                  </a:lnTo>
                  <a:cubicBezTo>
                    <a:pt x="20303" y="16972"/>
                    <a:pt x="20333" y="16946"/>
                    <a:pt x="20333" y="16916"/>
                  </a:cubicBezTo>
                  <a:lnTo>
                    <a:pt x="20333" y="1029"/>
                  </a:lnTo>
                  <a:close/>
                  <a:moveTo>
                    <a:pt x="21525" y="21539"/>
                  </a:moveTo>
                  <a:lnTo>
                    <a:pt x="80" y="21539"/>
                  </a:lnTo>
                  <a:lnTo>
                    <a:pt x="80" y="43"/>
                  </a:lnTo>
                  <a:lnTo>
                    <a:pt x="25" y="0"/>
                  </a:lnTo>
                  <a:lnTo>
                    <a:pt x="20" y="0"/>
                  </a:lnTo>
                  <a:cubicBezTo>
                    <a:pt x="10" y="13"/>
                    <a:pt x="0" y="26"/>
                    <a:pt x="0" y="43"/>
                  </a:cubicBezTo>
                  <a:lnTo>
                    <a:pt x="0" y="21535"/>
                  </a:lnTo>
                  <a:cubicBezTo>
                    <a:pt x="0" y="21574"/>
                    <a:pt x="35" y="21600"/>
                    <a:pt x="75" y="21600"/>
                  </a:cubicBezTo>
                  <a:lnTo>
                    <a:pt x="21550" y="21600"/>
                  </a:lnTo>
                  <a:cubicBezTo>
                    <a:pt x="21570" y="21600"/>
                    <a:pt x="21585" y="21596"/>
                    <a:pt x="21600" y="21583"/>
                  </a:cubicBezTo>
                  <a:lnTo>
                    <a:pt x="21525" y="2153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1" name="Freeform 22"/>
            <p:cNvSpPr/>
            <p:nvPr/>
          </p:nvSpPr>
          <p:spPr>
            <a:xfrm>
              <a:off x="6915" y="0"/>
              <a:ext cx="4953717" cy="5758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83" y="16978"/>
                  </a:moveTo>
                  <a:cubicBezTo>
                    <a:pt x="20268" y="16996"/>
                    <a:pt x="20248" y="17004"/>
                    <a:pt x="20223" y="17004"/>
                  </a:cubicBezTo>
                  <a:lnTo>
                    <a:pt x="965" y="17004"/>
                  </a:lnTo>
                  <a:cubicBezTo>
                    <a:pt x="940" y="17004"/>
                    <a:pt x="915" y="16996"/>
                    <a:pt x="900" y="16974"/>
                  </a:cubicBezTo>
                  <a:cubicBezTo>
                    <a:pt x="879" y="16961"/>
                    <a:pt x="869" y="16944"/>
                    <a:pt x="869" y="16922"/>
                  </a:cubicBezTo>
                  <a:lnTo>
                    <a:pt x="869" y="1072"/>
                  </a:lnTo>
                  <a:cubicBezTo>
                    <a:pt x="869" y="1055"/>
                    <a:pt x="879" y="1038"/>
                    <a:pt x="895" y="1025"/>
                  </a:cubicBezTo>
                  <a:lnTo>
                    <a:pt x="950" y="1059"/>
                  </a:lnTo>
                  <a:lnTo>
                    <a:pt x="950" y="16939"/>
                  </a:lnTo>
                  <a:lnTo>
                    <a:pt x="20223" y="16939"/>
                  </a:lnTo>
                  <a:cubicBezTo>
                    <a:pt x="20233" y="16939"/>
                    <a:pt x="20243" y="16935"/>
                    <a:pt x="20248" y="16935"/>
                  </a:cubicBezTo>
                  <a:lnTo>
                    <a:pt x="20283" y="16978"/>
                  </a:lnTo>
                  <a:close/>
                  <a:moveTo>
                    <a:pt x="21600" y="65"/>
                  </a:moveTo>
                  <a:lnTo>
                    <a:pt x="21600" y="21552"/>
                  </a:lnTo>
                  <a:cubicBezTo>
                    <a:pt x="21600" y="21570"/>
                    <a:pt x="21590" y="21587"/>
                    <a:pt x="21570" y="21600"/>
                  </a:cubicBezTo>
                  <a:lnTo>
                    <a:pt x="21484" y="21548"/>
                  </a:lnTo>
                  <a:lnTo>
                    <a:pt x="21484" y="69"/>
                  </a:lnTo>
                  <a:lnTo>
                    <a:pt x="55" y="69"/>
                  </a:lnTo>
                  <a:lnTo>
                    <a:pt x="0" y="26"/>
                  </a:lnTo>
                  <a:cubicBezTo>
                    <a:pt x="15" y="9"/>
                    <a:pt x="35" y="0"/>
                    <a:pt x="60" y="0"/>
                  </a:cubicBezTo>
                  <a:lnTo>
                    <a:pt x="21525" y="0"/>
                  </a:lnTo>
                  <a:cubicBezTo>
                    <a:pt x="21565" y="0"/>
                    <a:pt x="21600" y="30"/>
                    <a:pt x="21600" y="65"/>
                  </a:cubicBezTo>
                  <a:close/>
                  <a:moveTo>
                    <a:pt x="21590" y="104"/>
                  </a:moveTo>
                  <a:cubicBezTo>
                    <a:pt x="21580" y="91"/>
                    <a:pt x="21570" y="82"/>
                    <a:pt x="21555" y="73"/>
                  </a:cubicBezTo>
                  <a:lnTo>
                    <a:pt x="21590" y="104"/>
                  </a:lnTo>
                  <a:close/>
                </a:path>
              </a:pathLst>
            </a:custGeom>
            <a:solidFill>
              <a:srgbClr val="FFF9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03" name="TextBox 23"/>
          <p:cNvSpPr txBox="1"/>
          <p:nvPr/>
        </p:nvSpPr>
        <p:spPr>
          <a:xfrm>
            <a:off x="6997249" y="1379571"/>
            <a:ext cx="6210377" cy="1937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500"/>
              </a:lnSpc>
              <a:defRPr sz="5300" b="1"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استخدامات التيار المتغير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3" descr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3035" y="-6612"/>
            <a:ext cx="18041930" cy="10300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AutoShape 2"/>
          <p:cNvSpPr/>
          <p:nvPr/>
        </p:nvSpPr>
        <p:spPr>
          <a:xfrm>
            <a:off x="0" y="0"/>
            <a:ext cx="18288000" cy="1529808"/>
          </a:xfrm>
          <a:prstGeom prst="rect">
            <a:avLst/>
          </a:prstGeom>
          <a:solidFill>
            <a:srgbClr val="FFD55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8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29" y="1844040"/>
            <a:ext cx="4945283" cy="4364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786" y="6522577"/>
            <a:ext cx="5361214" cy="2439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icture 5" descr="Picture 5"/>
          <p:cNvPicPr>
            <a:picLocks noChangeAspect="1"/>
          </p:cNvPicPr>
          <p:nvPr/>
        </p:nvPicPr>
        <p:blipFill>
          <a:blip r:embed="rId4"/>
          <a:srcRect l="1031" r="1031"/>
          <a:stretch>
            <a:fillRect/>
          </a:stretch>
        </p:blipFill>
        <p:spPr>
          <a:xfrm rot="10712788">
            <a:off x="10672558" y="5528226"/>
            <a:ext cx="5400600" cy="414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extBox 6"/>
          <p:cNvSpPr txBox="1"/>
          <p:nvPr/>
        </p:nvSpPr>
        <p:spPr>
          <a:xfrm>
            <a:off x="916930" y="923925"/>
            <a:ext cx="16454140" cy="984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7500"/>
              </a:lnSpc>
              <a:defRPr sz="5300" b="1">
                <a:solidFill>
                  <a:srgbClr val="B40000"/>
                </a:solidFill>
              </a:defRPr>
            </a:pPr>
            <a:r>
              <a:rPr>
                <a:latin typeface="Droid Arabic Kufi Bold"/>
                <a:ea typeface="Droid Arabic Kufi Bold"/>
                <a:cs typeface="Droid Arabic Kufi Bold"/>
                <a:sym typeface="Droid Arabic Kufi Bold"/>
              </a:rPr>
              <a:t>هل يمكن تحويل التيار المتغير إلى تيار مستمر ؟؟</a:t>
            </a:r>
            <a:r>
              <a:t>/ </a:t>
            </a:r>
          </a:p>
        </p:txBody>
      </p:sp>
      <p:sp>
        <p:nvSpPr>
          <p:cNvPr id="212" name="TextBox 7"/>
          <p:cNvSpPr txBox="1"/>
          <p:nvPr/>
        </p:nvSpPr>
        <p:spPr>
          <a:xfrm>
            <a:off x="4805305" y="3257628"/>
            <a:ext cx="12960253" cy="853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6500"/>
              </a:lnSpc>
              <a:defRPr sz="4600" b="1">
                <a:solidFill>
                  <a:srgbClr val="040606"/>
                </a:solidFill>
              </a:defRPr>
            </a:pPr>
            <a:r>
              <a:rPr>
                <a:latin typeface="Droid Arabic Kufi Bold"/>
                <a:ea typeface="Droid Arabic Kufi Bold"/>
                <a:cs typeface="Droid Arabic Kufi Bold"/>
                <a:sym typeface="Droid Arabic Kufi Bold"/>
              </a:rPr>
              <a:t>باستخدام العنصر الالكتروني الدايود </a:t>
            </a:r>
            <a:r>
              <a:t>" </a:t>
            </a:r>
            <a:r>
              <a:rPr>
                <a:latin typeface="Droid Arabic Kufi Bold"/>
                <a:ea typeface="Droid Arabic Kufi Bold"/>
                <a:cs typeface="Droid Arabic Kufi Bold"/>
                <a:sym typeface="Droid Arabic Kufi Bold"/>
              </a:rPr>
              <a:t>الموحد</a:t>
            </a:r>
            <a:r>
              <a:t>"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زينب علي سلمان القطان</cp:lastModifiedBy>
  <cp:revision>2</cp:revision>
  <dcterms:modified xsi:type="dcterms:W3CDTF">2023-05-08T05:10:31Z</dcterms:modified>
</cp:coreProperties>
</file>