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  <p:sldMasterId id="2147483648" r:id="rId5"/>
    <p:sldMasterId id="2147483706" r:id="rId6"/>
    <p:sldMasterId id="2147483662" r:id="rId7"/>
    <p:sldMasterId id="2147483736" r:id="rId8"/>
  </p:sldMasterIdLst>
  <p:notesMasterIdLst>
    <p:notesMasterId r:id="rId25"/>
  </p:notesMasterIdLst>
  <p:handoutMasterIdLst>
    <p:handoutMasterId r:id="rId26"/>
  </p:handoutMasterIdLst>
  <p:sldIdLst>
    <p:sldId id="274" r:id="rId9"/>
    <p:sldId id="261" r:id="rId10"/>
    <p:sldId id="271" r:id="rId11"/>
    <p:sldId id="272" r:id="rId12"/>
    <p:sldId id="262" r:id="rId13"/>
    <p:sldId id="317" r:id="rId14"/>
    <p:sldId id="302" r:id="rId15"/>
    <p:sldId id="265" r:id="rId16"/>
    <p:sldId id="266" r:id="rId17"/>
    <p:sldId id="260" r:id="rId18"/>
    <p:sldId id="273" r:id="rId19"/>
    <p:sldId id="263" r:id="rId20"/>
    <p:sldId id="267" r:id="rId21"/>
    <p:sldId id="268" r:id="rId22"/>
    <p:sldId id="270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725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C06C4-C5A6-48FB-97F5-B20A44F857E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5657-0A12-495F-9FFA-D8F7554E7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2B2CC-0155-4E5E-A890-531D58ADF5B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0FBB-F712-42E7-8C2F-226D98798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/>
            <a:r>
              <a:rPr lang="en-US" sz="20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B23B9F-B223-42FC-B961-B8BFC75D2259}" type="datetime1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5/30/2023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>
                    <a:alpha val="60000"/>
                  </a:schemeClr>
                </a:solidFill>
              </a:rPr>
              <a:t>Sample footer text</a:t>
            </a:r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844951-7827-47D4-8276-7DDE1FA7D85A}" type="slidenum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9" y="2256521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399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50" y="1757157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1" y="5261549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7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1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5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0080-9273-411B-A580-2D72CA029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BE7C3-FE2D-4E63-8CEF-69E0B840A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25AAB-827F-4FB2-A457-19A45DC3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5020-F188-469D-BA75-FF966D1E329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E413-AE86-4DE8-8B95-E20B59D5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788DD-F5DC-457C-9341-1702FC18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4B6-B752-49EC-924D-8D820B3E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48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FA56-42CC-465F-866A-D6EF4058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0321E-E195-481D-AD79-DBD99E21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AF9C3-C7B5-4C1D-B097-88818A53F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5020-F188-469D-BA75-FF966D1E329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62980-F08B-42F4-8333-6C8A0783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5E93E-D726-4989-A2D3-442339D5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4B6-B752-49EC-924D-8D820B3E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6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4F8C-82A4-4CF5-8303-01CC9FBB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0E22D-A951-4C97-BA94-11D349CA6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CCFD8-C73C-46E9-BAC0-59AC22B4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5020-F188-469D-BA75-FF966D1E329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F55E2-8C9A-49B8-B015-440125F9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38583-1544-47BD-BE5E-F30F7C38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4B6-B752-49EC-924D-8D820B3E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7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B5E5-76FC-4A4A-BEB2-2452AD50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C94E-488B-4B85-A9B2-C7A618781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53FBB-C39C-4022-92B6-D55A4C98C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01986-E0BF-4FA6-822A-A885DE2B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5020-F188-469D-BA75-FF966D1E329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8632-79CD-48A2-8C2D-5414073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C5514-0991-4F96-B408-125280B1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4B6-B752-49EC-924D-8D820B3E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36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A5C0-F016-46A5-B232-BE036035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746E6-81C9-4166-BBCB-9964D508F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649B2-922C-42ED-B8B8-86D18BF3F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B3EEE-ACDE-432A-9F33-1D8FEDA15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F0F52-4076-4860-97B3-850A066E1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14608-D8FC-45F0-AD37-06207B4B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5020-F188-469D-BA75-FF966D1E329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742C0-C7FE-4DD7-B132-84BA5DE7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71D3D5-1A89-4D80-BBE6-34473DDB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4B6-B752-49EC-924D-8D820B3E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25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31547-0687-469B-82FA-4A1DEE0D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82E91-E42C-4C06-926F-7C2CF7C5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5020-F188-469D-BA75-FF966D1E329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11CAC-E62A-49F3-BB3D-E72EEF04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847C5-AAE4-4BB5-A469-8DA00309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4B6-B752-49EC-924D-8D820B3E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2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92C16-E4C9-43CA-B0E5-DD34BFA0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5020-F188-469D-BA75-FF966D1E329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9791D-BE1E-4BF0-9DE7-C1D40D762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FDB56-30F5-4BC6-A2F3-7D01E611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4B6-B752-49EC-924D-8D820B3E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3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37675-8D46-4193-BEC7-7774E342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F5686-208E-4B46-B665-D69B724BE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DADC5-65FF-4F57-BF3F-9E7868F8B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C0B94-A771-49AE-8B69-14EA712E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5020-F188-469D-BA75-FF966D1E329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603B2-0F1C-446B-B003-2C015931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3E060-66F4-4FF0-979F-A43102F0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4B6-B752-49EC-924D-8D820B3E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66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33E2-098D-4BD5-90D8-35C5E935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1EDEE-990B-4985-BE4B-11A83108E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AFFBA-D65D-4ED3-B82D-191BF4A37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EF0A3-9596-44E2-9A84-64FB155A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5020-F188-469D-BA75-FF966D1E329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D3536-AA87-472D-8A36-983F84B50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6065C-4C82-44CA-B786-6DBB27EC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4B6-B752-49EC-924D-8D820B3E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4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9E25A-0345-4378-928D-9AD23827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239A2-9171-43AD-8DF2-5B04DEF2C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37D67-9C2D-495F-8158-537521A7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5020-F188-469D-BA75-FF966D1E329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E02D9-88EF-4D6F-8B5E-7527BF01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7CE87-2349-4DB2-A01A-F94A6B58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4B6-B752-49EC-924D-8D820B3E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641FE-8BDB-4F78-B2AC-F15DF8398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A332F-DB85-417D-91DC-B1544F787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EE9C1-F6E1-48F8-A6B9-F18B8E0E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5020-F188-469D-BA75-FF966D1E329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D3470-0864-4210-BBCC-2CB3EED5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FE2CA-EE4E-4FEB-B1BC-9C464474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84B6-B752-49EC-924D-8D820B3E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62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64314A-20D6-4153-8289-735D28C7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F199C1-C09F-425E-A4BB-0D422422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AF3A61-681C-4E70-AFC7-629F0D6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9C2350-03CC-4EC6-983C-3BB8191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7202A-3D28-4616-9906-383F17BC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0360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7B9E7-06B1-4230-AC76-DB0508D87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974955-5400-41FA-ABE9-3C88817CE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26E1E7-E946-4AB5-B92D-A7C1197C3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6C1C-B559-4271-878B-CA3DB3FFCB9F}" type="slidenum">
              <a:rPr lang="ar-SA" altLang="ar-KW"/>
              <a:pPr>
                <a:defRPr/>
              </a:pPr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498530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D187D7-A8C3-49F1-90FB-2A50BC7C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D2205C-C466-47D4-BC1E-43201735E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9E3F06-DA9D-46DD-80CB-7431FF43B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091B-33F7-4595-995E-81349C0C1F04}" type="slidenum">
              <a:rPr lang="ar-SA" altLang="ar-KW"/>
              <a:pPr>
                <a:defRPr/>
              </a:pPr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252572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0FD892-97DA-4DEC-89F7-31C3341FD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EB1274-7303-4E49-9FA7-D62C48234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F8ACE7-6475-4E0C-B9ED-4FC59697F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6CE7-FB10-4E58-B33A-A5693663DE94}" type="slidenum">
              <a:rPr lang="ar-SA" altLang="ar-KW"/>
              <a:pPr>
                <a:defRPr/>
              </a:pPr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2248222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DD4931-4462-4496-8E80-F30AC2A08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E7439A-2B2D-46E1-B5BB-585B10A14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B4167-446B-4E0E-B99F-E1F260639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DE313-B337-4F47-96CD-6BBB2B614403}" type="slidenum">
              <a:rPr lang="ar-SA" altLang="ar-KW"/>
              <a:pPr>
                <a:defRPr/>
              </a:pPr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1713446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3E8971-3B76-47C2-B47C-9A22D4AA1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F82762-A7F0-412E-BEA1-79839D777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CEE8E8-2B3B-4F45-B30C-B84921AEA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D7A2-1CDC-4327-ABED-794C6ECD3C73}" type="slidenum">
              <a:rPr lang="ar-SA" altLang="ar-KW"/>
              <a:pPr>
                <a:defRPr/>
              </a:pPr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2795896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B8E54A-38F0-4734-9195-7536391AF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A7734F-4122-4AF6-9543-F20F493CA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666083-29CD-483A-91EC-5F1868380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5EDD1-8100-45A1-9A61-70E1B7962F54}" type="slidenum">
              <a:rPr lang="ar-SA" altLang="ar-KW"/>
              <a:pPr>
                <a:defRPr/>
              </a:pPr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1276089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61ABA2-9783-468B-A6CA-A5801657C7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1811B1-C936-40A5-AD76-603317FFE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76CB5A-0285-4DAF-852F-FBA9EDDA9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7552B-6E91-45C3-B02F-4EB3E3B2A6AB}" type="slidenum">
              <a:rPr lang="ar-SA" altLang="ar-KW"/>
              <a:pPr>
                <a:defRPr/>
              </a:pPr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2985554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BB8EE5-802F-465E-8710-8B92ABA3DC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216F2-9060-4A18-9592-051C35509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ED733D-2852-4F5D-96F8-1EF585F66F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88C6F-F8AE-4B61-855F-EE47AEB5E442}" type="slidenum">
              <a:rPr lang="ar-SA" altLang="ar-KW"/>
              <a:pPr>
                <a:defRPr/>
              </a:pPr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131039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KW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5B5086-EC87-41A6-8757-1A1546B11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F28BE4-7FD6-4BC0-BD74-EA4A7269A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F11745-C268-4C78-BF1C-65D40C0F1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6B0B3-0E3F-434A-AB8C-38E69B0D6148}" type="slidenum">
              <a:rPr lang="ar-SA" altLang="ar-KW"/>
              <a:pPr>
                <a:defRPr/>
              </a:pPr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489090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19F8F5-974C-461E-8D84-8B3EAF234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2E9021-4AC1-411C-95B7-3D5673B28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52573C-1042-4C79-902E-C41F0C6BA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F96F-C67C-4CFC-B42B-C424193610C4}" type="slidenum">
              <a:rPr lang="ar-SA" altLang="ar-KW"/>
              <a:pPr>
                <a:defRPr/>
              </a:pPr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2847659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6CD919-7F11-436E-9357-E30A6C5A1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9EAB90-EFDD-44A5-9191-604A4C292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67C83-DA7D-4B6D-8479-36EDBE98D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59C14-0FFA-4DD6-95BA-4831B68DCFD2}" type="slidenum">
              <a:rPr lang="ar-SA" altLang="ar-KW"/>
              <a:pPr>
                <a:defRPr/>
              </a:pPr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2921192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صورة عبر إنترنت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KW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6550B-5360-40D3-86D8-A38302B47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6BD074-DE32-43F7-BD9E-CCAC9A5D3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74E82-2621-4D34-B41D-23179A386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92A81-1C23-45B6-AF7C-F6595F5D9562}" type="slidenum">
              <a:rPr lang="ar-SA" altLang="ar-KW"/>
              <a:pPr>
                <a:defRPr/>
              </a:pPr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4073685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59AA9B-3A77-4B35-AEA2-930664AEED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9265D0-06CB-42B0-A34A-211BE9828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4320AC-078D-459F-9A06-C4D28D221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BA38-E90A-4151-884C-BDDC37DCFDCA}" type="slidenum">
              <a:rPr lang="ar-SA" altLang="ar-KW"/>
              <a:pPr>
                <a:defRPr/>
              </a:pPr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73068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1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r" defTabSz="914400" rtl="1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r" defTabSz="914400" rtl="1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r" defTabSz="914400" rtl="1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r" defTabSz="914400" rtl="1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r" defTabSz="914400" rtl="1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32331-B8A5-7BD6-929E-5030FBBF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3119"/>
            <a:ext cx="737711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C78CE-12BF-F933-32C8-C2CEAA8E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14625"/>
            <a:ext cx="8162925" cy="346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C4FB-34BA-9BC5-D26D-78453CE75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303308" y="2840600"/>
            <a:ext cx="4243390" cy="1533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spc="300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093A3-9D28-03F6-E4E1-E20DE2583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8006" y="5729289"/>
            <a:ext cx="1533993" cy="112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fld id="{0A95BBB0-0295-4C7E-A3D0-2F07981FE8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9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 cap="all" spc="300" baseline="0">
          <a:solidFill>
            <a:schemeClr val="bg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6BFAF-1EA1-4D28-B037-FA34AC9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FF1C2-415F-40CC-BEF9-A5B9DF76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0560-F118-46AB-BEF3-A84B7B706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D5020-F188-469D-BA75-FF966D1E329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42543-202D-455A-BB75-A5F196A72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27294-DF6D-4B77-9363-4E97A5547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084B6-B752-49EC-924D-8D820B3E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54249F8-D5BE-422E-A500-6D8C10E68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KW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DD50C5-0E29-4FF5-9564-7686BB765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KW"/>
              <a:t>انقر لتحرير أنماط النص الرئيسي</a:t>
            </a:r>
          </a:p>
          <a:p>
            <a:pPr lvl="1"/>
            <a:r>
              <a:rPr lang="ar-SA" altLang="ar-KW"/>
              <a:t>المستوى الثاني</a:t>
            </a:r>
          </a:p>
          <a:p>
            <a:pPr lvl="2"/>
            <a:r>
              <a:rPr lang="ar-SA" altLang="ar-KW"/>
              <a:t>المستوى الثالث</a:t>
            </a:r>
          </a:p>
          <a:p>
            <a:pPr lvl="3"/>
            <a:r>
              <a:rPr lang="ar-SA" altLang="ar-KW"/>
              <a:t>المستوى الرابع</a:t>
            </a:r>
          </a:p>
          <a:p>
            <a:pPr lvl="4"/>
            <a:r>
              <a:rPr lang="ar-SA" altLang="ar-KW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1F7DC6-94BD-43C2-A13F-002E2F15F2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7673BC5-03DC-423D-BC8F-C608D42C81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K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DCD4E5-5B74-4418-8134-0542302086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4451EE6F-A45E-426D-AF4C-69F026D243E1}" type="slidenum">
              <a:rPr lang="ar-SA" altLang="ar-KW"/>
              <a:pPr>
                <a:defRPr/>
              </a:pPr>
              <a:t>‹#›</a:t>
            </a:fld>
            <a:endParaRPr lang="en-US" altLang="ar-KW"/>
          </a:p>
        </p:txBody>
      </p:sp>
    </p:spTree>
    <p:extLst>
      <p:ext uri="{BB962C8B-B14F-4D97-AF65-F5344CB8AC3E}">
        <p14:creationId xmlns:p14="http://schemas.microsoft.com/office/powerpoint/2010/main" val="414720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openxmlformats.org/officeDocument/2006/relationships/slide" Target="slide4.xml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microsoft.com/office/2007/relationships/hdphoto" Target="../media/hdphoto1.wdp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88924" y="1610919"/>
            <a:ext cx="4045753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29878" y="2121009"/>
            <a:ext cx="8154388" cy="28194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KW" sz="4400" b="1" dirty="0">
                <a:solidFill>
                  <a:srgbClr val="FF0000"/>
                </a:solidFill>
              </a:rPr>
              <a:t>(5-3): مساحة سطح الأسطوانة</a:t>
            </a:r>
            <a:br>
              <a:rPr lang="ar-KW" sz="4400" b="1" dirty="0">
                <a:solidFill>
                  <a:srgbClr val="FF0000"/>
                </a:solidFill>
              </a:rPr>
            </a:br>
            <a:br>
              <a:rPr lang="ar-KW" sz="4400" b="1" dirty="0">
                <a:solidFill>
                  <a:srgbClr val="FF0000"/>
                </a:solidFill>
              </a:rPr>
            </a:br>
            <a:r>
              <a:rPr lang="ar-KW" sz="4400" b="1" dirty="0">
                <a:solidFill>
                  <a:srgbClr val="FF0000"/>
                </a:solidFill>
              </a:rPr>
              <a:t>إ</a:t>
            </a:r>
            <a:r>
              <a:rPr lang="ar-SA" sz="4400" b="1" dirty="0">
                <a:solidFill>
                  <a:srgbClr val="FF0000"/>
                </a:solidFill>
              </a:rPr>
              <a:t>عداد </a:t>
            </a:r>
            <a:r>
              <a:rPr lang="ar-KW" sz="4400" b="1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D72FE73-69ED-DE67-3717-8EB14D102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840" y="318372"/>
            <a:ext cx="1797010" cy="12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1A498924-0DB6-C70D-5AD9-A8095A500E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70000"/>
          </a:blip>
          <a:srcRect t="7802" b="7802"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843EE-9399-AA31-D082-C2893246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ar-KW" sz="8800" b="1" dirty="0">
                <a:ln w="19050">
                  <a:noFill/>
                </a:ln>
                <a:solidFill>
                  <a:srgbClr val="F0F8FC"/>
                </a:solidFill>
                <a:latin typeface="A Soraya" panose="00000700000000000000" pitchFamily="2" charset="-78"/>
                <a:cs typeface="A Soraya" panose="00000700000000000000" pitchFamily="2" charset="-78"/>
              </a:rPr>
              <a:t>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5869F-7494-D4FF-747B-D1471E228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9633" r="18499" b="23445"/>
          <a:stretch/>
        </p:blipFill>
        <p:spPr>
          <a:xfrm>
            <a:off x="8311809" y="2650736"/>
            <a:ext cx="2829339" cy="38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2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B4E01-C713-7B3C-1703-8724B89EA7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64A30B7-E408-F61A-01BB-B70BE7830514}"/>
              </a:ext>
            </a:extLst>
          </p:cNvPr>
          <p:cNvSpPr/>
          <p:nvPr/>
        </p:nvSpPr>
        <p:spPr>
          <a:xfrm>
            <a:off x="8485836" y="289813"/>
            <a:ext cx="1789044" cy="1789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EEBE80-6A39-0BE1-02FC-7E36BF57B7CD}"/>
              </a:ext>
            </a:extLst>
          </p:cNvPr>
          <p:cNvSpPr/>
          <p:nvPr/>
        </p:nvSpPr>
        <p:spPr>
          <a:xfrm>
            <a:off x="6113697" y="170544"/>
            <a:ext cx="1789044" cy="1789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FE75E8-7204-4AF5-2455-F677D6DD8591}"/>
              </a:ext>
            </a:extLst>
          </p:cNvPr>
          <p:cNvSpPr/>
          <p:nvPr/>
        </p:nvSpPr>
        <p:spPr>
          <a:xfrm>
            <a:off x="10089349" y="2555933"/>
            <a:ext cx="1278835" cy="10137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94DE7-27E9-09F9-8B98-150527AED9B3}"/>
              </a:ext>
            </a:extLst>
          </p:cNvPr>
          <p:cNvSpPr/>
          <p:nvPr/>
        </p:nvSpPr>
        <p:spPr>
          <a:xfrm>
            <a:off x="10151092" y="3967288"/>
            <a:ext cx="1278835" cy="10137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E5C9EA-3260-E214-3460-D8DCC765C2D5}"/>
              </a:ext>
            </a:extLst>
          </p:cNvPr>
          <p:cNvSpPr/>
          <p:nvPr/>
        </p:nvSpPr>
        <p:spPr>
          <a:xfrm>
            <a:off x="6190801" y="3781756"/>
            <a:ext cx="1278835" cy="10137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7DD48F-9A7D-9406-D988-F344D0294303}"/>
              </a:ext>
            </a:extLst>
          </p:cNvPr>
          <p:cNvSpPr/>
          <p:nvPr/>
        </p:nvSpPr>
        <p:spPr>
          <a:xfrm>
            <a:off x="8534327" y="4053424"/>
            <a:ext cx="1278835" cy="10137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045D2F-7F4C-10B6-1C33-DD698F11FEB3}"/>
              </a:ext>
            </a:extLst>
          </p:cNvPr>
          <p:cNvSpPr/>
          <p:nvPr/>
        </p:nvSpPr>
        <p:spPr>
          <a:xfrm>
            <a:off x="10592931" y="5458155"/>
            <a:ext cx="1278835" cy="10137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b fish">
            <a:extLst>
              <a:ext uri="{FF2B5EF4-FFF2-40B4-BE49-F238E27FC236}">
                <a16:creationId xmlns:a16="http://schemas.microsoft.com/office/drawing/2014/main" id="{CF7850A4-8A8E-24B7-6B15-5DFAC72248F3}"/>
              </a:ext>
            </a:extLst>
          </p:cNvPr>
          <p:cNvSpPr/>
          <p:nvPr/>
        </p:nvSpPr>
        <p:spPr>
          <a:xfrm>
            <a:off x="2529057" y="177170"/>
            <a:ext cx="1789044" cy="1789044"/>
          </a:xfrm>
          <a:prstGeom prst="ellipse">
            <a:avLst/>
          </a:prstGeom>
          <a:solidFill>
            <a:schemeClr val="bg1">
              <a:alpha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cloud">
            <a:extLst>
              <a:ext uri="{FF2B5EF4-FFF2-40B4-BE49-F238E27FC236}">
                <a16:creationId xmlns:a16="http://schemas.microsoft.com/office/drawing/2014/main" id="{56D85D2E-CE65-FD6B-D535-86A6FEB431DE}"/>
              </a:ext>
            </a:extLst>
          </p:cNvPr>
          <p:cNvSpPr/>
          <p:nvPr/>
        </p:nvSpPr>
        <p:spPr>
          <a:xfrm>
            <a:off x="156918" y="86144"/>
            <a:ext cx="1789044" cy="1789044"/>
          </a:xfrm>
          <a:prstGeom prst="ellipse">
            <a:avLst/>
          </a:prstGeom>
          <a:solidFill>
            <a:schemeClr val="bg1">
              <a:alpha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0" name="red fin">
            <a:extLst>
              <a:ext uri="{FF2B5EF4-FFF2-40B4-BE49-F238E27FC236}">
                <a16:creationId xmlns:a16="http://schemas.microsoft.com/office/drawing/2014/main" id="{BE5DC4B2-E83A-8FF4-8DE0-228BC7D9A90E}"/>
              </a:ext>
            </a:extLst>
          </p:cNvPr>
          <p:cNvSpPr/>
          <p:nvPr/>
        </p:nvSpPr>
        <p:spPr>
          <a:xfrm>
            <a:off x="4132570" y="2497163"/>
            <a:ext cx="1278835" cy="1013796"/>
          </a:xfrm>
          <a:prstGeom prst="ellipse">
            <a:avLst/>
          </a:prstGeom>
          <a:solidFill>
            <a:schemeClr val="bg1">
              <a:alpha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5" name="shrimp">
            <a:extLst>
              <a:ext uri="{FF2B5EF4-FFF2-40B4-BE49-F238E27FC236}">
                <a16:creationId xmlns:a16="http://schemas.microsoft.com/office/drawing/2014/main" id="{629CE901-0656-E041-191D-5A9DB669CB03}"/>
              </a:ext>
            </a:extLst>
          </p:cNvPr>
          <p:cNvSpPr/>
          <p:nvPr/>
        </p:nvSpPr>
        <p:spPr>
          <a:xfrm>
            <a:off x="4514627" y="3899921"/>
            <a:ext cx="1278835" cy="1013796"/>
          </a:xfrm>
          <a:prstGeom prst="ellipse">
            <a:avLst/>
          </a:prstGeom>
          <a:solidFill>
            <a:schemeClr val="bg1">
              <a:alpha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sea horse">
            <a:extLst>
              <a:ext uri="{FF2B5EF4-FFF2-40B4-BE49-F238E27FC236}">
                <a16:creationId xmlns:a16="http://schemas.microsoft.com/office/drawing/2014/main" id="{3A0F16A0-5B3F-5A27-D207-8210950E19A3}"/>
              </a:ext>
            </a:extLst>
          </p:cNvPr>
          <p:cNvSpPr/>
          <p:nvPr/>
        </p:nvSpPr>
        <p:spPr>
          <a:xfrm>
            <a:off x="0" y="3691788"/>
            <a:ext cx="1278835" cy="1013796"/>
          </a:xfrm>
          <a:prstGeom prst="ellipse">
            <a:avLst/>
          </a:prstGeom>
          <a:solidFill>
            <a:schemeClr val="bg1">
              <a:alpha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7" name="jelly fish">
            <a:extLst>
              <a:ext uri="{FF2B5EF4-FFF2-40B4-BE49-F238E27FC236}">
                <a16:creationId xmlns:a16="http://schemas.microsoft.com/office/drawing/2014/main" id="{5F659FA9-FC45-A799-E047-BD8A73C860CE}"/>
              </a:ext>
            </a:extLst>
          </p:cNvPr>
          <p:cNvSpPr/>
          <p:nvPr/>
        </p:nvSpPr>
        <p:spPr>
          <a:xfrm>
            <a:off x="2406791" y="4041908"/>
            <a:ext cx="1278835" cy="1013796"/>
          </a:xfrm>
          <a:prstGeom prst="ellipse">
            <a:avLst/>
          </a:prstGeom>
          <a:solidFill>
            <a:schemeClr val="bg1">
              <a:alpha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8" name="crab">
            <a:extLst>
              <a:ext uri="{FF2B5EF4-FFF2-40B4-BE49-F238E27FC236}">
                <a16:creationId xmlns:a16="http://schemas.microsoft.com/office/drawing/2014/main" id="{344B7F6D-AAFA-31DE-9BC7-F6FDCBF2A535}"/>
              </a:ext>
            </a:extLst>
          </p:cNvPr>
          <p:cNvSpPr/>
          <p:nvPr/>
        </p:nvSpPr>
        <p:spPr>
          <a:xfrm>
            <a:off x="4651828" y="5360503"/>
            <a:ext cx="1278835" cy="1013796"/>
          </a:xfrm>
          <a:prstGeom prst="ellipse">
            <a:avLst/>
          </a:prstGeom>
          <a:solidFill>
            <a:schemeClr val="bg1">
              <a:alpha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931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872E468F-49D2-6DFD-4F58-C453C6197B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35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3502" b="13502"/>
          <a:stretch>
            <a:fillRect/>
          </a:stretch>
        </p:blipFill>
        <p:spPr>
          <a:xfrm>
            <a:off x="0" y="484632"/>
            <a:ext cx="12192000" cy="5907024"/>
          </a:xfr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853233-7DA3-0122-06DD-1BA1190DC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83" t="6800" r="20677" b="26184"/>
          <a:stretch/>
        </p:blipFill>
        <p:spPr>
          <a:xfrm>
            <a:off x="2802835" y="252363"/>
            <a:ext cx="6586330" cy="63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04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AECD31-FB86-C6BB-236A-CF1BAA024F2C}"/>
              </a:ext>
            </a:extLst>
          </p:cNvPr>
          <p:cNvSpPr/>
          <p:nvPr/>
        </p:nvSpPr>
        <p:spPr>
          <a:xfrm>
            <a:off x="1769165" y="390939"/>
            <a:ext cx="9965635" cy="62417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2" name="صورة 5" descr="صورة تحتوي على داخلي, لعبة, داكن, برتقالي&#10;&#10;تم إنشاء الوصف تلقائياً">
            <a:extLst>
              <a:ext uri="{FF2B5EF4-FFF2-40B4-BE49-F238E27FC236}">
                <a16:creationId xmlns:a16="http://schemas.microsoft.com/office/drawing/2014/main" id="{EAEBF292-30F4-A5C3-C671-087D835ED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r="11179" b="3071"/>
          <a:stretch/>
        </p:blipFill>
        <p:spPr>
          <a:xfrm>
            <a:off x="178905" y="2322403"/>
            <a:ext cx="2736574" cy="448258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AC76D4-0EF5-A66C-631E-A7071EA8B359}"/>
              </a:ext>
            </a:extLst>
          </p:cNvPr>
          <p:cNvGrpSpPr/>
          <p:nvPr/>
        </p:nvGrpSpPr>
        <p:grpSpPr>
          <a:xfrm>
            <a:off x="2252098" y="735817"/>
            <a:ext cx="8999768" cy="5731244"/>
            <a:chOff x="2030103" y="843362"/>
            <a:chExt cx="8999768" cy="5731244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86DED181-B839-0671-1EF4-72A409C00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6864"/>
            <a:stretch/>
          </p:blipFill>
          <p:spPr>
            <a:xfrm>
              <a:off x="2030103" y="843362"/>
              <a:ext cx="8999768" cy="680637"/>
            </a:xfrm>
            <a:prstGeom prst="rect">
              <a:avLst/>
            </a:prstGeom>
          </p:spPr>
        </p:pic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383952DF-9DE7-C3BF-9E70-94B78334FE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000" t="11970"/>
            <a:stretch/>
          </p:blipFill>
          <p:spPr>
            <a:xfrm>
              <a:off x="4320209" y="1523999"/>
              <a:ext cx="4982639" cy="505060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86FCA3-9F7A-7395-0356-EC20B36CA129}"/>
              </a:ext>
            </a:extLst>
          </p:cNvPr>
          <p:cNvSpPr txBox="1"/>
          <p:nvPr/>
        </p:nvSpPr>
        <p:spPr>
          <a:xfrm>
            <a:off x="5367130" y="3668511"/>
            <a:ext cx="3313043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0070C0"/>
                </a:solidFill>
              </a:rPr>
              <a:t>2 </a:t>
            </a:r>
            <a:r>
              <a:rPr lang="ar-KW" sz="3600" dirty="0">
                <a:solidFill>
                  <a:srgbClr val="0070C0"/>
                </a:solidFill>
                <a:latin typeface="Dubai" panose="020B0503030403030204" pitchFamily="34" charset="-78"/>
              </a:rPr>
              <a:t>π</a:t>
            </a:r>
            <a:r>
              <a:rPr lang="ar-KW" sz="3600" b="1" dirty="0">
                <a:solidFill>
                  <a:srgbClr val="0070C0"/>
                </a:solidFill>
                <a:latin typeface="Dubai" panose="020B0503030403030204" pitchFamily="34" charset="-78"/>
              </a:rPr>
              <a:t> نق (نق + ع)</a:t>
            </a:r>
            <a:endParaRPr lang="ar-KW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250DD-097C-2AD6-EC2C-0486132ADDD4}"/>
              </a:ext>
            </a:extLst>
          </p:cNvPr>
          <p:cNvSpPr txBox="1"/>
          <p:nvPr/>
        </p:nvSpPr>
        <p:spPr>
          <a:xfrm>
            <a:off x="5367129" y="4303005"/>
            <a:ext cx="3313043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0070C0"/>
                </a:solidFill>
              </a:rPr>
              <a:t>= 2× 3,14 </a:t>
            </a:r>
            <a:r>
              <a:rPr lang="ar-KW" sz="3600" b="1" dirty="0">
                <a:solidFill>
                  <a:srgbClr val="0070C0"/>
                </a:solidFill>
                <a:latin typeface="Dubai" panose="020B0503030403030204" pitchFamily="34" charset="-78"/>
              </a:rPr>
              <a:t>× 2 (2 + 5)</a:t>
            </a:r>
            <a:endParaRPr lang="ar-KW" sz="36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24ED4F-8490-61E6-9F4E-26A557B6B4D5}"/>
              </a:ext>
            </a:extLst>
          </p:cNvPr>
          <p:cNvSpPr txBox="1"/>
          <p:nvPr/>
        </p:nvSpPr>
        <p:spPr>
          <a:xfrm>
            <a:off x="6471166" y="4813676"/>
            <a:ext cx="2464904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0070C0"/>
                </a:solidFill>
              </a:rPr>
              <a:t>= 12,56×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DF7864-32D6-70BA-EE34-982653D668F4}"/>
              </a:ext>
            </a:extLst>
          </p:cNvPr>
          <p:cNvSpPr txBox="1"/>
          <p:nvPr/>
        </p:nvSpPr>
        <p:spPr>
          <a:xfrm>
            <a:off x="6374295" y="5324347"/>
            <a:ext cx="2464904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0070C0"/>
                </a:solidFill>
              </a:rPr>
              <a:t>= 87,92 سم</a:t>
            </a:r>
            <a:r>
              <a:rPr lang="ar-KW" sz="3600" b="1" baseline="380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51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AECD31-FB86-C6BB-236A-CF1BAA024F2C}"/>
              </a:ext>
            </a:extLst>
          </p:cNvPr>
          <p:cNvSpPr/>
          <p:nvPr/>
        </p:nvSpPr>
        <p:spPr>
          <a:xfrm>
            <a:off x="1769165" y="390939"/>
            <a:ext cx="9965635" cy="62417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2" name="صورة 5" descr="صورة تحتوي على داخلي, لعبة, داكن, برتقالي&#10;&#10;تم إنشاء الوصف تلقائياً">
            <a:extLst>
              <a:ext uri="{FF2B5EF4-FFF2-40B4-BE49-F238E27FC236}">
                <a16:creationId xmlns:a16="http://schemas.microsoft.com/office/drawing/2014/main" id="{EAEBF292-30F4-A5C3-C671-087D835ED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r="11179" b="3071"/>
          <a:stretch/>
        </p:blipFill>
        <p:spPr>
          <a:xfrm>
            <a:off x="178905" y="2322403"/>
            <a:ext cx="2736574" cy="448258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D869EB-F9F3-6BBF-E69E-18EBD6F056CD}"/>
              </a:ext>
            </a:extLst>
          </p:cNvPr>
          <p:cNvGrpSpPr/>
          <p:nvPr/>
        </p:nvGrpSpPr>
        <p:grpSpPr>
          <a:xfrm>
            <a:off x="2147943" y="796670"/>
            <a:ext cx="9208077" cy="5670391"/>
            <a:chOff x="2207099" y="796670"/>
            <a:chExt cx="9208077" cy="5670391"/>
          </a:xfrm>
        </p:grpSpPr>
        <p:pic>
          <p:nvPicPr>
            <p:cNvPr id="6" name="Picture 5" descr="Table&#10;&#10;Description automatically generated">
              <a:extLst>
                <a:ext uri="{FF2B5EF4-FFF2-40B4-BE49-F238E27FC236}">
                  <a16:creationId xmlns:a16="http://schemas.microsoft.com/office/drawing/2014/main" id="{7169DC6A-5F2D-F917-5A22-26A60DCE6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" t="24446" r="51239" b="571"/>
            <a:stretch/>
          </p:blipFill>
          <p:spPr>
            <a:xfrm>
              <a:off x="4075657" y="1848678"/>
              <a:ext cx="5432778" cy="4618383"/>
            </a:xfrm>
            <a:prstGeom prst="rect">
              <a:avLst/>
            </a:prstGeom>
          </p:spPr>
        </p:pic>
        <p:pic>
          <p:nvPicPr>
            <p:cNvPr id="5" name="Picture 4" descr="Table&#10;&#10;Description automatically generated">
              <a:extLst>
                <a:ext uri="{FF2B5EF4-FFF2-40B4-BE49-F238E27FC236}">
                  <a16:creationId xmlns:a16="http://schemas.microsoft.com/office/drawing/2014/main" id="{C998CE0A-D8C3-79F6-60C0-3C71EF0CB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6123"/>
            <a:stretch/>
          </p:blipFill>
          <p:spPr>
            <a:xfrm>
              <a:off x="2207099" y="796670"/>
              <a:ext cx="9208077" cy="117790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0264A7E-E502-10DD-6139-D1D651950C1D}"/>
              </a:ext>
            </a:extLst>
          </p:cNvPr>
          <p:cNvSpPr txBox="1"/>
          <p:nvPr/>
        </p:nvSpPr>
        <p:spPr>
          <a:xfrm>
            <a:off x="5367130" y="3392664"/>
            <a:ext cx="3313043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0070C0"/>
                </a:solidFill>
              </a:rPr>
              <a:t>2 </a:t>
            </a:r>
            <a:r>
              <a:rPr lang="ar-KW" sz="3600" dirty="0">
                <a:solidFill>
                  <a:srgbClr val="0070C0"/>
                </a:solidFill>
                <a:latin typeface="Dubai" panose="020B0503030403030204" pitchFamily="34" charset="-78"/>
              </a:rPr>
              <a:t>π</a:t>
            </a:r>
            <a:r>
              <a:rPr lang="ar-KW" sz="3600" b="1" dirty="0">
                <a:solidFill>
                  <a:srgbClr val="0070C0"/>
                </a:solidFill>
                <a:latin typeface="Dubai" panose="020B0503030403030204" pitchFamily="34" charset="-78"/>
              </a:rPr>
              <a:t> نق (نق + ع)</a:t>
            </a:r>
            <a:endParaRPr lang="ar-KW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A6BF13-5980-4BBD-FD70-58F980257766}"/>
              </a:ext>
            </a:extLst>
          </p:cNvPr>
          <p:cNvGrpSpPr/>
          <p:nvPr/>
        </p:nvGrpSpPr>
        <p:grpSpPr>
          <a:xfrm>
            <a:off x="5367129" y="3912882"/>
            <a:ext cx="3313043" cy="1024428"/>
            <a:chOff x="5691808" y="3832495"/>
            <a:chExt cx="3313043" cy="10244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218203-8552-8577-831F-091D01F22BC5}"/>
                </a:ext>
              </a:extLst>
            </p:cNvPr>
            <p:cNvSpPr txBox="1"/>
            <p:nvPr/>
          </p:nvSpPr>
          <p:spPr>
            <a:xfrm>
              <a:off x="5691808" y="3946771"/>
              <a:ext cx="3313043" cy="646331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0070C0"/>
                  </a:solidFill>
                </a:rPr>
                <a:t>= 2×         </a:t>
              </a:r>
              <a:r>
                <a:rPr lang="ar-KW" sz="3600" b="1" dirty="0">
                  <a:solidFill>
                    <a:srgbClr val="0070C0"/>
                  </a:solidFill>
                  <a:latin typeface="Dubai" panose="020B0503030403030204" pitchFamily="34" charset="-78"/>
                </a:rPr>
                <a:t>× 1 (1 + 21)</a:t>
              </a:r>
              <a:endParaRPr lang="ar-KW" sz="36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1CB8294-634B-4689-446D-8E19BBFDC0AB}"/>
                </a:ext>
              </a:extLst>
            </p:cNvPr>
            <p:cNvGrpSpPr/>
            <p:nvPr/>
          </p:nvGrpSpPr>
          <p:grpSpPr>
            <a:xfrm>
              <a:off x="7600123" y="3832495"/>
              <a:ext cx="602973" cy="1024428"/>
              <a:chOff x="6374297" y="545956"/>
              <a:chExt cx="602973" cy="102442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ED38054-3AF4-F397-3462-1185A01BED8E}"/>
                  </a:ext>
                </a:extLst>
              </p:cNvPr>
              <p:cNvSpPr txBox="1"/>
              <p:nvPr/>
            </p:nvSpPr>
            <p:spPr>
              <a:xfrm>
                <a:off x="6374297" y="545956"/>
                <a:ext cx="589721" cy="64633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0070C0"/>
                    </a:solidFill>
                  </a:rPr>
                  <a:t>22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CC7D93-D0AA-5BAF-A21B-C0EB5160273B}"/>
                  </a:ext>
                </a:extLst>
              </p:cNvPr>
              <p:cNvSpPr txBox="1"/>
              <p:nvPr/>
            </p:nvSpPr>
            <p:spPr>
              <a:xfrm>
                <a:off x="6387549" y="924053"/>
                <a:ext cx="589721" cy="64633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0070C0"/>
                    </a:solidFill>
                  </a:rPr>
                  <a:t>7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0C254A4-CA0F-1352-5247-04FBC74E519F}"/>
                  </a:ext>
                </a:extLst>
              </p:cNvPr>
              <p:cNvCxnSpPr/>
              <p:nvPr/>
            </p:nvCxnSpPr>
            <p:spPr>
              <a:xfrm>
                <a:off x="6440557" y="1020273"/>
                <a:ext cx="468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BF4D6D-6E85-124B-4F6D-E7C518F475FF}"/>
              </a:ext>
            </a:extLst>
          </p:cNvPr>
          <p:cNvGrpSpPr/>
          <p:nvPr/>
        </p:nvGrpSpPr>
        <p:grpSpPr>
          <a:xfrm>
            <a:off x="6807946" y="5079431"/>
            <a:ext cx="2464904" cy="1024428"/>
            <a:chOff x="6351104" y="5058061"/>
            <a:chExt cx="2464904" cy="10244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6E6C23-FD0D-D2F6-FE63-CA6B12634C54}"/>
                </a:ext>
              </a:extLst>
            </p:cNvPr>
            <p:cNvSpPr txBox="1"/>
            <p:nvPr/>
          </p:nvSpPr>
          <p:spPr>
            <a:xfrm>
              <a:off x="6351104" y="5177456"/>
              <a:ext cx="2464904" cy="646331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0070C0"/>
                  </a:solidFill>
                </a:rPr>
                <a:t>=            × 22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EDC6E8F-6D9B-9C31-19B7-B49D6AE6E623}"/>
                </a:ext>
              </a:extLst>
            </p:cNvPr>
            <p:cNvGrpSpPr/>
            <p:nvPr/>
          </p:nvGrpSpPr>
          <p:grpSpPr>
            <a:xfrm>
              <a:off x="7444407" y="5058061"/>
              <a:ext cx="602973" cy="1024428"/>
              <a:chOff x="7427844" y="4065282"/>
              <a:chExt cx="602973" cy="102442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92B574-2187-1764-8EC6-779E90F7D602}"/>
                  </a:ext>
                </a:extLst>
              </p:cNvPr>
              <p:cNvSpPr txBox="1"/>
              <p:nvPr/>
            </p:nvSpPr>
            <p:spPr>
              <a:xfrm>
                <a:off x="7427844" y="4065282"/>
                <a:ext cx="589721" cy="64633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0070C0"/>
                    </a:solidFill>
                  </a:rPr>
                  <a:t>44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37C41C-60BD-6EE0-F58F-426B6D687718}"/>
                  </a:ext>
                </a:extLst>
              </p:cNvPr>
              <p:cNvSpPr txBox="1"/>
              <p:nvPr/>
            </p:nvSpPr>
            <p:spPr>
              <a:xfrm>
                <a:off x="7441096" y="4443379"/>
                <a:ext cx="589721" cy="64633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0070C0"/>
                    </a:solidFill>
                  </a:rPr>
                  <a:t>7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8FE34C6-C418-40E8-31D3-66DF445A4B30}"/>
                  </a:ext>
                </a:extLst>
              </p:cNvPr>
              <p:cNvCxnSpPr/>
              <p:nvPr/>
            </p:nvCxnSpPr>
            <p:spPr>
              <a:xfrm>
                <a:off x="7494104" y="4539599"/>
                <a:ext cx="468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F3C03D-4F22-A275-4CAC-A23A7BBA80D7}"/>
              </a:ext>
            </a:extLst>
          </p:cNvPr>
          <p:cNvGrpSpPr/>
          <p:nvPr/>
        </p:nvGrpSpPr>
        <p:grpSpPr>
          <a:xfrm>
            <a:off x="4505739" y="5078309"/>
            <a:ext cx="2464904" cy="1037122"/>
            <a:chOff x="4505739" y="5078309"/>
            <a:chExt cx="2464904" cy="10371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794F3F-C729-5AFB-FCFB-F80133B0D2D2}"/>
                </a:ext>
              </a:extLst>
            </p:cNvPr>
            <p:cNvSpPr txBox="1"/>
            <p:nvPr/>
          </p:nvSpPr>
          <p:spPr>
            <a:xfrm>
              <a:off x="4505739" y="5186613"/>
              <a:ext cx="2464904" cy="646331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0070C0"/>
                  </a:solidFill>
                </a:rPr>
                <a:t>=           م</a:t>
              </a:r>
              <a:r>
                <a:rPr lang="ar-KW" sz="3600" b="1" baseline="38000" dirty="0">
                  <a:solidFill>
                    <a:srgbClr val="0070C0"/>
                  </a:solidFill>
                </a:rPr>
                <a:t>2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9DD49D0-FC34-2063-D993-4DC5086D8D0A}"/>
                </a:ext>
              </a:extLst>
            </p:cNvPr>
            <p:cNvGrpSpPr/>
            <p:nvPr/>
          </p:nvGrpSpPr>
          <p:grpSpPr>
            <a:xfrm>
              <a:off x="5367129" y="5078309"/>
              <a:ext cx="837360" cy="1037122"/>
              <a:chOff x="7301946" y="4052588"/>
              <a:chExt cx="837360" cy="103712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A32936-2742-A431-CAFB-08CD2757E184}"/>
                  </a:ext>
                </a:extLst>
              </p:cNvPr>
              <p:cNvSpPr txBox="1"/>
              <p:nvPr/>
            </p:nvSpPr>
            <p:spPr>
              <a:xfrm>
                <a:off x="7301946" y="4052588"/>
                <a:ext cx="837360" cy="64633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0070C0"/>
                    </a:solidFill>
                  </a:rPr>
                  <a:t>968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5129468-A099-EFF7-0B57-5B8D00383E60}"/>
                  </a:ext>
                </a:extLst>
              </p:cNvPr>
              <p:cNvSpPr txBox="1"/>
              <p:nvPr/>
            </p:nvSpPr>
            <p:spPr>
              <a:xfrm>
                <a:off x="7441096" y="4443379"/>
                <a:ext cx="589721" cy="64633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0070C0"/>
                    </a:solidFill>
                  </a:rPr>
                  <a:t>7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73A36DA-6426-3A98-8947-7140CD6420E9}"/>
                  </a:ext>
                </a:extLst>
              </p:cNvPr>
              <p:cNvCxnSpPr/>
              <p:nvPr/>
            </p:nvCxnSpPr>
            <p:spPr>
              <a:xfrm>
                <a:off x="7460974" y="4526347"/>
                <a:ext cx="612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678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6134-7E63-2969-B9FA-C46FFE07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KW" sz="8800" b="1" dirty="0">
                <a:latin typeface="Digi Maryam" panose="02070503000000020004" pitchFamily="18" charset="-78"/>
                <a:cs typeface="Digi Maryam" panose="02070503000000020004" pitchFamily="18" charset="-78"/>
              </a:rPr>
              <a:t>التقييم المختصر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49CD687-0B74-4B27-1DA4-CC580082A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3" y="3134139"/>
            <a:ext cx="10899913" cy="1808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26EA12-2083-3CCE-DB31-15886E80ACE2}"/>
              </a:ext>
            </a:extLst>
          </p:cNvPr>
          <p:cNvSpPr txBox="1"/>
          <p:nvPr/>
        </p:nvSpPr>
        <p:spPr>
          <a:xfrm>
            <a:off x="7666383" y="2549364"/>
            <a:ext cx="36874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KW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اختاري الإجابة الصحيحة: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109D29-6642-737D-793C-C94E99327D9D}"/>
              </a:ext>
            </a:extLst>
          </p:cNvPr>
          <p:cNvSpPr/>
          <p:nvPr/>
        </p:nvSpPr>
        <p:spPr>
          <a:xfrm>
            <a:off x="8150086" y="3823252"/>
            <a:ext cx="463827" cy="4384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4665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4232-0C5F-35D2-A3ED-7338CA1C7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329" y="2297832"/>
            <a:ext cx="5322618" cy="2387600"/>
          </a:xfrm>
        </p:spPr>
        <p:txBody>
          <a:bodyPr>
            <a:normAutofit/>
          </a:bodyPr>
          <a:lstStyle/>
          <a:p>
            <a:pPr algn="ctr"/>
            <a:r>
              <a:rPr lang="ar-KW" sz="7200" b="1" dirty="0">
                <a:cs typeface="+mn-cs"/>
              </a:rPr>
              <a:t>ماذا تعلمنا اليوم ؟</a:t>
            </a:r>
          </a:p>
        </p:txBody>
      </p:sp>
      <p:pic>
        <p:nvPicPr>
          <p:cNvPr id="7" name="Picture Placeholder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F54DA44E-0581-02A8-AF06-4BD543CD80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20454" r="20454"/>
          <a:stretch>
            <a:fillRect/>
          </a:stretch>
        </p:blipFill>
        <p:spPr>
          <a:xfrm>
            <a:off x="6281531" y="801757"/>
            <a:ext cx="5084970" cy="5254556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6629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872E468F-49D2-6DFD-4F58-C453C6197B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35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3502" b="13502"/>
          <a:stretch>
            <a:fillRect/>
          </a:stretch>
        </p:blipFill>
        <p:spPr>
          <a:xfrm>
            <a:off x="0" y="484632"/>
            <a:ext cx="12192000" cy="5907024"/>
          </a:xfr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332DB1-0ABF-F4EE-11BF-C9F4D595F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86" t="19518" r="19566" b="44540"/>
          <a:stretch/>
        </p:blipFill>
        <p:spPr>
          <a:xfrm>
            <a:off x="1943501" y="1258956"/>
            <a:ext cx="8304998" cy="39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6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otographer Studio Vector - Download Free Vectors, Clipart Graphics &amp;  Vector Art">
            <a:extLst>
              <a:ext uri="{FF2B5EF4-FFF2-40B4-BE49-F238E27FC236}">
                <a16:creationId xmlns:a16="http://schemas.microsoft.com/office/drawing/2014/main" id="{0265C529-6E2D-4E0B-A5F8-437B4228B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r="-1" b="8336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4 Redondear rectángulo de esquina del mismo lado">
            <a:extLst>
              <a:ext uri="{FF2B5EF4-FFF2-40B4-BE49-F238E27FC236}">
                <a16:creationId xmlns:a16="http://schemas.microsoft.com/office/drawing/2014/main" id="{3FA13CF0-2517-4816-BB89-300525ECA5E3}"/>
              </a:ext>
            </a:extLst>
          </p:cNvPr>
          <p:cNvSpPr/>
          <p:nvPr/>
        </p:nvSpPr>
        <p:spPr>
          <a:xfrm rot="16200000">
            <a:off x="8759533" y="806894"/>
            <a:ext cx="864096" cy="33123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1137D5-071E-464E-8E16-1D01D763B40A}"/>
              </a:ext>
            </a:extLst>
          </p:cNvPr>
          <p:cNvSpPr/>
          <p:nvPr/>
        </p:nvSpPr>
        <p:spPr>
          <a:xfrm>
            <a:off x="9041760" y="2059289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Afsaneh Font" panose="02000700000000000000" pitchFamily="2" charset="-78"/>
                <a:ea typeface="+mn-ea"/>
                <a:cs typeface="Afsaneh Font" panose="02000700000000000000" pitchFamily="2" charset="-78"/>
              </a:rPr>
              <a:t>88</a:t>
            </a:r>
            <a:endParaRPr kumimoji="0" lang="en-US" sz="4800" b="1" i="0" u="none" strike="noStrike" kern="1200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Afsaneh Font" panose="02000700000000000000" pitchFamily="2" charset="-78"/>
              <a:ea typeface="+mn-ea"/>
              <a:cs typeface="Afsaneh Font" panose="02000700000000000000" pitchFamily="2" charset="-78"/>
            </a:endParaRPr>
          </a:p>
        </p:txBody>
      </p:sp>
      <p:sp>
        <p:nvSpPr>
          <p:cNvPr id="19" name="3 Redondear rectángulo de esquina del mismo lado">
            <a:extLst>
              <a:ext uri="{FF2B5EF4-FFF2-40B4-BE49-F238E27FC236}">
                <a16:creationId xmlns:a16="http://schemas.microsoft.com/office/drawing/2014/main" id="{BAE3CC6A-A1E1-459F-97A4-193CF379FCF7}"/>
              </a:ext>
            </a:extLst>
          </p:cNvPr>
          <p:cNvSpPr/>
          <p:nvPr/>
        </p:nvSpPr>
        <p:spPr>
          <a:xfrm rot="16200000">
            <a:off x="8759533" y="1923286"/>
            <a:ext cx="864096" cy="3312368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C7D1D0-A25E-4E66-BCE5-57E9C56683AD}"/>
              </a:ext>
            </a:extLst>
          </p:cNvPr>
          <p:cNvSpPr/>
          <p:nvPr/>
        </p:nvSpPr>
        <p:spPr>
          <a:xfrm>
            <a:off x="8868635" y="3234774"/>
            <a:ext cx="12234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Afsaneh Font" panose="02000700000000000000" pitchFamily="2" charset="-78"/>
                <a:ea typeface="+mn-ea"/>
                <a:cs typeface="Afsaneh Font" panose="02000700000000000000" pitchFamily="2" charset="-78"/>
              </a:rPr>
              <a:t>968</a:t>
            </a:r>
            <a:endParaRPr kumimoji="0" lang="en-US" sz="4800" b="1" i="0" u="none" strike="noStrike" kern="1200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Afsaneh Font" panose="02000700000000000000" pitchFamily="2" charset="-78"/>
              <a:ea typeface="+mn-ea"/>
              <a:cs typeface="Afsaneh Font" panose="02000700000000000000" pitchFamily="2" charset="-78"/>
            </a:endParaRPr>
          </a:p>
        </p:txBody>
      </p:sp>
      <p:sp>
        <p:nvSpPr>
          <p:cNvPr id="21" name="5 Redondear rectángulo de esquina del mismo lado">
            <a:extLst>
              <a:ext uri="{FF2B5EF4-FFF2-40B4-BE49-F238E27FC236}">
                <a16:creationId xmlns:a16="http://schemas.microsoft.com/office/drawing/2014/main" id="{FFFCB943-0B56-4B37-A3B0-D8EBB585F028}"/>
              </a:ext>
            </a:extLst>
          </p:cNvPr>
          <p:cNvSpPr/>
          <p:nvPr/>
        </p:nvSpPr>
        <p:spPr>
          <a:xfrm rot="16200000">
            <a:off x="8759533" y="3059512"/>
            <a:ext cx="864096" cy="3312368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B518F8-87CC-4507-BB15-F7DFEE57475F}"/>
              </a:ext>
            </a:extLst>
          </p:cNvPr>
          <p:cNvSpPr/>
          <p:nvPr/>
        </p:nvSpPr>
        <p:spPr>
          <a:xfrm>
            <a:off x="9011054" y="4337900"/>
            <a:ext cx="877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Afsaneh Font" panose="02000700000000000000" pitchFamily="2" charset="-78"/>
                <a:ea typeface="+mn-ea"/>
                <a:cs typeface="Afsaneh Font" panose="02000700000000000000" pitchFamily="2" charset="-78"/>
              </a:rPr>
              <a:t>66</a:t>
            </a:r>
            <a:endParaRPr kumimoji="0" lang="en-US" sz="4800" b="1" i="0" u="none" strike="noStrike" kern="1200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Afsaneh Font" panose="02000700000000000000" pitchFamily="2" charset="-78"/>
              <a:ea typeface="+mn-ea"/>
              <a:cs typeface="Afsaneh Font" panose="02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AE356B-6E2C-40CC-AF81-A2D949DB9D44}"/>
              </a:ext>
            </a:extLst>
          </p:cNvPr>
          <p:cNvSpPr/>
          <p:nvPr/>
        </p:nvSpPr>
        <p:spPr>
          <a:xfrm>
            <a:off x="4278576" y="3639844"/>
            <a:ext cx="3435658" cy="19708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CA5442-9EB9-478E-A388-59CE6FE82405}"/>
              </a:ext>
            </a:extLst>
          </p:cNvPr>
          <p:cNvSpPr/>
          <p:nvPr/>
        </p:nvSpPr>
        <p:spPr>
          <a:xfrm>
            <a:off x="3658336" y="736869"/>
            <a:ext cx="48302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الناتج: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44 × 22 =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9E6084-F9EB-4A0D-AB8C-E683514438EF}"/>
              </a:ext>
            </a:extLst>
          </p:cNvPr>
          <p:cNvGrpSpPr/>
          <p:nvPr/>
        </p:nvGrpSpPr>
        <p:grpSpPr>
          <a:xfrm>
            <a:off x="3931968" y="2918262"/>
            <a:ext cx="4210050" cy="2806700"/>
            <a:chOff x="3891380" y="2908016"/>
            <a:chExt cx="4210050" cy="2806700"/>
          </a:xfrm>
        </p:grpSpPr>
        <p:pic>
          <p:nvPicPr>
            <p:cNvPr id="1032" name="Picture 8" descr="Camera Cartoon png download - 761*582 - Free Transparent Camera png  Download. - CleanPNG / KissPNG">
              <a:extLst>
                <a:ext uri="{FF2B5EF4-FFF2-40B4-BE49-F238E27FC236}">
                  <a16:creationId xmlns:a16="http://schemas.microsoft.com/office/drawing/2014/main" id="{7D711860-268F-4773-83A6-28113271A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67" b="94000" l="10000" r="90000">
                          <a14:foregroundMark x1="10889" y1="29833" x2="70222" y2="57667"/>
                          <a14:foregroundMark x1="70222" y1="57667" x2="85778" y2="84000"/>
                          <a14:foregroundMark x1="85778" y1="84000" x2="60667" y2="90833"/>
                          <a14:foregroundMark x1="60667" y1="90833" x2="48333" y2="90833"/>
                          <a14:foregroundMark x1="48333" y1="90833" x2="37222" y2="95333"/>
                          <a14:foregroundMark x1="37222" y1="95333" x2="13444" y2="90833"/>
                          <a14:foregroundMark x1="13444" y1="90833" x2="13222" y2="65167"/>
                          <a14:foregroundMark x1="13222" y1="65167" x2="27000" y2="44167"/>
                          <a14:foregroundMark x1="27000" y1="44167" x2="32444" y2="59167"/>
                          <a14:foregroundMark x1="32444" y1="59167" x2="41778" y2="72167"/>
                          <a14:foregroundMark x1="41778" y1="72167" x2="54667" y2="58167"/>
                          <a14:foregroundMark x1="54667" y1="58167" x2="78778" y2="65000"/>
                          <a14:foregroundMark x1="78778" y1="65000" x2="86111" y2="41833"/>
                          <a14:foregroundMark x1="86111" y1="41833" x2="76111" y2="33333"/>
                          <a14:foregroundMark x1="76111" y1="33333" x2="37889" y2="34500"/>
                          <a14:foregroundMark x1="37889" y1="34500" x2="33222" y2="37167"/>
                          <a14:foregroundMark x1="49281" y1="21656" x2="49778" y2="23833"/>
                          <a14:foregroundMark x1="49778" y1="23833" x2="74889" y2="27667"/>
                          <a14:foregroundMark x1="74889" y1="27667" x2="80889" y2="33333"/>
                          <a14:foregroundMark x1="85556" y1="27667" x2="85556" y2="43167"/>
                          <a14:foregroundMark x1="89556" y1="27000" x2="89333" y2="44167"/>
                          <a14:foregroundMark x1="89333" y1="44167" x2="88889" y2="45667"/>
                          <a14:foregroundMark x1="80222" y1="40000" x2="59556" y2="38667"/>
                          <a14:foregroundMark x1="54111" y1="27333" x2="17000" y2="33667"/>
                          <a14:foregroundMark x1="16778" y1="31167" x2="13222" y2="41167"/>
                          <a14:foregroundMark x1="11556" y1="89667" x2="18222" y2="94000"/>
                          <a14:foregroundMark x1="88111" y1="91833" x2="69111" y2="92500"/>
                          <a14:foregroundMark x1="43000" y1="23167" x2="43000" y2="23167"/>
                          <a14:backgroundMark x1="40333" y1="6833" x2="51111" y2="7833"/>
                          <a14:backgroundMark x1="34000" y1="8667" x2="55000" y2="12167"/>
                          <a14:backgroundMark x1="37889" y1="14000" x2="59889" y2="10500"/>
                          <a14:backgroundMark x1="39556" y1="16167" x2="52889" y2="16500"/>
                          <a14:backgroundMark x1="47556" y1="17333" x2="43444" y2="17667"/>
                          <a14:backgroundMark x1="43444" y1="18667" x2="51889" y2="1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380" y="2908016"/>
              <a:ext cx="4210050" cy="280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C9BEFCA-885C-4B04-BCDF-A916A69548B8}"/>
                </a:ext>
              </a:extLst>
            </p:cNvPr>
            <p:cNvSpPr/>
            <p:nvPr/>
          </p:nvSpPr>
          <p:spPr>
            <a:xfrm>
              <a:off x="6835098" y="3688080"/>
              <a:ext cx="526511" cy="35272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Sound Effect - Camera shutter">
            <a:hlinkClick r:id="" action="ppaction://media"/>
            <a:extLst>
              <a:ext uri="{FF2B5EF4-FFF2-40B4-BE49-F238E27FC236}">
                <a16:creationId xmlns:a16="http://schemas.microsoft.com/office/drawing/2014/main" id="{61630B8C-BB6D-4AEE-8017-77F872391C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2251" y="2281827"/>
            <a:ext cx="487363" cy="487363"/>
          </a:xfrm>
          <a:prstGeom prst="rect">
            <a:avLst/>
          </a:prstGeom>
        </p:spPr>
      </p:pic>
      <p:sp>
        <p:nvSpPr>
          <p:cNvPr id="15" name="Arrow: Right 14">
            <a:hlinkClick r:id="rId11" action="ppaction://hlinksldjump"/>
            <a:extLst>
              <a:ext uri="{FF2B5EF4-FFF2-40B4-BE49-F238E27FC236}">
                <a16:creationId xmlns:a16="http://schemas.microsoft.com/office/drawing/2014/main" id="{DF773620-C1A8-4E72-B651-11B583F05AE5}"/>
              </a:ext>
            </a:extLst>
          </p:cNvPr>
          <p:cNvSpPr/>
          <p:nvPr/>
        </p:nvSpPr>
        <p:spPr>
          <a:xfrm>
            <a:off x="1274617" y="515697"/>
            <a:ext cx="1385455" cy="634231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5B6085-68D5-4600-A789-987CE9C68E9A}"/>
              </a:ext>
            </a:extLst>
          </p:cNvPr>
          <p:cNvSpPr/>
          <p:nvPr/>
        </p:nvSpPr>
        <p:spPr>
          <a:xfrm>
            <a:off x="49029" y="6519373"/>
            <a:ext cx="22461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اعداد المعلمة: أمل السنان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9176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0091 -0.27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379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8" grpId="0"/>
      <p:bldP spid="18" grpId="1"/>
      <p:bldP spid="19" grpId="0" animBg="1"/>
      <p:bldP spid="20" grpId="0"/>
      <p:bldP spid="20" grpId="1"/>
      <p:bldP spid="21" grpId="0" animBg="1"/>
      <p:bldP spid="21" grpId="1" animBg="1"/>
      <p:bldP spid="22" grpId="0"/>
      <p:bldP spid="22" grpId="1"/>
      <p:bldP spid="4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otographer Studio Vector - Download Free Vectors, Clipart Graphics &amp;  Vector Art">
            <a:extLst>
              <a:ext uri="{FF2B5EF4-FFF2-40B4-BE49-F238E27FC236}">
                <a16:creationId xmlns:a16="http://schemas.microsoft.com/office/drawing/2014/main" id="{0265C529-6E2D-4E0B-A5F8-437B4228B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r="-1" b="8336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ound Effect - Camera shutter">
            <a:hlinkClick r:id="" action="ppaction://media"/>
            <a:extLst>
              <a:ext uri="{FF2B5EF4-FFF2-40B4-BE49-F238E27FC236}">
                <a16:creationId xmlns:a16="http://schemas.microsoft.com/office/drawing/2014/main" id="{61630B8C-BB6D-4AEE-8017-77F872391C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2251" y="2281827"/>
            <a:ext cx="487363" cy="487363"/>
          </a:xfrm>
          <a:prstGeom prst="rect">
            <a:avLst/>
          </a:prstGeom>
        </p:spPr>
      </p:pic>
      <p:sp>
        <p:nvSpPr>
          <p:cNvPr id="15" name="Arrow: Right 14">
            <a:hlinkClick r:id="rId9" action="ppaction://hlinksldjump"/>
            <a:extLst>
              <a:ext uri="{FF2B5EF4-FFF2-40B4-BE49-F238E27FC236}">
                <a16:creationId xmlns:a16="http://schemas.microsoft.com/office/drawing/2014/main" id="{DF773620-C1A8-4E72-B651-11B583F05AE5}"/>
              </a:ext>
            </a:extLst>
          </p:cNvPr>
          <p:cNvSpPr/>
          <p:nvPr/>
        </p:nvSpPr>
        <p:spPr>
          <a:xfrm>
            <a:off x="1274617" y="515697"/>
            <a:ext cx="1385455" cy="634231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3 Redondear rectángulo de esquina del mismo lado">
            <a:extLst>
              <a:ext uri="{FF2B5EF4-FFF2-40B4-BE49-F238E27FC236}">
                <a16:creationId xmlns:a16="http://schemas.microsoft.com/office/drawing/2014/main" id="{51261689-0D85-4D9F-B49C-C8EA5BEF0561}"/>
              </a:ext>
            </a:extLst>
          </p:cNvPr>
          <p:cNvSpPr/>
          <p:nvPr/>
        </p:nvSpPr>
        <p:spPr>
          <a:xfrm rot="16200000">
            <a:off x="8821178" y="1886984"/>
            <a:ext cx="864096" cy="3435658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4 Redondear rectángulo de esquina del mismo lado">
            <a:extLst>
              <a:ext uri="{FF2B5EF4-FFF2-40B4-BE49-F238E27FC236}">
                <a16:creationId xmlns:a16="http://schemas.microsoft.com/office/drawing/2014/main" id="{835E7353-B42A-4581-8184-62C8C3ACEF27}"/>
              </a:ext>
            </a:extLst>
          </p:cNvPr>
          <p:cNvSpPr/>
          <p:nvPr/>
        </p:nvSpPr>
        <p:spPr>
          <a:xfrm rot="16200000">
            <a:off x="8817899" y="765841"/>
            <a:ext cx="864096" cy="3419872"/>
          </a:xfrm>
          <a:prstGeom prst="roundRect">
            <a:avLst/>
          </a:prstGeom>
          <a:solidFill>
            <a:srgbClr val="DC0EA6"/>
          </a:solidFill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5 Redondear rectángulo de esquina del mismo lado">
            <a:extLst>
              <a:ext uri="{FF2B5EF4-FFF2-40B4-BE49-F238E27FC236}">
                <a16:creationId xmlns:a16="http://schemas.microsoft.com/office/drawing/2014/main" id="{D7535F28-179E-4E20-843C-3CA52170352C}"/>
              </a:ext>
            </a:extLst>
          </p:cNvPr>
          <p:cNvSpPr/>
          <p:nvPr/>
        </p:nvSpPr>
        <p:spPr>
          <a:xfrm rot="16200000">
            <a:off x="8883980" y="3016097"/>
            <a:ext cx="864096" cy="3456384"/>
          </a:xfrm>
          <a:prstGeom prst="roundRect">
            <a:avLst/>
          </a:prstGeom>
          <a:ln>
            <a:noFill/>
          </a:ln>
          <a:effectLst>
            <a:outerShdw blurRad="190500" dist="20000" dir="5400000" rotWithShape="0">
              <a:srgbClr val="000000">
                <a:alpha val="5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834E5-57A5-428C-8394-7BF2614F2E12}"/>
              </a:ext>
            </a:extLst>
          </p:cNvPr>
          <p:cNvSpPr/>
          <p:nvPr/>
        </p:nvSpPr>
        <p:spPr>
          <a:xfrm>
            <a:off x="8433413" y="3205864"/>
            <a:ext cx="17652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Afsaneh Font" panose="02000700000000000000" pitchFamily="2" charset="-78"/>
                <a:ea typeface="+mn-ea"/>
                <a:cs typeface="Afsaneh Font" panose="02000700000000000000" pitchFamily="2" charset="-78"/>
              </a:rPr>
              <a:t>12,56</a:t>
            </a:r>
            <a:endParaRPr kumimoji="0" lang="en-US" sz="4800" b="1" i="0" u="none" strike="noStrike" kern="1200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Afsaneh Font" panose="02000700000000000000" pitchFamily="2" charset="-78"/>
              <a:ea typeface="+mn-ea"/>
              <a:cs typeface="Afsaneh Font" panose="020007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BF2AD1-95F2-440D-A93C-8A5FD5CA2DFC}"/>
              </a:ext>
            </a:extLst>
          </p:cNvPr>
          <p:cNvSpPr/>
          <p:nvPr/>
        </p:nvSpPr>
        <p:spPr>
          <a:xfrm>
            <a:off x="8606538" y="2059750"/>
            <a:ext cx="14189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Afsaneh Font" panose="02000700000000000000" pitchFamily="2" charset="-78"/>
                <a:ea typeface="+mn-ea"/>
                <a:cs typeface="Afsaneh Font" panose="02000700000000000000" pitchFamily="2" charset="-78"/>
              </a:rPr>
              <a:t>7,48</a:t>
            </a:r>
            <a:endParaRPr kumimoji="0" lang="en-US" sz="4800" b="1" i="0" u="none" strike="noStrike" kern="1200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Afsaneh Font" panose="02000700000000000000" pitchFamily="2" charset="-78"/>
              <a:ea typeface="+mn-ea"/>
              <a:cs typeface="Afsaneh Font" panose="020007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B99748-E7EE-4400-80E5-743A249F9EFF}"/>
              </a:ext>
            </a:extLst>
          </p:cNvPr>
          <p:cNvSpPr/>
          <p:nvPr/>
        </p:nvSpPr>
        <p:spPr>
          <a:xfrm>
            <a:off x="8606538" y="4328789"/>
            <a:ext cx="15696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Afsaneh Font" panose="02000700000000000000" pitchFamily="2" charset="-78"/>
                <a:ea typeface="+mn-ea"/>
                <a:cs typeface="Afsaneh Font" panose="02000700000000000000" pitchFamily="2" charset="-78"/>
              </a:rPr>
              <a:t>1256</a:t>
            </a:r>
            <a:endParaRPr kumimoji="0" lang="en-US" sz="4800" b="1" i="0" u="none" strike="noStrike" kern="1200" cap="none" spc="0" normalizeH="0" baseline="0" noProof="0" dirty="0">
              <a:ln/>
              <a:solidFill>
                <a:sysClr val="windowText" lastClr="000000"/>
              </a:solidFill>
              <a:effectLst/>
              <a:uLnTx/>
              <a:uFillTx/>
              <a:latin typeface="Afsaneh Font" panose="02000700000000000000" pitchFamily="2" charset="-78"/>
              <a:ea typeface="+mn-ea"/>
              <a:cs typeface="Afsaneh Font" panose="02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AE356B-6E2C-40CC-AF81-A2D949DB9D44}"/>
              </a:ext>
            </a:extLst>
          </p:cNvPr>
          <p:cNvSpPr/>
          <p:nvPr/>
        </p:nvSpPr>
        <p:spPr>
          <a:xfrm>
            <a:off x="4278576" y="3639844"/>
            <a:ext cx="3435658" cy="19708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CA5442-9EB9-478E-A388-59CE6FE82405}"/>
              </a:ext>
            </a:extLst>
          </p:cNvPr>
          <p:cNvSpPr/>
          <p:nvPr/>
        </p:nvSpPr>
        <p:spPr>
          <a:xfrm>
            <a:off x="3664227" y="832812"/>
            <a:ext cx="48772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الناتج: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× 3,14 =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9E6084-F9EB-4A0D-AB8C-E683514438EF}"/>
              </a:ext>
            </a:extLst>
          </p:cNvPr>
          <p:cNvGrpSpPr/>
          <p:nvPr/>
        </p:nvGrpSpPr>
        <p:grpSpPr>
          <a:xfrm>
            <a:off x="3883159" y="2907825"/>
            <a:ext cx="4210050" cy="2806700"/>
            <a:chOff x="3891380" y="2908016"/>
            <a:chExt cx="4210050" cy="2806700"/>
          </a:xfrm>
        </p:grpSpPr>
        <p:pic>
          <p:nvPicPr>
            <p:cNvPr id="1032" name="Picture 8" descr="Camera Cartoon png download - 761*582 - Free Transparent Camera png  Download. - CleanPNG / KissPNG">
              <a:extLst>
                <a:ext uri="{FF2B5EF4-FFF2-40B4-BE49-F238E27FC236}">
                  <a16:creationId xmlns:a16="http://schemas.microsoft.com/office/drawing/2014/main" id="{7D711860-268F-4773-83A6-28113271A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667" b="94000" l="10000" r="90000">
                          <a14:foregroundMark x1="10889" y1="29833" x2="70222" y2="57667"/>
                          <a14:foregroundMark x1="70222" y1="57667" x2="85778" y2="84000"/>
                          <a14:foregroundMark x1="85778" y1="84000" x2="60667" y2="90833"/>
                          <a14:foregroundMark x1="60667" y1="90833" x2="48333" y2="90833"/>
                          <a14:foregroundMark x1="48333" y1="90833" x2="37222" y2="95333"/>
                          <a14:foregroundMark x1="37222" y1="95333" x2="13444" y2="90833"/>
                          <a14:foregroundMark x1="13444" y1="90833" x2="13222" y2="65167"/>
                          <a14:foregroundMark x1="13222" y1="65167" x2="27000" y2="44167"/>
                          <a14:foregroundMark x1="27000" y1="44167" x2="32444" y2="59167"/>
                          <a14:foregroundMark x1="32444" y1="59167" x2="41778" y2="72167"/>
                          <a14:foregroundMark x1="41778" y1="72167" x2="54667" y2="58167"/>
                          <a14:foregroundMark x1="54667" y1="58167" x2="78778" y2="65000"/>
                          <a14:foregroundMark x1="78778" y1="65000" x2="86111" y2="41833"/>
                          <a14:foregroundMark x1="86111" y1="41833" x2="76111" y2="33333"/>
                          <a14:foregroundMark x1="76111" y1="33333" x2="37889" y2="34500"/>
                          <a14:foregroundMark x1="37889" y1="34500" x2="33222" y2="37167"/>
                          <a14:foregroundMark x1="49281" y1="21656" x2="49778" y2="23833"/>
                          <a14:foregroundMark x1="49778" y1="23833" x2="74889" y2="27667"/>
                          <a14:foregroundMark x1="74889" y1="27667" x2="80889" y2="33333"/>
                          <a14:foregroundMark x1="85556" y1="27667" x2="85556" y2="43167"/>
                          <a14:foregroundMark x1="89556" y1="27000" x2="89333" y2="44167"/>
                          <a14:foregroundMark x1="89333" y1="44167" x2="88889" y2="45667"/>
                          <a14:foregroundMark x1="80222" y1="40000" x2="59556" y2="38667"/>
                          <a14:foregroundMark x1="54111" y1="27333" x2="17000" y2="33667"/>
                          <a14:foregroundMark x1="16778" y1="31167" x2="13222" y2="41167"/>
                          <a14:foregroundMark x1="11556" y1="89667" x2="18222" y2="94000"/>
                          <a14:foregroundMark x1="88111" y1="91833" x2="69111" y2="92500"/>
                          <a14:foregroundMark x1="43000" y1="23167" x2="43000" y2="23167"/>
                          <a14:backgroundMark x1="40333" y1="6833" x2="51111" y2="7833"/>
                          <a14:backgroundMark x1="34000" y1="8667" x2="55000" y2="12167"/>
                          <a14:backgroundMark x1="37889" y1="14000" x2="59889" y2="10500"/>
                          <a14:backgroundMark x1="39556" y1="16167" x2="52889" y2="16500"/>
                          <a14:backgroundMark x1="47556" y1="17333" x2="43444" y2="17667"/>
                          <a14:backgroundMark x1="43444" y1="18667" x2="51889" y2="1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380" y="2908016"/>
              <a:ext cx="4210050" cy="280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C9BEFCA-885C-4B04-BCDF-A916A69548B8}"/>
                </a:ext>
              </a:extLst>
            </p:cNvPr>
            <p:cNvSpPr/>
            <p:nvPr/>
          </p:nvSpPr>
          <p:spPr>
            <a:xfrm>
              <a:off x="6835098" y="3688080"/>
              <a:ext cx="526511" cy="35272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72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0091 -0.27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379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/>
      <p:bldP spid="26" grpId="1"/>
      <p:bldP spid="27" grpId="0"/>
      <p:bldP spid="27" grpId="1"/>
      <p:bldP spid="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872E468F-49D2-6DFD-4F58-C453C6197B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35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3502" b="13502"/>
          <a:stretch>
            <a:fillRect/>
          </a:stretch>
        </p:blipFill>
        <p:spPr>
          <a:xfrm>
            <a:off x="0" y="484632"/>
            <a:ext cx="12192000" cy="5907024"/>
          </a:xfr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43997D-AF9E-93CA-25F9-99D8E3A27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58" t="19030" r="13807" b="36610"/>
          <a:stretch/>
        </p:blipFill>
        <p:spPr>
          <a:xfrm>
            <a:off x="1735281" y="1925781"/>
            <a:ext cx="8721437" cy="30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1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>
            <a:extLst>
              <a:ext uri="{FF2B5EF4-FFF2-40B4-BE49-F238E27FC236}">
                <a16:creationId xmlns:a16="http://schemas.microsoft.com/office/drawing/2014/main" id="{826EAEBB-089D-4FB8-81EB-2B6F8AD7C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1268414"/>
            <a:ext cx="7165975" cy="3024187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ar-KW" altLang="ar-KW" sz="1800">
              <a:solidFill>
                <a:srgbClr val="000000"/>
              </a:solidFill>
            </a:endParaRPr>
          </a:p>
        </p:txBody>
      </p:sp>
      <p:grpSp>
        <p:nvGrpSpPr>
          <p:cNvPr id="79879" name="Group 7">
            <a:extLst>
              <a:ext uri="{FF2B5EF4-FFF2-40B4-BE49-F238E27FC236}">
                <a16:creationId xmlns:a16="http://schemas.microsoft.com/office/drawing/2014/main" id="{B09EB5AA-11C6-4961-8E2D-204CC0B8A7EA}"/>
              </a:ext>
            </a:extLst>
          </p:cNvPr>
          <p:cNvGrpSpPr>
            <a:grpSpLocks/>
          </p:cNvGrpSpPr>
          <p:nvPr/>
        </p:nvGrpSpPr>
        <p:grpSpPr bwMode="auto">
          <a:xfrm>
            <a:off x="6643688" y="982664"/>
            <a:ext cx="2881312" cy="3654425"/>
            <a:chOff x="3560" y="1917"/>
            <a:chExt cx="1815" cy="2302"/>
          </a:xfrm>
        </p:grpSpPr>
        <p:sp>
          <p:nvSpPr>
            <p:cNvPr id="13447" name="AutoShape 8">
              <a:extLst>
                <a:ext uri="{FF2B5EF4-FFF2-40B4-BE49-F238E27FC236}">
                  <a16:creationId xmlns:a16="http://schemas.microsoft.com/office/drawing/2014/main" id="{FB6805A9-243C-46FC-9417-B0B7D35DE0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8441" flipV="1">
              <a:off x="4014" y="3792"/>
              <a:ext cx="907" cy="318"/>
            </a:xfrm>
            <a:prstGeom prst="flowChartPunchedTap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48" name="Rectangle 9">
              <a:extLst>
                <a:ext uri="{FF2B5EF4-FFF2-40B4-BE49-F238E27FC236}">
                  <a16:creationId xmlns:a16="http://schemas.microsoft.com/office/drawing/2014/main" id="{58066D68-9BE7-4120-AD00-8925B5BA8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115"/>
              <a:ext cx="454" cy="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49" name="AutoShape 10">
              <a:extLst>
                <a:ext uri="{FF2B5EF4-FFF2-40B4-BE49-F238E27FC236}">
                  <a16:creationId xmlns:a16="http://schemas.microsoft.com/office/drawing/2014/main" id="{A637B41B-D83B-4739-A8FF-91A6C77DC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3742" y="2142"/>
              <a:ext cx="1587" cy="1479"/>
            </a:xfrm>
            <a:prstGeom prst="flowChartPunchedTap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50" name="Rectangle 11">
              <a:extLst>
                <a:ext uri="{FF2B5EF4-FFF2-40B4-BE49-F238E27FC236}">
                  <a16:creationId xmlns:a16="http://schemas.microsoft.com/office/drawing/2014/main" id="{35CC5B30-89EC-43B5-8011-AA9544547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160"/>
              <a:ext cx="681" cy="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51" name="Rectangle 12">
              <a:extLst>
                <a:ext uri="{FF2B5EF4-FFF2-40B4-BE49-F238E27FC236}">
                  <a16:creationId xmlns:a16="http://schemas.microsoft.com/office/drawing/2014/main" id="{96397EFF-4146-4768-8423-79ACB3A3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305"/>
              <a:ext cx="1044" cy="16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52" name="Rectangle 13">
              <a:extLst>
                <a:ext uri="{FF2B5EF4-FFF2-40B4-BE49-F238E27FC236}">
                  <a16:creationId xmlns:a16="http://schemas.microsoft.com/office/drawing/2014/main" id="{50256539-A2C1-45AC-A756-070358362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8" y="2278"/>
              <a:ext cx="90" cy="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53" name="Oval 14">
              <a:extLst>
                <a:ext uri="{FF2B5EF4-FFF2-40B4-BE49-F238E27FC236}">
                  <a16:creationId xmlns:a16="http://schemas.microsoft.com/office/drawing/2014/main" id="{90577A62-3EC2-4CB0-B539-C536FBED3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111"/>
              <a:ext cx="681" cy="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54" name="Rectangle 15">
              <a:extLst>
                <a:ext uri="{FF2B5EF4-FFF2-40B4-BE49-F238E27FC236}">
                  <a16:creationId xmlns:a16="http://schemas.microsoft.com/office/drawing/2014/main" id="{E349582D-7CC2-45DA-B216-33B2CB2A7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" y="2296"/>
              <a:ext cx="793" cy="18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55" name="Arc 16">
              <a:extLst>
                <a:ext uri="{FF2B5EF4-FFF2-40B4-BE49-F238E27FC236}">
                  <a16:creationId xmlns:a16="http://schemas.microsoft.com/office/drawing/2014/main" id="{4AEEFA9D-EE4D-47AF-8506-84C801BE5149}"/>
                </a:ext>
              </a:extLst>
            </p:cNvPr>
            <p:cNvSpPr>
              <a:spLocks/>
            </p:cNvSpPr>
            <p:nvPr/>
          </p:nvSpPr>
          <p:spPr bwMode="auto">
            <a:xfrm rot="6159998">
              <a:off x="4594" y="1564"/>
              <a:ext cx="425" cy="1131"/>
            </a:xfrm>
            <a:custGeom>
              <a:avLst/>
              <a:gdLst>
                <a:gd name="T0" fmla="*/ 0 w 20709"/>
                <a:gd name="T1" fmla="*/ 0 h 19034"/>
                <a:gd name="T2" fmla="*/ 0 w 20709"/>
                <a:gd name="T3" fmla="*/ 0 h 19034"/>
                <a:gd name="T4" fmla="*/ 0 w 20709"/>
                <a:gd name="T5" fmla="*/ 0 h 190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709" h="19034" fill="none" extrusionOk="0">
                  <a:moveTo>
                    <a:pt x="10211" y="-1"/>
                  </a:moveTo>
                  <a:cubicBezTo>
                    <a:pt x="15290" y="2725"/>
                    <a:pt x="19070" y="7367"/>
                    <a:pt x="20709" y="12894"/>
                  </a:cubicBezTo>
                </a:path>
                <a:path w="20709" h="19034" stroke="0" extrusionOk="0">
                  <a:moveTo>
                    <a:pt x="10211" y="-1"/>
                  </a:moveTo>
                  <a:cubicBezTo>
                    <a:pt x="15290" y="2725"/>
                    <a:pt x="19070" y="7367"/>
                    <a:pt x="20709" y="12894"/>
                  </a:cubicBezTo>
                  <a:lnTo>
                    <a:pt x="0" y="19034"/>
                  </a:lnTo>
                  <a:lnTo>
                    <a:pt x="10211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56" name="Line 17">
              <a:extLst>
                <a:ext uri="{FF2B5EF4-FFF2-40B4-BE49-F238E27FC236}">
                  <a16:creationId xmlns:a16="http://schemas.microsoft.com/office/drawing/2014/main" id="{95BCF445-3751-4686-AA9C-5F4B89C6C2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99333" flipH="1">
              <a:off x="3560" y="2115"/>
              <a:ext cx="0" cy="18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57" name="Line 18">
              <a:extLst>
                <a:ext uri="{FF2B5EF4-FFF2-40B4-BE49-F238E27FC236}">
                  <a16:creationId xmlns:a16="http://schemas.microsoft.com/office/drawing/2014/main" id="{F63515B2-452C-4DEB-A895-99B2322533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99333" flipH="1">
              <a:off x="5352" y="2246"/>
              <a:ext cx="0" cy="18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58" name="Arc 19">
              <a:extLst>
                <a:ext uri="{FF2B5EF4-FFF2-40B4-BE49-F238E27FC236}">
                  <a16:creationId xmlns:a16="http://schemas.microsoft.com/office/drawing/2014/main" id="{AD173805-2FB9-4F90-9607-836FB852103B}"/>
                </a:ext>
              </a:extLst>
            </p:cNvPr>
            <p:cNvSpPr>
              <a:spLocks/>
            </p:cNvSpPr>
            <p:nvPr/>
          </p:nvSpPr>
          <p:spPr bwMode="auto">
            <a:xfrm rot="6159998">
              <a:off x="4597" y="3441"/>
              <a:ext cx="425" cy="1131"/>
            </a:xfrm>
            <a:custGeom>
              <a:avLst/>
              <a:gdLst>
                <a:gd name="T0" fmla="*/ 0 w 20709"/>
                <a:gd name="T1" fmla="*/ 0 h 19034"/>
                <a:gd name="T2" fmla="*/ 0 w 20709"/>
                <a:gd name="T3" fmla="*/ 0 h 19034"/>
                <a:gd name="T4" fmla="*/ 0 w 20709"/>
                <a:gd name="T5" fmla="*/ 0 h 190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709" h="19034" fill="none" extrusionOk="0">
                  <a:moveTo>
                    <a:pt x="10211" y="-1"/>
                  </a:moveTo>
                  <a:cubicBezTo>
                    <a:pt x="15290" y="2725"/>
                    <a:pt x="19070" y="7367"/>
                    <a:pt x="20709" y="12894"/>
                  </a:cubicBezTo>
                </a:path>
                <a:path w="20709" h="19034" stroke="0" extrusionOk="0">
                  <a:moveTo>
                    <a:pt x="10211" y="-1"/>
                  </a:moveTo>
                  <a:cubicBezTo>
                    <a:pt x="15290" y="2725"/>
                    <a:pt x="19070" y="7367"/>
                    <a:pt x="20709" y="12894"/>
                  </a:cubicBezTo>
                  <a:lnTo>
                    <a:pt x="0" y="19034"/>
                  </a:lnTo>
                  <a:lnTo>
                    <a:pt x="10211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59" name="Arc 20">
              <a:extLst>
                <a:ext uri="{FF2B5EF4-FFF2-40B4-BE49-F238E27FC236}">
                  <a16:creationId xmlns:a16="http://schemas.microsoft.com/office/drawing/2014/main" id="{0462615A-265F-4923-A317-B278B854F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114"/>
              <a:ext cx="998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60" name="Arc 21">
              <a:extLst>
                <a:ext uri="{FF2B5EF4-FFF2-40B4-BE49-F238E27FC236}">
                  <a16:creationId xmlns:a16="http://schemas.microsoft.com/office/drawing/2014/main" id="{21B0F79D-E12C-4909-B381-D920464B7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983"/>
              <a:ext cx="998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929" name="Group 57">
            <a:extLst>
              <a:ext uri="{FF2B5EF4-FFF2-40B4-BE49-F238E27FC236}">
                <a16:creationId xmlns:a16="http://schemas.microsoft.com/office/drawing/2014/main" id="{DCAE5198-6DD8-4D8A-95A5-7E737E92BB1C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1214438"/>
            <a:ext cx="2647950" cy="3903662"/>
            <a:chOff x="4070" y="1988"/>
            <a:chExt cx="1668" cy="2459"/>
          </a:xfrm>
        </p:grpSpPr>
        <p:grpSp>
          <p:nvGrpSpPr>
            <p:cNvPr id="13428" name="Group 58">
              <a:extLst>
                <a:ext uri="{FF2B5EF4-FFF2-40B4-BE49-F238E27FC236}">
                  <a16:creationId xmlns:a16="http://schemas.microsoft.com/office/drawing/2014/main" id="{C8C2FF6D-8A10-4467-9D04-C59277BCC0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6" y="2018"/>
              <a:ext cx="852" cy="2319"/>
              <a:chOff x="4886" y="2018"/>
              <a:chExt cx="852" cy="2319"/>
            </a:xfrm>
          </p:grpSpPr>
          <p:sp>
            <p:nvSpPr>
              <p:cNvPr id="13440" name="AutoShape 59">
                <a:extLst>
                  <a:ext uri="{FF2B5EF4-FFF2-40B4-BE49-F238E27FC236}">
                    <a16:creationId xmlns:a16="http://schemas.microsoft.com/office/drawing/2014/main" id="{19BB41F2-9682-471F-A74B-829FA1E73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8" y="2333"/>
                <a:ext cx="408" cy="13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41" name="Rectangle 60">
                <a:extLst>
                  <a:ext uri="{FF2B5EF4-FFF2-40B4-BE49-F238E27FC236}">
                    <a16:creationId xmlns:a16="http://schemas.microsoft.com/office/drawing/2014/main" id="{CFDF0211-0D34-4362-91EE-6972E82AE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2432"/>
                <a:ext cx="635" cy="18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42" name="Oval 61">
                <a:extLst>
                  <a:ext uri="{FF2B5EF4-FFF2-40B4-BE49-F238E27FC236}">
                    <a16:creationId xmlns:a16="http://schemas.microsoft.com/office/drawing/2014/main" id="{C8705A4D-4887-4BEA-8B6B-1E908E4AE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4156"/>
                <a:ext cx="590" cy="15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43" name="Arc 62">
                <a:extLst>
                  <a:ext uri="{FF2B5EF4-FFF2-40B4-BE49-F238E27FC236}">
                    <a16:creationId xmlns:a16="http://schemas.microsoft.com/office/drawing/2014/main" id="{288EF9E9-B3AC-4ECB-B859-93627FC5CA09}"/>
                  </a:ext>
                </a:extLst>
              </p:cNvPr>
              <p:cNvSpPr>
                <a:spLocks/>
              </p:cNvSpPr>
              <p:nvPr/>
            </p:nvSpPr>
            <p:spPr bwMode="auto">
              <a:xfrm rot="7338062">
                <a:off x="5098" y="1810"/>
                <a:ext cx="432" cy="848"/>
              </a:xfrm>
              <a:custGeom>
                <a:avLst/>
                <a:gdLst>
                  <a:gd name="T0" fmla="*/ 0 w 20709"/>
                  <a:gd name="T1" fmla="*/ 0 h 20740"/>
                  <a:gd name="T2" fmla="*/ 0 w 20709"/>
                  <a:gd name="T3" fmla="*/ 0 h 20740"/>
                  <a:gd name="T4" fmla="*/ 0 w 20709"/>
                  <a:gd name="T5" fmla="*/ 0 h 207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09" h="20740" fill="none" extrusionOk="0">
                    <a:moveTo>
                      <a:pt x="6035" y="0"/>
                    </a:moveTo>
                    <a:cubicBezTo>
                      <a:pt x="13092" y="2054"/>
                      <a:pt x="18620" y="7554"/>
                      <a:pt x="20709" y="14600"/>
                    </a:cubicBezTo>
                  </a:path>
                  <a:path w="20709" h="20740" stroke="0" extrusionOk="0">
                    <a:moveTo>
                      <a:pt x="6035" y="0"/>
                    </a:moveTo>
                    <a:cubicBezTo>
                      <a:pt x="13092" y="2054"/>
                      <a:pt x="18620" y="7554"/>
                      <a:pt x="20709" y="14600"/>
                    </a:cubicBezTo>
                    <a:lnTo>
                      <a:pt x="0" y="20740"/>
                    </a:lnTo>
                    <a:lnTo>
                      <a:pt x="6035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44" name="Line 63">
                <a:extLst>
                  <a:ext uri="{FF2B5EF4-FFF2-40B4-BE49-F238E27FC236}">
                    <a16:creationId xmlns:a16="http://schemas.microsoft.com/office/drawing/2014/main" id="{87639C25-D02E-4744-A022-57A96F0CE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99333" flipH="1">
                <a:off x="5716" y="2394"/>
                <a:ext cx="0" cy="18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45" name="Arc 64">
                <a:extLst>
                  <a:ext uri="{FF2B5EF4-FFF2-40B4-BE49-F238E27FC236}">
                    <a16:creationId xmlns:a16="http://schemas.microsoft.com/office/drawing/2014/main" id="{E8C076BA-E059-4F2F-A79C-50418DABA65C}"/>
                  </a:ext>
                </a:extLst>
              </p:cNvPr>
              <p:cNvSpPr>
                <a:spLocks/>
              </p:cNvSpPr>
              <p:nvPr/>
            </p:nvSpPr>
            <p:spPr bwMode="auto">
              <a:xfrm rot="7338062">
                <a:off x="5094" y="3697"/>
                <a:ext cx="432" cy="848"/>
              </a:xfrm>
              <a:custGeom>
                <a:avLst/>
                <a:gdLst>
                  <a:gd name="T0" fmla="*/ 0 w 20709"/>
                  <a:gd name="T1" fmla="*/ 0 h 20740"/>
                  <a:gd name="T2" fmla="*/ 0 w 20709"/>
                  <a:gd name="T3" fmla="*/ 0 h 20740"/>
                  <a:gd name="T4" fmla="*/ 0 w 20709"/>
                  <a:gd name="T5" fmla="*/ 0 h 207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09" h="20740" fill="none" extrusionOk="0">
                    <a:moveTo>
                      <a:pt x="6035" y="0"/>
                    </a:moveTo>
                    <a:cubicBezTo>
                      <a:pt x="13092" y="2054"/>
                      <a:pt x="18620" y="7554"/>
                      <a:pt x="20709" y="14600"/>
                    </a:cubicBezTo>
                  </a:path>
                  <a:path w="20709" h="20740" stroke="0" extrusionOk="0">
                    <a:moveTo>
                      <a:pt x="6035" y="0"/>
                    </a:moveTo>
                    <a:cubicBezTo>
                      <a:pt x="13092" y="2054"/>
                      <a:pt x="18620" y="7554"/>
                      <a:pt x="20709" y="14600"/>
                    </a:cubicBezTo>
                    <a:lnTo>
                      <a:pt x="0" y="20740"/>
                    </a:lnTo>
                    <a:lnTo>
                      <a:pt x="6035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46" name="AutoShape 65">
                <a:extLst>
                  <a:ext uri="{FF2B5EF4-FFF2-40B4-BE49-F238E27FC236}">
                    <a16:creationId xmlns:a16="http://schemas.microsoft.com/office/drawing/2014/main" id="{B260F2FE-1E55-459F-9F3E-F8A45A608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529" y="2396"/>
                <a:ext cx="181" cy="91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429" name="Group 66">
              <a:extLst>
                <a:ext uri="{FF2B5EF4-FFF2-40B4-BE49-F238E27FC236}">
                  <a16:creationId xmlns:a16="http://schemas.microsoft.com/office/drawing/2014/main" id="{C26718CB-86FD-4457-87B9-B609AD04AA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0" y="1988"/>
              <a:ext cx="1015" cy="2459"/>
              <a:chOff x="3970" y="1988"/>
              <a:chExt cx="1015" cy="2459"/>
            </a:xfrm>
          </p:grpSpPr>
          <p:sp>
            <p:nvSpPr>
              <p:cNvPr id="13430" name="AutoShape 67">
                <a:extLst>
                  <a:ext uri="{FF2B5EF4-FFF2-40B4-BE49-F238E27FC236}">
                    <a16:creationId xmlns:a16="http://schemas.microsoft.com/office/drawing/2014/main" id="{9A67EF03-ECED-46A2-AA06-7EAB646A8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4377" y="3883"/>
                <a:ext cx="590" cy="318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431" name="Group 68">
                <a:extLst>
                  <a:ext uri="{FF2B5EF4-FFF2-40B4-BE49-F238E27FC236}">
                    <a16:creationId xmlns:a16="http://schemas.microsoft.com/office/drawing/2014/main" id="{BFEF797A-7524-4F56-AE3F-8A3AF0C085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0" y="1988"/>
                <a:ext cx="1015" cy="1950"/>
                <a:chOff x="3969" y="1997"/>
                <a:chExt cx="1015" cy="1950"/>
              </a:xfrm>
            </p:grpSpPr>
            <p:sp>
              <p:nvSpPr>
                <p:cNvPr id="13433" name="AutoShape 69">
                  <a:extLst>
                    <a:ext uri="{FF2B5EF4-FFF2-40B4-BE49-F238E27FC236}">
                      <a16:creationId xmlns:a16="http://schemas.microsoft.com/office/drawing/2014/main" id="{B99B0FBD-3539-4C8C-8BC4-DC3B89042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" y="2051"/>
                  <a:ext cx="363" cy="281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ar-KW" altLang="ar-KW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4" name="AutoShape 70">
                  <a:extLst>
                    <a:ext uri="{FF2B5EF4-FFF2-40B4-BE49-F238E27FC236}">
                      <a16:creationId xmlns:a16="http://schemas.microsoft.com/office/drawing/2014/main" id="{324D5728-295A-4F6C-88E9-2C12D60C78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4251" y="2024"/>
                  <a:ext cx="408" cy="363"/>
                </a:xfrm>
                <a:prstGeom prst="flowChartDocumen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ar-KW" altLang="ar-KW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5" name="AutoShape 71">
                  <a:extLst>
                    <a:ext uri="{FF2B5EF4-FFF2-40B4-BE49-F238E27FC236}">
                      <a16:creationId xmlns:a16="http://schemas.microsoft.com/office/drawing/2014/main" id="{F37A219F-7CD5-4923-95F6-AB2DC137D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241" y="3774"/>
                  <a:ext cx="408" cy="136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ar-KW" altLang="ar-KW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6" name="Rectangle 72">
                  <a:extLst>
                    <a:ext uri="{FF2B5EF4-FFF2-40B4-BE49-F238E27FC236}">
                      <a16:creationId xmlns:a16="http://schemas.microsoft.com/office/drawing/2014/main" id="{B1902D66-420F-40B0-9020-BC036E7CE6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250" y="2314"/>
                  <a:ext cx="717" cy="163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ar-KW" altLang="ar-KW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7" name="Line 73">
                  <a:extLst>
                    <a:ext uri="{FF2B5EF4-FFF2-40B4-BE49-F238E27FC236}">
                      <a16:creationId xmlns:a16="http://schemas.microsoft.com/office/drawing/2014/main" id="{C0ABB6AC-9306-46EF-B8A6-31F46C597A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67" flipH="1" flipV="1">
                  <a:off x="4242" y="2033"/>
                  <a:ext cx="0" cy="18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38" name="AutoShape 74">
                  <a:extLst>
                    <a:ext uri="{FF2B5EF4-FFF2-40B4-BE49-F238E27FC236}">
                      <a16:creationId xmlns:a16="http://schemas.microsoft.com/office/drawing/2014/main" id="{E0663221-02AB-470C-98DD-F3BAF587B5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712" y="3756"/>
                  <a:ext cx="181" cy="91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ar-KW" altLang="ar-KW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39" name="Arc 75">
                  <a:extLst>
                    <a:ext uri="{FF2B5EF4-FFF2-40B4-BE49-F238E27FC236}">
                      <a16:creationId xmlns:a16="http://schemas.microsoft.com/office/drawing/2014/main" id="{D5C1AACD-E4FC-4249-A9AB-52A4C051F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5859116" flipV="1">
                  <a:off x="4188" y="1778"/>
                  <a:ext cx="545" cy="983"/>
                </a:xfrm>
                <a:custGeom>
                  <a:avLst/>
                  <a:gdLst>
                    <a:gd name="T0" fmla="*/ 0 w 20709"/>
                    <a:gd name="T1" fmla="*/ 0 h 20740"/>
                    <a:gd name="T2" fmla="*/ 0 w 20709"/>
                    <a:gd name="T3" fmla="*/ 0 h 20740"/>
                    <a:gd name="T4" fmla="*/ 0 w 20709"/>
                    <a:gd name="T5" fmla="*/ 0 h 2074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709" h="20740" fill="none" extrusionOk="0">
                      <a:moveTo>
                        <a:pt x="6035" y="0"/>
                      </a:moveTo>
                      <a:cubicBezTo>
                        <a:pt x="13092" y="2054"/>
                        <a:pt x="18620" y="7554"/>
                        <a:pt x="20709" y="14600"/>
                      </a:cubicBezTo>
                    </a:path>
                    <a:path w="20709" h="20740" stroke="0" extrusionOk="0">
                      <a:moveTo>
                        <a:pt x="6035" y="0"/>
                      </a:moveTo>
                      <a:cubicBezTo>
                        <a:pt x="13092" y="2054"/>
                        <a:pt x="18620" y="7554"/>
                        <a:pt x="20709" y="14600"/>
                      </a:cubicBezTo>
                      <a:lnTo>
                        <a:pt x="0" y="20740"/>
                      </a:lnTo>
                      <a:lnTo>
                        <a:pt x="6035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432" name="Arc 76">
                <a:extLst>
                  <a:ext uri="{FF2B5EF4-FFF2-40B4-BE49-F238E27FC236}">
                    <a16:creationId xmlns:a16="http://schemas.microsoft.com/office/drawing/2014/main" id="{6517A137-7919-4E79-965A-77C57B0B12D1}"/>
                  </a:ext>
                </a:extLst>
              </p:cNvPr>
              <p:cNvSpPr>
                <a:spLocks/>
              </p:cNvSpPr>
              <p:nvPr/>
            </p:nvSpPr>
            <p:spPr bwMode="auto">
              <a:xfrm rot="15859116" flipV="1">
                <a:off x="4203" y="3683"/>
                <a:ext cx="545" cy="983"/>
              </a:xfrm>
              <a:custGeom>
                <a:avLst/>
                <a:gdLst>
                  <a:gd name="T0" fmla="*/ 0 w 20709"/>
                  <a:gd name="T1" fmla="*/ 0 h 20740"/>
                  <a:gd name="T2" fmla="*/ 0 w 20709"/>
                  <a:gd name="T3" fmla="*/ 0 h 20740"/>
                  <a:gd name="T4" fmla="*/ 0 w 20709"/>
                  <a:gd name="T5" fmla="*/ 0 h 207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09" h="20740" fill="none" extrusionOk="0">
                    <a:moveTo>
                      <a:pt x="6035" y="0"/>
                    </a:moveTo>
                    <a:cubicBezTo>
                      <a:pt x="13092" y="2054"/>
                      <a:pt x="18620" y="7554"/>
                      <a:pt x="20709" y="14600"/>
                    </a:cubicBezTo>
                  </a:path>
                  <a:path w="20709" h="20740" stroke="0" extrusionOk="0">
                    <a:moveTo>
                      <a:pt x="6035" y="0"/>
                    </a:moveTo>
                    <a:cubicBezTo>
                      <a:pt x="13092" y="2054"/>
                      <a:pt x="18620" y="7554"/>
                      <a:pt x="20709" y="14600"/>
                    </a:cubicBezTo>
                    <a:lnTo>
                      <a:pt x="0" y="20740"/>
                    </a:lnTo>
                    <a:lnTo>
                      <a:pt x="6035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9950" name="Group 78">
            <a:extLst>
              <a:ext uri="{FF2B5EF4-FFF2-40B4-BE49-F238E27FC236}">
                <a16:creationId xmlns:a16="http://schemas.microsoft.com/office/drawing/2014/main" id="{D3E613FA-74AF-4C6F-9BFE-8F28C8EBD09B}"/>
              </a:ext>
            </a:extLst>
          </p:cNvPr>
          <p:cNvGrpSpPr>
            <a:grpSpLocks/>
          </p:cNvGrpSpPr>
          <p:nvPr/>
        </p:nvGrpSpPr>
        <p:grpSpPr bwMode="auto">
          <a:xfrm>
            <a:off x="6643689" y="806451"/>
            <a:ext cx="3413125" cy="3648075"/>
            <a:chOff x="3633" y="1540"/>
            <a:chExt cx="2150" cy="2298"/>
          </a:xfrm>
        </p:grpSpPr>
        <p:sp>
          <p:nvSpPr>
            <p:cNvPr id="13413" name="Rectangle 79">
              <a:extLst>
                <a:ext uri="{FF2B5EF4-FFF2-40B4-BE49-F238E27FC236}">
                  <a16:creationId xmlns:a16="http://schemas.microsoft.com/office/drawing/2014/main" id="{96568903-DBB3-4B1D-A9D5-CA3A8ABA15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8895">
              <a:off x="4513" y="3611"/>
              <a:ext cx="544" cy="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14" name="Rectangle 80">
              <a:extLst>
                <a:ext uri="{FF2B5EF4-FFF2-40B4-BE49-F238E27FC236}">
                  <a16:creationId xmlns:a16="http://schemas.microsoft.com/office/drawing/2014/main" id="{FE014D29-D27F-42E0-8F07-4C9399D32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869"/>
              <a:ext cx="817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15" name="Rectangle 81">
              <a:extLst>
                <a:ext uri="{FF2B5EF4-FFF2-40B4-BE49-F238E27FC236}">
                  <a16:creationId xmlns:a16="http://schemas.microsoft.com/office/drawing/2014/main" id="{3B78BD9A-1BFF-4C77-BC10-6A31C37B5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905"/>
              <a:ext cx="1179" cy="1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16" name="Rectangle 82">
              <a:extLst>
                <a:ext uri="{FF2B5EF4-FFF2-40B4-BE49-F238E27FC236}">
                  <a16:creationId xmlns:a16="http://schemas.microsoft.com/office/drawing/2014/main" id="{0818A321-892C-4686-ADBE-D1364E905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915"/>
              <a:ext cx="1270" cy="1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grpSp>
          <p:nvGrpSpPr>
            <p:cNvPr id="13417" name="Group 83">
              <a:extLst>
                <a:ext uri="{FF2B5EF4-FFF2-40B4-BE49-F238E27FC236}">
                  <a16:creationId xmlns:a16="http://schemas.microsoft.com/office/drawing/2014/main" id="{14032540-0EF0-4700-AD84-AD46067CB1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3" y="1540"/>
              <a:ext cx="2150" cy="2298"/>
              <a:chOff x="3225" y="1540"/>
              <a:chExt cx="2150" cy="2298"/>
            </a:xfrm>
          </p:grpSpPr>
          <p:sp>
            <p:nvSpPr>
              <p:cNvPr id="13418" name="Oval 84">
                <a:extLst>
                  <a:ext uri="{FF2B5EF4-FFF2-40B4-BE49-F238E27FC236}">
                    <a16:creationId xmlns:a16="http://schemas.microsoft.com/office/drawing/2014/main" id="{62819A62-6AC9-46D7-8AFD-9B09A2FE7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45885">
                <a:off x="4515" y="3725"/>
                <a:ext cx="816" cy="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9" name="AutoShape 85">
                <a:extLst>
                  <a:ext uri="{FF2B5EF4-FFF2-40B4-BE49-F238E27FC236}">
                    <a16:creationId xmlns:a16="http://schemas.microsoft.com/office/drawing/2014/main" id="{06CD998C-FA8A-4CE5-ABC2-9710FA5DD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90640">
                <a:off x="4484" y="3675"/>
                <a:ext cx="843" cy="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20" name="AutoShape 86">
                <a:extLst>
                  <a:ext uri="{FF2B5EF4-FFF2-40B4-BE49-F238E27FC236}">
                    <a16:creationId xmlns:a16="http://schemas.microsoft.com/office/drawing/2014/main" id="{0952249D-7A00-4786-A672-0DEC819F9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649" y="1839"/>
                <a:ext cx="726" cy="13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21" name="Rectangle 87">
                <a:extLst>
                  <a:ext uri="{FF2B5EF4-FFF2-40B4-BE49-F238E27FC236}">
                    <a16:creationId xmlns:a16="http://schemas.microsoft.com/office/drawing/2014/main" id="{F5ACAE5A-0E2C-49E3-9041-615EE1DD1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1939"/>
                <a:ext cx="889" cy="18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22" name="Arc 88">
                <a:extLst>
                  <a:ext uri="{FF2B5EF4-FFF2-40B4-BE49-F238E27FC236}">
                    <a16:creationId xmlns:a16="http://schemas.microsoft.com/office/drawing/2014/main" id="{23EADBCF-A494-4E69-B3EF-CBAE61770113}"/>
                  </a:ext>
                </a:extLst>
              </p:cNvPr>
              <p:cNvSpPr>
                <a:spLocks/>
              </p:cNvSpPr>
              <p:nvPr/>
            </p:nvSpPr>
            <p:spPr bwMode="auto">
              <a:xfrm rot="5588708">
                <a:off x="4467" y="1041"/>
                <a:ext cx="410" cy="1407"/>
              </a:xfrm>
              <a:custGeom>
                <a:avLst/>
                <a:gdLst>
                  <a:gd name="T0" fmla="*/ 0 w 20709"/>
                  <a:gd name="T1" fmla="*/ 0 h 16322"/>
                  <a:gd name="T2" fmla="*/ 0 w 20709"/>
                  <a:gd name="T3" fmla="*/ 0 h 16322"/>
                  <a:gd name="T4" fmla="*/ 0 w 20709"/>
                  <a:gd name="T5" fmla="*/ 0 h 163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09" h="16322" fill="none" extrusionOk="0">
                    <a:moveTo>
                      <a:pt x="14147" y="0"/>
                    </a:moveTo>
                    <a:cubicBezTo>
                      <a:pt x="17261" y="2699"/>
                      <a:pt x="19538" y="6232"/>
                      <a:pt x="20709" y="10182"/>
                    </a:cubicBezTo>
                  </a:path>
                  <a:path w="20709" h="16322" stroke="0" extrusionOk="0">
                    <a:moveTo>
                      <a:pt x="14147" y="0"/>
                    </a:moveTo>
                    <a:cubicBezTo>
                      <a:pt x="17261" y="2699"/>
                      <a:pt x="19538" y="6232"/>
                      <a:pt x="20709" y="10182"/>
                    </a:cubicBezTo>
                    <a:lnTo>
                      <a:pt x="0" y="16322"/>
                    </a:lnTo>
                    <a:lnTo>
                      <a:pt x="14147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23" name="Line 89">
                <a:extLst>
                  <a:ext uri="{FF2B5EF4-FFF2-40B4-BE49-F238E27FC236}">
                    <a16:creationId xmlns:a16="http://schemas.microsoft.com/office/drawing/2014/main" id="{1DF1C8A8-D1FF-493B-B7BC-D951BECA3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99333" flipH="1">
                <a:off x="3234" y="1851"/>
                <a:ext cx="0" cy="18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24" name="Line 90">
                <a:extLst>
                  <a:ext uri="{FF2B5EF4-FFF2-40B4-BE49-F238E27FC236}">
                    <a16:creationId xmlns:a16="http://schemas.microsoft.com/office/drawing/2014/main" id="{6CD6CAB3-1990-44B7-8830-2828E7BF53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99333" flipH="1">
                <a:off x="5374" y="1860"/>
                <a:ext cx="0" cy="18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25" name="Arc 91">
                <a:extLst>
                  <a:ext uri="{FF2B5EF4-FFF2-40B4-BE49-F238E27FC236}">
                    <a16:creationId xmlns:a16="http://schemas.microsoft.com/office/drawing/2014/main" id="{CDCD28B5-252A-4A40-8F34-A560CD8F562E}"/>
                  </a:ext>
                </a:extLst>
              </p:cNvPr>
              <p:cNvSpPr>
                <a:spLocks/>
              </p:cNvSpPr>
              <p:nvPr/>
            </p:nvSpPr>
            <p:spPr bwMode="auto">
              <a:xfrm rot="5588708">
                <a:off x="4467" y="2929"/>
                <a:ext cx="410" cy="1407"/>
              </a:xfrm>
              <a:custGeom>
                <a:avLst/>
                <a:gdLst>
                  <a:gd name="T0" fmla="*/ 0 w 20709"/>
                  <a:gd name="T1" fmla="*/ 0 h 16322"/>
                  <a:gd name="T2" fmla="*/ 0 w 20709"/>
                  <a:gd name="T3" fmla="*/ 0 h 16322"/>
                  <a:gd name="T4" fmla="*/ 0 w 20709"/>
                  <a:gd name="T5" fmla="*/ 0 h 163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09" h="16322" fill="none" extrusionOk="0">
                    <a:moveTo>
                      <a:pt x="14147" y="0"/>
                    </a:moveTo>
                    <a:cubicBezTo>
                      <a:pt x="17261" y="2699"/>
                      <a:pt x="19538" y="6232"/>
                      <a:pt x="20709" y="10182"/>
                    </a:cubicBezTo>
                  </a:path>
                  <a:path w="20709" h="16322" stroke="0" extrusionOk="0">
                    <a:moveTo>
                      <a:pt x="14147" y="0"/>
                    </a:moveTo>
                    <a:cubicBezTo>
                      <a:pt x="17261" y="2699"/>
                      <a:pt x="19538" y="6232"/>
                      <a:pt x="20709" y="10182"/>
                    </a:cubicBezTo>
                    <a:lnTo>
                      <a:pt x="0" y="16322"/>
                    </a:lnTo>
                    <a:lnTo>
                      <a:pt x="14147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26" name="Arc 92">
                <a:extLst>
                  <a:ext uri="{FF2B5EF4-FFF2-40B4-BE49-F238E27FC236}">
                    <a16:creationId xmlns:a16="http://schemas.microsoft.com/office/drawing/2014/main" id="{9F0CB72B-A0BD-437F-B8FF-28D4626D1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861"/>
                <a:ext cx="1270" cy="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27" name="Arc 93">
                <a:extLst>
                  <a:ext uri="{FF2B5EF4-FFF2-40B4-BE49-F238E27FC236}">
                    <a16:creationId xmlns:a16="http://schemas.microsoft.com/office/drawing/2014/main" id="{7AF0C17F-42C4-4A86-9B83-D2A473E4F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3725"/>
                <a:ext cx="1270" cy="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877" name="Rectangle 5">
            <a:extLst>
              <a:ext uri="{FF2B5EF4-FFF2-40B4-BE49-F238E27FC236}">
                <a16:creationId xmlns:a16="http://schemas.microsoft.com/office/drawing/2014/main" id="{97782599-6376-4E18-8D44-12E9E9ACA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1824038"/>
            <a:ext cx="2266950" cy="2952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ar-KW" altLang="ar-KW" sz="1800">
              <a:solidFill>
                <a:srgbClr val="000000"/>
              </a:solidFill>
            </a:endParaRPr>
          </a:p>
        </p:txBody>
      </p:sp>
      <p:grpSp>
        <p:nvGrpSpPr>
          <p:cNvPr id="79894" name="Group 22">
            <a:extLst>
              <a:ext uri="{FF2B5EF4-FFF2-40B4-BE49-F238E27FC236}">
                <a16:creationId xmlns:a16="http://schemas.microsoft.com/office/drawing/2014/main" id="{635B97B3-2949-4338-8BD4-697AF96EAE6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763963" y="982664"/>
            <a:ext cx="2881312" cy="3654425"/>
            <a:chOff x="3560" y="1917"/>
            <a:chExt cx="1815" cy="2302"/>
          </a:xfrm>
        </p:grpSpPr>
        <p:sp>
          <p:nvSpPr>
            <p:cNvPr id="13399" name="AutoShape 23">
              <a:extLst>
                <a:ext uri="{FF2B5EF4-FFF2-40B4-BE49-F238E27FC236}">
                  <a16:creationId xmlns:a16="http://schemas.microsoft.com/office/drawing/2014/main" id="{7A5AB855-A2F7-4231-AAA6-6936F142AE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8441" flipV="1">
              <a:off x="4014" y="3792"/>
              <a:ext cx="907" cy="318"/>
            </a:xfrm>
            <a:prstGeom prst="flowChartPunchedTap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00" name="Rectangle 24">
              <a:extLst>
                <a:ext uri="{FF2B5EF4-FFF2-40B4-BE49-F238E27FC236}">
                  <a16:creationId xmlns:a16="http://schemas.microsoft.com/office/drawing/2014/main" id="{DA8664F2-6C0E-4BDD-9EF5-B457BF21A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115"/>
              <a:ext cx="454" cy="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01" name="AutoShape 25">
              <a:extLst>
                <a:ext uri="{FF2B5EF4-FFF2-40B4-BE49-F238E27FC236}">
                  <a16:creationId xmlns:a16="http://schemas.microsoft.com/office/drawing/2014/main" id="{799CB87F-CFE2-4B8C-A67A-225E830F26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3742" y="2142"/>
              <a:ext cx="1587" cy="1479"/>
            </a:xfrm>
            <a:prstGeom prst="flowChartPunchedTap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02" name="Rectangle 26">
              <a:extLst>
                <a:ext uri="{FF2B5EF4-FFF2-40B4-BE49-F238E27FC236}">
                  <a16:creationId xmlns:a16="http://schemas.microsoft.com/office/drawing/2014/main" id="{C52C4E32-C761-4829-AD71-06BA0E1DA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160"/>
              <a:ext cx="681" cy="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03" name="Rectangle 27">
              <a:extLst>
                <a:ext uri="{FF2B5EF4-FFF2-40B4-BE49-F238E27FC236}">
                  <a16:creationId xmlns:a16="http://schemas.microsoft.com/office/drawing/2014/main" id="{EF43649F-D654-4F82-9B6D-0017B7D7D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305"/>
              <a:ext cx="1044" cy="16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04" name="Rectangle 28">
              <a:extLst>
                <a:ext uri="{FF2B5EF4-FFF2-40B4-BE49-F238E27FC236}">
                  <a16:creationId xmlns:a16="http://schemas.microsoft.com/office/drawing/2014/main" id="{5F7FEECA-4172-4935-BEEB-83AA6DA3A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8" y="2278"/>
              <a:ext cx="90" cy="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05" name="Oval 29">
              <a:extLst>
                <a:ext uri="{FF2B5EF4-FFF2-40B4-BE49-F238E27FC236}">
                  <a16:creationId xmlns:a16="http://schemas.microsoft.com/office/drawing/2014/main" id="{A25B57CC-0698-4477-BAB8-69783E4C5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4111"/>
              <a:ext cx="681" cy="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06" name="Rectangle 30">
              <a:extLst>
                <a:ext uri="{FF2B5EF4-FFF2-40B4-BE49-F238E27FC236}">
                  <a16:creationId xmlns:a16="http://schemas.microsoft.com/office/drawing/2014/main" id="{327E1893-2817-4DA6-98A7-D2DFCF742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" y="2296"/>
              <a:ext cx="793" cy="18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407" name="Arc 31">
              <a:extLst>
                <a:ext uri="{FF2B5EF4-FFF2-40B4-BE49-F238E27FC236}">
                  <a16:creationId xmlns:a16="http://schemas.microsoft.com/office/drawing/2014/main" id="{D318F5BC-D440-4E61-ADFB-928E8B8EC982}"/>
                </a:ext>
              </a:extLst>
            </p:cNvPr>
            <p:cNvSpPr>
              <a:spLocks/>
            </p:cNvSpPr>
            <p:nvPr/>
          </p:nvSpPr>
          <p:spPr bwMode="auto">
            <a:xfrm rot="6159998">
              <a:off x="4594" y="1564"/>
              <a:ext cx="425" cy="1131"/>
            </a:xfrm>
            <a:custGeom>
              <a:avLst/>
              <a:gdLst>
                <a:gd name="T0" fmla="*/ 0 w 20709"/>
                <a:gd name="T1" fmla="*/ 0 h 19034"/>
                <a:gd name="T2" fmla="*/ 0 w 20709"/>
                <a:gd name="T3" fmla="*/ 0 h 19034"/>
                <a:gd name="T4" fmla="*/ 0 w 20709"/>
                <a:gd name="T5" fmla="*/ 0 h 190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709" h="19034" fill="none" extrusionOk="0">
                  <a:moveTo>
                    <a:pt x="10211" y="-1"/>
                  </a:moveTo>
                  <a:cubicBezTo>
                    <a:pt x="15290" y="2725"/>
                    <a:pt x="19070" y="7367"/>
                    <a:pt x="20709" y="12894"/>
                  </a:cubicBezTo>
                </a:path>
                <a:path w="20709" h="19034" stroke="0" extrusionOk="0">
                  <a:moveTo>
                    <a:pt x="10211" y="-1"/>
                  </a:moveTo>
                  <a:cubicBezTo>
                    <a:pt x="15290" y="2725"/>
                    <a:pt x="19070" y="7367"/>
                    <a:pt x="20709" y="12894"/>
                  </a:cubicBezTo>
                  <a:lnTo>
                    <a:pt x="0" y="19034"/>
                  </a:lnTo>
                  <a:lnTo>
                    <a:pt x="10211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08" name="Line 32">
              <a:extLst>
                <a:ext uri="{FF2B5EF4-FFF2-40B4-BE49-F238E27FC236}">
                  <a16:creationId xmlns:a16="http://schemas.microsoft.com/office/drawing/2014/main" id="{C6A620C6-F169-41F0-A53E-46B8998275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99333" flipH="1">
              <a:off x="3560" y="2115"/>
              <a:ext cx="0" cy="18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09" name="Line 33">
              <a:extLst>
                <a:ext uri="{FF2B5EF4-FFF2-40B4-BE49-F238E27FC236}">
                  <a16:creationId xmlns:a16="http://schemas.microsoft.com/office/drawing/2014/main" id="{1C711E84-374F-4A5A-A2A9-70533E7764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599333" flipH="1">
              <a:off x="5352" y="2246"/>
              <a:ext cx="0" cy="18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10" name="Arc 34">
              <a:extLst>
                <a:ext uri="{FF2B5EF4-FFF2-40B4-BE49-F238E27FC236}">
                  <a16:creationId xmlns:a16="http://schemas.microsoft.com/office/drawing/2014/main" id="{E2825359-D9F3-4177-B25F-870B4126F372}"/>
                </a:ext>
              </a:extLst>
            </p:cNvPr>
            <p:cNvSpPr>
              <a:spLocks/>
            </p:cNvSpPr>
            <p:nvPr/>
          </p:nvSpPr>
          <p:spPr bwMode="auto">
            <a:xfrm rot="6159998">
              <a:off x="4597" y="3441"/>
              <a:ext cx="425" cy="1131"/>
            </a:xfrm>
            <a:custGeom>
              <a:avLst/>
              <a:gdLst>
                <a:gd name="T0" fmla="*/ 0 w 20709"/>
                <a:gd name="T1" fmla="*/ 0 h 19034"/>
                <a:gd name="T2" fmla="*/ 0 w 20709"/>
                <a:gd name="T3" fmla="*/ 0 h 19034"/>
                <a:gd name="T4" fmla="*/ 0 w 20709"/>
                <a:gd name="T5" fmla="*/ 0 h 190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709" h="19034" fill="none" extrusionOk="0">
                  <a:moveTo>
                    <a:pt x="10211" y="-1"/>
                  </a:moveTo>
                  <a:cubicBezTo>
                    <a:pt x="15290" y="2725"/>
                    <a:pt x="19070" y="7367"/>
                    <a:pt x="20709" y="12894"/>
                  </a:cubicBezTo>
                </a:path>
                <a:path w="20709" h="19034" stroke="0" extrusionOk="0">
                  <a:moveTo>
                    <a:pt x="10211" y="-1"/>
                  </a:moveTo>
                  <a:cubicBezTo>
                    <a:pt x="15290" y="2725"/>
                    <a:pt x="19070" y="7367"/>
                    <a:pt x="20709" y="12894"/>
                  </a:cubicBezTo>
                  <a:lnTo>
                    <a:pt x="0" y="19034"/>
                  </a:lnTo>
                  <a:lnTo>
                    <a:pt x="10211" y="-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11" name="Arc 35">
              <a:extLst>
                <a:ext uri="{FF2B5EF4-FFF2-40B4-BE49-F238E27FC236}">
                  <a16:creationId xmlns:a16="http://schemas.microsoft.com/office/drawing/2014/main" id="{982F2807-8F7F-4002-B5BB-3BDD6C0B8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114"/>
              <a:ext cx="998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12" name="Arc 36">
              <a:extLst>
                <a:ext uri="{FF2B5EF4-FFF2-40B4-BE49-F238E27FC236}">
                  <a16:creationId xmlns:a16="http://schemas.microsoft.com/office/drawing/2014/main" id="{193F3FE3-8DE9-4FB7-AA3A-F72816C4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983"/>
              <a:ext cx="998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909" name="Group 37">
            <a:extLst>
              <a:ext uri="{FF2B5EF4-FFF2-40B4-BE49-F238E27FC236}">
                <a16:creationId xmlns:a16="http://schemas.microsoft.com/office/drawing/2014/main" id="{3E3E7416-C02F-460F-BF92-D774DC79545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70400" y="1212851"/>
            <a:ext cx="2647950" cy="3903663"/>
            <a:chOff x="4070" y="1988"/>
            <a:chExt cx="1668" cy="2459"/>
          </a:xfrm>
        </p:grpSpPr>
        <p:grpSp>
          <p:nvGrpSpPr>
            <p:cNvPr id="13380" name="Group 38">
              <a:extLst>
                <a:ext uri="{FF2B5EF4-FFF2-40B4-BE49-F238E27FC236}">
                  <a16:creationId xmlns:a16="http://schemas.microsoft.com/office/drawing/2014/main" id="{5716BCE9-90C9-4E7B-9B20-703006C79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6" y="2018"/>
              <a:ext cx="852" cy="2319"/>
              <a:chOff x="4886" y="2018"/>
              <a:chExt cx="852" cy="2319"/>
            </a:xfrm>
          </p:grpSpPr>
          <p:sp>
            <p:nvSpPr>
              <p:cNvPr id="13392" name="AutoShape 39">
                <a:extLst>
                  <a:ext uri="{FF2B5EF4-FFF2-40B4-BE49-F238E27FC236}">
                    <a16:creationId xmlns:a16="http://schemas.microsoft.com/office/drawing/2014/main" id="{CBCE1DA0-F0EE-4B91-BC15-D1AA8B4FC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8" y="2333"/>
                <a:ext cx="408" cy="13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3" name="Rectangle 40">
                <a:extLst>
                  <a:ext uri="{FF2B5EF4-FFF2-40B4-BE49-F238E27FC236}">
                    <a16:creationId xmlns:a16="http://schemas.microsoft.com/office/drawing/2014/main" id="{FC215300-A474-48C8-A08E-7444A2695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2432"/>
                <a:ext cx="635" cy="18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4" name="Oval 41">
                <a:extLst>
                  <a:ext uri="{FF2B5EF4-FFF2-40B4-BE49-F238E27FC236}">
                    <a16:creationId xmlns:a16="http://schemas.microsoft.com/office/drawing/2014/main" id="{AEBAAB39-E54A-4631-BC51-6308EBF24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4156"/>
                <a:ext cx="590" cy="15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5" name="Arc 42">
                <a:extLst>
                  <a:ext uri="{FF2B5EF4-FFF2-40B4-BE49-F238E27FC236}">
                    <a16:creationId xmlns:a16="http://schemas.microsoft.com/office/drawing/2014/main" id="{80F99997-DB68-4172-A53D-7637CB40073F}"/>
                  </a:ext>
                </a:extLst>
              </p:cNvPr>
              <p:cNvSpPr>
                <a:spLocks/>
              </p:cNvSpPr>
              <p:nvPr/>
            </p:nvSpPr>
            <p:spPr bwMode="auto">
              <a:xfrm rot="7338062">
                <a:off x="5098" y="1810"/>
                <a:ext cx="432" cy="848"/>
              </a:xfrm>
              <a:custGeom>
                <a:avLst/>
                <a:gdLst>
                  <a:gd name="T0" fmla="*/ 0 w 20709"/>
                  <a:gd name="T1" fmla="*/ 0 h 20740"/>
                  <a:gd name="T2" fmla="*/ 0 w 20709"/>
                  <a:gd name="T3" fmla="*/ 0 h 20740"/>
                  <a:gd name="T4" fmla="*/ 0 w 20709"/>
                  <a:gd name="T5" fmla="*/ 0 h 207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09" h="20740" fill="none" extrusionOk="0">
                    <a:moveTo>
                      <a:pt x="6035" y="0"/>
                    </a:moveTo>
                    <a:cubicBezTo>
                      <a:pt x="13092" y="2054"/>
                      <a:pt x="18620" y="7554"/>
                      <a:pt x="20709" y="14600"/>
                    </a:cubicBezTo>
                  </a:path>
                  <a:path w="20709" h="20740" stroke="0" extrusionOk="0">
                    <a:moveTo>
                      <a:pt x="6035" y="0"/>
                    </a:moveTo>
                    <a:cubicBezTo>
                      <a:pt x="13092" y="2054"/>
                      <a:pt x="18620" y="7554"/>
                      <a:pt x="20709" y="14600"/>
                    </a:cubicBezTo>
                    <a:lnTo>
                      <a:pt x="0" y="20740"/>
                    </a:lnTo>
                    <a:lnTo>
                      <a:pt x="6035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96" name="Line 43">
                <a:extLst>
                  <a:ext uri="{FF2B5EF4-FFF2-40B4-BE49-F238E27FC236}">
                    <a16:creationId xmlns:a16="http://schemas.microsoft.com/office/drawing/2014/main" id="{021C3262-398E-4C37-A7AF-1E81ADEAF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99333" flipH="1">
                <a:off x="5716" y="2394"/>
                <a:ext cx="0" cy="18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97" name="Arc 44">
                <a:extLst>
                  <a:ext uri="{FF2B5EF4-FFF2-40B4-BE49-F238E27FC236}">
                    <a16:creationId xmlns:a16="http://schemas.microsoft.com/office/drawing/2014/main" id="{DC493CB0-741F-4087-BA11-DDA7DC2592FD}"/>
                  </a:ext>
                </a:extLst>
              </p:cNvPr>
              <p:cNvSpPr>
                <a:spLocks/>
              </p:cNvSpPr>
              <p:nvPr/>
            </p:nvSpPr>
            <p:spPr bwMode="auto">
              <a:xfrm rot="7338062">
                <a:off x="5094" y="3697"/>
                <a:ext cx="432" cy="848"/>
              </a:xfrm>
              <a:custGeom>
                <a:avLst/>
                <a:gdLst>
                  <a:gd name="T0" fmla="*/ 0 w 20709"/>
                  <a:gd name="T1" fmla="*/ 0 h 20740"/>
                  <a:gd name="T2" fmla="*/ 0 w 20709"/>
                  <a:gd name="T3" fmla="*/ 0 h 20740"/>
                  <a:gd name="T4" fmla="*/ 0 w 20709"/>
                  <a:gd name="T5" fmla="*/ 0 h 207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09" h="20740" fill="none" extrusionOk="0">
                    <a:moveTo>
                      <a:pt x="6035" y="0"/>
                    </a:moveTo>
                    <a:cubicBezTo>
                      <a:pt x="13092" y="2054"/>
                      <a:pt x="18620" y="7554"/>
                      <a:pt x="20709" y="14600"/>
                    </a:cubicBezTo>
                  </a:path>
                  <a:path w="20709" h="20740" stroke="0" extrusionOk="0">
                    <a:moveTo>
                      <a:pt x="6035" y="0"/>
                    </a:moveTo>
                    <a:cubicBezTo>
                      <a:pt x="13092" y="2054"/>
                      <a:pt x="18620" y="7554"/>
                      <a:pt x="20709" y="14600"/>
                    </a:cubicBezTo>
                    <a:lnTo>
                      <a:pt x="0" y="20740"/>
                    </a:lnTo>
                    <a:lnTo>
                      <a:pt x="6035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98" name="AutoShape 45">
                <a:extLst>
                  <a:ext uri="{FF2B5EF4-FFF2-40B4-BE49-F238E27FC236}">
                    <a16:creationId xmlns:a16="http://schemas.microsoft.com/office/drawing/2014/main" id="{D08FEAD3-6BE3-44B5-81CB-9788B0A7E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529" y="2396"/>
                <a:ext cx="181" cy="91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381" name="Group 46">
              <a:extLst>
                <a:ext uri="{FF2B5EF4-FFF2-40B4-BE49-F238E27FC236}">
                  <a16:creationId xmlns:a16="http://schemas.microsoft.com/office/drawing/2014/main" id="{5E400B29-749F-4698-AD6F-765B9D38FF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0" y="1988"/>
              <a:ext cx="1015" cy="2459"/>
              <a:chOff x="3970" y="1988"/>
              <a:chExt cx="1015" cy="2459"/>
            </a:xfrm>
          </p:grpSpPr>
          <p:sp>
            <p:nvSpPr>
              <p:cNvPr id="13382" name="AutoShape 47">
                <a:extLst>
                  <a:ext uri="{FF2B5EF4-FFF2-40B4-BE49-F238E27FC236}">
                    <a16:creationId xmlns:a16="http://schemas.microsoft.com/office/drawing/2014/main" id="{4F219150-BAD9-4692-B229-02019F514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4377" y="3883"/>
                <a:ext cx="590" cy="318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83" name="Group 48">
                <a:extLst>
                  <a:ext uri="{FF2B5EF4-FFF2-40B4-BE49-F238E27FC236}">
                    <a16:creationId xmlns:a16="http://schemas.microsoft.com/office/drawing/2014/main" id="{E29DCDAE-7BDC-4299-82DB-328C3464A9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0" y="1988"/>
                <a:ext cx="1015" cy="1950"/>
                <a:chOff x="3969" y="1997"/>
                <a:chExt cx="1015" cy="1950"/>
              </a:xfrm>
            </p:grpSpPr>
            <p:sp>
              <p:nvSpPr>
                <p:cNvPr id="13385" name="AutoShape 49">
                  <a:extLst>
                    <a:ext uri="{FF2B5EF4-FFF2-40B4-BE49-F238E27FC236}">
                      <a16:creationId xmlns:a16="http://schemas.microsoft.com/office/drawing/2014/main" id="{CC94EA50-9CC9-44E6-9F2A-2240AE4D44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1" y="2051"/>
                  <a:ext cx="363" cy="281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ar-KW" altLang="ar-KW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86" name="AutoShape 50">
                  <a:extLst>
                    <a:ext uri="{FF2B5EF4-FFF2-40B4-BE49-F238E27FC236}">
                      <a16:creationId xmlns:a16="http://schemas.microsoft.com/office/drawing/2014/main" id="{E10217CC-CD23-49C9-8959-A0F9B84C42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4251" y="2024"/>
                  <a:ext cx="408" cy="363"/>
                </a:xfrm>
                <a:prstGeom prst="flowChartDocumen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ar-KW" altLang="ar-KW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87" name="AutoShape 51">
                  <a:extLst>
                    <a:ext uri="{FF2B5EF4-FFF2-40B4-BE49-F238E27FC236}">
                      <a16:creationId xmlns:a16="http://schemas.microsoft.com/office/drawing/2014/main" id="{9D15D9B2-D5C0-4CE1-8365-E792215EA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241" y="3774"/>
                  <a:ext cx="408" cy="136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ar-KW" altLang="ar-KW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88" name="Rectangle 52">
                  <a:extLst>
                    <a:ext uri="{FF2B5EF4-FFF2-40B4-BE49-F238E27FC236}">
                      <a16:creationId xmlns:a16="http://schemas.microsoft.com/office/drawing/2014/main" id="{6D6F4036-9066-43A8-8B82-50F7CE753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250" y="2314"/>
                  <a:ext cx="717" cy="163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ar-KW" altLang="ar-KW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89" name="Line 53">
                  <a:extLst>
                    <a:ext uri="{FF2B5EF4-FFF2-40B4-BE49-F238E27FC236}">
                      <a16:creationId xmlns:a16="http://schemas.microsoft.com/office/drawing/2014/main" id="{C0520296-4074-4149-8A92-1A8F5D3255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667" flipH="1" flipV="1">
                  <a:off x="4242" y="2033"/>
                  <a:ext cx="0" cy="18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90" name="AutoShape 54">
                  <a:extLst>
                    <a:ext uri="{FF2B5EF4-FFF2-40B4-BE49-F238E27FC236}">
                      <a16:creationId xmlns:a16="http://schemas.microsoft.com/office/drawing/2014/main" id="{29BF7642-9DA9-4267-96CC-AECA7C0B1F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4712" y="3756"/>
                  <a:ext cx="181" cy="91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ar-KW" altLang="ar-KW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91" name="Arc 55">
                  <a:extLst>
                    <a:ext uri="{FF2B5EF4-FFF2-40B4-BE49-F238E27FC236}">
                      <a16:creationId xmlns:a16="http://schemas.microsoft.com/office/drawing/2014/main" id="{F6F584C0-88BB-490E-8EF9-F619BEC10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5859116" flipV="1">
                  <a:off x="4188" y="1778"/>
                  <a:ext cx="545" cy="983"/>
                </a:xfrm>
                <a:custGeom>
                  <a:avLst/>
                  <a:gdLst>
                    <a:gd name="T0" fmla="*/ 0 w 20709"/>
                    <a:gd name="T1" fmla="*/ 0 h 20740"/>
                    <a:gd name="T2" fmla="*/ 0 w 20709"/>
                    <a:gd name="T3" fmla="*/ 0 h 20740"/>
                    <a:gd name="T4" fmla="*/ 0 w 20709"/>
                    <a:gd name="T5" fmla="*/ 0 h 2074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709" h="20740" fill="none" extrusionOk="0">
                      <a:moveTo>
                        <a:pt x="6035" y="0"/>
                      </a:moveTo>
                      <a:cubicBezTo>
                        <a:pt x="13092" y="2054"/>
                        <a:pt x="18620" y="7554"/>
                        <a:pt x="20709" y="14600"/>
                      </a:cubicBezTo>
                    </a:path>
                    <a:path w="20709" h="20740" stroke="0" extrusionOk="0">
                      <a:moveTo>
                        <a:pt x="6035" y="0"/>
                      </a:moveTo>
                      <a:cubicBezTo>
                        <a:pt x="13092" y="2054"/>
                        <a:pt x="18620" y="7554"/>
                        <a:pt x="20709" y="14600"/>
                      </a:cubicBezTo>
                      <a:lnTo>
                        <a:pt x="0" y="20740"/>
                      </a:lnTo>
                      <a:lnTo>
                        <a:pt x="6035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384" name="Arc 56">
                <a:extLst>
                  <a:ext uri="{FF2B5EF4-FFF2-40B4-BE49-F238E27FC236}">
                    <a16:creationId xmlns:a16="http://schemas.microsoft.com/office/drawing/2014/main" id="{2449FFDE-D61F-416E-AF7F-104D56346B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5859116" flipV="1">
                <a:off x="4203" y="3683"/>
                <a:ext cx="545" cy="983"/>
              </a:xfrm>
              <a:custGeom>
                <a:avLst/>
                <a:gdLst>
                  <a:gd name="T0" fmla="*/ 0 w 20709"/>
                  <a:gd name="T1" fmla="*/ 0 h 20740"/>
                  <a:gd name="T2" fmla="*/ 0 w 20709"/>
                  <a:gd name="T3" fmla="*/ 0 h 20740"/>
                  <a:gd name="T4" fmla="*/ 0 w 20709"/>
                  <a:gd name="T5" fmla="*/ 0 h 207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09" h="20740" fill="none" extrusionOk="0">
                    <a:moveTo>
                      <a:pt x="6035" y="0"/>
                    </a:moveTo>
                    <a:cubicBezTo>
                      <a:pt x="13092" y="2054"/>
                      <a:pt x="18620" y="7554"/>
                      <a:pt x="20709" y="14600"/>
                    </a:cubicBezTo>
                  </a:path>
                  <a:path w="20709" h="20740" stroke="0" extrusionOk="0">
                    <a:moveTo>
                      <a:pt x="6035" y="0"/>
                    </a:moveTo>
                    <a:cubicBezTo>
                      <a:pt x="13092" y="2054"/>
                      <a:pt x="18620" y="7554"/>
                      <a:pt x="20709" y="14600"/>
                    </a:cubicBezTo>
                    <a:lnTo>
                      <a:pt x="0" y="20740"/>
                    </a:lnTo>
                    <a:lnTo>
                      <a:pt x="6035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949" name="Oval 77">
            <a:extLst>
              <a:ext uri="{FF2B5EF4-FFF2-40B4-BE49-F238E27FC236}">
                <a16:creationId xmlns:a16="http://schemas.microsoft.com/office/drawing/2014/main" id="{3824473A-4AB3-4C2B-9ED6-0A459390F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281489"/>
            <a:ext cx="2205038" cy="1038225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ar-KW" altLang="ar-KW" sz="1800">
              <a:solidFill>
                <a:srgbClr val="000000"/>
              </a:solidFill>
            </a:endParaRPr>
          </a:p>
        </p:txBody>
      </p:sp>
      <p:grpSp>
        <p:nvGrpSpPr>
          <p:cNvPr id="79966" name="Group 94">
            <a:extLst>
              <a:ext uri="{FF2B5EF4-FFF2-40B4-BE49-F238E27FC236}">
                <a16:creationId xmlns:a16="http://schemas.microsoft.com/office/drawing/2014/main" id="{24E2D16B-36A2-4E21-B939-91136468C49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259139" y="806451"/>
            <a:ext cx="3413125" cy="3648075"/>
            <a:chOff x="3633" y="1540"/>
            <a:chExt cx="2150" cy="2298"/>
          </a:xfrm>
        </p:grpSpPr>
        <p:sp>
          <p:nvSpPr>
            <p:cNvPr id="13365" name="Rectangle 95">
              <a:extLst>
                <a:ext uri="{FF2B5EF4-FFF2-40B4-BE49-F238E27FC236}">
                  <a16:creationId xmlns:a16="http://schemas.microsoft.com/office/drawing/2014/main" id="{F185680A-8E96-4135-9636-8085FFF1E3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8895">
              <a:off x="4513" y="3611"/>
              <a:ext cx="544" cy="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66" name="Rectangle 96">
              <a:extLst>
                <a:ext uri="{FF2B5EF4-FFF2-40B4-BE49-F238E27FC236}">
                  <a16:creationId xmlns:a16="http://schemas.microsoft.com/office/drawing/2014/main" id="{926069DA-6115-4200-A673-E97B1DA5F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869"/>
              <a:ext cx="817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67" name="Rectangle 97">
              <a:extLst>
                <a:ext uri="{FF2B5EF4-FFF2-40B4-BE49-F238E27FC236}">
                  <a16:creationId xmlns:a16="http://schemas.microsoft.com/office/drawing/2014/main" id="{95689828-A139-4564-8321-C66DD5C13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905"/>
              <a:ext cx="1179" cy="1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68" name="Rectangle 98">
              <a:extLst>
                <a:ext uri="{FF2B5EF4-FFF2-40B4-BE49-F238E27FC236}">
                  <a16:creationId xmlns:a16="http://schemas.microsoft.com/office/drawing/2014/main" id="{7CDEDE50-6A96-4D43-9200-B4F5CD5A8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915"/>
              <a:ext cx="1270" cy="18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grpSp>
          <p:nvGrpSpPr>
            <p:cNvPr id="13369" name="Group 99">
              <a:extLst>
                <a:ext uri="{FF2B5EF4-FFF2-40B4-BE49-F238E27FC236}">
                  <a16:creationId xmlns:a16="http://schemas.microsoft.com/office/drawing/2014/main" id="{8777F01A-0265-491F-AC61-77689C564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3" y="1540"/>
              <a:ext cx="2150" cy="2298"/>
              <a:chOff x="3225" y="1540"/>
              <a:chExt cx="2150" cy="2298"/>
            </a:xfrm>
          </p:grpSpPr>
          <p:sp>
            <p:nvSpPr>
              <p:cNvPr id="13370" name="Oval 100">
                <a:extLst>
                  <a:ext uri="{FF2B5EF4-FFF2-40B4-BE49-F238E27FC236}">
                    <a16:creationId xmlns:a16="http://schemas.microsoft.com/office/drawing/2014/main" id="{B3D727B1-6FA0-412E-99C7-E086BA4BF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45885">
                <a:off x="4515" y="3725"/>
                <a:ext cx="816" cy="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1" name="AutoShape 101">
                <a:extLst>
                  <a:ext uri="{FF2B5EF4-FFF2-40B4-BE49-F238E27FC236}">
                    <a16:creationId xmlns:a16="http://schemas.microsoft.com/office/drawing/2014/main" id="{48CC87BB-CF5E-4C3F-A586-B3EEE7AC2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90640">
                <a:off x="4484" y="3675"/>
                <a:ext cx="843" cy="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2" name="AutoShape 102">
                <a:extLst>
                  <a:ext uri="{FF2B5EF4-FFF2-40B4-BE49-F238E27FC236}">
                    <a16:creationId xmlns:a16="http://schemas.microsoft.com/office/drawing/2014/main" id="{539F6AB8-C07D-49F1-BC6D-5D586CF42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649" y="1839"/>
                <a:ext cx="726" cy="13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3" name="Rectangle 103">
                <a:extLst>
                  <a:ext uri="{FF2B5EF4-FFF2-40B4-BE49-F238E27FC236}">
                    <a16:creationId xmlns:a16="http://schemas.microsoft.com/office/drawing/2014/main" id="{37B71E86-38A3-49DB-8673-29AEBC0CE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1939"/>
                <a:ext cx="889" cy="18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ar-KW" altLang="ar-KW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4" name="Arc 104">
                <a:extLst>
                  <a:ext uri="{FF2B5EF4-FFF2-40B4-BE49-F238E27FC236}">
                    <a16:creationId xmlns:a16="http://schemas.microsoft.com/office/drawing/2014/main" id="{23CCFD00-B849-4989-8642-4450AE1C3758}"/>
                  </a:ext>
                </a:extLst>
              </p:cNvPr>
              <p:cNvSpPr>
                <a:spLocks/>
              </p:cNvSpPr>
              <p:nvPr/>
            </p:nvSpPr>
            <p:spPr bwMode="auto">
              <a:xfrm rot="5588708">
                <a:off x="4467" y="1041"/>
                <a:ext cx="410" cy="1407"/>
              </a:xfrm>
              <a:custGeom>
                <a:avLst/>
                <a:gdLst>
                  <a:gd name="T0" fmla="*/ 0 w 20709"/>
                  <a:gd name="T1" fmla="*/ 0 h 16322"/>
                  <a:gd name="T2" fmla="*/ 0 w 20709"/>
                  <a:gd name="T3" fmla="*/ 0 h 16322"/>
                  <a:gd name="T4" fmla="*/ 0 w 20709"/>
                  <a:gd name="T5" fmla="*/ 0 h 163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09" h="16322" fill="none" extrusionOk="0">
                    <a:moveTo>
                      <a:pt x="14147" y="0"/>
                    </a:moveTo>
                    <a:cubicBezTo>
                      <a:pt x="17261" y="2699"/>
                      <a:pt x="19538" y="6232"/>
                      <a:pt x="20709" y="10182"/>
                    </a:cubicBezTo>
                  </a:path>
                  <a:path w="20709" h="16322" stroke="0" extrusionOk="0">
                    <a:moveTo>
                      <a:pt x="14147" y="0"/>
                    </a:moveTo>
                    <a:cubicBezTo>
                      <a:pt x="17261" y="2699"/>
                      <a:pt x="19538" y="6232"/>
                      <a:pt x="20709" y="10182"/>
                    </a:cubicBezTo>
                    <a:lnTo>
                      <a:pt x="0" y="16322"/>
                    </a:lnTo>
                    <a:lnTo>
                      <a:pt x="14147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75" name="Line 105">
                <a:extLst>
                  <a:ext uri="{FF2B5EF4-FFF2-40B4-BE49-F238E27FC236}">
                    <a16:creationId xmlns:a16="http://schemas.microsoft.com/office/drawing/2014/main" id="{68D31798-432B-4584-861F-C90AA155A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99333" flipH="1">
                <a:off x="3234" y="1851"/>
                <a:ext cx="0" cy="18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76" name="Line 106">
                <a:extLst>
                  <a:ext uri="{FF2B5EF4-FFF2-40B4-BE49-F238E27FC236}">
                    <a16:creationId xmlns:a16="http://schemas.microsoft.com/office/drawing/2014/main" id="{522C008E-64B4-4C59-AC27-E15DC527C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99333" flipH="1">
                <a:off x="5374" y="1860"/>
                <a:ext cx="0" cy="188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77" name="Arc 107">
                <a:extLst>
                  <a:ext uri="{FF2B5EF4-FFF2-40B4-BE49-F238E27FC236}">
                    <a16:creationId xmlns:a16="http://schemas.microsoft.com/office/drawing/2014/main" id="{0273C549-0B3C-4BF2-BEB6-3E4EE51FCEE8}"/>
                  </a:ext>
                </a:extLst>
              </p:cNvPr>
              <p:cNvSpPr>
                <a:spLocks/>
              </p:cNvSpPr>
              <p:nvPr/>
            </p:nvSpPr>
            <p:spPr bwMode="auto">
              <a:xfrm rot="5588708">
                <a:off x="4467" y="2929"/>
                <a:ext cx="410" cy="1407"/>
              </a:xfrm>
              <a:custGeom>
                <a:avLst/>
                <a:gdLst>
                  <a:gd name="T0" fmla="*/ 0 w 20709"/>
                  <a:gd name="T1" fmla="*/ 0 h 16322"/>
                  <a:gd name="T2" fmla="*/ 0 w 20709"/>
                  <a:gd name="T3" fmla="*/ 0 h 16322"/>
                  <a:gd name="T4" fmla="*/ 0 w 20709"/>
                  <a:gd name="T5" fmla="*/ 0 h 163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09" h="16322" fill="none" extrusionOk="0">
                    <a:moveTo>
                      <a:pt x="14147" y="0"/>
                    </a:moveTo>
                    <a:cubicBezTo>
                      <a:pt x="17261" y="2699"/>
                      <a:pt x="19538" y="6232"/>
                      <a:pt x="20709" y="10182"/>
                    </a:cubicBezTo>
                  </a:path>
                  <a:path w="20709" h="16322" stroke="0" extrusionOk="0">
                    <a:moveTo>
                      <a:pt x="14147" y="0"/>
                    </a:moveTo>
                    <a:cubicBezTo>
                      <a:pt x="17261" y="2699"/>
                      <a:pt x="19538" y="6232"/>
                      <a:pt x="20709" y="10182"/>
                    </a:cubicBezTo>
                    <a:lnTo>
                      <a:pt x="0" y="16322"/>
                    </a:lnTo>
                    <a:lnTo>
                      <a:pt x="14147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78" name="Arc 108">
                <a:extLst>
                  <a:ext uri="{FF2B5EF4-FFF2-40B4-BE49-F238E27FC236}">
                    <a16:creationId xmlns:a16="http://schemas.microsoft.com/office/drawing/2014/main" id="{1A05546C-0B26-4DF2-815F-191B9C33F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861"/>
                <a:ext cx="1270" cy="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79" name="Arc 109">
                <a:extLst>
                  <a:ext uri="{FF2B5EF4-FFF2-40B4-BE49-F238E27FC236}">
                    <a16:creationId xmlns:a16="http://schemas.microsoft.com/office/drawing/2014/main" id="{DFE577C6-D5A5-4802-9F3B-BE8F5F22F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3725"/>
                <a:ext cx="1270" cy="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983" name="Oval 111">
            <a:extLst>
              <a:ext uri="{FF2B5EF4-FFF2-40B4-BE49-F238E27FC236}">
                <a16:creationId xmlns:a16="http://schemas.microsoft.com/office/drawing/2014/main" id="{A3F98711-14AF-4743-8090-DE167A6CF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788" y="117475"/>
            <a:ext cx="2159000" cy="215900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ar-KW" altLang="ar-KW" sz="1800">
              <a:solidFill>
                <a:srgbClr val="000000"/>
              </a:solidFill>
            </a:endParaRPr>
          </a:p>
        </p:txBody>
      </p:sp>
      <p:grpSp>
        <p:nvGrpSpPr>
          <p:cNvPr id="80015" name="Group 143">
            <a:extLst>
              <a:ext uri="{FF2B5EF4-FFF2-40B4-BE49-F238E27FC236}">
                <a16:creationId xmlns:a16="http://schemas.microsoft.com/office/drawing/2014/main" id="{1037AD25-DCC7-436C-83C2-7D66B1666D27}"/>
              </a:ext>
            </a:extLst>
          </p:cNvPr>
          <p:cNvGrpSpPr>
            <a:grpSpLocks/>
          </p:cNvGrpSpPr>
          <p:nvPr/>
        </p:nvGrpSpPr>
        <p:grpSpPr bwMode="auto">
          <a:xfrm>
            <a:off x="5554664" y="1695451"/>
            <a:ext cx="1506537" cy="3692525"/>
            <a:chOff x="2530" y="1046"/>
            <a:chExt cx="949" cy="2326"/>
          </a:xfrm>
        </p:grpSpPr>
        <p:sp>
          <p:nvSpPr>
            <p:cNvPr id="13348" name="Rectangle 144">
              <a:extLst>
                <a:ext uri="{FF2B5EF4-FFF2-40B4-BE49-F238E27FC236}">
                  <a16:creationId xmlns:a16="http://schemas.microsoft.com/office/drawing/2014/main" id="{D7C6E184-82DE-45E6-A5EC-DF3167BF5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207"/>
              <a:ext cx="46" cy="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49" name="Rectangle 145">
              <a:extLst>
                <a:ext uri="{FF2B5EF4-FFF2-40B4-BE49-F238E27FC236}">
                  <a16:creationId xmlns:a16="http://schemas.microsoft.com/office/drawing/2014/main" id="{0A786A5A-C15B-48C0-927D-8A1F3C425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1162"/>
              <a:ext cx="45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50" name="Rectangle 146">
              <a:extLst>
                <a:ext uri="{FF2B5EF4-FFF2-40B4-BE49-F238E27FC236}">
                  <a16:creationId xmlns:a16="http://schemas.microsoft.com/office/drawing/2014/main" id="{44A2DA6B-23DB-4AA0-82C3-558CFB33E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298"/>
              <a:ext cx="136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51" name="AutoShape 147">
              <a:extLst>
                <a:ext uri="{FF2B5EF4-FFF2-40B4-BE49-F238E27FC236}">
                  <a16:creationId xmlns:a16="http://schemas.microsoft.com/office/drawing/2014/main" id="{ADB43609-E8D3-4C6C-987A-FCEA8A9A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" y="1271"/>
              <a:ext cx="363" cy="23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52" name="Rectangle 148">
              <a:extLst>
                <a:ext uri="{FF2B5EF4-FFF2-40B4-BE49-F238E27FC236}">
                  <a16:creationId xmlns:a16="http://schemas.microsoft.com/office/drawing/2014/main" id="{7689E107-B429-4B3C-902A-1D987B4EA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34"/>
              <a:ext cx="499" cy="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53" name="Rectangle 149">
              <a:extLst>
                <a:ext uri="{FF2B5EF4-FFF2-40B4-BE49-F238E27FC236}">
                  <a16:creationId xmlns:a16="http://schemas.microsoft.com/office/drawing/2014/main" id="{EE6D3308-5E42-4651-94F6-BDAB3E3D5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" y="2949"/>
              <a:ext cx="137" cy="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54" name="AutoShape 150">
              <a:extLst>
                <a:ext uri="{FF2B5EF4-FFF2-40B4-BE49-F238E27FC236}">
                  <a16:creationId xmlns:a16="http://schemas.microsoft.com/office/drawing/2014/main" id="{D8965E68-7B48-41CF-B140-9726676AA7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589" y="3131"/>
              <a:ext cx="318" cy="18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55" name="Rectangle 151">
              <a:extLst>
                <a:ext uri="{FF2B5EF4-FFF2-40B4-BE49-F238E27FC236}">
                  <a16:creationId xmlns:a16="http://schemas.microsoft.com/office/drawing/2014/main" id="{6C56D040-D3AA-4C82-9CC3-73FD23089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213"/>
              <a:ext cx="181" cy="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56" name="Rectangle 152">
              <a:extLst>
                <a:ext uri="{FF2B5EF4-FFF2-40B4-BE49-F238E27FC236}">
                  <a16:creationId xmlns:a16="http://schemas.microsoft.com/office/drawing/2014/main" id="{59C27DBF-7237-4E42-9626-2DE3B6F65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3212"/>
              <a:ext cx="227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57" name="Rectangle 153">
              <a:extLst>
                <a:ext uri="{FF2B5EF4-FFF2-40B4-BE49-F238E27FC236}">
                  <a16:creationId xmlns:a16="http://schemas.microsoft.com/office/drawing/2014/main" id="{5FDCAFD7-3FF5-4C62-B354-F65984B73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1480"/>
              <a:ext cx="363" cy="1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58" name="Rectangle 154">
              <a:extLst>
                <a:ext uri="{FF2B5EF4-FFF2-40B4-BE49-F238E27FC236}">
                  <a16:creationId xmlns:a16="http://schemas.microsoft.com/office/drawing/2014/main" id="{6DA5C489-F024-4889-8C59-C6266A6DD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434"/>
              <a:ext cx="317" cy="17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59" name="Rectangle 155">
              <a:extLst>
                <a:ext uri="{FF2B5EF4-FFF2-40B4-BE49-F238E27FC236}">
                  <a16:creationId xmlns:a16="http://schemas.microsoft.com/office/drawing/2014/main" id="{5A5923D2-C0E3-45D2-9F65-DBA6C6726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253"/>
              <a:ext cx="91" cy="1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grpSp>
          <p:nvGrpSpPr>
            <p:cNvPr id="13360" name="Group 156">
              <a:extLst>
                <a:ext uri="{FF2B5EF4-FFF2-40B4-BE49-F238E27FC236}">
                  <a16:creationId xmlns:a16="http://schemas.microsoft.com/office/drawing/2014/main" id="{2386761A-E581-43BE-81D3-7445048B1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" y="1046"/>
              <a:ext cx="949" cy="2326"/>
              <a:chOff x="2000" y="1422"/>
              <a:chExt cx="949" cy="2326"/>
            </a:xfrm>
          </p:grpSpPr>
          <p:sp>
            <p:nvSpPr>
              <p:cNvPr id="13361" name="Arc 157">
                <a:extLst>
                  <a:ext uri="{FF2B5EF4-FFF2-40B4-BE49-F238E27FC236}">
                    <a16:creationId xmlns:a16="http://schemas.microsoft.com/office/drawing/2014/main" id="{A9F5CB32-FB15-4D80-B562-992843C74B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5977926" flipH="1">
                <a:off x="2268" y="1174"/>
                <a:ext cx="434" cy="929"/>
              </a:xfrm>
              <a:custGeom>
                <a:avLst/>
                <a:gdLst>
                  <a:gd name="T0" fmla="*/ 0 w 20709"/>
                  <a:gd name="T1" fmla="*/ 0 h 21600"/>
                  <a:gd name="T2" fmla="*/ 0 w 20709"/>
                  <a:gd name="T3" fmla="*/ 0 h 21600"/>
                  <a:gd name="T4" fmla="*/ 0 w 2070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09" h="21600" fill="none" extrusionOk="0">
                    <a:moveTo>
                      <a:pt x="-1" y="0"/>
                    </a:moveTo>
                    <a:cubicBezTo>
                      <a:pt x="9564" y="0"/>
                      <a:pt x="17990" y="6290"/>
                      <a:pt x="20709" y="15460"/>
                    </a:cubicBezTo>
                  </a:path>
                  <a:path w="20709" h="21600" stroke="0" extrusionOk="0">
                    <a:moveTo>
                      <a:pt x="-1" y="0"/>
                    </a:moveTo>
                    <a:cubicBezTo>
                      <a:pt x="9564" y="0"/>
                      <a:pt x="17990" y="6290"/>
                      <a:pt x="20709" y="1546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2" name="Arc 158">
                <a:extLst>
                  <a:ext uri="{FF2B5EF4-FFF2-40B4-BE49-F238E27FC236}">
                    <a16:creationId xmlns:a16="http://schemas.microsoft.com/office/drawing/2014/main" id="{C168FD25-A747-40F4-A990-7F323CDEF1D3}"/>
                  </a:ext>
                </a:extLst>
              </p:cNvPr>
              <p:cNvSpPr>
                <a:spLocks/>
              </p:cNvSpPr>
              <p:nvPr/>
            </p:nvSpPr>
            <p:spPr bwMode="auto">
              <a:xfrm rot="15977926" flipH="1">
                <a:off x="2262" y="3066"/>
                <a:ext cx="434" cy="929"/>
              </a:xfrm>
              <a:custGeom>
                <a:avLst/>
                <a:gdLst>
                  <a:gd name="T0" fmla="*/ 0 w 20709"/>
                  <a:gd name="T1" fmla="*/ 0 h 21600"/>
                  <a:gd name="T2" fmla="*/ 0 w 20709"/>
                  <a:gd name="T3" fmla="*/ 0 h 21600"/>
                  <a:gd name="T4" fmla="*/ 0 w 2070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09" h="21600" fill="none" extrusionOk="0">
                    <a:moveTo>
                      <a:pt x="-1" y="0"/>
                    </a:moveTo>
                    <a:cubicBezTo>
                      <a:pt x="9564" y="0"/>
                      <a:pt x="17990" y="6290"/>
                      <a:pt x="20709" y="15460"/>
                    </a:cubicBezTo>
                  </a:path>
                  <a:path w="20709" h="21600" stroke="0" extrusionOk="0">
                    <a:moveTo>
                      <a:pt x="-1" y="0"/>
                    </a:moveTo>
                    <a:cubicBezTo>
                      <a:pt x="9564" y="0"/>
                      <a:pt x="17990" y="6290"/>
                      <a:pt x="20709" y="1546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3" name="Line 159">
                <a:extLst>
                  <a:ext uri="{FF2B5EF4-FFF2-40B4-BE49-F238E27FC236}">
                    <a16:creationId xmlns:a16="http://schemas.microsoft.com/office/drawing/2014/main" id="{5FB1A82B-6600-4905-9507-E6DC25B94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9" y="1842"/>
                <a:ext cx="0" cy="190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4" name="Line 160">
                <a:extLst>
                  <a:ext uri="{FF2B5EF4-FFF2-40B4-BE49-F238E27FC236}">
                    <a16:creationId xmlns:a16="http://schemas.microsoft.com/office/drawing/2014/main" id="{B5C3CDFF-7DF2-4F33-A7BB-EF950DDD7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0" y="1471"/>
                <a:ext cx="0" cy="190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0033" name="Group 161">
            <a:extLst>
              <a:ext uri="{FF2B5EF4-FFF2-40B4-BE49-F238E27FC236}">
                <a16:creationId xmlns:a16="http://schemas.microsoft.com/office/drawing/2014/main" id="{27194615-99E7-45CC-BD7C-80BEC2FE8EA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275389" y="1709739"/>
            <a:ext cx="1506537" cy="3692525"/>
            <a:chOff x="2530" y="1046"/>
            <a:chExt cx="949" cy="2326"/>
          </a:xfrm>
        </p:grpSpPr>
        <p:sp>
          <p:nvSpPr>
            <p:cNvPr id="13331" name="Rectangle 162">
              <a:extLst>
                <a:ext uri="{FF2B5EF4-FFF2-40B4-BE49-F238E27FC236}">
                  <a16:creationId xmlns:a16="http://schemas.microsoft.com/office/drawing/2014/main" id="{7D727545-8541-40C9-AD59-7047DDF69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207"/>
              <a:ext cx="46" cy="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32" name="Rectangle 163">
              <a:extLst>
                <a:ext uri="{FF2B5EF4-FFF2-40B4-BE49-F238E27FC236}">
                  <a16:creationId xmlns:a16="http://schemas.microsoft.com/office/drawing/2014/main" id="{5E1FD692-559A-4F46-AC55-297CF7F45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" y="1162"/>
              <a:ext cx="45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33" name="Rectangle 164">
              <a:extLst>
                <a:ext uri="{FF2B5EF4-FFF2-40B4-BE49-F238E27FC236}">
                  <a16:creationId xmlns:a16="http://schemas.microsoft.com/office/drawing/2014/main" id="{6D54BDF0-ED98-47DF-A2E9-711DFB0F2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298"/>
              <a:ext cx="136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34" name="AutoShape 165">
              <a:extLst>
                <a:ext uri="{FF2B5EF4-FFF2-40B4-BE49-F238E27FC236}">
                  <a16:creationId xmlns:a16="http://schemas.microsoft.com/office/drawing/2014/main" id="{601C3255-7E63-45A3-801C-4C36B1D90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0" y="1271"/>
              <a:ext cx="363" cy="23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35" name="Rectangle 166">
              <a:extLst>
                <a:ext uri="{FF2B5EF4-FFF2-40B4-BE49-F238E27FC236}">
                  <a16:creationId xmlns:a16="http://schemas.microsoft.com/office/drawing/2014/main" id="{1AE3D8C9-B530-4B12-88EE-92730A0B7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34"/>
              <a:ext cx="499" cy="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36" name="Rectangle 167">
              <a:extLst>
                <a:ext uri="{FF2B5EF4-FFF2-40B4-BE49-F238E27FC236}">
                  <a16:creationId xmlns:a16="http://schemas.microsoft.com/office/drawing/2014/main" id="{86828D86-48D8-43C2-BB43-995FE3D1D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0" y="2949"/>
              <a:ext cx="137" cy="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37" name="AutoShape 168">
              <a:extLst>
                <a:ext uri="{FF2B5EF4-FFF2-40B4-BE49-F238E27FC236}">
                  <a16:creationId xmlns:a16="http://schemas.microsoft.com/office/drawing/2014/main" id="{E5F8CBFA-F179-4292-8B93-F6EB987966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589" y="3131"/>
              <a:ext cx="318" cy="18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38" name="Rectangle 169">
              <a:extLst>
                <a:ext uri="{FF2B5EF4-FFF2-40B4-BE49-F238E27FC236}">
                  <a16:creationId xmlns:a16="http://schemas.microsoft.com/office/drawing/2014/main" id="{E15F2AF2-6EA3-46D9-85ED-9FDB80A01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213"/>
              <a:ext cx="181" cy="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39" name="Rectangle 170">
              <a:extLst>
                <a:ext uri="{FF2B5EF4-FFF2-40B4-BE49-F238E27FC236}">
                  <a16:creationId xmlns:a16="http://schemas.microsoft.com/office/drawing/2014/main" id="{D8DEB50D-D2D6-4825-B9F0-239443A2F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3212"/>
              <a:ext cx="227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40" name="Rectangle 171">
              <a:extLst>
                <a:ext uri="{FF2B5EF4-FFF2-40B4-BE49-F238E27FC236}">
                  <a16:creationId xmlns:a16="http://schemas.microsoft.com/office/drawing/2014/main" id="{F553C4B3-F525-4E4B-8819-20C0D5CE5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1480"/>
              <a:ext cx="363" cy="1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41" name="Rectangle 172">
              <a:extLst>
                <a:ext uri="{FF2B5EF4-FFF2-40B4-BE49-F238E27FC236}">
                  <a16:creationId xmlns:a16="http://schemas.microsoft.com/office/drawing/2014/main" id="{DC660152-28F8-4828-917E-02BFC8FA5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434"/>
              <a:ext cx="317" cy="17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sp>
          <p:nvSpPr>
            <p:cNvPr id="13342" name="Rectangle 173">
              <a:extLst>
                <a:ext uri="{FF2B5EF4-FFF2-40B4-BE49-F238E27FC236}">
                  <a16:creationId xmlns:a16="http://schemas.microsoft.com/office/drawing/2014/main" id="{6EB7BA31-7F6D-4981-A836-CC56C4F06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253"/>
              <a:ext cx="91" cy="18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ar-KW" altLang="ar-KW" sz="1800">
                <a:solidFill>
                  <a:srgbClr val="000000"/>
                </a:solidFill>
              </a:endParaRPr>
            </a:p>
          </p:txBody>
        </p:sp>
        <p:grpSp>
          <p:nvGrpSpPr>
            <p:cNvPr id="13343" name="Group 174">
              <a:extLst>
                <a:ext uri="{FF2B5EF4-FFF2-40B4-BE49-F238E27FC236}">
                  <a16:creationId xmlns:a16="http://schemas.microsoft.com/office/drawing/2014/main" id="{27BFD0B7-F391-408B-BD12-2F4B279FA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" y="1046"/>
              <a:ext cx="949" cy="2326"/>
              <a:chOff x="2000" y="1422"/>
              <a:chExt cx="949" cy="2326"/>
            </a:xfrm>
          </p:grpSpPr>
          <p:sp>
            <p:nvSpPr>
              <p:cNvPr id="13344" name="Arc 175">
                <a:extLst>
                  <a:ext uri="{FF2B5EF4-FFF2-40B4-BE49-F238E27FC236}">
                    <a16:creationId xmlns:a16="http://schemas.microsoft.com/office/drawing/2014/main" id="{D2E50A01-0E56-42D2-A72E-82852054DED1}"/>
                  </a:ext>
                </a:extLst>
              </p:cNvPr>
              <p:cNvSpPr>
                <a:spLocks/>
              </p:cNvSpPr>
              <p:nvPr/>
            </p:nvSpPr>
            <p:spPr bwMode="auto">
              <a:xfrm rot="15977926" flipH="1">
                <a:off x="2268" y="1174"/>
                <a:ext cx="434" cy="929"/>
              </a:xfrm>
              <a:custGeom>
                <a:avLst/>
                <a:gdLst>
                  <a:gd name="T0" fmla="*/ 0 w 20709"/>
                  <a:gd name="T1" fmla="*/ 0 h 21600"/>
                  <a:gd name="T2" fmla="*/ 0 w 20709"/>
                  <a:gd name="T3" fmla="*/ 0 h 21600"/>
                  <a:gd name="T4" fmla="*/ 0 w 2070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09" h="21600" fill="none" extrusionOk="0">
                    <a:moveTo>
                      <a:pt x="-1" y="0"/>
                    </a:moveTo>
                    <a:cubicBezTo>
                      <a:pt x="9564" y="0"/>
                      <a:pt x="17990" y="6290"/>
                      <a:pt x="20709" y="15460"/>
                    </a:cubicBezTo>
                  </a:path>
                  <a:path w="20709" h="21600" stroke="0" extrusionOk="0">
                    <a:moveTo>
                      <a:pt x="-1" y="0"/>
                    </a:moveTo>
                    <a:cubicBezTo>
                      <a:pt x="9564" y="0"/>
                      <a:pt x="17990" y="6290"/>
                      <a:pt x="20709" y="1546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5" name="Arc 176">
                <a:extLst>
                  <a:ext uri="{FF2B5EF4-FFF2-40B4-BE49-F238E27FC236}">
                    <a16:creationId xmlns:a16="http://schemas.microsoft.com/office/drawing/2014/main" id="{50BE5C7B-2F16-4159-A43C-1B9A39423E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5977926" flipH="1">
                <a:off x="2262" y="3066"/>
                <a:ext cx="434" cy="929"/>
              </a:xfrm>
              <a:custGeom>
                <a:avLst/>
                <a:gdLst>
                  <a:gd name="T0" fmla="*/ 0 w 20709"/>
                  <a:gd name="T1" fmla="*/ 0 h 21600"/>
                  <a:gd name="T2" fmla="*/ 0 w 20709"/>
                  <a:gd name="T3" fmla="*/ 0 h 21600"/>
                  <a:gd name="T4" fmla="*/ 0 w 2070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709" h="21600" fill="none" extrusionOk="0">
                    <a:moveTo>
                      <a:pt x="-1" y="0"/>
                    </a:moveTo>
                    <a:cubicBezTo>
                      <a:pt x="9564" y="0"/>
                      <a:pt x="17990" y="6290"/>
                      <a:pt x="20709" y="15460"/>
                    </a:cubicBezTo>
                  </a:path>
                  <a:path w="20709" h="21600" stroke="0" extrusionOk="0">
                    <a:moveTo>
                      <a:pt x="-1" y="0"/>
                    </a:moveTo>
                    <a:cubicBezTo>
                      <a:pt x="9564" y="0"/>
                      <a:pt x="17990" y="6290"/>
                      <a:pt x="20709" y="1546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6" name="Line 177">
                <a:extLst>
                  <a:ext uri="{FF2B5EF4-FFF2-40B4-BE49-F238E27FC236}">
                    <a16:creationId xmlns:a16="http://schemas.microsoft.com/office/drawing/2014/main" id="{01D55D13-8E27-4983-B327-D5E468B50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9" y="1842"/>
                <a:ext cx="0" cy="190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7" name="Line 178">
                <a:extLst>
                  <a:ext uri="{FF2B5EF4-FFF2-40B4-BE49-F238E27FC236}">
                    <a16:creationId xmlns:a16="http://schemas.microsoft.com/office/drawing/2014/main" id="{AE3526F6-780D-4082-95C4-AA3042F32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0" y="1471"/>
                <a:ext cx="0" cy="190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0051" name="Oval 179">
            <a:extLst>
              <a:ext uri="{FF2B5EF4-FFF2-40B4-BE49-F238E27FC236}">
                <a16:creationId xmlns:a16="http://schemas.microsoft.com/office/drawing/2014/main" id="{7C0F62C0-CADC-45F9-BA2C-AD7576D2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4221163"/>
            <a:ext cx="2159000" cy="215900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ar-KW" altLang="ar-KW" sz="1800">
              <a:solidFill>
                <a:srgbClr val="000000"/>
              </a:solidFill>
            </a:endParaRPr>
          </a:p>
        </p:txBody>
      </p:sp>
      <p:sp>
        <p:nvSpPr>
          <p:cNvPr id="79982" name="Oval 110">
            <a:extLst>
              <a:ext uri="{FF2B5EF4-FFF2-40B4-BE49-F238E27FC236}">
                <a16:creationId xmlns:a16="http://schemas.microsoft.com/office/drawing/2014/main" id="{D9E6CC63-A9E3-48D1-9177-741531A2E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9" y="1211264"/>
            <a:ext cx="2205037" cy="1138237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ar-KW" altLang="ar-KW" sz="1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80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80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80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80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80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80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80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80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0" name="Line 20">
            <a:extLst>
              <a:ext uri="{FF2B5EF4-FFF2-40B4-BE49-F238E27FC236}">
                <a16:creationId xmlns:a16="http://schemas.microsoft.com/office/drawing/2014/main" id="{7FC8851D-932F-4EA6-A2C5-6C889468A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1100" y="2058988"/>
            <a:ext cx="0" cy="2519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1" name="Rectangle 21">
            <a:extLst>
              <a:ext uri="{FF2B5EF4-FFF2-40B4-BE49-F238E27FC236}">
                <a16:creationId xmlns:a16="http://schemas.microsoft.com/office/drawing/2014/main" id="{12D09B17-1DCB-4F89-98F5-DCCAD605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2060575"/>
            <a:ext cx="4681537" cy="2520950"/>
          </a:xfrm>
          <a:prstGeom prst="rect">
            <a:avLst/>
          </a:prstGeom>
          <a:solidFill>
            <a:srgbClr val="65ED9C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ar-KW" altLang="ar-KW" sz="1800">
              <a:solidFill>
                <a:srgbClr val="000000"/>
              </a:solidFill>
            </a:endParaRPr>
          </a:p>
        </p:txBody>
      </p:sp>
      <p:sp>
        <p:nvSpPr>
          <p:cNvPr id="61455" name="Oval 15">
            <a:extLst>
              <a:ext uri="{FF2B5EF4-FFF2-40B4-BE49-F238E27FC236}">
                <a16:creationId xmlns:a16="http://schemas.microsoft.com/office/drawing/2014/main" id="{C9BC89EF-F4BA-4C66-BB75-4F239F4D4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4643438"/>
            <a:ext cx="2089150" cy="2087562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ar-KW" altLang="ar-KW" sz="1800">
              <a:solidFill>
                <a:srgbClr val="000000"/>
              </a:solidFill>
            </a:endParaRPr>
          </a:p>
        </p:txBody>
      </p:sp>
      <p:sp>
        <p:nvSpPr>
          <p:cNvPr id="61456" name="Oval 16">
            <a:extLst>
              <a:ext uri="{FF2B5EF4-FFF2-40B4-BE49-F238E27FC236}">
                <a16:creationId xmlns:a16="http://schemas.microsoft.com/office/drawing/2014/main" id="{B996CAF9-34EA-47C5-A5DB-52476B28D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-26988"/>
            <a:ext cx="2087563" cy="2087563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ar-KW" altLang="ar-KW" sz="1800">
              <a:solidFill>
                <a:srgbClr val="000000"/>
              </a:solidFill>
            </a:endParaRP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70B92789-7D0B-4074-8ADE-227A7C42EB0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435225" y="3187700"/>
            <a:ext cx="182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 sz="2400">
                <a:solidFill>
                  <a:srgbClr val="000000"/>
                </a:solidFill>
              </a:rPr>
              <a:t>إرتفاع الإسطوانة</a:t>
            </a:r>
            <a:endParaRPr lang="en-US" altLang="ar-KW" sz="2400">
              <a:solidFill>
                <a:srgbClr val="000000"/>
              </a:solidFill>
            </a:endParaRPr>
          </a:p>
        </p:txBody>
      </p:sp>
      <p:sp>
        <p:nvSpPr>
          <p:cNvPr id="61457" name="Text Box 17">
            <a:extLst>
              <a:ext uri="{FF2B5EF4-FFF2-40B4-BE49-F238E27FC236}">
                <a16:creationId xmlns:a16="http://schemas.microsoft.com/office/drawing/2014/main" id="{C7FE1CAE-68DE-419A-A565-C3C0B6DF8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804" y="4656139"/>
            <a:ext cx="11464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 sz="2400">
                <a:solidFill>
                  <a:srgbClr val="000000"/>
                </a:solidFill>
              </a:rPr>
              <a:t>قاعدة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 sz="2400">
                <a:solidFill>
                  <a:srgbClr val="000000"/>
                </a:solidFill>
              </a:rPr>
              <a:t>الإسطوانة</a:t>
            </a:r>
            <a:endParaRPr lang="en-US" altLang="ar-KW" sz="2400">
              <a:solidFill>
                <a:srgbClr val="000000"/>
              </a:solidFill>
            </a:endParaRPr>
          </a:p>
        </p:txBody>
      </p:sp>
      <p:sp>
        <p:nvSpPr>
          <p:cNvPr id="61458" name="Text Box 18">
            <a:extLst>
              <a:ext uri="{FF2B5EF4-FFF2-40B4-BE49-F238E27FC236}">
                <a16:creationId xmlns:a16="http://schemas.microsoft.com/office/drawing/2014/main" id="{BB6FD4D4-8CA4-41B6-8CB0-1FFA7BDE5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341" y="549276"/>
            <a:ext cx="11464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 sz="2400">
                <a:solidFill>
                  <a:srgbClr val="000000"/>
                </a:solidFill>
              </a:rPr>
              <a:t>قاعدة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 sz="2400">
                <a:solidFill>
                  <a:srgbClr val="000000"/>
                </a:solidFill>
              </a:rPr>
              <a:t>الإسطوانة</a:t>
            </a:r>
            <a:endParaRPr lang="en-US" altLang="ar-KW" sz="2400">
              <a:solidFill>
                <a:srgbClr val="000000"/>
              </a:solidFill>
            </a:endParaRPr>
          </a:p>
        </p:txBody>
      </p:sp>
      <p:sp>
        <p:nvSpPr>
          <p:cNvPr id="61462" name="Text Box 22">
            <a:extLst>
              <a:ext uri="{FF2B5EF4-FFF2-40B4-BE49-F238E27FC236}">
                <a16:creationId xmlns:a16="http://schemas.microsoft.com/office/drawing/2014/main" id="{EE07BAFE-7C10-411F-89EF-C5D0C16AA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2827338"/>
            <a:ext cx="2636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 sz="2400">
                <a:solidFill>
                  <a:srgbClr val="000000"/>
                </a:solidFill>
              </a:rPr>
              <a:t>السطح الجانبى للإسطوانة</a:t>
            </a:r>
            <a:endParaRPr lang="en-US" altLang="ar-KW" sz="2400">
              <a:solidFill>
                <a:srgbClr val="000000"/>
              </a:solidFill>
            </a:endParaRPr>
          </a:p>
        </p:txBody>
      </p:sp>
      <p:grpSp>
        <p:nvGrpSpPr>
          <p:cNvPr id="61467" name="Group 27">
            <a:extLst>
              <a:ext uri="{FF2B5EF4-FFF2-40B4-BE49-F238E27FC236}">
                <a16:creationId xmlns:a16="http://schemas.microsoft.com/office/drawing/2014/main" id="{0434E916-EF9B-4C65-A434-C663DD2076C5}"/>
              </a:ext>
            </a:extLst>
          </p:cNvPr>
          <p:cNvGrpSpPr>
            <a:grpSpLocks/>
          </p:cNvGrpSpPr>
          <p:nvPr/>
        </p:nvGrpSpPr>
        <p:grpSpPr bwMode="auto">
          <a:xfrm>
            <a:off x="8543925" y="3068638"/>
            <a:ext cx="654050" cy="1130300"/>
            <a:chOff x="4483" y="3022"/>
            <a:chExt cx="412" cy="712"/>
          </a:xfrm>
        </p:grpSpPr>
        <p:sp>
          <p:nvSpPr>
            <p:cNvPr id="14381" name="Text Box 28">
              <a:extLst>
                <a:ext uri="{FF2B5EF4-FFF2-40B4-BE49-F238E27FC236}">
                  <a16:creationId xmlns:a16="http://schemas.microsoft.com/office/drawing/2014/main" id="{AA618D64-111F-4B52-AD67-992B568DB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3022"/>
              <a:ext cx="24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KW" altLang="ar-KW" sz="4800">
                  <a:solidFill>
                    <a:srgbClr val="000000"/>
                  </a:solidFill>
                </a:rPr>
                <a:t>م</a:t>
              </a:r>
              <a:endParaRPr lang="en-US" altLang="ar-KW" sz="4800">
                <a:solidFill>
                  <a:srgbClr val="000000"/>
                </a:solidFill>
              </a:endParaRPr>
            </a:p>
          </p:txBody>
        </p:sp>
        <p:sp>
          <p:nvSpPr>
            <p:cNvPr id="14382" name="Text Box 29">
              <a:extLst>
                <a:ext uri="{FF2B5EF4-FFF2-40B4-BE49-F238E27FC236}">
                  <a16:creationId xmlns:a16="http://schemas.microsoft.com/office/drawing/2014/main" id="{9530C894-2D8F-45CC-96A5-DCEA12CF9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3" y="3292"/>
              <a:ext cx="28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KW" altLang="ar-KW" sz="4000">
                  <a:solidFill>
                    <a:srgbClr val="000000"/>
                  </a:solidFill>
                </a:rPr>
                <a:t>1</a:t>
              </a:r>
              <a:endParaRPr lang="en-US" altLang="ar-KW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61470" name="Group 30">
            <a:extLst>
              <a:ext uri="{FF2B5EF4-FFF2-40B4-BE49-F238E27FC236}">
                <a16:creationId xmlns:a16="http://schemas.microsoft.com/office/drawing/2014/main" id="{688296E7-3399-4222-B79A-6A77D7ABA20C}"/>
              </a:ext>
            </a:extLst>
          </p:cNvPr>
          <p:cNvGrpSpPr>
            <a:grpSpLocks/>
          </p:cNvGrpSpPr>
          <p:nvPr/>
        </p:nvGrpSpPr>
        <p:grpSpPr bwMode="auto">
          <a:xfrm>
            <a:off x="5591176" y="3141663"/>
            <a:ext cx="639763" cy="1143000"/>
            <a:chOff x="4926" y="3118"/>
            <a:chExt cx="403" cy="720"/>
          </a:xfrm>
        </p:grpSpPr>
        <p:sp>
          <p:nvSpPr>
            <p:cNvPr id="14379" name="Text Box 31">
              <a:extLst>
                <a:ext uri="{FF2B5EF4-FFF2-40B4-BE49-F238E27FC236}">
                  <a16:creationId xmlns:a16="http://schemas.microsoft.com/office/drawing/2014/main" id="{FCDDCDF8-87C0-4A25-8012-888228486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3" y="3118"/>
              <a:ext cx="24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KW" altLang="ar-KW" sz="4800">
                  <a:solidFill>
                    <a:srgbClr val="000000"/>
                  </a:solidFill>
                </a:rPr>
                <a:t>م</a:t>
              </a:r>
              <a:endParaRPr lang="en-US" altLang="ar-KW" sz="4800">
                <a:solidFill>
                  <a:srgbClr val="000000"/>
                </a:solidFill>
              </a:endParaRPr>
            </a:p>
          </p:txBody>
        </p:sp>
        <p:sp>
          <p:nvSpPr>
            <p:cNvPr id="14380" name="Text Box 32">
              <a:extLst>
                <a:ext uri="{FF2B5EF4-FFF2-40B4-BE49-F238E27FC236}">
                  <a16:creationId xmlns:a16="http://schemas.microsoft.com/office/drawing/2014/main" id="{98A0DF49-5535-46A4-8A3C-1A383239D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6" y="3434"/>
              <a:ext cx="26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KW" altLang="ar-KW" sz="3600">
                  <a:solidFill>
                    <a:srgbClr val="000000"/>
                  </a:solidFill>
                </a:rPr>
                <a:t>2</a:t>
              </a:r>
              <a:endParaRPr lang="en-US" altLang="ar-KW" sz="3600">
                <a:solidFill>
                  <a:srgbClr val="000000"/>
                </a:solidFill>
              </a:endParaRPr>
            </a:p>
          </p:txBody>
        </p:sp>
      </p:grpSp>
      <p:grpSp>
        <p:nvGrpSpPr>
          <p:cNvPr id="61473" name="Group 33">
            <a:extLst>
              <a:ext uri="{FF2B5EF4-FFF2-40B4-BE49-F238E27FC236}">
                <a16:creationId xmlns:a16="http://schemas.microsoft.com/office/drawing/2014/main" id="{C72C536E-B598-4D15-A476-1D73B2CA003C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2781301"/>
            <a:ext cx="641350" cy="1216025"/>
            <a:chOff x="5198" y="3254"/>
            <a:chExt cx="404" cy="766"/>
          </a:xfrm>
        </p:grpSpPr>
        <p:sp>
          <p:nvSpPr>
            <p:cNvPr id="14377" name="Text Box 34">
              <a:extLst>
                <a:ext uri="{FF2B5EF4-FFF2-40B4-BE49-F238E27FC236}">
                  <a16:creationId xmlns:a16="http://schemas.microsoft.com/office/drawing/2014/main" id="{BAC1F35F-5B6C-4984-A364-5BEF0AF0E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" y="3254"/>
              <a:ext cx="24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KW" altLang="ar-KW" sz="4800">
                  <a:solidFill>
                    <a:srgbClr val="000000"/>
                  </a:solidFill>
                </a:rPr>
                <a:t>م</a:t>
              </a:r>
              <a:endParaRPr lang="en-US" altLang="ar-KW" sz="4800">
                <a:solidFill>
                  <a:srgbClr val="000000"/>
                </a:solidFill>
              </a:endParaRPr>
            </a:p>
          </p:txBody>
        </p:sp>
        <p:sp>
          <p:nvSpPr>
            <p:cNvPr id="14378" name="Text Box 35">
              <a:extLst>
                <a:ext uri="{FF2B5EF4-FFF2-40B4-BE49-F238E27FC236}">
                  <a16:creationId xmlns:a16="http://schemas.microsoft.com/office/drawing/2014/main" id="{57E68B1A-AAFA-475D-B777-A9051E166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8" y="3616"/>
              <a:ext cx="26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KW" altLang="ar-KW" sz="3600">
                  <a:solidFill>
                    <a:srgbClr val="000000"/>
                  </a:solidFill>
                </a:rPr>
                <a:t>3</a:t>
              </a:r>
              <a:endParaRPr lang="en-US" altLang="ar-KW" sz="3600">
                <a:solidFill>
                  <a:srgbClr val="000000"/>
                </a:solidFill>
              </a:endParaRPr>
            </a:p>
          </p:txBody>
        </p:sp>
      </p:grpSp>
      <p:sp>
        <p:nvSpPr>
          <p:cNvPr id="61476" name="Text Box 36">
            <a:extLst>
              <a:ext uri="{FF2B5EF4-FFF2-40B4-BE49-F238E27FC236}">
                <a16:creationId xmlns:a16="http://schemas.microsoft.com/office/drawing/2014/main" id="{C94D98E9-3F32-4BB8-90D6-C2DC9F31F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114" y="476250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>
                <a:solidFill>
                  <a:srgbClr val="000000"/>
                </a:solidFill>
              </a:rPr>
              <a:t>+</a:t>
            </a:r>
            <a:endParaRPr lang="en-US" altLang="ar-KW">
              <a:solidFill>
                <a:srgbClr val="000000"/>
              </a:solidFill>
            </a:endParaRPr>
          </a:p>
        </p:txBody>
      </p:sp>
      <p:sp>
        <p:nvSpPr>
          <p:cNvPr id="61477" name="Text Box 37">
            <a:extLst>
              <a:ext uri="{FF2B5EF4-FFF2-40B4-BE49-F238E27FC236}">
                <a16:creationId xmlns:a16="http://schemas.microsoft.com/office/drawing/2014/main" id="{D0568E09-8685-4B41-B58F-CCB428BC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4" y="476250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>
                <a:solidFill>
                  <a:srgbClr val="000000"/>
                </a:solidFill>
              </a:rPr>
              <a:t>+</a:t>
            </a:r>
            <a:endParaRPr lang="en-US" altLang="ar-KW">
              <a:solidFill>
                <a:srgbClr val="000000"/>
              </a:solidFill>
            </a:endParaRPr>
          </a:p>
        </p:txBody>
      </p:sp>
      <p:sp>
        <p:nvSpPr>
          <p:cNvPr id="61478" name="Text Box 38">
            <a:extLst>
              <a:ext uri="{FF2B5EF4-FFF2-40B4-BE49-F238E27FC236}">
                <a16:creationId xmlns:a16="http://schemas.microsoft.com/office/drawing/2014/main" id="{5F944C61-5398-4794-8D23-065A80C28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6" y="404814"/>
            <a:ext cx="422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>
                <a:solidFill>
                  <a:srgbClr val="000000"/>
                </a:solidFill>
              </a:rPr>
              <a:t>=</a:t>
            </a:r>
            <a:endParaRPr lang="en-US" altLang="ar-KW">
              <a:solidFill>
                <a:srgbClr val="000000"/>
              </a:solidFill>
            </a:endParaRPr>
          </a:p>
        </p:txBody>
      </p:sp>
      <p:sp>
        <p:nvSpPr>
          <p:cNvPr id="61479" name="Text Box 39">
            <a:extLst>
              <a:ext uri="{FF2B5EF4-FFF2-40B4-BE49-F238E27FC236}">
                <a16:creationId xmlns:a16="http://schemas.microsoft.com/office/drawing/2014/main" id="{2F33A28D-FB75-4428-A218-E42EA88D8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404814"/>
            <a:ext cx="3375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 dirty="0">
                <a:solidFill>
                  <a:srgbClr val="000000"/>
                </a:solidFill>
              </a:rPr>
              <a:t>المساحة الكلية </a:t>
            </a:r>
            <a:r>
              <a:rPr lang="ar-KW" altLang="ar-KW" dirty="0" err="1">
                <a:solidFill>
                  <a:srgbClr val="000000"/>
                </a:solidFill>
              </a:rPr>
              <a:t>للإسطوانة</a:t>
            </a:r>
            <a:endParaRPr lang="en-US" altLang="ar-KW" dirty="0">
              <a:solidFill>
                <a:srgbClr val="000000"/>
              </a:solidFill>
            </a:endParaRPr>
          </a:p>
        </p:txBody>
      </p:sp>
      <p:grpSp>
        <p:nvGrpSpPr>
          <p:cNvPr id="61488" name="Group 48">
            <a:extLst>
              <a:ext uri="{FF2B5EF4-FFF2-40B4-BE49-F238E27FC236}">
                <a16:creationId xmlns:a16="http://schemas.microsoft.com/office/drawing/2014/main" id="{5DC846B2-8A05-4A2B-8C4E-EECDE3087F9D}"/>
              </a:ext>
            </a:extLst>
          </p:cNvPr>
          <p:cNvGrpSpPr>
            <a:grpSpLocks/>
          </p:cNvGrpSpPr>
          <p:nvPr/>
        </p:nvGrpSpPr>
        <p:grpSpPr bwMode="auto">
          <a:xfrm>
            <a:off x="8491538" y="3213101"/>
            <a:ext cx="989012" cy="650875"/>
            <a:chOff x="4163" y="3746"/>
            <a:chExt cx="623" cy="410"/>
          </a:xfrm>
        </p:grpSpPr>
        <p:sp>
          <p:nvSpPr>
            <p:cNvPr id="14374" name="Text Box 49">
              <a:extLst>
                <a:ext uri="{FF2B5EF4-FFF2-40B4-BE49-F238E27FC236}">
                  <a16:creationId xmlns:a16="http://schemas.microsoft.com/office/drawing/2014/main" id="{9179C3EC-8668-4C5E-B076-D2E030296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5" y="3818"/>
              <a:ext cx="2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ar-KW" sz="2800">
                  <a:solidFill>
                    <a:srgbClr val="FF0066"/>
                  </a:solidFill>
                </a:rPr>
                <a:t>π</a:t>
              </a:r>
            </a:p>
          </p:txBody>
        </p:sp>
        <p:sp>
          <p:nvSpPr>
            <p:cNvPr id="14375" name="Text Box 50">
              <a:extLst>
                <a:ext uri="{FF2B5EF4-FFF2-40B4-BE49-F238E27FC236}">
                  <a16:creationId xmlns:a16="http://schemas.microsoft.com/office/drawing/2014/main" id="{775DD796-8CF5-4CAD-AA42-2DC2872A0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" y="3829"/>
              <a:ext cx="3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KW" altLang="ar-KW" sz="2800">
                  <a:solidFill>
                    <a:srgbClr val="FF0066"/>
                  </a:solidFill>
                </a:rPr>
                <a:t>نق</a:t>
              </a:r>
              <a:endParaRPr lang="el-GR" altLang="ar-KW" sz="2800">
                <a:solidFill>
                  <a:srgbClr val="FF0066"/>
                </a:solidFill>
              </a:endParaRPr>
            </a:p>
          </p:txBody>
        </p:sp>
        <p:sp>
          <p:nvSpPr>
            <p:cNvPr id="14376" name="Text Box 51">
              <a:extLst>
                <a:ext uri="{FF2B5EF4-FFF2-40B4-BE49-F238E27FC236}">
                  <a16:creationId xmlns:a16="http://schemas.microsoft.com/office/drawing/2014/main" id="{DDA0BF20-F75C-4239-BFA2-BAE47C593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" y="3746"/>
              <a:ext cx="2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KW" altLang="ar-KW">
                  <a:solidFill>
                    <a:srgbClr val="FF0066"/>
                  </a:solidFill>
                </a:rPr>
                <a:t>2</a:t>
              </a:r>
              <a:endParaRPr lang="en-US" altLang="ar-KW">
                <a:solidFill>
                  <a:srgbClr val="FF0066"/>
                </a:solidFill>
              </a:endParaRPr>
            </a:p>
          </p:txBody>
        </p:sp>
      </p:grpSp>
      <p:grpSp>
        <p:nvGrpSpPr>
          <p:cNvPr id="61492" name="Group 52">
            <a:extLst>
              <a:ext uri="{FF2B5EF4-FFF2-40B4-BE49-F238E27FC236}">
                <a16:creationId xmlns:a16="http://schemas.microsoft.com/office/drawing/2014/main" id="{DEC82095-BC03-44ED-9BD1-C4669BA0A4C1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3213101"/>
            <a:ext cx="989012" cy="650875"/>
            <a:chOff x="4163" y="3746"/>
            <a:chExt cx="623" cy="410"/>
          </a:xfrm>
        </p:grpSpPr>
        <p:sp>
          <p:nvSpPr>
            <p:cNvPr id="14371" name="Text Box 53">
              <a:extLst>
                <a:ext uri="{FF2B5EF4-FFF2-40B4-BE49-F238E27FC236}">
                  <a16:creationId xmlns:a16="http://schemas.microsoft.com/office/drawing/2014/main" id="{A928BD04-CAD9-46F3-BFCA-9091C8E9A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5" y="3818"/>
              <a:ext cx="2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ar-KW" sz="2800">
                  <a:solidFill>
                    <a:srgbClr val="FF0066"/>
                  </a:solidFill>
                </a:rPr>
                <a:t>π</a:t>
              </a:r>
            </a:p>
          </p:txBody>
        </p:sp>
        <p:sp>
          <p:nvSpPr>
            <p:cNvPr id="14372" name="Text Box 54">
              <a:extLst>
                <a:ext uri="{FF2B5EF4-FFF2-40B4-BE49-F238E27FC236}">
                  <a16:creationId xmlns:a16="http://schemas.microsoft.com/office/drawing/2014/main" id="{8BA94C5F-54FF-4059-90EF-6A59C5F85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" y="3829"/>
              <a:ext cx="3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KW" altLang="ar-KW" sz="2800">
                  <a:solidFill>
                    <a:srgbClr val="FF0066"/>
                  </a:solidFill>
                </a:rPr>
                <a:t>نق</a:t>
              </a:r>
              <a:endParaRPr lang="el-GR" altLang="ar-KW" sz="2800">
                <a:solidFill>
                  <a:srgbClr val="FF0066"/>
                </a:solidFill>
              </a:endParaRPr>
            </a:p>
          </p:txBody>
        </p:sp>
        <p:sp>
          <p:nvSpPr>
            <p:cNvPr id="14373" name="Text Box 55">
              <a:extLst>
                <a:ext uri="{FF2B5EF4-FFF2-40B4-BE49-F238E27FC236}">
                  <a16:creationId xmlns:a16="http://schemas.microsoft.com/office/drawing/2014/main" id="{BB9F4506-5F2C-4835-B70B-21F4CB394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" y="3746"/>
              <a:ext cx="2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KW" altLang="ar-KW">
                  <a:solidFill>
                    <a:srgbClr val="FF0066"/>
                  </a:solidFill>
                </a:rPr>
                <a:t>2</a:t>
              </a:r>
              <a:endParaRPr lang="en-US" altLang="ar-KW">
                <a:solidFill>
                  <a:srgbClr val="FF0066"/>
                </a:solidFill>
              </a:endParaRPr>
            </a:p>
          </p:txBody>
        </p:sp>
      </p:grpSp>
      <p:grpSp>
        <p:nvGrpSpPr>
          <p:cNvPr id="61496" name="Group 56">
            <a:extLst>
              <a:ext uri="{FF2B5EF4-FFF2-40B4-BE49-F238E27FC236}">
                <a16:creationId xmlns:a16="http://schemas.microsoft.com/office/drawing/2014/main" id="{C4B4562D-031D-4DAC-AD13-BB3AB21E3F0D}"/>
              </a:ext>
            </a:extLst>
          </p:cNvPr>
          <p:cNvGrpSpPr>
            <a:grpSpLocks/>
          </p:cNvGrpSpPr>
          <p:nvPr/>
        </p:nvGrpSpPr>
        <p:grpSpPr bwMode="auto">
          <a:xfrm>
            <a:off x="5476876" y="3213100"/>
            <a:ext cx="1266825" cy="692150"/>
            <a:chOff x="4486" y="3811"/>
            <a:chExt cx="798" cy="436"/>
          </a:xfrm>
        </p:grpSpPr>
        <p:sp>
          <p:nvSpPr>
            <p:cNvPr id="14367" name="Text Box 57">
              <a:extLst>
                <a:ext uri="{FF2B5EF4-FFF2-40B4-BE49-F238E27FC236}">
                  <a16:creationId xmlns:a16="http://schemas.microsoft.com/office/drawing/2014/main" id="{D58626C7-D02A-4619-BEAA-B441691FE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" y="3863"/>
              <a:ext cx="2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l-GR" altLang="ar-KW" sz="2800">
                  <a:solidFill>
                    <a:srgbClr val="FF0066"/>
                  </a:solidFill>
                </a:rPr>
                <a:t>π</a:t>
              </a:r>
            </a:p>
          </p:txBody>
        </p:sp>
        <p:sp>
          <p:nvSpPr>
            <p:cNvPr id="14368" name="Text Box 58">
              <a:extLst>
                <a:ext uri="{FF2B5EF4-FFF2-40B4-BE49-F238E27FC236}">
                  <a16:creationId xmlns:a16="http://schemas.microsoft.com/office/drawing/2014/main" id="{BEAAE41F-7226-44BE-87A4-48DD79202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" y="3874"/>
              <a:ext cx="3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KW" altLang="ar-KW" sz="2800">
                  <a:solidFill>
                    <a:srgbClr val="FF0066"/>
                  </a:solidFill>
                </a:rPr>
                <a:t>نق</a:t>
              </a:r>
              <a:endParaRPr lang="el-GR" altLang="ar-KW" sz="2800">
                <a:solidFill>
                  <a:srgbClr val="FF0066"/>
                </a:solidFill>
              </a:endParaRPr>
            </a:p>
          </p:txBody>
        </p:sp>
        <p:sp>
          <p:nvSpPr>
            <p:cNvPr id="14369" name="Text Box 59">
              <a:extLst>
                <a:ext uri="{FF2B5EF4-FFF2-40B4-BE49-F238E27FC236}">
                  <a16:creationId xmlns:a16="http://schemas.microsoft.com/office/drawing/2014/main" id="{929739EC-0F5D-4D7E-B47E-82FF4BEFF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3" y="3882"/>
              <a:ext cx="2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KW" altLang="ar-KW">
                  <a:solidFill>
                    <a:srgbClr val="FF0066"/>
                  </a:solidFill>
                </a:rPr>
                <a:t>2</a:t>
              </a:r>
              <a:endParaRPr lang="en-US" altLang="ar-KW">
                <a:solidFill>
                  <a:srgbClr val="FF0066"/>
                </a:solidFill>
              </a:endParaRPr>
            </a:p>
          </p:txBody>
        </p:sp>
        <p:sp>
          <p:nvSpPr>
            <p:cNvPr id="14370" name="Text Box 60">
              <a:extLst>
                <a:ext uri="{FF2B5EF4-FFF2-40B4-BE49-F238E27FC236}">
                  <a16:creationId xmlns:a16="http://schemas.microsoft.com/office/drawing/2014/main" id="{FA804F0B-4778-437F-8FFA-611A5EE7C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6" y="3811"/>
              <a:ext cx="25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ar-KW" altLang="ar-KW">
                  <a:solidFill>
                    <a:srgbClr val="FF0066"/>
                  </a:solidFill>
                </a:rPr>
                <a:t>ع</a:t>
              </a:r>
              <a:endParaRPr lang="en-US" altLang="ar-KW">
                <a:solidFill>
                  <a:srgbClr val="FF0066"/>
                </a:solidFill>
              </a:endParaRPr>
            </a:p>
          </p:txBody>
        </p:sp>
      </p:grpSp>
      <p:sp>
        <p:nvSpPr>
          <p:cNvPr id="61501" name="Text Box 61">
            <a:extLst>
              <a:ext uri="{FF2B5EF4-FFF2-40B4-BE49-F238E27FC236}">
                <a16:creationId xmlns:a16="http://schemas.microsoft.com/office/drawing/2014/main" id="{1513E62F-0573-446C-85CF-83686001D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26" y="5657850"/>
            <a:ext cx="3806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 dirty="0">
                <a:solidFill>
                  <a:srgbClr val="000000"/>
                </a:solidFill>
              </a:rPr>
              <a:t>المساحة الكلية </a:t>
            </a:r>
            <a:r>
              <a:rPr lang="ar-KW" altLang="ar-KW" dirty="0" err="1">
                <a:solidFill>
                  <a:srgbClr val="000000"/>
                </a:solidFill>
              </a:rPr>
              <a:t>للإسطوانة</a:t>
            </a:r>
            <a:endParaRPr lang="en-US" altLang="ar-KW" dirty="0">
              <a:solidFill>
                <a:srgbClr val="000000"/>
              </a:solidFill>
            </a:endParaRPr>
          </a:p>
        </p:txBody>
      </p:sp>
      <p:sp>
        <p:nvSpPr>
          <p:cNvPr id="61502" name="Text Box 62">
            <a:extLst>
              <a:ext uri="{FF2B5EF4-FFF2-40B4-BE49-F238E27FC236}">
                <a16:creationId xmlns:a16="http://schemas.microsoft.com/office/drawing/2014/main" id="{289D0047-0719-429A-A010-8927ECCDC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226" y="565467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>
                <a:solidFill>
                  <a:srgbClr val="000000"/>
                </a:solidFill>
              </a:rPr>
              <a:t>=</a:t>
            </a:r>
            <a:endParaRPr lang="en-US" altLang="ar-KW">
              <a:solidFill>
                <a:srgbClr val="000000"/>
              </a:solidFill>
            </a:endParaRPr>
          </a:p>
        </p:txBody>
      </p:sp>
      <p:sp>
        <p:nvSpPr>
          <p:cNvPr id="61503" name="Text Box 63">
            <a:extLst>
              <a:ext uri="{FF2B5EF4-FFF2-40B4-BE49-F238E27FC236}">
                <a16:creationId xmlns:a16="http://schemas.microsoft.com/office/drawing/2014/main" id="{106F6D5E-C381-4CA6-A34C-CCC582F5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4" y="5657850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>
                <a:solidFill>
                  <a:srgbClr val="000000"/>
                </a:solidFill>
              </a:rPr>
              <a:t>+</a:t>
            </a:r>
            <a:endParaRPr lang="en-US" altLang="ar-KW">
              <a:solidFill>
                <a:srgbClr val="000000"/>
              </a:solidFill>
            </a:endParaRPr>
          </a:p>
        </p:txBody>
      </p:sp>
      <p:sp>
        <p:nvSpPr>
          <p:cNvPr id="61504" name="Text Box 64">
            <a:extLst>
              <a:ext uri="{FF2B5EF4-FFF2-40B4-BE49-F238E27FC236}">
                <a16:creationId xmlns:a16="http://schemas.microsoft.com/office/drawing/2014/main" id="{25039AE4-F828-44C4-9DD9-B145E5B1B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1" y="5589588"/>
            <a:ext cx="423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 sz="3600">
                <a:solidFill>
                  <a:srgbClr val="FF0066"/>
                </a:solidFill>
              </a:rPr>
              <a:t>2</a:t>
            </a:r>
            <a:endParaRPr lang="en-US" altLang="ar-KW" sz="3600">
              <a:solidFill>
                <a:srgbClr val="FF0066"/>
              </a:solidFill>
            </a:endParaRPr>
          </a:p>
        </p:txBody>
      </p:sp>
      <p:sp>
        <p:nvSpPr>
          <p:cNvPr id="61519" name="Text Box 79">
            <a:extLst>
              <a:ext uri="{FF2B5EF4-FFF2-40B4-BE49-F238E27FC236}">
                <a16:creationId xmlns:a16="http://schemas.microsoft.com/office/drawing/2014/main" id="{188D7ECE-7EA6-4518-9802-68EC979C2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613" y="3054350"/>
            <a:ext cx="1130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 dirty="0">
                <a:solidFill>
                  <a:srgbClr val="000000"/>
                </a:solidFill>
              </a:rPr>
              <a:t>مساحة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 dirty="0">
                <a:solidFill>
                  <a:srgbClr val="000000"/>
                </a:solidFill>
              </a:rPr>
              <a:t> القاعدة</a:t>
            </a:r>
            <a:endParaRPr lang="en-US" altLang="ar-KW" dirty="0">
              <a:solidFill>
                <a:srgbClr val="000000"/>
              </a:solidFill>
            </a:endParaRPr>
          </a:p>
        </p:txBody>
      </p:sp>
      <p:sp>
        <p:nvSpPr>
          <p:cNvPr id="61520" name="Text Box 80">
            <a:extLst>
              <a:ext uri="{FF2B5EF4-FFF2-40B4-BE49-F238E27FC236}">
                <a16:creationId xmlns:a16="http://schemas.microsoft.com/office/drawing/2014/main" id="{5B37C6F5-ACD1-4AA9-A6FC-F63B3041A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3154363"/>
            <a:ext cx="1130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>
                <a:solidFill>
                  <a:srgbClr val="000000"/>
                </a:solidFill>
              </a:rPr>
              <a:t>مساحة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>
                <a:solidFill>
                  <a:srgbClr val="000000"/>
                </a:solidFill>
              </a:rPr>
              <a:t> القاعدة</a:t>
            </a:r>
            <a:endParaRPr lang="en-US" altLang="ar-KW">
              <a:solidFill>
                <a:srgbClr val="000000"/>
              </a:solidFill>
            </a:endParaRPr>
          </a:p>
        </p:txBody>
      </p:sp>
      <p:sp>
        <p:nvSpPr>
          <p:cNvPr id="61521" name="Text Box 81">
            <a:extLst>
              <a:ext uri="{FF2B5EF4-FFF2-40B4-BE49-F238E27FC236}">
                <a16:creationId xmlns:a16="http://schemas.microsoft.com/office/drawing/2014/main" id="{74E42BD6-6E0C-4376-9AD6-F8DAD1DD2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3141664"/>
            <a:ext cx="2233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>
                <a:solidFill>
                  <a:srgbClr val="000000"/>
                </a:solidFill>
              </a:rPr>
              <a:t>المساحة الجانبية</a:t>
            </a:r>
            <a:endParaRPr lang="en-US" altLang="ar-KW">
              <a:solidFill>
                <a:srgbClr val="000000"/>
              </a:solidFill>
            </a:endParaRPr>
          </a:p>
        </p:txBody>
      </p:sp>
      <p:sp>
        <p:nvSpPr>
          <p:cNvPr id="14363" name="مربع نص 1">
            <a:extLst>
              <a:ext uri="{FF2B5EF4-FFF2-40B4-BE49-F238E27FC236}">
                <a16:creationId xmlns:a16="http://schemas.microsoft.com/office/drawing/2014/main" id="{AF050C08-2F25-47B2-B880-CC7418DD8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1" y="115889"/>
            <a:ext cx="23526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KW" altLang="ar-KW" sz="2000" b="1" dirty="0">
                <a:solidFill>
                  <a:srgbClr val="FF0000"/>
                </a:solidFill>
              </a:rPr>
              <a:t>المساحة الكلية </a:t>
            </a:r>
            <a:r>
              <a:rPr lang="ar-KW" altLang="ar-KW" sz="2000" b="1" dirty="0" err="1">
                <a:solidFill>
                  <a:srgbClr val="FF0000"/>
                </a:solidFill>
              </a:rPr>
              <a:t>للاسطوانة</a:t>
            </a:r>
            <a:endParaRPr lang="ar-KW" altLang="ar-KW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3.12139E-6 L 0.39774 0.351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7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0.02106 L -0.36094 -0.319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9 -0.01134 L 0.0181 -0.414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16197 -0.422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2 -0.0993 L 0.29153 -0.375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26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07407 L -0.23516 0.3342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2011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3 0.01134 L 0.26849 0.3342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1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608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0.00093 L -0.14987 0.3495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53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57" grpId="0"/>
      <p:bldP spid="61458" grpId="0"/>
      <p:bldP spid="61462" grpId="0"/>
      <p:bldP spid="61476" grpId="0"/>
      <p:bldP spid="61477" grpId="0"/>
      <p:bldP spid="61478" grpId="0"/>
      <p:bldP spid="61479" grpId="0"/>
      <p:bldP spid="61501" grpId="0"/>
      <p:bldP spid="61502" grpId="0"/>
      <p:bldP spid="61503" grpId="0"/>
      <p:bldP spid="61504" grpId="0"/>
      <p:bldP spid="61519" grpId="0"/>
      <p:bldP spid="61519" grpId="1"/>
      <p:bldP spid="61519" grpId="2"/>
      <p:bldP spid="61520" grpId="0"/>
      <p:bldP spid="61520" grpId="1"/>
      <p:bldP spid="61520" grpId="2"/>
      <p:bldP spid="61521" grpId="0"/>
      <p:bldP spid="61521" grpId="1"/>
      <p:bldP spid="6152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E11D1-016B-4AF6-BD0B-8A0AD80EE255}"/>
              </a:ext>
            </a:extLst>
          </p:cNvPr>
          <p:cNvSpPr txBox="1"/>
          <p:nvPr/>
        </p:nvSpPr>
        <p:spPr>
          <a:xfrm>
            <a:off x="265044" y="1372668"/>
            <a:ext cx="11555896" cy="4112664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11000" b="1" dirty="0"/>
              <a:t>مساحة سطح الأسطوانة = </a:t>
            </a:r>
          </a:p>
          <a:p>
            <a:pPr algn="ctr" rtl="1">
              <a:lnSpc>
                <a:spcPct val="150000"/>
              </a:lnSpc>
            </a:pPr>
            <a:r>
              <a:rPr lang="ar-KW" sz="11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 </a:t>
            </a:r>
            <a:r>
              <a:rPr lang="ar-KW" sz="11000" dirty="0">
                <a:solidFill>
                  <a:schemeClr val="accent6">
                    <a:lumMod val="60000"/>
                    <a:lumOff val="40000"/>
                  </a:schemeClr>
                </a:solidFill>
                <a:latin typeface="Dubai" panose="020B0503030403030204" pitchFamily="34" charset="-78"/>
              </a:rPr>
              <a:t>π</a:t>
            </a:r>
            <a:r>
              <a:rPr lang="ar-KW" sz="11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Dubai" panose="020B0503030403030204" pitchFamily="34" charset="-78"/>
              </a:rPr>
              <a:t> نق (نق + ع)</a:t>
            </a:r>
            <a:endParaRPr lang="ar-KW" sz="11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1061802-7D2A-7236-3A1A-6ED95CAFC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697" y="2849521"/>
            <a:ext cx="1934817" cy="34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31A735-DC0A-9089-154E-988AE53B8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2"/>
          <a:stretch/>
        </p:blipFill>
        <p:spPr>
          <a:xfrm>
            <a:off x="612913" y="1570384"/>
            <a:ext cx="10966174" cy="4326976"/>
          </a:xfrm>
          <a:prstGeom prst="rect">
            <a:avLst/>
          </a:prstGeom>
        </p:spPr>
      </p:pic>
      <p:sp>
        <p:nvSpPr>
          <p:cNvPr id="4" name="Subtitle 4">
            <a:extLst>
              <a:ext uri="{FF2B5EF4-FFF2-40B4-BE49-F238E27FC236}">
                <a16:creationId xmlns:a16="http://schemas.microsoft.com/office/drawing/2014/main" id="{263F784A-740C-2A11-A6AB-B37DA3E21DB6}"/>
              </a:ext>
            </a:extLst>
          </p:cNvPr>
          <p:cNvSpPr txBox="1">
            <a:spLocks/>
          </p:cNvSpPr>
          <p:nvPr/>
        </p:nvSpPr>
        <p:spPr>
          <a:xfrm>
            <a:off x="498683" y="598554"/>
            <a:ext cx="2522814" cy="724171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>
            <a:lvl1pPr marL="4572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00100" indent="-228600" algn="r" defTabSz="914400" rtl="1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57300" indent="-228600" algn="r" defTabSz="914400" rtl="1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57350" indent="-228600" algn="r" defTabSz="914400" rtl="1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14550" indent="-228600" algn="r" defTabSz="914400" rtl="1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>
              <a:lnSpc>
                <a:spcPct val="100000"/>
              </a:lnSpc>
              <a:buNone/>
            </a:pPr>
            <a:r>
              <a:rPr lang="ar-KW" sz="4800" b="1" dirty="0">
                <a:solidFill>
                  <a:srgbClr val="FF0000"/>
                </a:solidFill>
              </a:rPr>
              <a:t>صفحة 192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50A82-F6CF-4B6B-3B77-D56EA783DD99}"/>
              </a:ext>
            </a:extLst>
          </p:cNvPr>
          <p:cNvSpPr txBox="1"/>
          <p:nvPr/>
        </p:nvSpPr>
        <p:spPr>
          <a:xfrm>
            <a:off x="5691809" y="3300440"/>
            <a:ext cx="3313043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0070C0"/>
                </a:solidFill>
              </a:rPr>
              <a:t>2 </a:t>
            </a:r>
            <a:r>
              <a:rPr lang="ar-KW" sz="3600" dirty="0">
                <a:solidFill>
                  <a:srgbClr val="0070C0"/>
                </a:solidFill>
                <a:latin typeface="Dubai" panose="020B0503030403030204" pitchFamily="34" charset="-78"/>
              </a:rPr>
              <a:t>π</a:t>
            </a:r>
            <a:r>
              <a:rPr lang="ar-KW" sz="3600" b="1" dirty="0">
                <a:solidFill>
                  <a:srgbClr val="0070C0"/>
                </a:solidFill>
                <a:latin typeface="Dubai" panose="020B0503030403030204" pitchFamily="34" charset="-78"/>
              </a:rPr>
              <a:t> نق (نق + ع)</a:t>
            </a:r>
            <a:endParaRPr lang="ar-KW" sz="3600" b="1" dirty="0">
              <a:solidFill>
                <a:srgbClr val="0070C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97B63E-AAFF-C0A3-6507-BFD35870C84B}"/>
              </a:ext>
            </a:extLst>
          </p:cNvPr>
          <p:cNvGrpSpPr/>
          <p:nvPr/>
        </p:nvGrpSpPr>
        <p:grpSpPr>
          <a:xfrm>
            <a:off x="5691808" y="3820658"/>
            <a:ext cx="3313043" cy="1024428"/>
            <a:chOff x="5691808" y="3832495"/>
            <a:chExt cx="3313043" cy="10244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802B5E-F95C-B6DB-CC70-692EA5429560}"/>
                </a:ext>
              </a:extLst>
            </p:cNvPr>
            <p:cNvSpPr txBox="1"/>
            <p:nvPr/>
          </p:nvSpPr>
          <p:spPr>
            <a:xfrm>
              <a:off x="5691808" y="3946771"/>
              <a:ext cx="3313043" cy="646331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0070C0"/>
                  </a:solidFill>
                </a:rPr>
                <a:t>= 2×         </a:t>
              </a:r>
              <a:r>
                <a:rPr lang="ar-KW" sz="3600" b="1" dirty="0">
                  <a:solidFill>
                    <a:srgbClr val="0070C0"/>
                  </a:solidFill>
                  <a:latin typeface="Dubai" panose="020B0503030403030204" pitchFamily="34" charset="-78"/>
                </a:rPr>
                <a:t>× 7 (7 + 20)</a:t>
              </a:r>
              <a:endParaRPr lang="ar-KW" sz="36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23A108C-2012-B323-C6EE-6C497A459AEE}"/>
                </a:ext>
              </a:extLst>
            </p:cNvPr>
            <p:cNvGrpSpPr/>
            <p:nvPr/>
          </p:nvGrpSpPr>
          <p:grpSpPr>
            <a:xfrm>
              <a:off x="7600123" y="3832495"/>
              <a:ext cx="602973" cy="1024428"/>
              <a:chOff x="6374297" y="545956"/>
              <a:chExt cx="602973" cy="102442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D62A52-FD3B-9B73-3B47-811F975C4984}"/>
                  </a:ext>
                </a:extLst>
              </p:cNvPr>
              <p:cNvSpPr txBox="1"/>
              <p:nvPr/>
            </p:nvSpPr>
            <p:spPr>
              <a:xfrm>
                <a:off x="6374297" y="545956"/>
                <a:ext cx="589721" cy="64633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0070C0"/>
                    </a:solidFill>
                  </a:rPr>
                  <a:t>22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F76287-DA95-1CC8-5CAF-8C1ADC3410E3}"/>
                  </a:ext>
                </a:extLst>
              </p:cNvPr>
              <p:cNvSpPr txBox="1"/>
              <p:nvPr/>
            </p:nvSpPr>
            <p:spPr>
              <a:xfrm>
                <a:off x="6387549" y="924053"/>
                <a:ext cx="589721" cy="64633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0070C0"/>
                    </a:solidFill>
                  </a:rPr>
                  <a:t>7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D400C8D-5E7C-A33C-01E8-EFFBB67BB382}"/>
                  </a:ext>
                </a:extLst>
              </p:cNvPr>
              <p:cNvCxnSpPr/>
              <p:nvPr/>
            </p:nvCxnSpPr>
            <p:spPr>
              <a:xfrm>
                <a:off x="6440557" y="1020273"/>
                <a:ext cx="46800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CA81B5-E825-8394-7EC1-999CCBDEF7EA}"/>
              </a:ext>
            </a:extLst>
          </p:cNvPr>
          <p:cNvCxnSpPr>
            <a:stCxn id="6" idx="0"/>
          </p:cNvCxnSpPr>
          <p:nvPr/>
        </p:nvCxnSpPr>
        <p:spPr>
          <a:xfrm flipH="1">
            <a:off x="7076661" y="3934934"/>
            <a:ext cx="271669" cy="5320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519885-45CB-6D43-43B4-661D3221D50B}"/>
              </a:ext>
            </a:extLst>
          </p:cNvPr>
          <p:cNvCxnSpPr>
            <a:cxnSpLocks/>
          </p:cNvCxnSpPr>
          <p:nvPr/>
        </p:nvCxnSpPr>
        <p:spPr>
          <a:xfrm flipH="1">
            <a:off x="7792281" y="4332872"/>
            <a:ext cx="206268" cy="3717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710AB95-D366-DE5C-F869-247420F9A887}"/>
              </a:ext>
            </a:extLst>
          </p:cNvPr>
          <p:cNvSpPr txBox="1"/>
          <p:nvPr/>
        </p:nvSpPr>
        <p:spPr>
          <a:xfrm>
            <a:off x="6944139" y="4930085"/>
            <a:ext cx="2464904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0070C0"/>
                </a:solidFill>
              </a:rPr>
              <a:t>= 44 × 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86E92-4524-A4D3-BB9E-C6D4EA6C3BBE}"/>
              </a:ext>
            </a:extLst>
          </p:cNvPr>
          <p:cNvSpPr txBox="1"/>
          <p:nvPr/>
        </p:nvSpPr>
        <p:spPr>
          <a:xfrm>
            <a:off x="4774095" y="4916267"/>
            <a:ext cx="2464904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0070C0"/>
                </a:solidFill>
              </a:rPr>
              <a:t>= 1188 سم</a:t>
            </a:r>
            <a:r>
              <a:rPr lang="ar-KW" sz="3600" b="1" baseline="38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E35E83-C946-0CED-A457-D9A48F06AC89}"/>
              </a:ext>
            </a:extLst>
          </p:cNvPr>
          <p:cNvSpPr/>
          <p:nvPr/>
        </p:nvSpPr>
        <p:spPr>
          <a:xfrm>
            <a:off x="3836504" y="2153478"/>
            <a:ext cx="2233883" cy="757751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094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0.3|0.7|0.5|16.5|1.4|1.4|0.8|0.8|0.6|0.4|3.7|0.6|0.7|18.5|6.9|1.7|0.6|0.9"/>
</p:tagLst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otography-Portfolio-Modern-Simple-tm66699876_Win32_SD_v7" id="{4AA2ACCA-B009-4CB1-AF91-ED253710ECB5}" vid="{50808ED2-2E5F-4EAF-A3C3-5F8B4C3D13F7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4.potx" id="{9E9BB963-45A3-4556-B30D-AC91459E9FF6}" vid="{B46082C7-2098-4B63-B68F-AAE9FA161BEA}"/>
    </a:ext>
  </a:extLst>
</a:theme>
</file>

<file path=ppt/theme/theme5.xml><?xml version="1.0" encoding="utf-8"?>
<a:theme xmlns:a="http://schemas.openxmlformats.org/drawingml/2006/main" name="حجوم">
  <a:themeElements>
    <a:clrScheme name="حجوم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حجوم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K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ar-K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حجو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حجوم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حجوم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حجوم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حجوم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حجوم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حجوم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حجوم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حجوم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حجوم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حجوم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حجوم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Luminous design</Template>
  <TotalTime>308</TotalTime>
  <Words>211</Words>
  <Application>Microsoft Office PowerPoint</Application>
  <PresentationFormat>شاشة عريضة</PresentationFormat>
  <Paragraphs>78</Paragraphs>
  <Slides>16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16</vt:i4>
      </vt:variant>
    </vt:vector>
  </HeadingPairs>
  <TitlesOfParts>
    <vt:vector size="32" baseType="lpstr">
      <vt:lpstr>Meiryo</vt:lpstr>
      <vt:lpstr>A Soraya</vt:lpstr>
      <vt:lpstr>Afsaneh Font</vt:lpstr>
      <vt:lpstr>Andalus</vt:lpstr>
      <vt:lpstr>Arial</vt:lpstr>
      <vt:lpstr>Calibri</vt:lpstr>
      <vt:lpstr>Calibri Light</vt:lpstr>
      <vt:lpstr>Digi Maryam</vt:lpstr>
      <vt:lpstr>Dubai</vt:lpstr>
      <vt:lpstr>Gill Sans MT</vt:lpstr>
      <vt:lpstr>Wingdings</vt:lpstr>
      <vt:lpstr>LuminousVTI</vt:lpstr>
      <vt:lpstr>Office Theme</vt:lpstr>
      <vt:lpstr>1_Office Theme</vt:lpstr>
      <vt:lpstr>powerpoint tutorial</vt:lpstr>
      <vt:lpstr>حجوم</vt:lpstr>
      <vt:lpstr>(5-3): مساحة سطح الأسطوانة  إعداد المعلمة: أ. نوره راشد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-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التقييم المختصر</vt:lpstr>
      <vt:lpstr>ماذا تعلمنا اليوم 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(5-3): مساحة سطح الأسطوانة</dc:title>
  <dc:creator>نوره راشد محمد علي</dc:creator>
  <cp:lastModifiedBy>Lenovo</cp:lastModifiedBy>
  <cp:revision>17</cp:revision>
  <dcterms:created xsi:type="dcterms:W3CDTF">2022-11-23T08:36:23Z</dcterms:created>
  <dcterms:modified xsi:type="dcterms:W3CDTF">2023-05-30T17:54:53Z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