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  <p:sldMasterId id="2147483672" r:id="rId2"/>
    <p:sldMasterId id="2147483682" r:id="rId3"/>
    <p:sldMasterId id="2147483713" r:id="rId4"/>
    <p:sldMasterId id="2147483721" r:id="rId5"/>
  </p:sldMasterIdLst>
  <p:notesMasterIdLst>
    <p:notesMasterId r:id="rId26"/>
  </p:notesMasterIdLst>
  <p:handoutMasterIdLst>
    <p:handoutMasterId r:id="rId27"/>
  </p:handoutMasterIdLst>
  <p:sldIdLst>
    <p:sldId id="260" r:id="rId6"/>
    <p:sldId id="265" r:id="rId7"/>
    <p:sldId id="278" r:id="rId8"/>
    <p:sldId id="279" r:id="rId9"/>
    <p:sldId id="280" r:id="rId10"/>
    <p:sldId id="257" r:id="rId11"/>
    <p:sldId id="266" r:id="rId12"/>
    <p:sldId id="268" r:id="rId13"/>
    <p:sldId id="269" r:id="rId14"/>
    <p:sldId id="270" r:id="rId15"/>
    <p:sldId id="264" r:id="rId16"/>
    <p:sldId id="277" r:id="rId17"/>
    <p:sldId id="267" r:id="rId18"/>
    <p:sldId id="258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88163" cy="10021888"/>
  <p:defaultTextStyle>
    <a:defPPr algn="r" rtl="1"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6423"/>
    <a:srgbClr val="60943E"/>
    <a:srgbClr val="333333"/>
    <a:srgbClr val="00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4" autoAdjust="0"/>
    <p:restoredTop sz="94607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3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901484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 rtl="1">
              <a:defRPr sz="1300"/>
            </a:lvl1pPr>
          </a:lstStyle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 rtl="1">
              <a:defRPr sz="1300"/>
            </a:lvl1pPr>
          </a:lstStyle>
          <a:p>
            <a:pPr algn="l" rtl="1"/>
            <a:fld id="{100F4556-0D18-477E-85BF-A02AF835215A}" type="datetime1">
              <a:rPr lang="ar-SA" smtClean="0">
                <a:latin typeface="Tahoma" panose="020B0604030504040204" pitchFamily="34" charset="0"/>
                <a:cs typeface="Tahoma" panose="020B0604030504040204" pitchFamily="34" charset="0"/>
              </a:rPr>
              <a:t>08/11/44</a:t>
            </a:fld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901484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/>
            </a:lvl1pPr>
          </a:lstStyle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/>
            </a:lvl1pPr>
          </a:lstStyle>
          <a:p>
            <a:pPr algn="l" rtl="1"/>
            <a:fld id="{682C0B10-7CAE-41E4-AB02-7E8B1FF2B898}" type="slidenum">
              <a:rPr lang="ar-SA" smtClean="0">
                <a:latin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1484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 rtl="1">
              <a:defRPr sz="13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l" rtl="1">
              <a:defRPr sz="13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1344140-9FE5-43DA-89B4-0B1883DDBE2D}" type="datetime1">
              <a:rPr lang="ar-SA" smtClean="0"/>
              <a:t>08/11/44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1" anchor="ctr"/>
          <a:lstStyle/>
          <a:p>
            <a:pPr rtl="1"/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1"/>
          <a:lstStyle/>
          <a:p>
            <a:pPr lvl="0" rtl="1"/>
            <a:r>
              <a:rPr lang="ar-SA" dirty="0"/>
              <a:t>تحرير أنماط النص الرئيسي</a:t>
            </a:r>
          </a:p>
          <a:p>
            <a:pPr lvl="1" rtl="1"/>
            <a:r>
              <a:rPr lang="ar-SA" dirty="0"/>
              <a:t>المستوى الثاني</a:t>
            </a:r>
          </a:p>
          <a:p>
            <a:pPr lvl="2" rtl="1"/>
            <a:r>
              <a:rPr lang="ar-SA" dirty="0"/>
              <a:t>المستوى الثالث</a:t>
            </a:r>
          </a:p>
          <a:p>
            <a:pPr lvl="3" rtl="1"/>
            <a:r>
              <a:rPr lang="ar-SA" dirty="0"/>
              <a:t>المستوى الرابع</a:t>
            </a:r>
          </a:p>
          <a:p>
            <a:pPr lvl="4" rtl="1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1484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l" rtl="1">
              <a:defRPr sz="13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8649DAF-093F-4482-AA38-346E9A2DEE94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شريحة العنوان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عنصر نائب للصورة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1"/>
          <a:lstStyle>
            <a:lvl1pPr marL="0" indent="0" algn="r" rtl="1">
              <a:spcAft>
                <a:spcPts val="1000"/>
              </a:spcAft>
              <a:buNone/>
              <a:defRPr sz="1100" i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dirty="0"/>
              <a:t>           إدراج الصورة أو سحبها وإفلاتها هنا 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1" anchor="b"/>
          <a:lstStyle>
            <a:lvl1pPr algn="l" rtl="1">
              <a:defRPr sz="4200" spc="-150">
                <a:solidFill>
                  <a:schemeClr val="bg1"/>
                </a:solidFill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1"/>
          <a:lstStyle>
            <a:lvl1pPr marL="0" indent="0" algn="l" rtl="1">
              <a:buNone/>
              <a:defRPr sz="2100">
                <a:solidFill>
                  <a:schemeClr val="bg1"/>
                </a:solidFill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en-US"/>
              <a:t>Click to edit Master subtitle style</a:t>
            </a:r>
            <a:endParaRPr lang="ar-SA" dirty="0"/>
          </a:p>
        </p:txBody>
      </p:sp>
      <p:cxnSp>
        <p:nvCxnSpPr>
          <p:cNvPr id="5" name="رابط مستقيم 4" descr="خط الفاصل شريحة العنوان&#10;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عنصر نائب للصورة 5">
            <a:extLst>
              <a:ext uri="{FF2B5EF4-FFF2-40B4-BE49-F238E27FC236}">
                <a16:creationId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1"/>
          <a:lstStyle>
            <a:lvl1pPr marL="0" indent="0" algn="r" rtl="1">
              <a:buNone/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ar-SA" dirty="0"/>
              <a:t>الشعار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x صور رموز نقطية لليسا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10401399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10401399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10401399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عنصر نائب للصورة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dirty="0"/>
              <a:t>إدراج الصورة أو سحبها وإفلاتها هنا 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5741" y="3582825"/>
            <a:ext cx="3002400" cy="720000"/>
          </a:xfrm>
        </p:spPr>
        <p:txBody>
          <a:bodyPr rtlCol="1"/>
          <a:lstStyle>
            <a:lvl1pPr marL="0" indent="0" algn="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13" name="عنصر نائب للنص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5741" y="5147461"/>
            <a:ext cx="3002400" cy="720000"/>
          </a:xfrm>
        </p:spPr>
        <p:txBody>
          <a:bodyPr rtlCol="1"/>
          <a:lstStyle>
            <a:lvl1pPr marL="0" indent="0" algn="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5741" y="1369128"/>
            <a:ext cx="3002400" cy="432000"/>
          </a:xfrm>
        </p:spPr>
        <p:txBody>
          <a:bodyPr rtlCol="1"/>
          <a:lstStyle>
            <a:lvl1pPr marL="0" indent="0" algn="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1</a:t>
            </a:r>
          </a:p>
        </p:txBody>
      </p:sp>
      <p:sp>
        <p:nvSpPr>
          <p:cNvPr id="10" name="عنصر نائب للنص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5741" y="2933764"/>
            <a:ext cx="3002400" cy="432000"/>
          </a:xfrm>
        </p:spPr>
        <p:txBody>
          <a:bodyPr rtlCol="1"/>
          <a:lstStyle>
            <a:lvl1pPr marL="0" indent="0" algn="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2</a:t>
            </a:r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5741" y="4498400"/>
            <a:ext cx="3002400" cy="432000"/>
          </a:xfrm>
        </p:spPr>
        <p:txBody>
          <a:bodyPr rtlCol="1"/>
          <a:lstStyle>
            <a:lvl1pPr marL="0" indent="0" algn="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3</a:t>
            </a:r>
          </a:p>
        </p:txBody>
      </p:sp>
      <p:sp>
        <p:nvSpPr>
          <p:cNvPr id="21" name="عنصر نائب للنص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05741" y="1975094"/>
            <a:ext cx="3002400" cy="720000"/>
          </a:xfrm>
        </p:spPr>
        <p:txBody>
          <a:bodyPr rtlCol="1"/>
          <a:lstStyle>
            <a:lvl1pPr marL="0" indent="0" algn="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51" name="مُثمّن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شكل بيضاوي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عنصر نائب لرقم الشريحة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grpSp>
        <p:nvGrpSpPr>
          <p:cNvPr id="22" name="المجموعة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شكل حر: شكل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شكل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شكل حر: شكل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8" name="عنصر نائب للصورة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741355" y="4835817"/>
            <a:ext cx="691688" cy="691688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39" name="عنصر نائب للصورة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741355" y="3271181"/>
            <a:ext cx="691688" cy="691688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40" name="عنصر نائب للصورة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741355" y="1706545"/>
            <a:ext cx="691688" cy="691688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نتج رقم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3" name="المجموعة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مستطيل مستدير الزوايا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مستطيل مستدير الزوايا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مستطيل: زوايا مستديرة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مستطيل مستدير الزوايا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مستطيل مستدير الزوايا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شكل بيضاوي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شكل بيضاوي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شكل بيضاوي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1" anchor="b"/>
          <a:lstStyle>
            <a:lvl1pPr marL="0" indent="0" algn="r" rtl="1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 algn="r" rtl="1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 algn="r" rtl="1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 algn="r" rtl="1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ar-SA" dirty="0"/>
              <a:t>يمكنك نقل النص البارز هنا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5" name="عنصر نائب للصورة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1" anchor="ctr"/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dirty="0"/>
              <a:t>إدراج الصورة أو سحبها وإفلاتها هنا </a:t>
            </a:r>
          </a:p>
        </p:txBody>
      </p:sp>
      <p:sp>
        <p:nvSpPr>
          <p:cNvPr id="9" name="عنصر نائب للنص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عداد نقطي الصورة العمود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13" name="عنصر نائب للنص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15" name="عنصر نائب للنص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10" name="عنصر نائب للنص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2</a:t>
            </a:r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3</a:t>
            </a:r>
          </a:p>
        </p:txBody>
      </p:sp>
      <p:sp>
        <p:nvSpPr>
          <p:cNvPr id="16" name="عنصر نائب للنص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4</a:t>
            </a:r>
          </a:p>
        </p:txBody>
      </p:sp>
      <p:sp>
        <p:nvSpPr>
          <p:cNvPr id="9" name="عنصر نائب للنص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dirty="0"/>
              <a:t>رأس فرعي</a:t>
            </a:r>
          </a:p>
        </p:txBody>
      </p:sp>
      <p:sp>
        <p:nvSpPr>
          <p:cNvPr id="20" name="عنصر نائب للصورة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21" name="عنصر نائب للصورة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22" name="عنصر نائب للصورة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خيار الأرقام الكبيرة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عنصر نائب للنص 3">
            <a:extLst>
              <a:ext uri="{FF2B5EF4-FFF2-40B4-BE49-F238E27FC236}">
                <a16:creationId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1" anchor="ctr"/>
          <a:lstStyle>
            <a:lvl1pPr marL="0" indent="0" algn="ctr" rtl="1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dirty="0"/>
              <a:t>عنوان المقطع</a:t>
            </a:r>
          </a:p>
        </p:txBody>
      </p:sp>
      <p:sp>
        <p:nvSpPr>
          <p:cNvPr id="27" name="عنصر نائب للنص 9">
            <a:extLst>
              <a:ext uri="{FF2B5EF4-FFF2-40B4-BE49-F238E27FC236}">
                <a16:creationId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1" anchor="ctr">
            <a:noAutofit/>
          </a:bodyPr>
          <a:lstStyle>
            <a:lvl1pPr marL="0" indent="0" algn="ctr" rtl="1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dirty="0"/>
              <a:t>عنوان المقطع</a:t>
            </a:r>
          </a:p>
        </p:txBody>
      </p:sp>
      <p:sp>
        <p:nvSpPr>
          <p:cNvPr id="28" name="عنصر نائب للنص 9">
            <a:extLst>
              <a:ext uri="{FF2B5EF4-FFF2-40B4-BE49-F238E27FC236}">
                <a16:creationId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1" anchor="ctr">
            <a:noAutofit/>
          </a:bodyPr>
          <a:lstStyle>
            <a:lvl1pPr marL="0" indent="0" algn="ctr" rtl="1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dirty="0"/>
              <a:t>عنوان المقطع</a:t>
            </a:r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شكل حر: شكل 46">
            <a:extLst>
              <a:ext uri="{FF2B5EF4-FFF2-40B4-BE49-F238E27FC236}">
                <a16:creationId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عنصر نائب للنص 18">
            <a:extLst>
              <a:ext uri="{FF2B5EF4-FFF2-40B4-BE49-F238E27FC236}">
                <a16:creationId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4343" y="2505766"/>
            <a:ext cx="3374987" cy="885825"/>
          </a:xfrm>
        </p:spPr>
        <p:txBody>
          <a:bodyPr rtlCol="1" anchor="ctr"/>
          <a:lstStyle>
            <a:lvl1pPr marL="0" indent="0" algn="ctr" rtl="1">
              <a:buNone/>
              <a:defRPr sz="8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 sz="8000">
                <a:latin typeface="+mj-lt"/>
              </a:defRPr>
            </a:lvl2pPr>
            <a:lvl3pPr marL="542925" indent="0" algn="r" rtl="1">
              <a:buNone/>
              <a:defRPr sz="8000">
                <a:latin typeface="+mj-lt"/>
              </a:defRPr>
            </a:lvl3pPr>
            <a:lvl4pPr marL="809625" indent="0" algn="r" rtl="1">
              <a:buNone/>
              <a:defRPr sz="8000">
                <a:latin typeface="+mj-lt"/>
              </a:defRPr>
            </a:lvl4pPr>
            <a:lvl5pPr marL="1076325" indent="0" algn="r" rtl="1">
              <a:buNone/>
              <a:defRPr sz="8000">
                <a:latin typeface="+mj-lt"/>
              </a:defRPr>
            </a:lvl5pPr>
          </a:lstStyle>
          <a:p>
            <a:pPr lvl="0" rtl="1"/>
            <a:r>
              <a:rPr lang="ar-SA" dirty="0"/>
              <a:t>1</a:t>
            </a:r>
          </a:p>
        </p:txBody>
      </p:sp>
      <p:sp>
        <p:nvSpPr>
          <p:cNvPr id="32" name="عنصر نائب للنص 20">
            <a:extLst>
              <a:ext uri="{FF2B5EF4-FFF2-40B4-BE49-F238E27FC236}">
                <a16:creationId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1" anchor="ctr"/>
          <a:lstStyle>
            <a:lvl1pPr marL="0" indent="0" algn="ctr" rtl="1">
              <a:buNone/>
              <a:defRPr sz="8000" b="1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2</a:t>
            </a:r>
          </a:p>
        </p:txBody>
      </p:sp>
      <p:sp>
        <p:nvSpPr>
          <p:cNvPr id="33" name="عنصر نائب للنص 32">
            <a:extLst>
              <a:ext uri="{FF2B5EF4-FFF2-40B4-BE49-F238E27FC236}">
                <a16:creationId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37600" y="2490630"/>
            <a:ext cx="2090738" cy="900962"/>
          </a:xfrm>
        </p:spPr>
        <p:txBody>
          <a:bodyPr vert="horz" lIns="0" tIns="0" rIns="0" bIns="0" rtlCol="1" anchor="ctr">
            <a:noAutofit/>
          </a:bodyPr>
          <a:lstStyle>
            <a:lvl1pPr marL="0" indent="0" algn="ctr" rtl="1">
              <a:buNone/>
              <a:defRPr lang="en-ZA" sz="8000" b="1" 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dirty="0"/>
              <a:t>3</a:t>
            </a:r>
          </a:p>
        </p:txBody>
      </p:sp>
      <p:sp>
        <p:nvSpPr>
          <p:cNvPr id="35" name="عنصر نائب للنص 34">
            <a:extLst>
              <a:ext uri="{FF2B5EF4-FFF2-40B4-BE49-F238E27FC236}">
                <a16:creationId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dirty="0"/>
              <a:t>وصف المقطع</a:t>
            </a:r>
          </a:p>
        </p:txBody>
      </p:sp>
      <p:sp>
        <p:nvSpPr>
          <p:cNvPr id="37" name="عنصر نائب للنص 36">
            <a:extLst>
              <a:ext uri="{FF2B5EF4-FFF2-40B4-BE49-F238E27FC236}">
                <a16:creationId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ar-SA" dirty="0"/>
              <a:t>وصف المقطع</a:t>
            </a:r>
          </a:p>
        </p:txBody>
      </p:sp>
      <p:sp>
        <p:nvSpPr>
          <p:cNvPr id="39" name="عنصر نائب للنص 38">
            <a:extLst>
              <a:ext uri="{FF2B5EF4-FFF2-40B4-BE49-F238E27FC236}">
                <a16:creationId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ar-SA" dirty="0"/>
              <a:t>وصف المقطع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1" anchor="t"/>
          <a:lstStyle>
            <a:lvl1pPr marL="0" indent="0" algn="r" rtl="1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en-US"/>
              <a:t>Click to edit Master text styles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10" name="عنصر نائب للتذييل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ar-SA" dirty="0"/>
              <a:t>إضافة تذييل</a:t>
            </a:r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8" name="عنصر نائب للنص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1"/>
          <a:lstStyle>
            <a:lvl1pPr marL="0" indent="0" algn="r" rtl="1">
              <a:buNone/>
              <a:defRPr sz="2400" b="1"/>
            </a:lvl1pPr>
          </a:lstStyle>
          <a:p>
            <a:pPr lvl="0" rtl="1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ساحة السو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عنصر نائب للنص 5">
            <a:extLst>
              <a:ext uri="{FF2B5EF4-FFF2-40B4-BE49-F238E27FC236}">
                <a16:creationId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1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عنوان رباعي</a:t>
            </a:r>
          </a:p>
        </p:txBody>
      </p:sp>
      <p:sp>
        <p:nvSpPr>
          <p:cNvPr id="20" name="عنصر نائب للنص 5">
            <a:extLst>
              <a:ext uri="{FF2B5EF4-FFF2-40B4-BE49-F238E27FC236}">
                <a16:creationId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1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عنوان رباعي</a:t>
            </a:r>
          </a:p>
        </p:txBody>
      </p:sp>
      <p:sp>
        <p:nvSpPr>
          <p:cNvPr id="21" name="عنصر نائب للنص 5">
            <a:extLst>
              <a:ext uri="{FF2B5EF4-FFF2-40B4-BE49-F238E27FC236}">
                <a16:creationId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1"/>
          <a:lstStyle>
            <a:lvl1pPr marL="0" indent="0" algn="r" rtl="1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عنوان رباعي</a:t>
            </a:r>
          </a:p>
        </p:txBody>
      </p:sp>
      <p:sp>
        <p:nvSpPr>
          <p:cNvPr id="22" name="عنصر نائب للنص 5">
            <a:extLst>
              <a:ext uri="{FF2B5EF4-FFF2-40B4-BE49-F238E27FC236}">
                <a16:creationId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1"/>
          <a:lstStyle>
            <a:lvl1pPr marL="0" indent="0" algn="r" rtl="1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عنوان رباعي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رقم 3 في مرب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ar-SA" dirty="0"/>
              <a:t>إضافة تذييل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11" name="عنصر نائب للنص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9" name="عنصر نائب للنص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dirty="0"/>
              <a:t>رأس فرعي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1" anchor="t"/>
          <a:lstStyle>
            <a:lvl1pPr marL="0" indent="0" algn="ctr" rtl="1">
              <a:buNone/>
              <a:defRPr>
                <a:latin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ar-SA" dirty="0"/>
              <a:t>عنوان القسم 1</a:t>
            </a:r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1" anchor="t"/>
          <a:lstStyle>
            <a:lvl1pPr marL="0" indent="0" algn="ctr" rtl="1">
              <a:buNone/>
              <a:defRPr>
                <a:latin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عنوان القسم 2</a:t>
            </a:r>
          </a:p>
        </p:txBody>
      </p:sp>
      <p:sp>
        <p:nvSpPr>
          <p:cNvPr id="14" name="عنصر نائب للنص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1" anchor="t"/>
          <a:lstStyle>
            <a:lvl1pPr marL="0" indent="0" algn="ctr" rtl="1">
              <a:buNone/>
              <a:defRPr>
                <a:latin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عنوان القسم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خطط الزمن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ar-SA" dirty="0"/>
              <a:t>إضافة تذييل</a:t>
            </a: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3" name="عنصر نائب للنص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dirty="0"/>
              <a:t>رأس فرعي</a:t>
            </a:r>
          </a:p>
        </p:txBody>
      </p:sp>
      <p:cxnSp>
        <p:nvCxnSpPr>
          <p:cNvPr id="15" name="موصل سهم مستقيم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عنصر نائب للنص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68000" cy="201776"/>
          </a:xfrm>
        </p:spPr>
        <p:txBody>
          <a:bodyPr rtlCol="1" anchor="ctr"/>
          <a:lstStyle>
            <a:lvl1pPr marL="0" indent="0" algn="ctr" rtl="1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السنة</a:t>
            </a:r>
          </a:p>
        </p:txBody>
      </p:sp>
      <p:sp>
        <p:nvSpPr>
          <p:cNvPr id="17" name="عنصر نائب للنص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21" name="عنصر نائب للنص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22" name="عنصر نائب للنص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25" name="عنصر نائب للنص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26" name="عنصر نائب للنص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68000" cy="201776"/>
          </a:xfrm>
        </p:spPr>
        <p:txBody>
          <a:bodyPr rtlCol="1" anchor="ctr"/>
          <a:lstStyle>
            <a:lvl1pPr marL="0" indent="0" algn="ctr" rtl="1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السنة</a:t>
            </a:r>
          </a:p>
        </p:txBody>
      </p:sp>
      <p:sp>
        <p:nvSpPr>
          <p:cNvPr id="28" name="عنصر نائب للنص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0" name="عنصر نائب للنص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1" name="عنصر نائب للنص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2" name="عنصر نائب للنص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3" name="عنصر نائب للنص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4" name="عنصر نائب للنص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5" name="عنصر نائب للنص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6" name="عنصر نائب للنص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7" name="عنصر نائب للنص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8" name="عنصر نائب للنص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39" name="عنصر نائب للنص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0" name="عنصر نائب للنص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1" name="عنصر نائب للنص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2" name="عنصر نائب للنص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3" name="عنصر نائب للنص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4" name="عنصر نائب للنص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5" name="عنصر نائب للنص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6" name="عنصر نائب للنص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7" name="عنصر نائب للنص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8" name="عنصر نائب للنص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MM</a:t>
            </a:r>
          </a:p>
        </p:txBody>
      </p:sp>
      <p:sp>
        <p:nvSpPr>
          <p:cNvPr id="49" name="عنصر نائب للنص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1" anchor="t"/>
          <a:lstStyle>
            <a:lvl1pPr marL="0" indent="0" algn="ctr" rtl="1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عنوان عنصر</a:t>
            </a:r>
          </a:p>
        </p:txBody>
      </p:sp>
      <p:sp>
        <p:nvSpPr>
          <p:cNvPr id="50" name="عنصر نائب للنص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1" anchor="ctr"/>
          <a:lstStyle>
            <a:lvl1pPr marL="0" indent="0" algn="ctr" rtl="1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1"/>
            <a:r>
              <a:rPr lang="ar-SA" dirty="0"/>
              <a:t>الشهر، السنة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أعضاء الفري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ar-SA" dirty="0"/>
              <a:t>إضافة تذييل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1"/>
          <a:lstStyle>
            <a:lvl1pPr marL="0" indent="0" algn="ctr" rtl="1">
              <a:buNone/>
              <a:defRPr sz="1600"/>
            </a:lvl1pPr>
          </a:lstStyle>
          <a:p>
            <a:pPr lvl="0" rtl="1"/>
            <a:r>
              <a:rPr lang="ar-SA" dirty="0"/>
              <a:t>العنوان</a:t>
            </a:r>
          </a:p>
        </p:txBody>
      </p:sp>
      <p:sp>
        <p:nvSpPr>
          <p:cNvPr id="13" name="عنصر نائب للنص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1"/>
          <a:lstStyle>
            <a:lvl1pPr marL="0" indent="0" algn="ctr" rtl="1">
              <a:buNone/>
              <a:defRPr sz="1600"/>
            </a:lvl1pPr>
          </a:lstStyle>
          <a:p>
            <a:pPr lvl="0" rtl="1"/>
            <a:r>
              <a:rPr lang="ar-SA" dirty="0"/>
              <a:t>العنوان</a:t>
            </a:r>
          </a:p>
        </p:txBody>
      </p:sp>
      <p:sp>
        <p:nvSpPr>
          <p:cNvPr id="15" name="عنصر نائب للنص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1"/>
          <a:lstStyle>
            <a:lvl1pPr marL="0" indent="0" algn="ctr" rtl="1">
              <a:buNone/>
              <a:defRPr sz="1600"/>
            </a:lvl1pPr>
          </a:lstStyle>
          <a:p>
            <a:pPr lvl="0" rtl="1"/>
            <a:r>
              <a:rPr lang="ar-SA" dirty="0"/>
              <a:t>العنوان</a:t>
            </a:r>
          </a:p>
        </p:txBody>
      </p:sp>
      <p:sp>
        <p:nvSpPr>
          <p:cNvPr id="17" name="عنصر نائب للنص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1"/>
          <a:lstStyle>
            <a:lvl1pPr marL="0" indent="0" algn="ctr" rtl="1">
              <a:buNone/>
              <a:defRPr sz="1600"/>
            </a:lvl1pPr>
          </a:lstStyle>
          <a:p>
            <a:pPr lvl="0" rtl="1"/>
            <a:r>
              <a:rPr lang="ar-SA" dirty="0"/>
              <a:t>العنوان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الاسم بالكامل</a:t>
            </a:r>
          </a:p>
        </p:txBody>
      </p:sp>
      <p:sp>
        <p:nvSpPr>
          <p:cNvPr id="10" name="عنصر نائب للنص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الاسم بالكامل</a:t>
            </a:r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الاسم بالكامل</a:t>
            </a:r>
          </a:p>
        </p:txBody>
      </p:sp>
      <p:sp>
        <p:nvSpPr>
          <p:cNvPr id="16" name="عنصر نائب للنص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الاسم بالكامل</a:t>
            </a:r>
          </a:p>
        </p:txBody>
      </p:sp>
      <p:sp>
        <p:nvSpPr>
          <p:cNvPr id="19" name="عنصر نائب للنص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الاسم بالكامل</a:t>
            </a:r>
          </a:p>
        </p:txBody>
      </p:sp>
      <p:sp>
        <p:nvSpPr>
          <p:cNvPr id="21" name="عنصر نائب للنص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1"/>
          <a:lstStyle>
            <a:lvl1pPr marL="0" indent="0" algn="ctr" rtl="1">
              <a:buNone/>
              <a:defRPr sz="1600"/>
            </a:lvl1pPr>
          </a:lstStyle>
          <a:p>
            <a:pPr lvl="0" rtl="1"/>
            <a:r>
              <a:rPr lang="ar-SA" dirty="0"/>
              <a:t>العنوان</a:t>
            </a:r>
          </a:p>
        </p:txBody>
      </p:sp>
      <p:sp>
        <p:nvSpPr>
          <p:cNvPr id="23" name="عنصر نائب للصورة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1" anchor="ctr"/>
          <a:lstStyle>
            <a:lvl1pPr marL="0" indent="0" algn="ctr" rtl="1">
              <a:buNone/>
              <a:defRPr/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24" name="عنصر نائب للصورة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1" anchor="ctr"/>
          <a:lstStyle>
            <a:lvl1pPr marL="0" indent="0" algn="ctr" rtl="1">
              <a:buNone/>
              <a:defRPr/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25" name="عنصر نائب للصورة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1" anchor="ctr"/>
          <a:lstStyle>
            <a:lvl1pPr marL="0" indent="0" algn="ctr" rtl="1">
              <a:buNone/>
              <a:defRPr/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26" name="عنصر نائب للصورة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1" anchor="ctr"/>
          <a:lstStyle>
            <a:lvl1pPr marL="0" indent="0" algn="ctr" rtl="1">
              <a:buNone/>
              <a:defRPr/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27" name="عنصر نائب للصورة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1" anchor="ctr"/>
          <a:lstStyle>
            <a:lvl1pPr marL="0" indent="0" algn="ctr" rtl="1">
              <a:buNone/>
              <a:defRPr/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20" name="عنصر نائب للصورة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1" anchor="ctr"/>
          <a:lstStyle>
            <a:lvl1pPr marL="0" indent="0" algn="ctr" rtl="1">
              <a:buNone/>
              <a:defRPr/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</a:defRPr>
            </a:lvl1pPr>
            <a:lvl2pPr marL="266700" indent="0" algn="ctr" rtl="1">
              <a:buNone/>
              <a:defRPr/>
            </a:lvl2pPr>
            <a:lvl3pPr marL="542925" indent="0" algn="ctr" rtl="1">
              <a:buNone/>
              <a:defRPr/>
            </a:lvl3pPr>
            <a:lvl4pPr marL="809625" indent="0" algn="ctr" rtl="1">
              <a:buNone/>
              <a:defRPr/>
            </a:lvl4pPr>
            <a:lvl5pPr marL="1076325" indent="0" algn="ctr" rtl="1">
              <a:buNone/>
              <a:defRPr/>
            </a:lvl5pPr>
          </a:lstStyle>
          <a:p>
            <a:pPr lvl="0" rtl="1"/>
            <a:r>
              <a:rPr lang="ar-SA" dirty="0"/>
              <a:t>الاسم بالكامل</a:t>
            </a:r>
          </a:p>
        </p:txBody>
      </p:sp>
      <p:sp>
        <p:nvSpPr>
          <p:cNvPr id="11" name="عنصر نائب للنص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1"/>
          <a:lstStyle>
            <a:lvl1pPr marL="0" indent="0" algn="ctr" rtl="1">
              <a:buNone/>
              <a:defRPr/>
            </a:lvl1pPr>
          </a:lstStyle>
          <a:p>
            <a:pPr lvl="0" rtl="1"/>
            <a:r>
              <a:rPr lang="ar-SA" dirty="0"/>
              <a:t>العنوان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والعنوان الفرعي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عنصر نائب للنص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dirty="0"/>
              <a:t>رأس فرعي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العنوان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عنصر نائب للصورة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1" anchor="ctr"/>
          <a:lstStyle>
            <a:lvl1pPr marL="0" indent="0" algn="ctr" rtl="1">
              <a:buNone/>
              <a:defRPr sz="11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dirty="0"/>
              <a:t>إدراج الصورة أو سحبها وإفلاتها هنا 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1" anchor="b"/>
          <a:lstStyle>
            <a:lvl1pPr algn="l" rtl="1">
              <a:defRPr sz="4200" spc="-1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dirty="0"/>
              <a:t>انقر لتحرير نمط </a:t>
            </a:r>
            <a:br>
              <a:rPr lang="ar-SA" dirty="0"/>
            </a:br>
            <a:r>
              <a:rPr lang="ar-SA" dirty="0" err="1"/>
              <a:t>نمط</a:t>
            </a:r>
            <a:r>
              <a:rPr lang="ar-SA" dirty="0"/>
              <a:t> العنوان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1"/>
          <a:lstStyle>
            <a:lvl1pPr marL="0" indent="0" algn="l" rtl="1">
              <a:buNone/>
              <a:defRPr sz="2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en-US"/>
              <a:t>Click to edit Master subtitle style</a:t>
            </a:r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1">
            <a:noAutofit/>
          </a:bodyPr>
          <a:lstStyle/>
          <a:p>
            <a:pPr algn="l" rtl="1"/>
            <a:endParaRPr lang="ar-SA" sz="12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679677" y="272973"/>
            <a:ext cx="970577" cy="870128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91858" y="883656"/>
            <a:ext cx="315409" cy="453141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3733998">
            <a:off x="11762561" y="110043"/>
            <a:ext cx="370369" cy="32153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225863" y="1079256"/>
            <a:ext cx="722988" cy="1008585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760378" y="1108344"/>
            <a:ext cx="898647" cy="56912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9968850" y="870408"/>
            <a:ext cx="481701" cy="305066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فقط لا يشمل ر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43" descr="صورة مقربة لزهرة&#10;&#10;وصف تم إنشاؤه بثقة عالية جداً">
            <a:extLst>
              <a:ext uri="{FF2B5EF4-FFF2-40B4-BE49-F238E27FC236}">
                <a16:creationId xmlns:a16="http://schemas.microsoft.com/office/drawing/2014/main" id="{D856C839-57D7-E4C2-E285-3C5FF92EEC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9FC9CC-E3DB-8E4E-1E31-D48E96160A23}"/>
              </a:ext>
            </a:extLst>
          </p:cNvPr>
          <p:cNvSpPr/>
          <p:nvPr userDrawn="1"/>
        </p:nvSpPr>
        <p:spPr>
          <a:xfrm>
            <a:off x="432000" y="425374"/>
            <a:ext cx="11468452" cy="6068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4D19-E47D-4B7D-87A9-19037425B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7D5A8-36F8-436F-AF31-801738A43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2A5E8-77C4-4E7C-9831-798BA721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C7E3-183A-4629-ACEC-5EF0B894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D9FD-8C7D-4238-A52A-50D20F25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557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232C-5E70-4FD8-806B-202EDEEB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F2FC-AE53-4CF6-B7B1-5474BBC22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EF72-E20C-4D04-A80D-512EA5A9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1B63-5F80-45A6-9CCA-8A722711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A449F-D5BD-45B0-918E-A060EF5C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64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2B77-A1AA-49B3-9FC0-37895479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39E23-00DD-4186-85FA-DBBDED75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5022-AE72-4405-819C-9FB13869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DD4D-B18C-4731-BBC6-346EF254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938A-C7F1-4578-A338-F1BDD60B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606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93-8530-4C43-9A42-0D4D48BC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BA128-231D-44A4-B5A4-233FA25A7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BC08E-7CC7-46AE-B87F-BD619E0BC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4E1E5-B5A0-4692-B376-3C1CC235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E914E-EB4D-447F-98C2-67EDA535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7D399-2775-47B4-8F19-3E3DCA18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10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7706-9A6D-410B-93B6-093F390C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5AF27-C9C5-4750-8878-E8FE6C6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A7551-01EB-4B11-8909-D1D61283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0643A9-C0B5-4995-95C7-6788F9C49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2E254-ACA0-4289-AC72-002AC563DC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3F9C7-CE9D-4BCC-94B7-FB3038F4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5BB010-C622-4464-939F-3CDDE0AD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53305-86AE-4799-865C-F0E0016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806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2F03-7F30-4FA1-A5D7-44E3990D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2A3D0-0DC0-40FF-B863-A86888FB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38D3B-9BC8-4A34-8E0B-3044D3EE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5750F-FB12-4887-BF9E-CD5A9828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78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صورة والنص الكبيران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1" anchor="b"/>
          <a:lstStyle>
            <a:lvl1pPr algn="l" rtl="1">
              <a:defRPr sz="4200" spc="-1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dirty="0"/>
              <a:t>انقر لتحرير نمط </a:t>
            </a:r>
            <a:br>
              <a:rPr lang="ar-SA" dirty="0"/>
            </a:br>
            <a:r>
              <a:rPr lang="ar-SA" dirty="0" err="1"/>
              <a:t>نمط</a:t>
            </a:r>
            <a:r>
              <a:rPr lang="ar-SA" dirty="0"/>
              <a:t> العنوان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1"/>
          <a:lstStyle>
            <a:lvl1pPr marL="0" indent="0" algn="l" rtl="1">
              <a:buNone/>
              <a:defRPr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en-US"/>
              <a:t>Click to edit Master subtitle style</a:t>
            </a:r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1">
            <a:noAutofit/>
          </a:bodyPr>
          <a:lstStyle/>
          <a:p>
            <a:pPr algn="l" rtl="1"/>
            <a:endParaRPr lang="ar-SA" sz="12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عنصر نائب للصورة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1" anchor="ctr"/>
          <a:lstStyle>
            <a:lvl1pPr marL="0" indent="0" algn="ctr" rtl="1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dirty="0"/>
              <a:t>إدراج الصورة أو سحبها وإفلاتها هنا </a:t>
            </a:r>
          </a:p>
        </p:txBody>
      </p:sp>
      <p:sp>
        <p:nvSpPr>
          <p:cNvPr id="16" name="عنصر نائب للمحتوى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1" anchor="b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0D5F1E-1B8C-43A0-8A72-3DF1E5B3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8706D-CDED-4815-9D14-E9FBB8A8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B4C06-A5E7-434B-9BCB-4357E2C3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13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1EAA-6990-4030-A95F-6AFD326A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34B02-203F-410D-A41F-F8B0EA2D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D691E-30FB-4A44-95B5-41CC14692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21A90-17D4-4E88-AFA9-F1DC720C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57825-1FD9-4E25-973C-F67A5662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409AE-1B49-440B-AD40-D49C349C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844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4E6B-6E9E-496A-8D52-16D5FA9F5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E749C-09EA-47EE-B0B7-4B0CD5E82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34F2F-CE3F-4028-B258-9419707A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8DD7-D3A8-4B01-A941-C21936D9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F0DD8-788A-438E-90D0-3577905E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48CCC-4E57-4A0F-ADE5-498628F8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81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0D14-537E-4D4A-95F6-CBF5F9D3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A5E51-A4AF-4C06-A5AF-5AE7012FB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E7619-858C-424F-BB71-38EB874E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C3C06-BF2F-4B83-9301-30E47F2E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B4F-B719-41BA-8EC7-243FCB98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1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234D39-1B73-4A2E-BD04-D79E72A3C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CC189-2CFC-47B0-A057-FB0312BBC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59F1-751F-4858-9455-0A1ADF00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52878-6685-4804-8205-C330E313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4D68-B0A8-46EA-8F92-8774197F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36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17C2D-D156-41F7-BCFF-442FFE6B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27/05/2023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1F0EE-675E-4AE9-BAAB-86780928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A68CD-2F14-47F9-BCED-3DFE30FC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46234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24832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11D5AC-7136-452F-9F0A-EE69B338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A5E5F8-237C-421A-B2AD-CE2237ADC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9E0D1D-D6B9-4678-B95E-2A63728EE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8CA52D-E500-4F61-B240-1A471D03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72B1DB-EDF3-4CC1-AE26-C0B2FDD8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81681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51C80-B370-40D2-81E1-F5ED05A4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9BAAE3-BA1C-4022-9CF5-EDA9282B7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F9892C-C889-4E8A-ABB0-CD0EC091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B700C2-FC77-4865-90F2-45B62F82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B725D3-F239-4976-8F70-E8B45211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03972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A9EE3B-915E-4016-9D02-84ED9497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CB4167-CF24-47AD-8D73-F6C9D6F99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BE1FFED-4688-4E34-AEA8-7BFC0A5BF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581384-1384-4B20-A2AA-EB9042E5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6887AB-636D-4B97-87A6-6891D282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253119-BBB7-40FA-8DF4-48E8FF26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1658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grpSp>
        <p:nvGrpSpPr>
          <p:cNvPr id="4" name="مجموعة 3"/>
          <p:cNvGrpSpPr/>
          <p:nvPr userDrawn="1"/>
        </p:nvGrpSpPr>
        <p:grpSpPr>
          <a:xfrm flipH="1">
            <a:off x="223138" y="219020"/>
            <a:ext cx="1850209" cy="1915995"/>
            <a:chOff x="10094502" y="219020"/>
            <a:chExt cx="1850209" cy="1915995"/>
          </a:xfrm>
        </p:grpSpPr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5F6D6B0F-FF8B-4D60-B712-A57904D5502C}"/>
                </a:ext>
              </a:extLst>
            </p:cNvPr>
            <p:cNvSpPr/>
            <p:nvPr userDrawn="1"/>
          </p:nvSpPr>
          <p:spPr>
            <a:xfrm rot="19260823">
              <a:off x="10216425" y="538864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FFF5FB50-33B5-4195-92D6-70891F240926}"/>
                </a:ext>
              </a:extLst>
            </p:cNvPr>
            <p:cNvSpPr/>
            <p:nvPr userDrawn="1"/>
          </p:nvSpPr>
          <p:spPr>
            <a:xfrm rot="20377627">
              <a:off x="10678141" y="84921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EECD958F-56E9-4A3B-9C25-D5970592C848}"/>
                </a:ext>
              </a:extLst>
            </p:cNvPr>
            <p:cNvSpPr/>
            <p:nvPr userDrawn="1"/>
          </p:nvSpPr>
          <p:spPr>
            <a:xfrm rot="19260823">
              <a:off x="10717367" y="620572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72F4FF18-9272-43AF-912E-B1CF8BF148D4}"/>
                </a:ext>
              </a:extLst>
            </p:cNvPr>
            <p:cNvSpPr/>
            <p:nvPr userDrawn="1"/>
          </p:nvSpPr>
          <p:spPr>
            <a:xfrm rot="19810388">
              <a:off x="11064926" y="781602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AE9C7EB4-9E81-4394-8C2C-A54BBD15B51D}"/>
                </a:ext>
              </a:extLst>
            </p:cNvPr>
            <p:cNvSpPr/>
            <p:nvPr userDrawn="1"/>
          </p:nvSpPr>
          <p:spPr>
            <a:xfrm rot="18277851">
              <a:off x="11152527" y="382052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FE681EC0-A139-4B14-89E8-F237CB63D4C9}"/>
                </a:ext>
              </a:extLst>
            </p:cNvPr>
            <p:cNvSpPr/>
            <p:nvPr userDrawn="1"/>
          </p:nvSpPr>
          <p:spPr>
            <a:xfrm rot="20761418">
              <a:off x="11545452" y="1030689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87F87648-ABB4-4C97-BB6D-58342407E9DF}"/>
                </a:ext>
              </a:extLst>
            </p:cNvPr>
            <p:cNvSpPr/>
            <p:nvPr userDrawn="1"/>
          </p:nvSpPr>
          <p:spPr>
            <a:xfrm rot="17315293">
              <a:off x="11756248" y="247552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0802EFEB-F4DF-4501-91AA-173B60EBBBAA}"/>
                </a:ext>
              </a:extLst>
            </p:cNvPr>
            <p:cNvSpPr/>
            <p:nvPr userDrawn="1"/>
          </p:nvSpPr>
          <p:spPr>
            <a:xfrm rot="20082236">
              <a:off x="11448108" y="631127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109FE51D-8E02-4ED7-862B-5CF838F7F77F}"/>
                </a:ext>
              </a:extLst>
            </p:cNvPr>
            <p:cNvSpPr/>
            <p:nvPr userDrawn="1"/>
          </p:nvSpPr>
          <p:spPr>
            <a:xfrm rot="19879732">
              <a:off x="11668879" y="824433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4ECB9E40-5923-4571-9C8E-D7412C1283B2}"/>
                </a:ext>
              </a:extLst>
            </p:cNvPr>
            <p:cNvSpPr/>
            <p:nvPr userDrawn="1"/>
          </p:nvSpPr>
          <p:spPr>
            <a:xfrm rot="328041">
              <a:off x="10094502" y="901548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E46052C9-826B-47AC-9F6B-3078D4F43748}"/>
                </a:ext>
              </a:extLst>
            </p:cNvPr>
            <p:cNvSpPr/>
            <p:nvPr userDrawn="1"/>
          </p:nvSpPr>
          <p:spPr>
            <a:xfrm>
              <a:off x="10871770" y="1202556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0C3867F5-4C6F-48BE-9DFF-9046D1FE6771}"/>
                </a:ext>
              </a:extLst>
            </p:cNvPr>
            <p:cNvSpPr/>
            <p:nvPr userDrawn="1"/>
          </p:nvSpPr>
          <p:spPr>
            <a:xfrm rot="20761418">
              <a:off x="11512604" y="1484835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7B0CB40F-9E6F-457D-9C1F-9769BC3AE13E}"/>
                </a:ext>
              </a:extLst>
            </p:cNvPr>
            <p:cNvSpPr/>
            <p:nvPr userDrawn="1"/>
          </p:nvSpPr>
          <p:spPr>
            <a:xfrm rot="1160487">
              <a:off x="10291662" y="1614015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0FCD03E7-2128-4C04-A914-409506646A76}"/>
                </a:ext>
              </a:extLst>
            </p:cNvPr>
            <p:cNvSpPr/>
            <p:nvPr userDrawn="1"/>
          </p:nvSpPr>
          <p:spPr>
            <a:xfrm rot="803026">
              <a:off x="11586107" y="2015428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E662C7-A783-44C4-8B24-D334F84CE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C20B669-6E79-47F3-A439-7CBBFF1CD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60315B5-941C-42E1-9E2F-D5C798797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548574B-6A4E-4185-B67F-709CA01CB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2BAB46D-01C8-4F58-9648-06DA661D6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3AD9D4-79F4-4117-B7DB-105FB43B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F4E55A3-5045-41F9-AE10-AE8CF2F8E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41A7AAD-BDDB-40BC-8C0D-A2F2F493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88536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F11BE6-6A52-4BF0-B340-0D3FB85C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CDAF5F-2FD3-4CB1-BB36-5823A1333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80CB909-D711-46CC-9DF1-255DD8AD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9E54DA1-CF8E-46F4-B6A3-268207F9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99155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1006218-4E51-4D8B-9188-FC1AD7A5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AE2BA76-DF33-4891-B6CE-35472133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63B1553-7C63-4E62-8821-5D078C62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3535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FC6718-119C-4C2C-A10C-B74FF2C2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B5C8A44-B172-4836-9A04-2B3372681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EB071B-2F9C-4DDC-94F4-99FFC0948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5FE6E92-878F-45AC-BA24-6BD4E02B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D6CC7C2-F170-4C70-BE90-A9FB1770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AD98D4-A968-42D5-9E55-2CE10813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80455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3BA0C5-4573-42C7-A41F-09330FEF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ECAF565-41C8-4547-B5C1-0A88A7088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2FA0FD4-F737-489F-8020-476742C08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EE44BC1-F3E6-4B06-ACB4-6F5B458F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68CF62A-36D6-40C8-92E1-AA36F45B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493558-A381-4515-9AEA-2BBD3339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10767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A46782-6D9A-4328-8D99-26F1A167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1208E42-2BE2-42BA-B264-78D478D03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E528D8-010E-4597-A1F1-50300357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459740-4B70-46A9-A688-112467B9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90B79D-B3FC-4F67-A464-AF4A8E78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54433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2EFD32C-576A-4570-8DE5-92C495443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BE40C9-5A66-49DE-87D9-5871519B5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5C6200-5DFF-4D55-837F-97AB767B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6993AE-D156-4274-8AF3-DF05D50D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0DB0B-1118-4745-AB3C-D8308C00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7826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ar-SA" dirty="0"/>
              <a:t>إضافة تذييل</a:t>
            </a: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مود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ar-SA" dirty="0"/>
              <a:t>إضافة تذييل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11" name="عنصر نائب للنص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مود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ar-SA" dirty="0"/>
              <a:t>إضافة تذييل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13" name="عنصر نائب للنص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15" name="عنصر نائب للنص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  <p:sp>
        <p:nvSpPr>
          <p:cNvPr id="17" name="عنصر نائب للنص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1"/>
          <a:lstStyle/>
          <a:p>
            <a:pPr lvl="0" rtl="1"/>
            <a:r>
              <a:rPr lang="en-US"/>
              <a:t>Click to edit Master text styles</a:t>
            </a:r>
          </a:p>
          <a:p>
            <a:pPr lvl="1" rtl="1"/>
            <a:r>
              <a:rPr lang="en-US"/>
              <a:t>Second level</a:t>
            </a:r>
          </a:p>
          <a:p>
            <a:pPr lvl="2" rtl="1"/>
            <a:r>
              <a:rPr lang="en-US"/>
              <a:t>Third level</a:t>
            </a:r>
          </a:p>
          <a:p>
            <a:pPr lvl="3" rtl="1"/>
            <a:r>
              <a:rPr lang="en-US"/>
              <a:t>Fourth level</a:t>
            </a:r>
          </a:p>
          <a:p>
            <a:pPr lvl="4" rtl="1"/>
            <a:r>
              <a:rPr lang="en-US"/>
              <a:t>Fifth level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 رموز نقط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13" name="عنصر نائب للنص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15" name="عنصر نائب للنص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17" name="عنصر نائب للنص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1</a:t>
            </a:r>
          </a:p>
        </p:txBody>
      </p:sp>
      <p:sp>
        <p:nvSpPr>
          <p:cNvPr id="10" name="عنصر نائب للنص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2</a:t>
            </a:r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3</a:t>
            </a:r>
          </a:p>
        </p:txBody>
      </p:sp>
      <p:sp>
        <p:nvSpPr>
          <p:cNvPr id="16" name="عنصر نائب للنص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4</a:t>
            </a:r>
          </a:p>
        </p:txBody>
      </p:sp>
      <p:sp>
        <p:nvSpPr>
          <p:cNvPr id="19" name="عنصر نائب للنص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5</a:t>
            </a:r>
          </a:p>
        </p:txBody>
      </p:sp>
      <p:sp>
        <p:nvSpPr>
          <p:cNvPr id="21" name="عنصر نائب للنص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4" name="عنصر نائب للصورة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32" name="عنصر نائب للصورة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33" name="عنصر نائب للصورة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34" name="عنصر نائب للصورة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35" name="عنصر نائب للصورة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صور رموز نقطية لليم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عنصر نائب للصورة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28" name="عنصر نائب للصورة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29" name="عنصر نائب للصورة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icon to add picture</a:t>
            </a:r>
            <a:endParaRPr lang="ar-SA" dirty="0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عنصر نائب للصورة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dirty="0"/>
              <a:t>إدراج الصورة أو سحبها وإفلاتها هنا 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13" name="عنصر نائب للنص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1</a:t>
            </a:r>
          </a:p>
        </p:txBody>
      </p:sp>
      <p:sp>
        <p:nvSpPr>
          <p:cNvPr id="10" name="عنصر نائب للنص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2</a:t>
            </a:r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1"/>
          <a:lstStyle>
            <a:lvl1pPr marL="0" indent="0" algn="ctr" rtl="1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رمز نقطي 3</a:t>
            </a:r>
          </a:p>
        </p:txBody>
      </p:sp>
      <p:sp>
        <p:nvSpPr>
          <p:cNvPr id="21" name="عنصر نائب للنص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1"/>
          <a:lstStyle>
            <a:lvl1pPr marL="0" indent="0" algn="ct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dirty="0"/>
              <a:t>وصف بتعداد نقطي</a:t>
            </a:r>
          </a:p>
        </p:txBody>
      </p:sp>
      <p:sp>
        <p:nvSpPr>
          <p:cNvPr id="51" name="مُثمّن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شكل بيضاوي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عنصر نائب لرقم الشريحة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ُثمّن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1" anchor="ctr">
            <a:noAutofit/>
          </a:bodyPr>
          <a:lstStyle/>
          <a:p>
            <a:pPr rtl="1"/>
            <a:r>
              <a:rPr lang="ar-SA" dirty="0"/>
              <a:t>انقر لتحرير نمط العنوان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1">
            <a:noAutofit/>
          </a:bodyPr>
          <a:lstStyle/>
          <a:p>
            <a:pPr lvl="0" rtl="1"/>
            <a:r>
              <a:rPr lang="ar-SA" noProof="0" dirty="0"/>
              <a:t>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8" r:id="rId15"/>
    <p:sldLayoutId id="2147483681" r:id="rId16"/>
    <p:sldLayoutId id="2147483679" r:id="rId17"/>
    <p:sldLayoutId id="2147483677" r:id="rId18"/>
    <p:sldLayoutId id="2147483654" r:id="rId19"/>
    <p:sldLayoutId id="2147483660" r:id="rId20"/>
    <p:sldLayoutId id="2147483661" r:id="rId2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66700" indent="-2667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42925" indent="-276225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096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763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430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795D58-4DC9-4D88-96A8-E759A22E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1A4B2-6F23-4C9B-BAA0-C8CA2F71A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57F03-0505-4C50-B3D4-394DCF63C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38B94-76DA-456E-A403-08EE76D0654C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8FFF-8A09-4643-9978-D17ACFA7A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A8828-86B8-4296-B0CA-82E9DDEAE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79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0C97E-5F6D-4E87-B4DA-180E1B84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F6C1A-112F-4490-B6EE-4C2FB18D7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D665B-DA46-4E82-84F0-5F67583F2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DCD96-6DDA-4471-85CE-240CE94ED562}" type="datetimeFigureOut">
              <a:rPr lang="en-AE" smtClean="0"/>
              <a:t>27/05/2023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20D5-FB10-4EDD-906E-8C0322A49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9916B-01AD-42FF-905A-7C2FEADB8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751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7C882F-D121-4B5D-9336-10A2BC988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E1CE02-063A-4BE0-8A45-C5A724C4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1B5C74-B5D4-4951-A9A0-CCCB301B8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C385-9F9A-49C1-BFA2-14302D5D6B70}" type="datetimeFigureOut">
              <a:rPr lang="ar-KW" smtClean="0"/>
              <a:t>08/11/1444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09C1F5-4ADA-4259-B21A-13E8233EC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D3E50A-086F-497C-8815-2A78B0EDE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651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explorer.com/online-jigsaw-puzzle-player.html?puzzle_id=marthas-vineyard-cottages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slide" Target="slide15.xml"/><Relationship Id="rId12" Type="http://schemas.openxmlformats.org/officeDocument/2006/relationships/image" Target="../media/image4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slide" Target="slide18.xml"/><Relationship Id="rId4" Type="http://schemas.openxmlformats.org/officeDocument/2006/relationships/image" Target="../media/image40.png"/><Relationship Id="rId9" Type="http://schemas.openxmlformats.org/officeDocument/2006/relationships/slide" Target="slide17.xml"/><Relationship Id="rId1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slide" Target="slide14.xml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11" Type="http://schemas.openxmlformats.org/officeDocument/2006/relationships/image" Target="../media/image60.png"/><Relationship Id="rId5" Type="http://schemas.openxmlformats.org/officeDocument/2006/relationships/image" Target="../media/image49.png"/><Relationship Id="rId10" Type="http://schemas.openxmlformats.org/officeDocument/2006/relationships/image" Target="../media/image59.png"/><Relationship Id="rId4" Type="http://schemas.openxmlformats.org/officeDocument/2006/relationships/slide" Target="slide14.xml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4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11" Type="http://schemas.openxmlformats.org/officeDocument/2006/relationships/image" Target="../media/image65.png"/><Relationship Id="rId5" Type="http://schemas.openxmlformats.org/officeDocument/2006/relationships/image" Target="../media/image49.png"/><Relationship Id="rId10" Type="http://schemas.openxmlformats.org/officeDocument/2006/relationships/image" Target="../media/image64.png"/><Relationship Id="rId4" Type="http://schemas.openxmlformats.org/officeDocument/2006/relationships/slide" Target="slide14.xml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8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11" Type="http://schemas.openxmlformats.org/officeDocument/2006/relationships/image" Target="../media/image72.png"/><Relationship Id="rId5" Type="http://schemas.openxmlformats.org/officeDocument/2006/relationships/image" Target="../media/image49.png"/><Relationship Id="rId10" Type="http://schemas.openxmlformats.org/officeDocument/2006/relationships/image" Target="../media/image71.png"/><Relationship Id="rId4" Type="http://schemas.openxmlformats.org/officeDocument/2006/relationships/slide" Target="slide14.xml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(7-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11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حل المعادلات التي تشتمل على "ضرب/قسمة" الكسور الاعتيادية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7D8AD8A-50DD-50C8-8D6F-2FE83B703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21" y="167549"/>
            <a:ext cx="1845103" cy="12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D1D243-1A38-1D7D-7666-AB70D40C6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"/>
          <a:stretch/>
        </p:blipFill>
        <p:spPr>
          <a:xfrm>
            <a:off x="702366" y="1485844"/>
            <a:ext cx="11055625" cy="41076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11C610-8357-888D-043A-9B2A9BABF99E}"/>
              </a:ext>
            </a:extLst>
          </p:cNvPr>
          <p:cNvGrpSpPr/>
          <p:nvPr/>
        </p:nvGrpSpPr>
        <p:grpSpPr>
          <a:xfrm>
            <a:off x="6168885" y="3061299"/>
            <a:ext cx="2652845" cy="960653"/>
            <a:chOff x="6447181" y="3395227"/>
            <a:chExt cx="2652845" cy="9606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06274C-FECE-B742-9170-189523C727DB}"/>
                </a:ext>
              </a:extLst>
            </p:cNvPr>
            <p:cNvSpPr txBox="1"/>
            <p:nvPr/>
          </p:nvSpPr>
          <p:spPr>
            <a:xfrm>
              <a:off x="6447181" y="3575508"/>
              <a:ext cx="2652845" cy="727364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أ   ÷          =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80F7B9-9D17-AB4E-A469-E4114BFC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169426" y="3395227"/>
              <a:ext cx="750856" cy="96065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8A2DDD3-2F1F-9D1D-A74B-6E42153D40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1386" y="3061298"/>
            <a:ext cx="574182" cy="96065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112405E-AB95-6E17-44B5-41FD0D1C6A60}"/>
              </a:ext>
            </a:extLst>
          </p:cNvPr>
          <p:cNvGrpSpPr/>
          <p:nvPr/>
        </p:nvGrpSpPr>
        <p:grpSpPr>
          <a:xfrm>
            <a:off x="8083827" y="4722330"/>
            <a:ext cx="2941804" cy="960653"/>
            <a:chOff x="6447181" y="3395227"/>
            <a:chExt cx="2652845" cy="96065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2EA5DF-4E72-F252-B969-4AE9D6053ABF}"/>
                </a:ext>
              </a:extLst>
            </p:cNvPr>
            <p:cNvSpPr txBox="1"/>
            <p:nvPr/>
          </p:nvSpPr>
          <p:spPr>
            <a:xfrm>
              <a:off x="6447181" y="3575508"/>
              <a:ext cx="2652845" cy="727364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أ   ×                 =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24FC7EC-8FEB-DF04-2884-3C700665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50665" y="3395227"/>
              <a:ext cx="750855" cy="96065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67D2829-095C-D192-4559-3E41B93115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90893" y="4722330"/>
            <a:ext cx="574182" cy="96065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6C2C127-69F8-1294-3FD6-AC483DF9C063}"/>
              </a:ext>
            </a:extLst>
          </p:cNvPr>
          <p:cNvGrpSpPr/>
          <p:nvPr/>
        </p:nvGrpSpPr>
        <p:grpSpPr>
          <a:xfrm>
            <a:off x="8413712" y="4693251"/>
            <a:ext cx="1136206" cy="1039243"/>
            <a:chOff x="8057366" y="3327203"/>
            <a:chExt cx="1136206" cy="103924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B26147-F0C5-0569-6412-9B9D74195EB2}"/>
                </a:ext>
              </a:extLst>
            </p:cNvPr>
            <p:cNvSpPr txBox="1"/>
            <p:nvPr/>
          </p:nvSpPr>
          <p:spPr>
            <a:xfrm>
              <a:off x="8668385" y="3630799"/>
              <a:ext cx="52518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+mn-lt"/>
                </a:rPr>
                <a:t>×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906C655-771E-EFA7-9F6B-A816C54BD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057366" y="3327203"/>
              <a:ext cx="812283" cy="103924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6975A1-2574-01AF-9E52-0D403CEAC267}"/>
              </a:ext>
            </a:extLst>
          </p:cNvPr>
          <p:cNvGrpSpPr/>
          <p:nvPr/>
        </p:nvGrpSpPr>
        <p:grpSpPr>
          <a:xfrm>
            <a:off x="6118566" y="4675331"/>
            <a:ext cx="1285773" cy="1057163"/>
            <a:chOff x="7907799" y="3309283"/>
            <a:chExt cx="1285773" cy="105716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49CDCE-AC24-88D7-B3AE-3CBE41F65BD1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+mn-lt"/>
                </a:rPr>
                <a:t>×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49BCE79-DFED-FBAD-23F7-B7F59E82E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907799" y="3309283"/>
              <a:ext cx="826289" cy="1057163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EE2654-B4E8-107A-7EFA-71706011B2E0}"/>
              </a:ext>
            </a:extLst>
          </p:cNvPr>
          <p:cNvCxnSpPr>
            <a:cxnSpLocks/>
          </p:cNvCxnSpPr>
          <p:nvPr/>
        </p:nvCxnSpPr>
        <p:spPr>
          <a:xfrm flipH="1">
            <a:off x="8513052" y="4962341"/>
            <a:ext cx="1512218" cy="5477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5346157-7982-B93B-F6A6-ECC616985CE0}"/>
              </a:ext>
            </a:extLst>
          </p:cNvPr>
          <p:cNvCxnSpPr>
            <a:cxnSpLocks/>
          </p:cNvCxnSpPr>
          <p:nvPr/>
        </p:nvCxnSpPr>
        <p:spPr>
          <a:xfrm flipH="1">
            <a:off x="7358757" y="5263293"/>
            <a:ext cx="442918" cy="2887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64E85B9-A97F-092E-09AD-A4023CEDD1F5}"/>
              </a:ext>
            </a:extLst>
          </p:cNvPr>
          <p:cNvCxnSpPr>
            <a:cxnSpLocks/>
          </p:cNvCxnSpPr>
          <p:nvPr/>
        </p:nvCxnSpPr>
        <p:spPr>
          <a:xfrm flipH="1">
            <a:off x="6277452" y="4822343"/>
            <a:ext cx="448527" cy="31674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5698457-860B-90AE-A882-859C72C6A480}"/>
              </a:ext>
            </a:extLst>
          </p:cNvPr>
          <p:cNvSpPr txBox="1">
            <a:spLocks/>
          </p:cNvSpPr>
          <p:nvPr/>
        </p:nvSpPr>
        <p:spPr>
          <a:xfrm>
            <a:off x="5726268" y="4550032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2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CF6104-320D-4B9F-77E1-DEE80D7830BE}"/>
              </a:ext>
            </a:extLst>
          </p:cNvPr>
          <p:cNvSpPr txBox="1">
            <a:spLocks/>
          </p:cNvSpPr>
          <p:nvPr/>
        </p:nvSpPr>
        <p:spPr>
          <a:xfrm>
            <a:off x="7137261" y="5490101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1</a:t>
            </a:r>
            <a:endParaRPr lang="en-US" sz="5400" b="1" dirty="0">
              <a:solidFill>
                <a:srgbClr val="00B050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95679A2-A8B2-A806-257B-AE1E0D2F8A77}"/>
              </a:ext>
            </a:extLst>
          </p:cNvPr>
          <p:cNvGrpSpPr/>
          <p:nvPr/>
        </p:nvGrpSpPr>
        <p:grpSpPr>
          <a:xfrm>
            <a:off x="4564684" y="4683044"/>
            <a:ext cx="1352936" cy="1037978"/>
            <a:chOff x="7840636" y="3407939"/>
            <a:chExt cx="1352936" cy="103797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2B4AE4C-E39B-38A2-5AC9-7F46F7C879B9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=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0B84A7-AAA0-DA27-42CA-A2C2D784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840636" y="3407939"/>
              <a:ext cx="811293" cy="1037978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99DB0A3-B624-D31A-252B-5B8012492FCC}"/>
              </a:ext>
            </a:extLst>
          </p:cNvPr>
          <p:cNvSpPr txBox="1"/>
          <p:nvPr/>
        </p:nvSpPr>
        <p:spPr>
          <a:xfrm>
            <a:off x="3011594" y="4828497"/>
            <a:ext cx="1475509" cy="727364"/>
          </a:xfrm>
          <a:prstGeom prst="rect">
            <a:avLst/>
          </a:prstGeom>
          <a:noFill/>
        </p:spPr>
        <p:txBody>
          <a:bodyPr wrap="square" lIns="0" tIns="0" rIns="0" bIns="0" rtlCol="1" anchor="ctr">
            <a:noAutofit/>
          </a:bodyPr>
          <a:lstStyle/>
          <a:p>
            <a:pPr algn="ctr"/>
            <a:r>
              <a:rPr lang="ar-KW" sz="5400" b="1" dirty="0">
                <a:solidFill>
                  <a:srgbClr val="FF0000"/>
                </a:solidFill>
                <a:latin typeface="+mn-lt"/>
              </a:rPr>
              <a:t>=   12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3555A-5D03-3A10-533F-3752F8072A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6" y="696843"/>
            <a:ext cx="2768600" cy="836613"/>
          </a:xfr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ar-KW" sz="4800" b="1" dirty="0">
                <a:solidFill>
                  <a:schemeClr val="bg1"/>
                </a:solidFill>
                <a:cs typeface="+mj-cs"/>
              </a:rPr>
              <a:t>صفحة 59</a:t>
            </a:r>
          </a:p>
        </p:txBody>
      </p:sp>
    </p:spTree>
    <p:extLst>
      <p:ext uri="{BB962C8B-B14F-4D97-AF65-F5344CB8AC3E}">
        <p14:creationId xmlns:p14="http://schemas.microsoft.com/office/powerpoint/2010/main" val="24878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hlinkClick r:id="rId3"/>
            <a:extLst>
              <a:ext uri="{FF2B5EF4-FFF2-40B4-BE49-F238E27FC236}">
                <a16:creationId xmlns:a16="http://schemas.microsoft.com/office/drawing/2014/main" id="{C7980F73-BAB1-C4BB-C508-6D167D4FF9E6}"/>
              </a:ext>
            </a:extLst>
          </p:cNvPr>
          <p:cNvSpPr/>
          <p:nvPr/>
        </p:nvSpPr>
        <p:spPr>
          <a:xfrm>
            <a:off x="2211535" y="1821543"/>
            <a:ext cx="7649029" cy="3367314"/>
          </a:xfrm>
          <a:custGeom>
            <a:avLst/>
            <a:gdLst>
              <a:gd name="connsiteX0" fmla="*/ 0 w 7649029"/>
              <a:gd name="connsiteY0" fmla="*/ 1683657 h 3367314"/>
              <a:gd name="connsiteX1" fmla="*/ 3824515 w 7649029"/>
              <a:gd name="connsiteY1" fmla="*/ 0 h 3367314"/>
              <a:gd name="connsiteX2" fmla="*/ 7649030 w 7649029"/>
              <a:gd name="connsiteY2" fmla="*/ 1683657 h 3367314"/>
              <a:gd name="connsiteX3" fmla="*/ 3824515 w 7649029"/>
              <a:gd name="connsiteY3" fmla="*/ 3367314 h 3367314"/>
              <a:gd name="connsiteX4" fmla="*/ 0 w 7649029"/>
              <a:gd name="connsiteY4" fmla="*/ 1683657 h 33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9" h="3367314" fill="none" extrusionOk="0">
                <a:moveTo>
                  <a:pt x="0" y="1683657"/>
                </a:moveTo>
                <a:cubicBezTo>
                  <a:pt x="126005" y="684744"/>
                  <a:pt x="2050979" y="-28545"/>
                  <a:pt x="3824515" y="0"/>
                </a:cubicBezTo>
                <a:cubicBezTo>
                  <a:pt x="5911437" y="16028"/>
                  <a:pt x="7779653" y="773268"/>
                  <a:pt x="7649030" y="1683657"/>
                </a:cubicBezTo>
                <a:cubicBezTo>
                  <a:pt x="7667500" y="2593370"/>
                  <a:pt x="5743627" y="3304424"/>
                  <a:pt x="3824515" y="3367314"/>
                </a:cubicBezTo>
                <a:cubicBezTo>
                  <a:pt x="1559640" y="3464479"/>
                  <a:pt x="84331" y="2775960"/>
                  <a:pt x="0" y="1683657"/>
                </a:cubicBezTo>
                <a:close/>
              </a:path>
              <a:path w="7649029" h="3367314" stroke="0" extrusionOk="0">
                <a:moveTo>
                  <a:pt x="0" y="1683657"/>
                </a:moveTo>
                <a:cubicBezTo>
                  <a:pt x="204393" y="567773"/>
                  <a:pt x="1730459" y="46090"/>
                  <a:pt x="3824515" y="0"/>
                </a:cubicBezTo>
                <a:cubicBezTo>
                  <a:pt x="5874370" y="-34493"/>
                  <a:pt x="7535791" y="791704"/>
                  <a:pt x="7649030" y="1683657"/>
                </a:cubicBezTo>
                <a:cubicBezTo>
                  <a:pt x="7820269" y="2676815"/>
                  <a:pt x="5886508" y="3430952"/>
                  <a:pt x="3824515" y="3367314"/>
                </a:cubicBezTo>
                <a:cubicBezTo>
                  <a:pt x="1785612" y="3425049"/>
                  <a:pt x="-44056" y="2638996"/>
                  <a:pt x="0" y="168365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8000" b="1" dirty="0">
                <a:solidFill>
                  <a:srgbClr val="000000"/>
                </a:solidFill>
              </a:rPr>
              <a:t>اضغط هنا للذهاب للفاصل</a:t>
            </a:r>
            <a:endParaRPr lang="en-US" sz="8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85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BBE14B-89F5-D846-C60B-6D68DC55C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3" t="16232" r="12762" b="23381"/>
          <a:stretch/>
        </p:blipFill>
        <p:spPr>
          <a:xfrm>
            <a:off x="516834" y="641358"/>
            <a:ext cx="8275983" cy="59728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77CE0DAB-C7E9-EB8D-8A40-495DF0295EC0}"/>
              </a:ext>
            </a:extLst>
          </p:cNvPr>
          <p:cNvSpPr/>
          <p:nvPr/>
        </p:nvSpPr>
        <p:spPr>
          <a:xfrm rot="10800000">
            <a:off x="5685183" y="0"/>
            <a:ext cx="6506817" cy="5671931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17347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4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F5D4FAB-E4A5-4F5F-8FD5-874309DD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b="13033"/>
          <a:stretch/>
        </p:blipFill>
        <p:spPr>
          <a:xfrm>
            <a:off x="-1" y="335280"/>
            <a:ext cx="10912973" cy="652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022A2-29DF-4F86-9E3F-27C2183C8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2" b="16372"/>
          <a:stretch/>
        </p:blipFill>
        <p:spPr>
          <a:xfrm>
            <a:off x="-78097" y="883016"/>
            <a:ext cx="7095595" cy="4776121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1842003B-9481-401D-94BB-9410993F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65" y="1391555"/>
            <a:ext cx="1884466" cy="3513251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932A727-B120-46FA-AC0A-99F1091DC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59" y="2865120"/>
            <a:ext cx="1122898" cy="1301474"/>
          </a:xfrm>
          <a:prstGeom prst="rect">
            <a:avLst/>
          </a:prstGeom>
        </p:spPr>
      </p:pic>
      <p:pic>
        <p:nvPicPr>
          <p:cNvPr id="29" name="Picture 28" descr="Shape, square&#10;&#10;Description automatically generated">
            <a:extLst>
              <a:ext uri="{FF2B5EF4-FFF2-40B4-BE49-F238E27FC236}">
                <a16:creationId xmlns:a16="http://schemas.microsoft.com/office/drawing/2014/main" id="{8B9BF843-3DC7-4BCB-AFEA-60AC6E5EC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34" y="175107"/>
            <a:ext cx="1923664" cy="2532759"/>
          </a:xfrm>
          <a:prstGeom prst="rect">
            <a:avLst/>
          </a:prstGeom>
        </p:spPr>
      </p:pic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12FB432F-EDCE-46E5-92F1-D05A668C1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24" y="994257"/>
            <a:ext cx="1923664" cy="2532759"/>
          </a:xfrm>
          <a:prstGeom prst="rect">
            <a:avLst/>
          </a:prstGeom>
        </p:spPr>
      </p:pic>
      <p:sp>
        <p:nvSpPr>
          <p:cNvPr id="2" name="1">
            <a:hlinkClick r:id="rId7" action="ppaction://hlinksldjump"/>
            <a:extLst>
              <a:ext uri="{FF2B5EF4-FFF2-40B4-BE49-F238E27FC236}">
                <a16:creationId xmlns:a16="http://schemas.microsoft.com/office/drawing/2014/main" id="{0F70BFE8-BA15-426E-82FA-5787B048E57B}"/>
              </a:ext>
            </a:extLst>
          </p:cNvPr>
          <p:cNvSpPr/>
          <p:nvPr/>
        </p:nvSpPr>
        <p:spPr>
          <a:xfrm>
            <a:off x="1514092" y="1807056"/>
            <a:ext cx="1042080" cy="1058063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2">
            <a:hlinkClick r:id="rId8" action="ppaction://hlinksldjump"/>
            <a:extLst>
              <a:ext uri="{FF2B5EF4-FFF2-40B4-BE49-F238E27FC236}">
                <a16:creationId xmlns:a16="http://schemas.microsoft.com/office/drawing/2014/main" id="{DCEEF237-9787-4A40-AD53-D65B3277A3C5}"/>
              </a:ext>
            </a:extLst>
          </p:cNvPr>
          <p:cNvSpPr/>
          <p:nvPr/>
        </p:nvSpPr>
        <p:spPr>
          <a:xfrm>
            <a:off x="2628095" y="1807056"/>
            <a:ext cx="1042080" cy="1058062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4">
            <a:hlinkClick r:id="rId9" action="ppaction://hlinksldjump"/>
            <a:extLst>
              <a:ext uri="{FF2B5EF4-FFF2-40B4-BE49-F238E27FC236}">
                <a16:creationId xmlns:a16="http://schemas.microsoft.com/office/drawing/2014/main" id="{D1960DCB-44E8-4963-B6B5-945AF5A93357}"/>
              </a:ext>
            </a:extLst>
          </p:cNvPr>
          <p:cNvSpPr/>
          <p:nvPr/>
        </p:nvSpPr>
        <p:spPr>
          <a:xfrm>
            <a:off x="1509300" y="2925636"/>
            <a:ext cx="1042079" cy="10164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5">
            <a:hlinkClick r:id="rId10" action="ppaction://hlinksldjump"/>
            <a:extLst>
              <a:ext uri="{FF2B5EF4-FFF2-40B4-BE49-F238E27FC236}">
                <a16:creationId xmlns:a16="http://schemas.microsoft.com/office/drawing/2014/main" id="{8D073411-3690-4857-BDBA-60A7F077DDE7}"/>
              </a:ext>
            </a:extLst>
          </p:cNvPr>
          <p:cNvSpPr/>
          <p:nvPr/>
        </p:nvSpPr>
        <p:spPr>
          <a:xfrm>
            <a:off x="2628095" y="2925635"/>
            <a:ext cx="1042078" cy="1016443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6" name="Graphic 5" descr="Abacus with solid fill">
            <a:extLst>
              <a:ext uri="{FF2B5EF4-FFF2-40B4-BE49-F238E27FC236}">
                <a16:creationId xmlns:a16="http://schemas.microsoft.com/office/drawing/2014/main" id="{E07041DF-FFB3-214A-6C38-BEA880687E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49966" y="1161865"/>
            <a:ext cx="914400" cy="914400"/>
          </a:xfrm>
          <a:prstGeom prst="rect">
            <a:avLst/>
          </a:prstGeom>
        </p:spPr>
      </p:pic>
      <p:pic>
        <p:nvPicPr>
          <p:cNvPr id="9" name="Graphic 8" descr="Mathematics with solid fill">
            <a:extLst>
              <a:ext uri="{FF2B5EF4-FFF2-40B4-BE49-F238E27FC236}">
                <a16:creationId xmlns:a16="http://schemas.microsoft.com/office/drawing/2014/main" id="{0C47631A-9C3A-B26C-FEAD-860D9B2A76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78156" y="19835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BFA15-859B-471A-AE6C-2653B4818CC2}"/>
              </a:ext>
            </a:extLst>
          </p:cNvPr>
          <p:cNvSpPr/>
          <p:nvPr/>
        </p:nvSpPr>
        <p:spPr>
          <a:xfrm>
            <a:off x="9819892" y="5436082"/>
            <a:ext cx="680720" cy="6908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60FAEB0-2AB0-4005-9A09-D314E12F8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BD728-B371-6718-0009-B22530373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88" y="1495272"/>
            <a:ext cx="7143750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42ADA-8018-7E1C-9E6C-1C704CD387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452"/>
          <a:stretch/>
        </p:blipFill>
        <p:spPr>
          <a:xfrm>
            <a:off x="878370" y="860150"/>
            <a:ext cx="7086186" cy="7102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795F48-94E4-E02F-70F6-890E81199AEC}"/>
              </a:ext>
            </a:extLst>
          </p:cNvPr>
          <p:cNvGrpSpPr/>
          <p:nvPr/>
        </p:nvGrpSpPr>
        <p:grpSpPr>
          <a:xfrm>
            <a:off x="6517141" y="2473442"/>
            <a:ext cx="1075284" cy="1097418"/>
            <a:chOff x="7587527" y="3287899"/>
            <a:chExt cx="1075284" cy="109741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218560-24DA-794D-6039-539A18F82AA6}"/>
                </a:ext>
              </a:extLst>
            </p:cNvPr>
            <p:cNvSpPr txBox="1"/>
            <p:nvPr/>
          </p:nvSpPr>
          <p:spPr>
            <a:xfrm>
              <a:off x="7587527" y="3595885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×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5C8227-0A75-5BF1-0F9B-8BD415FC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082568" y="3287899"/>
              <a:ext cx="580243" cy="10974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819777-ABE8-09CE-0AB4-5285BC5576B8}"/>
              </a:ext>
            </a:extLst>
          </p:cNvPr>
          <p:cNvGrpSpPr/>
          <p:nvPr/>
        </p:nvGrpSpPr>
        <p:grpSpPr>
          <a:xfrm>
            <a:off x="2587496" y="1764482"/>
            <a:ext cx="1111004" cy="1097418"/>
            <a:chOff x="8082568" y="3287899"/>
            <a:chExt cx="1111004" cy="10974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9675A7-3BBB-28F3-7DB0-2A1464C97A49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×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AC83C5-BD74-17DB-B940-DACD529E3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082568" y="3287899"/>
              <a:ext cx="580243" cy="1097418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95E6D6-2CFE-AB03-464B-5320062A53CC}"/>
              </a:ext>
            </a:extLst>
          </p:cNvPr>
          <p:cNvCxnSpPr>
            <a:cxnSpLocks/>
          </p:cNvCxnSpPr>
          <p:nvPr/>
        </p:nvCxnSpPr>
        <p:spPr>
          <a:xfrm flipH="1" flipV="1">
            <a:off x="6334539" y="1928191"/>
            <a:ext cx="1295728" cy="15008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B1B96F0-B7FB-A58D-4940-41334F1569C6}"/>
              </a:ext>
            </a:extLst>
          </p:cNvPr>
          <p:cNvSpPr txBox="1"/>
          <p:nvPr/>
        </p:nvSpPr>
        <p:spPr>
          <a:xfrm>
            <a:off x="5503598" y="4117270"/>
            <a:ext cx="1341506" cy="727364"/>
          </a:xfrm>
          <a:prstGeom prst="rect">
            <a:avLst/>
          </a:prstGeom>
          <a:noFill/>
        </p:spPr>
        <p:txBody>
          <a:bodyPr wrap="square" lIns="0" tIns="0" rIns="0" bIns="0" rtlCol="1" anchor="ctr">
            <a:noAutofit/>
          </a:bodyPr>
          <a:lstStyle/>
          <a:p>
            <a:pPr algn="ctr"/>
            <a:r>
              <a:rPr lang="ar-KW" sz="5400" b="1" dirty="0">
                <a:solidFill>
                  <a:srgbClr val="007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 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A07A02-7469-FA31-5575-6A2F762632B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46780" y="3994340"/>
            <a:ext cx="856818" cy="10073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84887D3-1F0E-F832-AD9E-F34B683FDF1E}"/>
              </a:ext>
            </a:extLst>
          </p:cNvPr>
          <p:cNvGrpSpPr/>
          <p:nvPr/>
        </p:nvGrpSpPr>
        <p:grpSpPr>
          <a:xfrm>
            <a:off x="3652999" y="3933033"/>
            <a:ext cx="1111005" cy="1097418"/>
            <a:chOff x="8082567" y="3287899"/>
            <a:chExt cx="1111005" cy="10974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AD3321-B1BF-8BE9-5B15-FCA17980576A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×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7F58B6D-427E-CFE5-9FA1-675B1B24F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082567" y="3287899"/>
              <a:ext cx="580243" cy="1097418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E6EA2D-FBCD-1229-B4F3-22C737009988}"/>
              </a:ext>
            </a:extLst>
          </p:cNvPr>
          <p:cNvCxnSpPr>
            <a:cxnSpLocks/>
          </p:cNvCxnSpPr>
          <p:nvPr/>
        </p:nvCxnSpPr>
        <p:spPr>
          <a:xfrm flipH="1">
            <a:off x="3637587" y="4537494"/>
            <a:ext cx="579850" cy="37573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251A90-595E-868C-1834-93AED2269387}"/>
              </a:ext>
            </a:extLst>
          </p:cNvPr>
          <p:cNvCxnSpPr>
            <a:cxnSpLocks/>
          </p:cNvCxnSpPr>
          <p:nvPr/>
        </p:nvCxnSpPr>
        <p:spPr>
          <a:xfrm flipH="1">
            <a:off x="4850877" y="4117559"/>
            <a:ext cx="448527" cy="31674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5FD3AFF-B65E-979B-2412-FB70AC68BB2B}"/>
              </a:ext>
            </a:extLst>
          </p:cNvPr>
          <p:cNvSpPr txBox="1">
            <a:spLocks/>
          </p:cNvSpPr>
          <p:nvPr/>
        </p:nvSpPr>
        <p:spPr>
          <a:xfrm>
            <a:off x="5047134" y="3711099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5400" b="1" dirty="0">
              <a:solidFill>
                <a:schemeClr val="accent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CB51D8-45D2-88A3-3299-1017EB7DCCC4}"/>
              </a:ext>
            </a:extLst>
          </p:cNvPr>
          <p:cNvSpPr txBox="1">
            <a:spLocks/>
          </p:cNvSpPr>
          <p:nvPr/>
        </p:nvSpPr>
        <p:spPr>
          <a:xfrm>
            <a:off x="3562945" y="4776009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5400" b="1" dirty="0">
              <a:solidFill>
                <a:schemeClr val="accent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430C16-FDE6-8451-6F8D-56BEC4FC88D3}"/>
              </a:ext>
            </a:extLst>
          </p:cNvPr>
          <p:cNvCxnSpPr>
            <a:cxnSpLocks/>
          </p:cNvCxnSpPr>
          <p:nvPr/>
        </p:nvCxnSpPr>
        <p:spPr>
          <a:xfrm flipH="1">
            <a:off x="3666047" y="4002186"/>
            <a:ext cx="526624" cy="3703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7383D5-FD76-8534-4232-E6C6E827551D}"/>
              </a:ext>
            </a:extLst>
          </p:cNvPr>
          <p:cNvCxnSpPr>
            <a:cxnSpLocks/>
          </p:cNvCxnSpPr>
          <p:nvPr/>
        </p:nvCxnSpPr>
        <p:spPr>
          <a:xfrm flipH="1">
            <a:off x="4774313" y="4561721"/>
            <a:ext cx="558634" cy="3465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29124D-B251-2B0A-4F6E-5C48AEBF0E91}"/>
              </a:ext>
            </a:extLst>
          </p:cNvPr>
          <p:cNvSpPr txBox="1">
            <a:spLocks/>
          </p:cNvSpPr>
          <p:nvPr/>
        </p:nvSpPr>
        <p:spPr>
          <a:xfrm>
            <a:off x="3336562" y="3721801"/>
            <a:ext cx="4883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54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A02EA4-5281-CEDA-A3E3-EF56B6637FA2}"/>
              </a:ext>
            </a:extLst>
          </p:cNvPr>
          <p:cNvSpPr txBox="1">
            <a:spLocks/>
          </p:cNvSpPr>
          <p:nvPr/>
        </p:nvSpPr>
        <p:spPr>
          <a:xfrm>
            <a:off x="4735055" y="4828982"/>
            <a:ext cx="6371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54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C44D24-5BD8-26A2-C3FD-D6BFB00C70BB}"/>
              </a:ext>
            </a:extLst>
          </p:cNvPr>
          <p:cNvGrpSpPr/>
          <p:nvPr/>
        </p:nvGrpSpPr>
        <p:grpSpPr>
          <a:xfrm>
            <a:off x="2101063" y="3905717"/>
            <a:ext cx="1296263" cy="1097417"/>
            <a:chOff x="7897309" y="3308019"/>
            <a:chExt cx="1296263" cy="109741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6FE262-F03D-B9DF-60FA-29EF7111E9DC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=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8093BDD-4549-0854-06B8-ECEC9A6B9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897309" y="3308019"/>
              <a:ext cx="580243" cy="1097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0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6F141-C065-4CDB-B1D1-45BB10A0BA2D}"/>
              </a:ext>
            </a:extLst>
          </p:cNvPr>
          <p:cNvSpPr/>
          <p:nvPr/>
        </p:nvSpPr>
        <p:spPr>
          <a:xfrm>
            <a:off x="9840212" y="5403697"/>
            <a:ext cx="680720" cy="69088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9" name="Picture 8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400218E-B4D1-4921-9FB2-57C1EF7E8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F168F8-1FE6-4789-FCFA-DD34A6246F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35"/>
          <a:stretch/>
        </p:blipFill>
        <p:spPr>
          <a:xfrm>
            <a:off x="878370" y="860150"/>
            <a:ext cx="7086186" cy="726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DFDB1C-9EFC-9B9C-BB40-1ACCDB6D09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90964" y="1653282"/>
            <a:ext cx="7143750" cy="39081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F715182-60C6-2A94-AECD-39E5F826C804}"/>
              </a:ext>
            </a:extLst>
          </p:cNvPr>
          <p:cNvGrpSpPr/>
          <p:nvPr/>
        </p:nvGrpSpPr>
        <p:grpSpPr>
          <a:xfrm>
            <a:off x="6587169" y="2608052"/>
            <a:ext cx="1075284" cy="970792"/>
            <a:chOff x="7587527" y="3351212"/>
            <a:chExt cx="1075284" cy="9707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6548ED-1F6D-AF9E-7E1D-F99B6E4556F2}"/>
                </a:ext>
              </a:extLst>
            </p:cNvPr>
            <p:cNvSpPr txBox="1"/>
            <p:nvPr/>
          </p:nvSpPr>
          <p:spPr>
            <a:xfrm>
              <a:off x="7587527" y="3595885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×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ED2A9C-F1CB-9441-1828-DD108ED38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082568" y="3351212"/>
              <a:ext cx="580243" cy="9707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F32DCF-4255-48CE-B4C0-DCC958EF7948}"/>
              </a:ext>
            </a:extLst>
          </p:cNvPr>
          <p:cNvGrpSpPr/>
          <p:nvPr/>
        </p:nvGrpSpPr>
        <p:grpSpPr>
          <a:xfrm>
            <a:off x="2734553" y="1674287"/>
            <a:ext cx="1111004" cy="970792"/>
            <a:chOff x="8082568" y="3351212"/>
            <a:chExt cx="1111004" cy="9707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C0F7FB-7DFC-8773-CF5F-71705B594DED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×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B37E4C-A4E2-C194-C262-FA082D50A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082568" y="3351212"/>
              <a:ext cx="580243" cy="970792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A50CA4-8F86-5AC1-FAF8-CD195538CCC4}"/>
              </a:ext>
            </a:extLst>
          </p:cNvPr>
          <p:cNvCxnSpPr>
            <a:cxnSpLocks/>
          </p:cNvCxnSpPr>
          <p:nvPr/>
        </p:nvCxnSpPr>
        <p:spPr>
          <a:xfrm flipH="1" flipV="1">
            <a:off x="6363297" y="1953874"/>
            <a:ext cx="1295728" cy="15008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6B93455-12B9-D8CA-1E98-A1FF955E6DEE}"/>
              </a:ext>
            </a:extLst>
          </p:cNvPr>
          <p:cNvSpPr txBox="1"/>
          <p:nvPr/>
        </p:nvSpPr>
        <p:spPr>
          <a:xfrm>
            <a:off x="5650655" y="3963762"/>
            <a:ext cx="1341506" cy="727364"/>
          </a:xfrm>
          <a:prstGeom prst="rect">
            <a:avLst/>
          </a:prstGeom>
          <a:noFill/>
        </p:spPr>
        <p:txBody>
          <a:bodyPr wrap="square" lIns="0" tIns="0" rIns="0" bIns="0" rtlCol="1" anchor="ctr">
            <a:noAutofit/>
          </a:bodyPr>
          <a:lstStyle/>
          <a:p>
            <a:pPr algn="ctr"/>
            <a:r>
              <a:rPr lang="ar-KW" sz="5400" b="1" dirty="0">
                <a:solidFill>
                  <a:srgbClr val="007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 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FE5928-9A1E-8422-32FD-E5C2D4A7BF6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793837" y="3840832"/>
            <a:ext cx="856817" cy="10073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AAA79F-485B-4F48-67ED-0C48458F54B7}"/>
              </a:ext>
            </a:extLst>
          </p:cNvPr>
          <p:cNvGrpSpPr/>
          <p:nvPr/>
        </p:nvGrpSpPr>
        <p:grpSpPr>
          <a:xfrm>
            <a:off x="3758035" y="3865551"/>
            <a:ext cx="1153026" cy="970792"/>
            <a:chOff x="8040546" y="3373925"/>
            <a:chExt cx="1153026" cy="9707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514CBF-71F7-F80E-E686-B954F28EDAE4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×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39A164-9EEA-AAE0-B726-FE37024DD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040546" y="3373925"/>
              <a:ext cx="580243" cy="970792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11B94D-2D2F-3CC5-C488-6CA953CE3981}"/>
              </a:ext>
            </a:extLst>
          </p:cNvPr>
          <p:cNvCxnSpPr>
            <a:cxnSpLocks/>
          </p:cNvCxnSpPr>
          <p:nvPr/>
        </p:nvCxnSpPr>
        <p:spPr>
          <a:xfrm flipH="1">
            <a:off x="3784644" y="4383986"/>
            <a:ext cx="579850" cy="37573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23D171-C8B5-5DF7-24E1-1E9E21F403F1}"/>
              </a:ext>
            </a:extLst>
          </p:cNvPr>
          <p:cNvCxnSpPr>
            <a:cxnSpLocks/>
          </p:cNvCxnSpPr>
          <p:nvPr/>
        </p:nvCxnSpPr>
        <p:spPr>
          <a:xfrm flipH="1">
            <a:off x="4997934" y="3964051"/>
            <a:ext cx="448527" cy="31674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74A7899-9C8A-7A9D-427C-D6E9E4EA9F34}"/>
              </a:ext>
            </a:extLst>
          </p:cNvPr>
          <p:cNvSpPr txBox="1">
            <a:spLocks/>
          </p:cNvSpPr>
          <p:nvPr/>
        </p:nvSpPr>
        <p:spPr>
          <a:xfrm>
            <a:off x="5194191" y="3557591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5400" b="1" dirty="0">
              <a:solidFill>
                <a:schemeClr val="accent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6044C-AABF-D607-3600-E63688D0B179}"/>
              </a:ext>
            </a:extLst>
          </p:cNvPr>
          <p:cNvSpPr txBox="1">
            <a:spLocks/>
          </p:cNvSpPr>
          <p:nvPr/>
        </p:nvSpPr>
        <p:spPr>
          <a:xfrm>
            <a:off x="3710002" y="4622501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5400" b="1" dirty="0">
              <a:solidFill>
                <a:schemeClr val="accent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8A767F-957B-7BAB-9B0C-DC0870AF7111}"/>
              </a:ext>
            </a:extLst>
          </p:cNvPr>
          <p:cNvCxnSpPr>
            <a:cxnSpLocks/>
          </p:cNvCxnSpPr>
          <p:nvPr/>
        </p:nvCxnSpPr>
        <p:spPr>
          <a:xfrm flipH="1">
            <a:off x="3813104" y="3848678"/>
            <a:ext cx="526624" cy="3703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4575C9-38EB-F219-EFAA-D35CCBA923F3}"/>
              </a:ext>
            </a:extLst>
          </p:cNvPr>
          <p:cNvCxnSpPr>
            <a:cxnSpLocks/>
          </p:cNvCxnSpPr>
          <p:nvPr/>
        </p:nvCxnSpPr>
        <p:spPr>
          <a:xfrm flipH="1">
            <a:off x="4921370" y="4408213"/>
            <a:ext cx="558634" cy="3465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C52003-F885-C210-DC86-6077E64AF0B6}"/>
              </a:ext>
            </a:extLst>
          </p:cNvPr>
          <p:cNvSpPr txBox="1">
            <a:spLocks/>
          </p:cNvSpPr>
          <p:nvPr/>
        </p:nvSpPr>
        <p:spPr>
          <a:xfrm>
            <a:off x="3483619" y="3568293"/>
            <a:ext cx="4883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54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B7315F-598F-F0BB-0B90-21F088BC8B5B}"/>
              </a:ext>
            </a:extLst>
          </p:cNvPr>
          <p:cNvSpPr txBox="1">
            <a:spLocks/>
          </p:cNvSpPr>
          <p:nvPr/>
        </p:nvSpPr>
        <p:spPr>
          <a:xfrm>
            <a:off x="4882112" y="4675474"/>
            <a:ext cx="6371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54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02987D-AF5E-C0EB-775D-5E293F190886}"/>
              </a:ext>
            </a:extLst>
          </p:cNvPr>
          <p:cNvGrpSpPr/>
          <p:nvPr/>
        </p:nvGrpSpPr>
        <p:grpSpPr>
          <a:xfrm>
            <a:off x="2334258" y="3804310"/>
            <a:ext cx="1210125" cy="1097417"/>
            <a:chOff x="7983447" y="3360120"/>
            <a:chExt cx="1210125" cy="109741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B814AA-DD69-61EB-EE7A-BCA74BA73C79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=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82DDA9-BAED-23E1-34B9-55F965752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983447" y="3360120"/>
              <a:ext cx="580242" cy="109741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F34C037-2E2D-D0BC-4773-8859DCA8BDE0}"/>
              </a:ext>
            </a:extLst>
          </p:cNvPr>
          <p:cNvSpPr txBox="1"/>
          <p:nvPr/>
        </p:nvSpPr>
        <p:spPr>
          <a:xfrm>
            <a:off x="1062893" y="3996019"/>
            <a:ext cx="1341506" cy="727364"/>
          </a:xfrm>
          <a:prstGeom prst="rect">
            <a:avLst/>
          </a:prstGeom>
          <a:noFill/>
        </p:spPr>
        <p:txBody>
          <a:bodyPr wrap="square" lIns="0" tIns="0" rIns="0" bIns="0" rtlCol="1" anchor="ctr">
            <a:noAutofit/>
          </a:bodyPr>
          <a:lstStyle/>
          <a:p>
            <a:pPr algn="ctr"/>
            <a:r>
              <a:rPr lang="ar-KW" sz="5400" b="1" dirty="0">
                <a:solidFill>
                  <a:srgbClr val="007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9856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6" grpId="0"/>
      <p:bldP spid="27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B4F1D6-DA34-4514-8E80-2D056ACE2CA4}"/>
              </a:ext>
            </a:extLst>
          </p:cNvPr>
          <p:cNvSpPr/>
          <p:nvPr/>
        </p:nvSpPr>
        <p:spPr>
          <a:xfrm>
            <a:off x="9842401" y="5413857"/>
            <a:ext cx="680720" cy="690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masis MT Pro Black" panose="02040A04050005020304" pitchFamily="18" charset="0"/>
              </a:rPr>
              <a:t>3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41553F9-E3B1-4D20-8172-4E222F4BD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CFAE50-3E8F-22D6-AFFE-73F19B4625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452"/>
          <a:stretch/>
        </p:blipFill>
        <p:spPr>
          <a:xfrm>
            <a:off x="878370" y="860150"/>
            <a:ext cx="7086186" cy="710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0990F-3378-5972-5DB6-14550D52D7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31629" y="1716400"/>
            <a:ext cx="7143750" cy="4160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041F49-DEF3-96DE-7DD3-F04468763B81}"/>
              </a:ext>
            </a:extLst>
          </p:cNvPr>
          <p:cNvGrpSpPr/>
          <p:nvPr/>
        </p:nvGrpSpPr>
        <p:grpSpPr>
          <a:xfrm>
            <a:off x="4881297" y="3060925"/>
            <a:ext cx="2652845" cy="960653"/>
            <a:chOff x="6447181" y="3395227"/>
            <a:chExt cx="2652845" cy="9606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6E15AE-E21F-F56F-2EE8-E14BC20548B8}"/>
                </a:ext>
              </a:extLst>
            </p:cNvPr>
            <p:cNvSpPr txBox="1"/>
            <p:nvPr/>
          </p:nvSpPr>
          <p:spPr>
            <a:xfrm>
              <a:off x="6447181" y="3575508"/>
              <a:ext cx="2652845" cy="727364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أ   ÷          =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AFD8EC-70E8-6EB0-3B6B-35C71D5F1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257763" y="3395227"/>
              <a:ext cx="574182" cy="96065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FD9CF5C-96F9-0561-566A-FC120336FF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26825" y="3060924"/>
            <a:ext cx="568128" cy="960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C419D-10C0-E2E2-A44A-DD9AD7AE57BB}"/>
              </a:ext>
            </a:extLst>
          </p:cNvPr>
          <p:cNvGrpSpPr/>
          <p:nvPr/>
        </p:nvGrpSpPr>
        <p:grpSpPr>
          <a:xfrm>
            <a:off x="4551412" y="4079274"/>
            <a:ext cx="2941804" cy="960653"/>
            <a:chOff x="6447181" y="3395227"/>
            <a:chExt cx="2652845" cy="9606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A91BDB-3012-05BF-E3C2-B808FA62B456}"/>
                </a:ext>
              </a:extLst>
            </p:cNvPr>
            <p:cNvSpPr txBox="1"/>
            <p:nvPr/>
          </p:nvSpPr>
          <p:spPr>
            <a:xfrm>
              <a:off x="6447181" y="3575508"/>
              <a:ext cx="2652845" cy="727364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أ   ×                 =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8DADE0-173F-2E2C-BAE4-590D4AC1E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7767201" y="3395227"/>
              <a:ext cx="517783" cy="960653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C42E980-9EC8-9673-C869-515141C211D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762845" y="4079274"/>
            <a:ext cx="565447" cy="9606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72F80B4-A654-F6E4-BF59-6F9825913DC5}"/>
              </a:ext>
            </a:extLst>
          </p:cNvPr>
          <p:cNvGrpSpPr/>
          <p:nvPr/>
        </p:nvGrpSpPr>
        <p:grpSpPr>
          <a:xfrm>
            <a:off x="4976861" y="4050195"/>
            <a:ext cx="1040642" cy="1039243"/>
            <a:chOff x="8152930" y="3327203"/>
            <a:chExt cx="1040642" cy="103924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B6FA28-D939-D5F8-0565-20F354F3C4F5}"/>
                </a:ext>
              </a:extLst>
            </p:cNvPr>
            <p:cNvSpPr txBox="1"/>
            <p:nvPr/>
          </p:nvSpPr>
          <p:spPr>
            <a:xfrm>
              <a:off x="8668385" y="3630799"/>
              <a:ext cx="52518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+mn-lt"/>
                </a:rPr>
                <a:t>×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986C59-83FB-3FB0-AA5E-625F5B21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8152930" y="3327203"/>
              <a:ext cx="621155" cy="103924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D0A348-EF08-9B38-1C0D-41AA6D0B92A4}"/>
              </a:ext>
            </a:extLst>
          </p:cNvPr>
          <p:cNvGrpSpPr/>
          <p:nvPr/>
        </p:nvGrpSpPr>
        <p:grpSpPr>
          <a:xfrm>
            <a:off x="2683362" y="4032275"/>
            <a:ext cx="1188562" cy="1057163"/>
            <a:chOff x="8005010" y="3309283"/>
            <a:chExt cx="1188562" cy="10571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98548B-4385-F0E2-D2E7-79CB8038447B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+mn-lt"/>
                </a:rPr>
                <a:t>×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1F4C060-2745-A89D-9E58-3351D3AF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8005010" y="3309283"/>
              <a:ext cx="631866" cy="1057163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C2C82E-A270-7D9E-4E93-7AB8E7A120A5}"/>
              </a:ext>
            </a:extLst>
          </p:cNvPr>
          <p:cNvCxnSpPr>
            <a:cxnSpLocks/>
          </p:cNvCxnSpPr>
          <p:nvPr/>
        </p:nvCxnSpPr>
        <p:spPr>
          <a:xfrm flipH="1">
            <a:off x="4980637" y="4319285"/>
            <a:ext cx="1512218" cy="5477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E61086-1001-F569-173D-17A99FDCAEE4}"/>
              </a:ext>
            </a:extLst>
          </p:cNvPr>
          <p:cNvCxnSpPr>
            <a:cxnSpLocks/>
          </p:cNvCxnSpPr>
          <p:nvPr/>
        </p:nvCxnSpPr>
        <p:spPr>
          <a:xfrm flipH="1">
            <a:off x="3826342" y="4620237"/>
            <a:ext cx="442918" cy="2887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96D0CD-311D-694C-D22F-93B4057E9CD3}"/>
              </a:ext>
            </a:extLst>
          </p:cNvPr>
          <p:cNvCxnSpPr>
            <a:cxnSpLocks/>
          </p:cNvCxnSpPr>
          <p:nvPr/>
        </p:nvCxnSpPr>
        <p:spPr>
          <a:xfrm flipH="1">
            <a:off x="2745037" y="4179287"/>
            <a:ext cx="448527" cy="31674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9B47ED7-8CBC-F573-190D-E46F4BFBA262}"/>
              </a:ext>
            </a:extLst>
          </p:cNvPr>
          <p:cNvSpPr txBox="1">
            <a:spLocks/>
          </p:cNvSpPr>
          <p:nvPr/>
        </p:nvSpPr>
        <p:spPr>
          <a:xfrm>
            <a:off x="2193853" y="3906976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2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41F4BB-CBBC-AB7F-5918-14D09BFA1448}"/>
              </a:ext>
            </a:extLst>
          </p:cNvPr>
          <p:cNvSpPr txBox="1">
            <a:spLocks/>
          </p:cNvSpPr>
          <p:nvPr/>
        </p:nvSpPr>
        <p:spPr>
          <a:xfrm>
            <a:off x="3604846" y="4847045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1</a:t>
            </a:r>
            <a:endParaRPr lang="en-US" sz="5400" b="1" dirty="0">
              <a:solidFill>
                <a:srgbClr val="00B05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D534A1-9D2E-C254-3E9A-2CD4955B3CB2}"/>
              </a:ext>
            </a:extLst>
          </p:cNvPr>
          <p:cNvGrpSpPr/>
          <p:nvPr/>
        </p:nvGrpSpPr>
        <p:grpSpPr>
          <a:xfrm>
            <a:off x="2199808" y="5066759"/>
            <a:ext cx="1221697" cy="1037978"/>
            <a:chOff x="7971875" y="3407939"/>
            <a:chExt cx="1221697" cy="103797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C54212-B677-774E-8F7D-BBA166A759B4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=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7B8E6AB-91B8-60AE-2EA0-F7C9F0DC3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971875" y="3407939"/>
              <a:ext cx="548815" cy="103797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7092ADC-2DFE-838F-7B69-B1E4FFD0D587}"/>
              </a:ext>
            </a:extLst>
          </p:cNvPr>
          <p:cNvSpPr txBox="1"/>
          <p:nvPr/>
        </p:nvSpPr>
        <p:spPr>
          <a:xfrm>
            <a:off x="775252" y="5212212"/>
            <a:ext cx="1145354" cy="727364"/>
          </a:xfrm>
          <a:prstGeom prst="rect">
            <a:avLst/>
          </a:prstGeom>
          <a:noFill/>
        </p:spPr>
        <p:txBody>
          <a:bodyPr wrap="square" lIns="0" tIns="0" rIns="0" bIns="0" rtlCol="1" anchor="ctr">
            <a:noAutofit/>
          </a:bodyPr>
          <a:lstStyle/>
          <a:p>
            <a:pPr algn="ctr"/>
            <a:r>
              <a:rPr lang="ar-KW" sz="5400" b="1" dirty="0">
                <a:solidFill>
                  <a:srgbClr val="FF0000"/>
                </a:solidFill>
                <a:latin typeface="+mn-lt"/>
              </a:rPr>
              <a:t>=   2 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CBE9945-FC52-CA18-8AC2-615DA6BDCFB8}"/>
              </a:ext>
            </a:extLst>
          </p:cNvPr>
          <p:cNvCxnSpPr>
            <a:cxnSpLocks/>
          </p:cNvCxnSpPr>
          <p:nvPr/>
        </p:nvCxnSpPr>
        <p:spPr>
          <a:xfrm flipH="1">
            <a:off x="2709713" y="4592278"/>
            <a:ext cx="579850" cy="37573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29FCE6-0947-7E79-6E00-A16EB64966C0}"/>
              </a:ext>
            </a:extLst>
          </p:cNvPr>
          <p:cNvCxnSpPr>
            <a:cxnSpLocks/>
          </p:cNvCxnSpPr>
          <p:nvPr/>
        </p:nvCxnSpPr>
        <p:spPr>
          <a:xfrm flipH="1">
            <a:off x="3923003" y="4172343"/>
            <a:ext cx="448527" cy="31674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2A2D8E9-F13E-250D-02CE-39D3D51B8D79}"/>
              </a:ext>
            </a:extLst>
          </p:cNvPr>
          <p:cNvSpPr txBox="1">
            <a:spLocks/>
          </p:cNvSpPr>
          <p:nvPr/>
        </p:nvSpPr>
        <p:spPr>
          <a:xfrm>
            <a:off x="4119260" y="3765883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5400" b="1" dirty="0">
              <a:solidFill>
                <a:schemeClr val="accent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92BF90-FB24-8425-1BC9-1FFD3D3017EC}"/>
              </a:ext>
            </a:extLst>
          </p:cNvPr>
          <p:cNvSpPr txBox="1">
            <a:spLocks/>
          </p:cNvSpPr>
          <p:nvPr/>
        </p:nvSpPr>
        <p:spPr>
          <a:xfrm>
            <a:off x="2635071" y="4830793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5400" b="1" dirty="0">
              <a:solidFill>
                <a:schemeClr val="accent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96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1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F48490-4E1C-4B6C-91EE-B578809ED598}"/>
              </a:ext>
            </a:extLst>
          </p:cNvPr>
          <p:cNvSpPr/>
          <p:nvPr/>
        </p:nvSpPr>
        <p:spPr>
          <a:xfrm>
            <a:off x="9885932" y="5423474"/>
            <a:ext cx="680720" cy="690880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BC50274-4AA3-4053-A70B-DA02E01CD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21BB03-A4DA-6A50-CF97-44121FFAEF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35"/>
          <a:stretch/>
        </p:blipFill>
        <p:spPr>
          <a:xfrm>
            <a:off x="878370" y="860150"/>
            <a:ext cx="7086186" cy="726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B7463C-06BC-4047-ADEA-6396097340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31629" y="1766178"/>
            <a:ext cx="7143750" cy="40604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5E7823-9847-E6F2-B04C-F6DF23BC3F86}"/>
              </a:ext>
            </a:extLst>
          </p:cNvPr>
          <p:cNvGrpSpPr/>
          <p:nvPr/>
        </p:nvGrpSpPr>
        <p:grpSpPr>
          <a:xfrm>
            <a:off x="4881297" y="3066836"/>
            <a:ext cx="2652845" cy="875916"/>
            <a:chOff x="6447181" y="3447520"/>
            <a:chExt cx="2652845" cy="87591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B9B332-F796-CF18-E53A-E0A13C8198F8}"/>
                </a:ext>
              </a:extLst>
            </p:cNvPr>
            <p:cNvSpPr txBox="1"/>
            <p:nvPr/>
          </p:nvSpPr>
          <p:spPr>
            <a:xfrm>
              <a:off x="6447181" y="3568882"/>
              <a:ext cx="2652845" cy="727364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ف ÷          =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5CB349-25C3-4E62-E51F-80F16B63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199353" y="3447520"/>
              <a:ext cx="745032" cy="87591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17A635D-AD53-6979-102B-F5BF42D10F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249921" y="3065561"/>
            <a:ext cx="745032" cy="8759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87A69D-024D-74A9-C7F6-F725FCB9A50D}"/>
              </a:ext>
            </a:extLst>
          </p:cNvPr>
          <p:cNvGrpSpPr/>
          <p:nvPr/>
        </p:nvGrpSpPr>
        <p:grpSpPr>
          <a:xfrm>
            <a:off x="4551411" y="3989135"/>
            <a:ext cx="3107749" cy="1027060"/>
            <a:chOff x="6447180" y="3351470"/>
            <a:chExt cx="2802490" cy="10270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FEB249-7108-691A-FB7F-E1B4D635C976}"/>
                </a:ext>
              </a:extLst>
            </p:cNvPr>
            <p:cNvSpPr txBox="1"/>
            <p:nvPr/>
          </p:nvSpPr>
          <p:spPr>
            <a:xfrm>
              <a:off x="6447180" y="3575508"/>
              <a:ext cx="2802490" cy="727364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ف ×                 =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55E093-DE13-D5AA-EB86-03C9B21DE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7653211" y="3351470"/>
              <a:ext cx="787782" cy="102706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05CD1B6-ABE0-FEF8-849D-7C84F5EDDB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656962" y="4010157"/>
            <a:ext cx="837829" cy="9850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97E0B-D96A-EE82-3AA1-F939004D455C}"/>
              </a:ext>
            </a:extLst>
          </p:cNvPr>
          <p:cNvGrpSpPr/>
          <p:nvPr/>
        </p:nvGrpSpPr>
        <p:grpSpPr>
          <a:xfrm>
            <a:off x="4914563" y="4055585"/>
            <a:ext cx="1102940" cy="902680"/>
            <a:chOff x="8090632" y="3378975"/>
            <a:chExt cx="1102940" cy="90268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9B117B-CC05-A9D7-68B9-D87A24961452}"/>
                </a:ext>
              </a:extLst>
            </p:cNvPr>
            <p:cNvSpPr txBox="1"/>
            <p:nvPr/>
          </p:nvSpPr>
          <p:spPr>
            <a:xfrm>
              <a:off x="8668385" y="3630799"/>
              <a:ext cx="52518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+mn-lt"/>
                </a:rPr>
                <a:t>×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401C3C-2A46-C974-280F-F6CA2621D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8090632" y="3378975"/>
              <a:ext cx="767797" cy="90268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C5ADD0-471C-9451-1EA0-21EC9EE70EBF}"/>
              </a:ext>
            </a:extLst>
          </p:cNvPr>
          <p:cNvGrpSpPr/>
          <p:nvPr/>
        </p:nvGrpSpPr>
        <p:grpSpPr>
          <a:xfrm>
            <a:off x="2612605" y="4042666"/>
            <a:ext cx="1259319" cy="926770"/>
            <a:chOff x="7934253" y="3366056"/>
            <a:chExt cx="1259319" cy="9267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B363BC-78BE-0F4A-5739-73A0AB39F962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+mn-lt"/>
                </a:rPr>
                <a:t>×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07291F-127D-F6A9-DC2A-29AA2EED5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934253" y="3366056"/>
              <a:ext cx="788288" cy="926770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BFCFEE-D4E2-8D69-2792-1ED3AFC5CCE0}"/>
              </a:ext>
            </a:extLst>
          </p:cNvPr>
          <p:cNvCxnSpPr>
            <a:cxnSpLocks/>
          </p:cNvCxnSpPr>
          <p:nvPr/>
        </p:nvCxnSpPr>
        <p:spPr>
          <a:xfrm flipH="1">
            <a:off x="4980637" y="4272903"/>
            <a:ext cx="1512218" cy="5477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E1A327-3BEA-084B-42AB-AC66ABB96F14}"/>
              </a:ext>
            </a:extLst>
          </p:cNvPr>
          <p:cNvCxnSpPr>
            <a:cxnSpLocks/>
          </p:cNvCxnSpPr>
          <p:nvPr/>
        </p:nvCxnSpPr>
        <p:spPr>
          <a:xfrm flipH="1">
            <a:off x="3826342" y="4573855"/>
            <a:ext cx="442918" cy="2887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B4D5A2-C558-C377-11A6-58C08AE01F3A}"/>
              </a:ext>
            </a:extLst>
          </p:cNvPr>
          <p:cNvCxnSpPr>
            <a:cxnSpLocks/>
          </p:cNvCxnSpPr>
          <p:nvPr/>
        </p:nvCxnSpPr>
        <p:spPr>
          <a:xfrm flipH="1">
            <a:off x="2745037" y="4132905"/>
            <a:ext cx="448527" cy="31674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7860FB3-8A9F-7EE1-E762-899365C45761}"/>
              </a:ext>
            </a:extLst>
          </p:cNvPr>
          <p:cNvSpPr txBox="1">
            <a:spLocks/>
          </p:cNvSpPr>
          <p:nvPr/>
        </p:nvSpPr>
        <p:spPr>
          <a:xfrm>
            <a:off x="2193853" y="3860594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4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921EE3-D977-7373-D881-76D3E8A5A278}"/>
              </a:ext>
            </a:extLst>
          </p:cNvPr>
          <p:cNvSpPr txBox="1">
            <a:spLocks/>
          </p:cNvSpPr>
          <p:nvPr/>
        </p:nvSpPr>
        <p:spPr>
          <a:xfrm>
            <a:off x="3604846" y="4800663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1</a:t>
            </a:r>
            <a:endParaRPr lang="en-US" sz="5400" b="1" dirty="0">
              <a:solidFill>
                <a:srgbClr val="00B05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AEB8C7-3CF5-89E2-4B47-AAB10E580BEE}"/>
              </a:ext>
            </a:extLst>
          </p:cNvPr>
          <p:cNvGrpSpPr/>
          <p:nvPr/>
        </p:nvGrpSpPr>
        <p:grpSpPr>
          <a:xfrm>
            <a:off x="2146621" y="5040755"/>
            <a:ext cx="1407404" cy="950469"/>
            <a:chOff x="7786168" y="3434943"/>
            <a:chExt cx="1407404" cy="95046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26E107-D1C0-054F-1690-E70DF692B44E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=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A8EE07-0FA2-1D5A-870A-26E7C53F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7786168" y="3434943"/>
              <a:ext cx="852144" cy="95046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57B63EC-2CEE-2A0A-6491-0EBE40C6FFF0}"/>
              </a:ext>
            </a:extLst>
          </p:cNvPr>
          <p:cNvSpPr txBox="1"/>
          <p:nvPr/>
        </p:nvSpPr>
        <p:spPr>
          <a:xfrm>
            <a:off x="831629" y="5165830"/>
            <a:ext cx="1221497" cy="727364"/>
          </a:xfrm>
          <a:prstGeom prst="rect">
            <a:avLst/>
          </a:prstGeom>
          <a:noFill/>
        </p:spPr>
        <p:txBody>
          <a:bodyPr wrap="square" lIns="0" tIns="0" rIns="0" bIns="0" rtlCol="1" anchor="ctr">
            <a:noAutofit/>
          </a:bodyPr>
          <a:lstStyle/>
          <a:p>
            <a:pPr algn="ctr"/>
            <a:r>
              <a:rPr lang="ar-KW" sz="5400" b="1" dirty="0">
                <a:solidFill>
                  <a:srgbClr val="FF0000"/>
                </a:solidFill>
                <a:latin typeface="+mn-lt"/>
              </a:rPr>
              <a:t>=  68  </a:t>
            </a:r>
          </a:p>
        </p:txBody>
      </p:sp>
    </p:spTree>
    <p:extLst>
      <p:ext uri="{BB962C8B-B14F-4D97-AF65-F5344CB8AC3E}">
        <p14:creationId xmlns:p14="http://schemas.microsoft.com/office/powerpoint/2010/main" val="33215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9CB8E-E378-36C6-5BED-9201BA7B069E}"/>
              </a:ext>
            </a:extLst>
          </p:cNvPr>
          <p:cNvSpPr txBox="1"/>
          <p:nvPr/>
        </p:nvSpPr>
        <p:spPr>
          <a:xfrm>
            <a:off x="2382078" y="715618"/>
            <a:ext cx="7427844" cy="907774"/>
          </a:xfrm>
          <a:prstGeom prst="rect">
            <a:avLst/>
          </a:prstGeom>
          <a:noFill/>
        </p:spPr>
        <p:txBody>
          <a:bodyPr wrap="square" lIns="0" tIns="0" rIns="0" bIns="0" rtlCol="1" anchor="ctr">
            <a:noAutofit/>
          </a:bodyPr>
          <a:lstStyle/>
          <a:p>
            <a:pPr algn="ctr"/>
            <a:r>
              <a:rPr lang="ar-K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do Free" panose="02000000000000000000" pitchFamily="2" charset="-78"/>
                <a:cs typeface="Abdo Free" panose="02000000000000000000" pitchFamily="2" charset="-78"/>
              </a:rPr>
              <a:t>التقييم المختصر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6C1CF-83D4-B277-395F-47A26C345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" t="10943" r="430" b="7211"/>
          <a:stretch/>
        </p:blipFill>
        <p:spPr>
          <a:xfrm>
            <a:off x="554865" y="3664227"/>
            <a:ext cx="11082270" cy="70899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FE3D6-0EF2-F443-DAD0-D5414D2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3" r="16111" b="48932"/>
          <a:stretch/>
        </p:blipFill>
        <p:spPr>
          <a:xfrm>
            <a:off x="3083754" y="2792819"/>
            <a:ext cx="8008316" cy="80190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64FC97-9C13-F5B7-C872-2067E7285592}"/>
              </a:ext>
            </a:extLst>
          </p:cNvPr>
          <p:cNvSpPr/>
          <p:nvPr/>
        </p:nvSpPr>
        <p:spPr>
          <a:xfrm>
            <a:off x="2219739" y="3740426"/>
            <a:ext cx="556591" cy="556591"/>
          </a:xfrm>
          <a:prstGeom prst="ellipse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4730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36D9E-63E1-9017-57C0-4186F11F9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9" t="17576" r="17421" b="40303"/>
          <a:stretch/>
        </p:blipFill>
        <p:spPr>
          <a:xfrm>
            <a:off x="355812" y="2432225"/>
            <a:ext cx="9121490" cy="39416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C72C11D3-AF8C-D47F-6F6B-7723D07BD015}"/>
              </a:ext>
            </a:extLst>
          </p:cNvPr>
          <p:cNvSpPr/>
          <p:nvPr/>
        </p:nvSpPr>
        <p:spPr>
          <a:xfrm rot="10800000">
            <a:off x="5685183" y="0"/>
            <a:ext cx="6506817" cy="5671931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6653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7648AA8A-1826-829F-F1CB-B16DD1FB340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alphaModFix amt="35000"/>
          </a:blip>
          <a:srcRect l="18067" r="18067"/>
          <a:stretch>
            <a:fillRect/>
          </a:stretch>
        </p:blipFill>
        <p:spPr/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93CF86-1CBD-0CC5-BA7C-77745B8A3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4" t="6812" r="15881" b="13718"/>
          <a:stretch/>
        </p:blipFill>
        <p:spPr>
          <a:xfrm>
            <a:off x="6778487" y="1172817"/>
            <a:ext cx="3266661" cy="4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9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5882B80-47AF-4DC5-8CF3-A251DB03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1265558-CFD7-429A-96BB-95EED8FC5DEE}"/>
              </a:ext>
            </a:extLst>
          </p:cNvPr>
          <p:cNvSpPr/>
          <p:nvPr/>
        </p:nvSpPr>
        <p:spPr>
          <a:xfrm>
            <a:off x="1306286" y="2677886"/>
            <a:ext cx="2743200" cy="2730137"/>
          </a:xfrm>
          <a:prstGeom prst="rect">
            <a:avLst/>
          </a:prstGeom>
          <a:solidFill>
            <a:srgbClr val="0F151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51FEB92-203F-43B8-B801-E81B7EFEE35E}"/>
              </a:ext>
            </a:extLst>
          </p:cNvPr>
          <p:cNvSpPr txBox="1"/>
          <p:nvPr/>
        </p:nvSpPr>
        <p:spPr>
          <a:xfrm>
            <a:off x="7370852" y="274321"/>
            <a:ext cx="4493623" cy="707886"/>
          </a:xfrm>
          <a:prstGeom prst="rect">
            <a:avLst/>
          </a:prstGeom>
          <a:solidFill>
            <a:srgbClr val="78A7CA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ناتج: 17 × 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437CD5E-3398-4BDF-A7AF-102BF497E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AF6A4A9-BFD3-4B22-AF29-372302CAB08E}"/>
              </a:ext>
            </a:extLst>
          </p:cNvPr>
          <p:cNvSpPr txBox="1"/>
          <p:nvPr/>
        </p:nvSpPr>
        <p:spPr>
          <a:xfrm>
            <a:off x="1567837" y="3429000"/>
            <a:ext cx="2194560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0F151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22628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6C41DC6E-5F3F-4AB8-8B97-170E4E65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ED8F87E-C647-4C42-B52C-57022BB2E935}"/>
              </a:ext>
            </a:extLst>
          </p:cNvPr>
          <p:cNvSpPr/>
          <p:nvPr/>
        </p:nvSpPr>
        <p:spPr>
          <a:xfrm>
            <a:off x="1201783" y="2599509"/>
            <a:ext cx="2886891" cy="2821577"/>
          </a:xfrm>
          <a:prstGeom prst="rect">
            <a:avLst/>
          </a:prstGeom>
          <a:solidFill>
            <a:srgbClr val="D8A2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6E0C909-E934-42F6-92CD-CE27957B934C}"/>
              </a:ext>
            </a:extLst>
          </p:cNvPr>
          <p:cNvSpPr txBox="1"/>
          <p:nvPr/>
        </p:nvSpPr>
        <p:spPr>
          <a:xfrm>
            <a:off x="7370852" y="294230"/>
            <a:ext cx="4493623" cy="861774"/>
          </a:xfrm>
          <a:prstGeom prst="rect">
            <a:avLst/>
          </a:prstGeom>
          <a:solidFill>
            <a:srgbClr val="D8A425"/>
          </a:solidFill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ناتج: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EC56108-F335-4FCC-968B-340B72BDB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3852C2D-3096-403D-B67B-77FA256E1C7C}"/>
              </a:ext>
            </a:extLst>
          </p:cNvPr>
          <p:cNvSpPr txBox="1"/>
          <p:nvPr/>
        </p:nvSpPr>
        <p:spPr>
          <a:xfrm>
            <a:off x="1547948" y="3456300"/>
            <a:ext cx="2194560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D8A22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C60463-B544-B568-49E1-0F18EA397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812" y="214522"/>
            <a:ext cx="547066" cy="10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E5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9EFC97FD-0C2B-4496-8834-9DF1D8BC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4D17C9-4031-451F-BA05-D6735DAD354C}"/>
              </a:ext>
            </a:extLst>
          </p:cNvPr>
          <p:cNvSpPr/>
          <p:nvPr/>
        </p:nvSpPr>
        <p:spPr>
          <a:xfrm>
            <a:off x="1298325" y="2664823"/>
            <a:ext cx="2821578" cy="2821577"/>
          </a:xfrm>
          <a:prstGeom prst="rect">
            <a:avLst/>
          </a:prstGeom>
          <a:solidFill>
            <a:srgbClr val="68994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D323B8E-63E4-4ADC-A63F-046EA49762FF}"/>
              </a:ext>
            </a:extLst>
          </p:cNvPr>
          <p:cNvSpPr txBox="1"/>
          <p:nvPr/>
        </p:nvSpPr>
        <p:spPr>
          <a:xfrm>
            <a:off x="5466522" y="274321"/>
            <a:ext cx="6397953" cy="861774"/>
          </a:xfrm>
          <a:prstGeom prst="rect">
            <a:avLst/>
          </a:prstGeom>
          <a:solidFill>
            <a:srgbClr val="60943E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ضعي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60943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يلي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في صورة كسر مركب: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ECD5FA1-CBA5-4808-971D-A1F5A059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0A190-FFCF-6033-0BB6-BF7368079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440" y="3413830"/>
            <a:ext cx="779956" cy="1323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CE9B4-C8AB-64BD-6FDA-C37B9C4FA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6337" y="202454"/>
            <a:ext cx="931496" cy="9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A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0028B5FA-A6DC-471E-9641-945E8DC4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8C22C9C-7439-4997-A76A-738CBB5D4A26}"/>
              </a:ext>
            </a:extLst>
          </p:cNvPr>
          <p:cNvSpPr/>
          <p:nvPr/>
        </p:nvSpPr>
        <p:spPr>
          <a:xfrm>
            <a:off x="1298325" y="2664823"/>
            <a:ext cx="2821578" cy="2821577"/>
          </a:xfrm>
          <a:prstGeom prst="rect">
            <a:avLst/>
          </a:prstGeom>
          <a:solidFill>
            <a:srgbClr val="C5642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50956FA-F4B0-4D12-8690-FD5AE2CCD77D}"/>
              </a:ext>
            </a:extLst>
          </p:cNvPr>
          <p:cNvSpPr txBox="1"/>
          <p:nvPr/>
        </p:nvSpPr>
        <p:spPr>
          <a:xfrm>
            <a:off x="5368836" y="274321"/>
            <a:ext cx="6495639" cy="861774"/>
          </a:xfrm>
          <a:prstGeom prst="rect">
            <a:avLst/>
          </a:prstGeom>
          <a:solidFill>
            <a:srgbClr val="C56423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ضعي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C5642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يلي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 صورة كسر مركب: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CFA9795-86A3-46C8-AA82-D29852CB8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2311F-B268-28FC-DEEC-624A3D1EC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613" y="3509057"/>
            <a:ext cx="951001" cy="1133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9CD85-31CC-8851-C930-2ED7D1A34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146" y="138654"/>
            <a:ext cx="951001" cy="11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5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04A44-C44A-AB5C-B078-BBAEB530F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6" t="16021" r="12216" b="41569"/>
          <a:stretch/>
        </p:blipFill>
        <p:spPr>
          <a:xfrm>
            <a:off x="326724" y="3429000"/>
            <a:ext cx="10716917" cy="27154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468CFE52-3F26-1D99-1C88-F743C84EF6DA}"/>
              </a:ext>
            </a:extLst>
          </p:cNvPr>
          <p:cNvSpPr/>
          <p:nvPr/>
        </p:nvSpPr>
        <p:spPr>
          <a:xfrm rot="10800000">
            <a:off x="5685183" y="0"/>
            <a:ext cx="6506817" cy="5671931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6292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3555A-5D03-3A10-533F-3752F8072A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106" y="643835"/>
            <a:ext cx="2768600" cy="836613"/>
          </a:xfr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ar-KW" sz="4800" b="1" dirty="0">
                <a:solidFill>
                  <a:schemeClr val="bg1"/>
                </a:solidFill>
                <a:cs typeface="+mj-cs"/>
              </a:rPr>
              <a:t>صفحة 58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430DA-3679-7B9B-F070-0462E01D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930" y="1115290"/>
            <a:ext cx="5029200" cy="1660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A163D-6019-490D-BB35-FA546A9C5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094" y="3280064"/>
            <a:ext cx="655927" cy="1113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D7D2D1-C291-6637-233F-6F1BB75B7244}"/>
              </a:ext>
            </a:extLst>
          </p:cNvPr>
          <p:cNvSpPr txBox="1"/>
          <p:nvPr/>
        </p:nvSpPr>
        <p:spPr>
          <a:xfrm>
            <a:off x="7207075" y="3525982"/>
            <a:ext cx="1475509" cy="727364"/>
          </a:xfrm>
          <a:prstGeom prst="rect">
            <a:avLst/>
          </a:prstGeom>
          <a:noFill/>
        </p:spPr>
        <p:txBody>
          <a:bodyPr wrap="square" lIns="0" tIns="0" rIns="0" bIns="0" rtlCol="1" anchor="ctr">
            <a:noAutofit/>
          </a:bodyPr>
          <a:lstStyle/>
          <a:p>
            <a:pPr algn="ctr"/>
            <a:r>
              <a:rPr lang="ar-KW" sz="5400" b="1" dirty="0">
                <a:solidFill>
                  <a:srgbClr val="007FFF"/>
                </a:solidFill>
                <a:latin typeface="+mn-lt"/>
              </a:rPr>
              <a:t>× س =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9398BB-76B7-672B-315F-4E43484CA3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85747" y="3296930"/>
            <a:ext cx="856818" cy="10962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B3222D-6BB2-D1D6-2A15-C04CCC0A99AF}"/>
              </a:ext>
            </a:extLst>
          </p:cNvPr>
          <p:cNvGrpSpPr/>
          <p:nvPr/>
        </p:nvGrpSpPr>
        <p:grpSpPr>
          <a:xfrm>
            <a:off x="9204291" y="3308329"/>
            <a:ext cx="1113126" cy="1097418"/>
            <a:chOff x="7587527" y="3287899"/>
            <a:chExt cx="1113126" cy="10974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6F306D-3E89-C91F-04C4-2DEA5F0B0D45}"/>
                </a:ext>
              </a:extLst>
            </p:cNvPr>
            <p:cNvSpPr txBox="1"/>
            <p:nvPr/>
          </p:nvSpPr>
          <p:spPr>
            <a:xfrm>
              <a:off x="7587527" y="3595885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×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37979A-3E79-5933-CF4A-B60A56538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044726" y="3287899"/>
              <a:ext cx="655927" cy="109741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C07B56-4462-B6F5-7880-45A0FDECF5BF}"/>
              </a:ext>
            </a:extLst>
          </p:cNvPr>
          <p:cNvGrpSpPr/>
          <p:nvPr/>
        </p:nvGrpSpPr>
        <p:grpSpPr>
          <a:xfrm>
            <a:off x="5254125" y="3280064"/>
            <a:ext cx="1148846" cy="1097418"/>
            <a:chOff x="8044726" y="3287899"/>
            <a:chExt cx="1148846" cy="10974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CA55CD-3589-421A-E1FA-3CFA481D642F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×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6549CF-A236-3D01-43B3-0A285C028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044726" y="3287899"/>
              <a:ext cx="655927" cy="1097418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BA162-7BA6-9473-5E63-6A2E2184A3E9}"/>
              </a:ext>
            </a:extLst>
          </p:cNvPr>
          <p:cNvCxnSpPr>
            <a:cxnSpLocks/>
          </p:cNvCxnSpPr>
          <p:nvPr/>
        </p:nvCxnSpPr>
        <p:spPr>
          <a:xfrm flipH="1">
            <a:off x="8799047" y="3375786"/>
            <a:ext cx="1466417" cy="8347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0D03D3B-3158-8B9F-5060-C7CBC264526C}"/>
              </a:ext>
            </a:extLst>
          </p:cNvPr>
          <p:cNvSpPr txBox="1"/>
          <p:nvPr/>
        </p:nvSpPr>
        <p:spPr>
          <a:xfrm>
            <a:off x="8190748" y="4985287"/>
            <a:ext cx="1341506" cy="719774"/>
          </a:xfrm>
          <a:prstGeom prst="rect">
            <a:avLst/>
          </a:prstGeom>
          <a:noFill/>
        </p:spPr>
        <p:txBody>
          <a:bodyPr wrap="square" lIns="0" tIns="0" rIns="0" bIns="0" rtlCol="1" anchor="ctr">
            <a:noAutofit/>
          </a:bodyPr>
          <a:lstStyle/>
          <a:p>
            <a:pPr algn="ctr"/>
            <a:r>
              <a:rPr lang="ar-KW" sz="5400" b="1" dirty="0">
                <a:solidFill>
                  <a:srgbClr val="007FFF"/>
                </a:solidFill>
                <a:latin typeface="+mn-lt"/>
              </a:rPr>
              <a:t> س =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4404B3-2BA8-A173-1392-037F1CCE22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930" y="4784786"/>
            <a:ext cx="856818" cy="10962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59D850E-7A01-817A-CCA1-5372A8B31067}"/>
              </a:ext>
            </a:extLst>
          </p:cNvPr>
          <p:cNvGrpSpPr/>
          <p:nvPr/>
        </p:nvGrpSpPr>
        <p:grpSpPr>
          <a:xfrm>
            <a:off x="6302308" y="4767920"/>
            <a:ext cx="1148846" cy="1097418"/>
            <a:chOff x="8044726" y="3287899"/>
            <a:chExt cx="1148846" cy="109741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CDED1-FA25-B059-1704-76A47DE5A5DD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+mn-lt"/>
                </a:rPr>
                <a:t>×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38CFC95-70E8-A35A-5AC2-1A60AEC1E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044726" y="3287899"/>
              <a:ext cx="655926" cy="1097418"/>
            </a:xfrm>
            <a:prstGeom prst="rect">
              <a:avLst/>
            </a:prstGeom>
          </p:spPr>
        </p:pic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552744-4E21-9D3E-CA2E-A3B03E0186BA}"/>
              </a:ext>
            </a:extLst>
          </p:cNvPr>
          <p:cNvCxnSpPr>
            <a:cxnSpLocks/>
          </p:cNvCxnSpPr>
          <p:nvPr/>
        </p:nvCxnSpPr>
        <p:spPr>
          <a:xfrm flipH="1">
            <a:off x="6324737" y="5372381"/>
            <a:ext cx="579850" cy="37573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87CEB7-E3A3-526B-09CE-F045371CA228}"/>
              </a:ext>
            </a:extLst>
          </p:cNvPr>
          <p:cNvCxnSpPr>
            <a:cxnSpLocks/>
          </p:cNvCxnSpPr>
          <p:nvPr/>
        </p:nvCxnSpPr>
        <p:spPr>
          <a:xfrm flipH="1">
            <a:off x="7538027" y="4952446"/>
            <a:ext cx="448527" cy="316747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2256B16-A69A-C04B-A5D5-938888B1E1B9}"/>
              </a:ext>
            </a:extLst>
          </p:cNvPr>
          <p:cNvSpPr txBox="1">
            <a:spLocks/>
          </p:cNvSpPr>
          <p:nvPr/>
        </p:nvSpPr>
        <p:spPr>
          <a:xfrm>
            <a:off x="7734284" y="4545986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5"/>
                </a:solidFill>
              </a:rPr>
              <a:t>4</a:t>
            </a:r>
            <a:endParaRPr lang="en-US" sz="5400" b="1" dirty="0">
              <a:solidFill>
                <a:schemeClr val="accent5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EB9BE1-1726-AD70-5B17-9EEC9637262E}"/>
              </a:ext>
            </a:extLst>
          </p:cNvPr>
          <p:cNvSpPr txBox="1">
            <a:spLocks/>
          </p:cNvSpPr>
          <p:nvPr/>
        </p:nvSpPr>
        <p:spPr>
          <a:xfrm>
            <a:off x="6250095" y="5610896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5"/>
                </a:solidFill>
              </a:rPr>
              <a:t>1</a:t>
            </a:r>
            <a:endParaRPr lang="en-US" sz="5400" b="1" dirty="0">
              <a:solidFill>
                <a:schemeClr val="accent5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602D581-8724-AD46-6AD1-6B202252EA81}"/>
              </a:ext>
            </a:extLst>
          </p:cNvPr>
          <p:cNvCxnSpPr>
            <a:cxnSpLocks/>
          </p:cNvCxnSpPr>
          <p:nvPr/>
        </p:nvCxnSpPr>
        <p:spPr>
          <a:xfrm flipH="1">
            <a:off x="6353197" y="4837073"/>
            <a:ext cx="526624" cy="3703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B98711-2E40-6714-C818-1F1F8F5C5B91}"/>
              </a:ext>
            </a:extLst>
          </p:cNvPr>
          <p:cNvCxnSpPr>
            <a:cxnSpLocks/>
          </p:cNvCxnSpPr>
          <p:nvPr/>
        </p:nvCxnSpPr>
        <p:spPr>
          <a:xfrm flipH="1">
            <a:off x="7461463" y="5396608"/>
            <a:ext cx="558634" cy="3465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A14BBCB-6BCB-72AF-99ED-479CEFEC9E54}"/>
              </a:ext>
            </a:extLst>
          </p:cNvPr>
          <p:cNvSpPr txBox="1">
            <a:spLocks/>
          </p:cNvSpPr>
          <p:nvPr/>
        </p:nvSpPr>
        <p:spPr>
          <a:xfrm>
            <a:off x="6023712" y="4556688"/>
            <a:ext cx="4883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1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91668B-3ACF-3E6F-10A3-744D02A19CF6}"/>
              </a:ext>
            </a:extLst>
          </p:cNvPr>
          <p:cNvSpPr txBox="1">
            <a:spLocks/>
          </p:cNvSpPr>
          <p:nvPr/>
        </p:nvSpPr>
        <p:spPr>
          <a:xfrm>
            <a:off x="7422205" y="5663869"/>
            <a:ext cx="6371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5</a:t>
            </a:r>
            <a:endParaRPr lang="en-US" sz="5400" b="1" dirty="0">
              <a:solidFill>
                <a:srgbClr val="00B050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76F0BF-024E-777C-2EAE-C7DEEF7A857A}"/>
              </a:ext>
            </a:extLst>
          </p:cNvPr>
          <p:cNvGrpSpPr/>
          <p:nvPr/>
        </p:nvGrpSpPr>
        <p:grpSpPr>
          <a:xfrm>
            <a:off x="4973472" y="4720484"/>
            <a:ext cx="1111004" cy="1097418"/>
            <a:chOff x="8082568" y="3287899"/>
            <a:chExt cx="1111004" cy="109741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E930864-19A6-0066-DA41-E65CCD40B93B}"/>
                </a:ext>
              </a:extLst>
            </p:cNvPr>
            <p:cNvSpPr txBox="1"/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007FFF"/>
                  </a:solidFill>
                  <a:latin typeface="+mn-lt"/>
                </a:rPr>
                <a:t>=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77DED0A-7DC4-BF49-2805-97A3580C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082568" y="3287899"/>
              <a:ext cx="580243" cy="1097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65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32" grpId="0"/>
      <p:bldP spid="33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39695-C091-92E9-D1E4-FC3DC29C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95" y="1388039"/>
            <a:ext cx="10468609" cy="4693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5C3B76-02B5-21CC-842C-6944959A8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013" y="2496678"/>
            <a:ext cx="628218" cy="1066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C3D446-153A-D589-132D-8AC0433A4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849" y="3909842"/>
            <a:ext cx="628218" cy="10660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B5B440-2919-630F-9E0E-3F189DB1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522" y="3909841"/>
            <a:ext cx="628218" cy="1066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89503C-9A63-835F-9D37-95E756174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909841"/>
            <a:ext cx="628218" cy="106606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4596EE-CFC0-5698-69B3-25A61B8B06E3}"/>
              </a:ext>
            </a:extLst>
          </p:cNvPr>
          <p:cNvCxnSpPr>
            <a:cxnSpLocks/>
          </p:cNvCxnSpPr>
          <p:nvPr/>
        </p:nvCxnSpPr>
        <p:spPr>
          <a:xfrm flipH="1">
            <a:off x="6182870" y="4564469"/>
            <a:ext cx="442918" cy="288780"/>
          </a:xfrm>
          <a:prstGeom prst="line">
            <a:avLst/>
          </a:prstGeom>
          <a:ln w="38100">
            <a:solidFill>
              <a:srgbClr val="007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37C3A9-2881-1B74-24F4-4E235E6BF050}"/>
              </a:ext>
            </a:extLst>
          </p:cNvPr>
          <p:cNvCxnSpPr>
            <a:cxnSpLocks/>
          </p:cNvCxnSpPr>
          <p:nvPr/>
        </p:nvCxnSpPr>
        <p:spPr>
          <a:xfrm flipH="1">
            <a:off x="7333182" y="4060333"/>
            <a:ext cx="448527" cy="316747"/>
          </a:xfrm>
          <a:prstGeom prst="line">
            <a:avLst/>
          </a:prstGeom>
          <a:ln w="38100">
            <a:solidFill>
              <a:srgbClr val="007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4A5F650-0A7F-EA4C-B000-9F1D241E5DF9}"/>
              </a:ext>
            </a:extLst>
          </p:cNvPr>
          <p:cNvSpPr txBox="1">
            <a:spLocks/>
          </p:cNvSpPr>
          <p:nvPr/>
        </p:nvSpPr>
        <p:spPr>
          <a:xfrm>
            <a:off x="7556957" y="3706998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FFF"/>
                </a:solidFill>
              </a:rPr>
              <a:t>2</a:t>
            </a:r>
            <a:endParaRPr lang="en-US" sz="5400" b="1" dirty="0">
              <a:solidFill>
                <a:srgbClr val="007FFF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3E5567-F19D-E6EC-E02F-0965D9824859}"/>
              </a:ext>
            </a:extLst>
          </p:cNvPr>
          <p:cNvSpPr txBox="1">
            <a:spLocks/>
          </p:cNvSpPr>
          <p:nvPr/>
        </p:nvSpPr>
        <p:spPr>
          <a:xfrm>
            <a:off x="5755402" y="4559228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FFF"/>
                </a:solidFill>
              </a:rPr>
              <a:t>1</a:t>
            </a:r>
            <a:endParaRPr lang="en-US" sz="5400" b="1" dirty="0">
              <a:solidFill>
                <a:srgbClr val="007FFF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B047228-84A0-2811-765D-9F1C64FEE4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50605" y="5185845"/>
            <a:ext cx="739054" cy="94555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CB03474-1A27-77E5-B3E9-906AD48BCC16}"/>
              </a:ext>
            </a:extLst>
          </p:cNvPr>
          <p:cNvGrpSpPr>
            <a:grpSpLocks/>
          </p:cNvGrpSpPr>
          <p:nvPr/>
        </p:nvGrpSpPr>
        <p:grpSpPr>
          <a:xfrm>
            <a:off x="7859740" y="5141371"/>
            <a:ext cx="1408400" cy="965099"/>
            <a:chOff x="7785172" y="3381435"/>
            <a:chExt cx="1408400" cy="96509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F84B7B-D58B-4FBA-90D4-63C5BBD24E1C}"/>
                </a:ext>
              </a:extLst>
            </p:cNvPr>
            <p:cNvSpPr txBox="1">
              <a:spLocks/>
            </p:cNvSpPr>
            <p:nvPr/>
          </p:nvSpPr>
          <p:spPr>
            <a:xfrm>
              <a:off x="8537645" y="3630799"/>
              <a:ext cx="655927" cy="587558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noAutofit/>
            </a:bodyPr>
            <a:lstStyle/>
            <a:p>
              <a:pPr algn="ctr"/>
              <a:r>
                <a:rPr lang="ar-KW" sz="5400" b="1" dirty="0">
                  <a:solidFill>
                    <a:srgbClr val="FF0000"/>
                  </a:solidFill>
                  <a:latin typeface="+mn-lt"/>
                </a:rPr>
                <a:t>=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FFCBB23-5243-EFD7-6DF2-1CDDB57B5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785172" y="3381435"/>
              <a:ext cx="865261" cy="9650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E3555A-5D03-3A10-533F-3752F8072A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5861" y="630582"/>
            <a:ext cx="2768600" cy="836613"/>
          </a:xfr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ar-KW" sz="4800" b="1" dirty="0">
                <a:solidFill>
                  <a:schemeClr val="bg1"/>
                </a:solidFill>
                <a:cs typeface="+mj-cs"/>
              </a:rPr>
              <a:t>صفحة 59</a:t>
            </a:r>
          </a:p>
        </p:txBody>
      </p:sp>
    </p:spTree>
    <p:extLst>
      <p:ext uri="{BB962C8B-B14F-4D97-AF65-F5344CB8AC3E}">
        <p14:creationId xmlns:p14="http://schemas.microsoft.com/office/powerpoint/2010/main" val="280370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1" grpId="0"/>
    </p:bldLst>
  </p:timing>
</p:sld>
</file>

<file path=ppt/theme/theme1.xml><?xml version="1.0" encoding="utf-8"?>
<a:theme xmlns:a="http://schemas.openxmlformats.org/drawingml/2006/main" name="نسق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5325_TF16411174.potx" id="{6F923529-6FCE-4F95-AFC0-0B4C9B1F2245}" vid="{3691D54B-F54C-49CD-967B-F165E3AFC633}"/>
    </a:ext>
  </a:extLst>
</a:theme>
</file>

<file path=ppt/theme/theme2.xml><?xml version="1.0" encoding="utf-8"?>
<a:theme xmlns:a="http://schemas.openxmlformats.org/drawingml/2006/main" name="1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الموجز السريع لخطط الأعمال</Template>
  <TotalTime>550</TotalTime>
  <Words>171</Words>
  <Application>Microsoft Office PowerPoint</Application>
  <PresentationFormat>شاشة عريضة</PresentationFormat>
  <Paragraphs>83</Paragraphs>
  <Slides>20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20</vt:i4>
      </vt:variant>
    </vt:vector>
  </HeadingPairs>
  <TitlesOfParts>
    <vt:vector size="35" baseType="lpstr">
      <vt:lpstr>Meiryo</vt:lpstr>
      <vt:lpstr>A Soraya</vt:lpstr>
      <vt:lpstr>Abdo Free</vt:lpstr>
      <vt:lpstr>Amasis MT Pro Black</vt:lpstr>
      <vt:lpstr>Arial</vt:lpstr>
      <vt:lpstr>Calibri</vt:lpstr>
      <vt:lpstr>Calibri Light</vt:lpstr>
      <vt:lpstr>Gill Sans MT</vt:lpstr>
      <vt:lpstr>Sakkal Majalla</vt:lpstr>
      <vt:lpstr>Tahoma</vt:lpstr>
      <vt:lpstr>نسق Office</vt:lpstr>
      <vt:lpstr>1_Office Theme</vt:lpstr>
      <vt:lpstr>Office Theme</vt:lpstr>
      <vt:lpstr>3_Office Theme</vt:lpstr>
      <vt:lpstr>1_نسق Office</vt:lpstr>
      <vt:lpstr>(7-11): حل المعادلات التي تشتمل على "ضرب/قسمة" الكسور الاعتيادية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صفحة 58</vt:lpstr>
      <vt:lpstr>صفحة 59</vt:lpstr>
      <vt:lpstr>صفحة 59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(7-11): حل المعادلات التي تشتمل على "ضرب/قسمة" الكسور الاعتيادية  إعداد المعلمة: أ. نوره راشد</dc:title>
  <dc:creator>نوره راشد محمد علي</dc:creator>
  <cp:lastModifiedBy>Lenovo</cp:lastModifiedBy>
  <cp:revision>22</cp:revision>
  <cp:lastPrinted>2023-03-02T03:59:13Z</cp:lastPrinted>
  <dcterms:created xsi:type="dcterms:W3CDTF">2023-03-01T08:31:14Z</dcterms:created>
  <dcterms:modified xsi:type="dcterms:W3CDTF">2023-05-27T18:38:33Z</dcterms:modified>
</cp:coreProperties>
</file>