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87"/>
  </p:notesMasterIdLst>
  <p:sldIdLst>
    <p:sldId id="256" r:id="rId3"/>
    <p:sldId id="313" r:id="rId4"/>
    <p:sldId id="454" r:id="rId5"/>
    <p:sldId id="465" r:id="rId6"/>
    <p:sldId id="466" r:id="rId7"/>
    <p:sldId id="262" r:id="rId8"/>
    <p:sldId id="467" r:id="rId9"/>
    <p:sldId id="459" r:id="rId10"/>
    <p:sldId id="460" r:id="rId11"/>
    <p:sldId id="461" r:id="rId12"/>
    <p:sldId id="462" r:id="rId13"/>
    <p:sldId id="463" r:id="rId14"/>
    <p:sldId id="464" r:id="rId15"/>
    <p:sldId id="468" r:id="rId16"/>
    <p:sldId id="469" r:id="rId17"/>
    <p:sldId id="260" r:id="rId18"/>
    <p:sldId id="491" r:id="rId19"/>
    <p:sldId id="492" r:id="rId20"/>
    <p:sldId id="494" r:id="rId21"/>
    <p:sldId id="455" r:id="rId22"/>
    <p:sldId id="493" r:id="rId23"/>
    <p:sldId id="345" r:id="rId24"/>
    <p:sldId id="489" r:id="rId25"/>
    <p:sldId id="276" r:id="rId26"/>
    <p:sldId id="441" r:id="rId27"/>
    <p:sldId id="442" r:id="rId28"/>
    <p:sldId id="346" r:id="rId29"/>
    <p:sldId id="495" r:id="rId30"/>
    <p:sldId id="347" r:id="rId31"/>
    <p:sldId id="496" r:id="rId32"/>
    <p:sldId id="458" r:id="rId33"/>
    <p:sldId id="456" r:id="rId34"/>
    <p:sldId id="291" r:id="rId35"/>
    <p:sldId id="257" r:id="rId36"/>
    <p:sldId id="258" r:id="rId37"/>
    <p:sldId id="259" r:id="rId38"/>
    <p:sldId id="261" r:id="rId39"/>
    <p:sldId id="263" r:id="rId40"/>
    <p:sldId id="264" r:id="rId41"/>
    <p:sldId id="265" r:id="rId42"/>
    <p:sldId id="266" r:id="rId43"/>
    <p:sldId id="267" r:id="rId44"/>
    <p:sldId id="268" r:id="rId45"/>
    <p:sldId id="269" r:id="rId46"/>
    <p:sldId id="270" r:id="rId47"/>
    <p:sldId id="271" r:id="rId48"/>
    <p:sldId id="272" r:id="rId49"/>
    <p:sldId id="273" r:id="rId50"/>
    <p:sldId id="274" r:id="rId51"/>
    <p:sldId id="275" r:id="rId52"/>
    <p:sldId id="277" r:id="rId53"/>
    <p:sldId id="278" r:id="rId54"/>
    <p:sldId id="279" r:id="rId55"/>
    <p:sldId id="281" r:id="rId56"/>
    <p:sldId id="282" r:id="rId57"/>
    <p:sldId id="283" r:id="rId58"/>
    <p:sldId id="284" r:id="rId59"/>
    <p:sldId id="285" r:id="rId60"/>
    <p:sldId id="286" r:id="rId61"/>
    <p:sldId id="287" r:id="rId62"/>
    <p:sldId id="288" r:id="rId63"/>
    <p:sldId id="289" r:id="rId64"/>
    <p:sldId id="290" r:id="rId65"/>
    <p:sldId id="292" r:id="rId66"/>
    <p:sldId id="293" r:id="rId67"/>
    <p:sldId id="294" r:id="rId68"/>
    <p:sldId id="295" r:id="rId69"/>
    <p:sldId id="296" r:id="rId70"/>
    <p:sldId id="297" r:id="rId71"/>
    <p:sldId id="298" r:id="rId72"/>
    <p:sldId id="299" r:id="rId73"/>
    <p:sldId id="300" r:id="rId74"/>
    <p:sldId id="301" r:id="rId75"/>
    <p:sldId id="302" r:id="rId76"/>
    <p:sldId id="303" r:id="rId77"/>
    <p:sldId id="304" r:id="rId78"/>
    <p:sldId id="305" r:id="rId79"/>
    <p:sldId id="306" r:id="rId80"/>
    <p:sldId id="307" r:id="rId81"/>
    <p:sldId id="308" r:id="rId82"/>
    <p:sldId id="309" r:id="rId83"/>
    <p:sldId id="310" r:id="rId84"/>
    <p:sldId id="311" r:id="rId85"/>
    <p:sldId id="312" r:id="rId86"/>
  </p:sldIdLst>
  <p:sldSz cx="9144000" cy="5143500" type="screen16x9"/>
  <p:notesSz cx="6858000" cy="9144000"/>
  <p:embeddedFontLst>
    <p:embeddedFont>
      <p:font typeface="Aharoni" panose="02010803020104030203" pitchFamily="2" charset="-79"/>
      <p:bold r:id="rId88"/>
    </p:embeddedFont>
    <p:embeddedFont>
      <p:font typeface="Amatic SC" panose="00000500000000000000" pitchFamily="2" charset="-79"/>
      <p:regular r:id="rId89"/>
      <p:bold r:id="rId90"/>
    </p:embeddedFont>
    <p:embeddedFont>
      <p:font typeface="Calibri" panose="020F0502020204030204" pitchFamily="34" charset="0"/>
      <p:regular r:id="rId91"/>
      <p:bold r:id="rId92"/>
      <p:italic r:id="rId93"/>
      <p:boldItalic r:id="rId94"/>
    </p:embeddedFont>
    <p:embeddedFont>
      <p:font typeface="Comic Sans MS" panose="030F0702030302020204" pitchFamily="66" charset="0"/>
      <p:regular r:id="rId95"/>
      <p:bold r:id="rId96"/>
      <p:italic r:id="rId97"/>
      <p:boldItalic r:id="rId98"/>
    </p:embeddedFont>
    <p:embeddedFont>
      <p:font typeface="Delius Swash Caps" panose="020B0604020202020204" charset="0"/>
      <p:regular r:id="rId99"/>
    </p:embeddedFont>
    <p:embeddedFont>
      <p:font typeface="Grand Hotel" panose="020B0604020202020204" charset="0"/>
      <p:regular r:id="rId100"/>
    </p:embeddedFont>
    <p:embeddedFont>
      <p:font typeface="Helvetica" panose="020B0604020202020204" pitchFamily="34" charset="0"/>
      <p:regular r:id="rId101"/>
      <p:bold r:id="rId102"/>
      <p:italic r:id="rId103"/>
      <p:boldItalic r:id="rId104"/>
    </p:embeddedFont>
    <p:embeddedFont>
      <p:font typeface="Montserrat" panose="00000500000000000000" pitchFamily="2" charset="0"/>
      <p:regular r:id="rId105"/>
      <p:bold r:id="rId106"/>
      <p:italic r:id="rId107"/>
      <p:boldItalic r:id="rId108"/>
    </p:embeddedFont>
    <p:embeddedFont>
      <p:font typeface="Open Sans" panose="020B0606030504020204" pitchFamily="34" charset="0"/>
      <p:regular r:id="rId109"/>
      <p:bold r:id="rId110"/>
      <p:italic r:id="rId111"/>
      <p:boldItalic r:id="rId112"/>
    </p:embeddedFont>
    <p:embeddedFont>
      <p:font typeface="Playfair Display" panose="00000500000000000000" pitchFamily="2" charset="0"/>
      <p:regular r:id="rId113"/>
      <p:bold r:id="rId114"/>
      <p:italic r:id="rId115"/>
      <p:boldItalic r:id="rId116"/>
    </p:embeddedFont>
    <p:embeddedFont>
      <p:font typeface="Playfair Display Regular" panose="00000500000000000000" charset="0"/>
      <p:regular r:id="rId117"/>
    </p:embeddedFont>
    <p:embeddedFont>
      <p:font typeface="Proxima Nova" panose="020B0604020202020204" charset="0"/>
      <p:regular r:id="rId118"/>
      <p:bold r:id="rId119"/>
      <p:italic r:id="rId120"/>
      <p:boldItalic r:id="rId121"/>
    </p:embeddedFont>
    <p:embeddedFont>
      <p:font typeface="Roboto Medium" panose="02000000000000000000" pitchFamily="2" charset="0"/>
      <p:regular r:id="rId122"/>
      <p:bold r:id="rId123"/>
      <p:italic r:id="rId124"/>
      <p:boldItalic r:id="rId1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9246"/>
    <a:srgbClr val="A7331F"/>
    <a:srgbClr val="ADA925"/>
    <a:srgbClr val="F8F8F6"/>
    <a:srgbClr val="FFBD5B"/>
    <a:srgbClr val="A7E1FB"/>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378315B-BDEE-48EF-9288-8BEA3AD11B14}" v="83" dt="2023-10-10T02:05:02.262"/>
  </p1510:revLst>
</p1510:revInfo>
</file>

<file path=ppt/tableStyles.xml><?xml version="1.0" encoding="utf-8"?>
<a:tblStyleLst xmlns:a="http://schemas.openxmlformats.org/drawingml/2006/main" def="{9E543088-B96C-4375-B176-F4AD485B95B1}">
  <a:tblStyle styleId="{9E543088-B96C-4375-B176-F4AD485B95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2" d="100"/>
          <a:sy n="72" d="100"/>
        </p:scale>
        <p:origin x="1120" y="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30.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font" Target="fonts/font2.fntdata"/><Relationship Id="rId112" Type="http://schemas.openxmlformats.org/officeDocument/2006/relationships/font" Target="fonts/font25.fntdata"/><Relationship Id="rId16" Type="http://schemas.openxmlformats.org/officeDocument/2006/relationships/slide" Target="slides/slide14.xml"/><Relationship Id="rId107" Type="http://schemas.openxmlformats.org/officeDocument/2006/relationships/font" Target="fonts/font20.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5.fntdata"/><Relationship Id="rId123" Type="http://schemas.openxmlformats.org/officeDocument/2006/relationships/font" Target="fonts/font36.fntdata"/><Relationship Id="rId128" Type="http://schemas.openxmlformats.org/officeDocument/2006/relationships/theme" Target="theme/theme1.xml"/><Relationship Id="rId5" Type="http://schemas.openxmlformats.org/officeDocument/2006/relationships/slide" Target="slides/slide3.xml"/><Relationship Id="rId90" Type="http://schemas.openxmlformats.org/officeDocument/2006/relationships/font" Target="fonts/font3.fntdata"/><Relationship Id="rId95" Type="http://schemas.openxmlformats.org/officeDocument/2006/relationships/font" Target="fonts/font8.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6.fntdata"/><Relationship Id="rId118" Type="http://schemas.openxmlformats.org/officeDocument/2006/relationships/font" Target="fonts/font31.fntdata"/><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6.fntdata"/><Relationship Id="rId108" Type="http://schemas.openxmlformats.org/officeDocument/2006/relationships/font" Target="fonts/font21.fntdata"/><Relationship Id="rId124" Type="http://schemas.openxmlformats.org/officeDocument/2006/relationships/font" Target="fonts/font37.fntdata"/><Relationship Id="rId129" Type="http://schemas.openxmlformats.org/officeDocument/2006/relationships/tableStyles" Target="tableStyle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4.fntdata"/><Relationship Id="rId96"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27.fntdata"/><Relationship Id="rId119" Type="http://schemas.openxmlformats.org/officeDocument/2006/relationships/font" Target="fonts/font32.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microsoft.com/office/2016/11/relationships/changesInfo" Target="changesInfos/changesInfo1.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2.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0.fntdata"/><Relationship Id="rId104" Type="http://schemas.openxmlformats.org/officeDocument/2006/relationships/font" Target="fonts/font17.fntdata"/><Relationship Id="rId120" Type="http://schemas.openxmlformats.org/officeDocument/2006/relationships/font" Target="fonts/font33.fntdata"/><Relationship Id="rId125" Type="http://schemas.openxmlformats.org/officeDocument/2006/relationships/font" Target="fonts/font38.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5.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notesMaster" Target="notesMasters/notesMaster1.xml"/><Relationship Id="rId110" Type="http://schemas.openxmlformats.org/officeDocument/2006/relationships/font" Target="fonts/font23.fntdata"/><Relationship Id="rId115" Type="http://schemas.openxmlformats.org/officeDocument/2006/relationships/font" Target="fonts/font28.fntdata"/><Relationship Id="rId131" Type="http://schemas.microsoft.com/office/2015/10/relationships/revisionInfo" Target="revisionInfo.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3.fntdata"/><Relationship Id="rId105" Type="http://schemas.openxmlformats.org/officeDocument/2006/relationships/font" Target="fonts/font18.fntdata"/><Relationship Id="rId12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6.fntdata"/><Relationship Id="rId98" Type="http://schemas.openxmlformats.org/officeDocument/2006/relationships/font" Target="fonts/font11.fntdata"/><Relationship Id="rId121" Type="http://schemas.openxmlformats.org/officeDocument/2006/relationships/font" Target="fonts/font34.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29.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font" Target="fonts/font1.fntdata"/><Relationship Id="rId111" Type="http://schemas.openxmlformats.org/officeDocument/2006/relationships/font" Target="fonts/font24.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19.fntdata"/><Relationship Id="rId12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7.fntdata"/><Relationship Id="rId99" Type="http://schemas.openxmlformats.org/officeDocument/2006/relationships/font" Target="fonts/font12.fntdata"/><Relationship Id="rId101" Type="http://schemas.openxmlformats.org/officeDocument/2006/relationships/font" Target="fonts/font14.fntdata"/><Relationship Id="rId122" Type="http://schemas.openxmlformats.org/officeDocument/2006/relationships/font" Target="fonts/font35.fntdata"/><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6378315B-BDEE-48EF-9288-8BEA3AD11B14}"/>
    <pc:docChg chg="undo custSel modSld">
      <pc:chgData name="ZaHRoNa ~" userId="ea48ab2039c9045c" providerId="LiveId" clId="{6378315B-BDEE-48EF-9288-8BEA3AD11B14}" dt="2023-10-10T02:17:05.499" v="153" actId="20577"/>
      <pc:docMkLst>
        <pc:docMk/>
      </pc:docMkLst>
      <pc:sldChg chg="addSp delSp modSp mod addAnim delAnim modAnim">
        <pc:chgData name="ZaHRoNa ~" userId="ea48ab2039c9045c" providerId="LiveId" clId="{6378315B-BDEE-48EF-9288-8BEA3AD11B14}" dt="2023-10-10T00:44:17.816" v="66"/>
        <pc:sldMkLst>
          <pc:docMk/>
          <pc:sldMk cId="2110226332" sldId="454"/>
        </pc:sldMkLst>
        <pc:picChg chg="add del mod modCrop">
          <ac:chgData name="ZaHRoNa ~" userId="ea48ab2039c9045c" providerId="LiveId" clId="{6378315B-BDEE-48EF-9288-8BEA3AD11B14}" dt="2023-10-10T00:36:29.984" v="3" actId="478"/>
          <ac:picMkLst>
            <pc:docMk/>
            <pc:sldMk cId="2110226332" sldId="454"/>
            <ac:picMk id="2" creationId="{BC80C068-35C3-99CA-E7D6-B4C6223B59D7}"/>
          </ac:picMkLst>
        </pc:picChg>
        <pc:picChg chg="add del mod modCrop">
          <ac:chgData name="ZaHRoNa ~" userId="ea48ab2039c9045c" providerId="LiveId" clId="{6378315B-BDEE-48EF-9288-8BEA3AD11B14}" dt="2023-10-10T00:40:03.246" v="31" actId="478"/>
          <ac:picMkLst>
            <pc:docMk/>
            <pc:sldMk cId="2110226332" sldId="454"/>
            <ac:picMk id="3" creationId="{D7033AF4-5DB7-919A-E5A2-E550362C80FF}"/>
          </ac:picMkLst>
        </pc:picChg>
        <pc:picChg chg="mod modCrop">
          <ac:chgData name="ZaHRoNa ~" userId="ea48ab2039c9045c" providerId="LiveId" clId="{6378315B-BDEE-48EF-9288-8BEA3AD11B14}" dt="2023-10-10T00:44:17.816" v="66"/>
          <ac:picMkLst>
            <pc:docMk/>
            <pc:sldMk cId="2110226332" sldId="454"/>
            <ac:picMk id="5" creationId="{00000000-0000-0000-0000-000000000000}"/>
          </ac:picMkLst>
        </pc:picChg>
        <pc:picChg chg="mod">
          <ac:chgData name="ZaHRoNa ~" userId="ea48ab2039c9045c" providerId="LiveId" clId="{6378315B-BDEE-48EF-9288-8BEA3AD11B14}" dt="2023-10-10T00:43:32.696" v="60" actId="1076"/>
          <ac:picMkLst>
            <pc:docMk/>
            <pc:sldMk cId="2110226332" sldId="454"/>
            <ac:picMk id="7" creationId="{00000000-0000-0000-0000-000000000000}"/>
          </ac:picMkLst>
        </pc:picChg>
        <pc:picChg chg="add del mod modCrop">
          <ac:chgData name="ZaHRoNa ~" userId="ea48ab2039c9045c" providerId="LiveId" clId="{6378315B-BDEE-48EF-9288-8BEA3AD11B14}" dt="2023-10-10T00:40:45.221" v="40" actId="14100"/>
          <ac:picMkLst>
            <pc:docMk/>
            <pc:sldMk cId="2110226332" sldId="454"/>
            <ac:picMk id="8" creationId="{00000000-0000-0000-0000-000000000000}"/>
          </ac:picMkLst>
        </pc:picChg>
        <pc:picChg chg="add del mod modCrop">
          <ac:chgData name="ZaHRoNa ~" userId="ea48ab2039c9045c" providerId="LiveId" clId="{6378315B-BDEE-48EF-9288-8BEA3AD11B14}" dt="2023-10-10T00:42:17.684" v="50" actId="14100"/>
          <ac:picMkLst>
            <pc:docMk/>
            <pc:sldMk cId="2110226332" sldId="454"/>
            <ac:picMk id="9" creationId="{00000000-0000-0000-0000-000000000000}"/>
          </ac:picMkLst>
        </pc:picChg>
        <pc:picChg chg="mod">
          <ac:chgData name="ZaHRoNa ~" userId="ea48ab2039c9045c" providerId="LiveId" clId="{6378315B-BDEE-48EF-9288-8BEA3AD11B14}" dt="2023-10-10T00:40:48.163" v="41" actId="1076"/>
          <ac:picMkLst>
            <pc:docMk/>
            <pc:sldMk cId="2110226332" sldId="454"/>
            <ac:picMk id="10" creationId="{00000000-0000-0000-0000-000000000000}"/>
          </ac:picMkLst>
        </pc:picChg>
      </pc:sldChg>
      <pc:sldChg chg="modSp mod">
        <pc:chgData name="ZaHRoNa ~" userId="ea48ab2039c9045c" providerId="LiveId" clId="{6378315B-BDEE-48EF-9288-8BEA3AD11B14}" dt="2023-10-10T00:46:06.078" v="84" actId="14100"/>
        <pc:sldMkLst>
          <pc:docMk/>
          <pc:sldMk cId="0" sldId="460"/>
        </pc:sldMkLst>
        <pc:spChg chg="mod">
          <ac:chgData name="ZaHRoNa ~" userId="ea48ab2039c9045c" providerId="LiveId" clId="{6378315B-BDEE-48EF-9288-8BEA3AD11B14}" dt="2023-10-10T00:45:16.768" v="75" actId="1076"/>
          <ac:spMkLst>
            <pc:docMk/>
            <pc:sldMk cId="0" sldId="460"/>
            <ac:spMk id="168" creationId="{00000000-0000-0000-0000-000000000000}"/>
          </ac:spMkLst>
        </pc:spChg>
        <pc:spChg chg="mod">
          <ac:chgData name="ZaHRoNa ~" userId="ea48ab2039c9045c" providerId="LiveId" clId="{6378315B-BDEE-48EF-9288-8BEA3AD11B14}" dt="2023-10-10T00:45:52.496" v="81" actId="14100"/>
          <ac:spMkLst>
            <pc:docMk/>
            <pc:sldMk cId="0" sldId="460"/>
            <ac:spMk id="169" creationId="{00000000-0000-0000-0000-000000000000}"/>
          </ac:spMkLst>
        </pc:spChg>
        <pc:spChg chg="mod">
          <ac:chgData name="ZaHRoNa ~" userId="ea48ab2039c9045c" providerId="LiveId" clId="{6378315B-BDEE-48EF-9288-8BEA3AD11B14}" dt="2023-10-10T00:45:41.873" v="79" actId="688"/>
          <ac:spMkLst>
            <pc:docMk/>
            <pc:sldMk cId="0" sldId="460"/>
            <ac:spMk id="170" creationId="{00000000-0000-0000-0000-000000000000}"/>
          </ac:spMkLst>
        </pc:spChg>
        <pc:spChg chg="mod">
          <ac:chgData name="ZaHRoNa ~" userId="ea48ab2039c9045c" providerId="LiveId" clId="{6378315B-BDEE-48EF-9288-8BEA3AD11B14}" dt="2023-10-10T00:46:06.078" v="84" actId="14100"/>
          <ac:spMkLst>
            <pc:docMk/>
            <pc:sldMk cId="0" sldId="460"/>
            <ac:spMk id="171" creationId="{00000000-0000-0000-0000-000000000000}"/>
          </ac:spMkLst>
        </pc:spChg>
        <pc:spChg chg="mod">
          <ac:chgData name="ZaHRoNa ~" userId="ea48ab2039c9045c" providerId="LiveId" clId="{6378315B-BDEE-48EF-9288-8BEA3AD11B14}" dt="2023-10-10T00:45:46.257" v="80" actId="14100"/>
          <ac:spMkLst>
            <pc:docMk/>
            <pc:sldMk cId="0" sldId="460"/>
            <ac:spMk id="172" creationId="{00000000-0000-0000-0000-000000000000}"/>
          </ac:spMkLst>
        </pc:spChg>
        <pc:spChg chg="mod">
          <ac:chgData name="ZaHRoNa ~" userId="ea48ab2039c9045c" providerId="LiveId" clId="{6378315B-BDEE-48EF-9288-8BEA3AD11B14}" dt="2023-10-10T00:45:13.273" v="73" actId="1076"/>
          <ac:spMkLst>
            <pc:docMk/>
            <pc:sldMk cId="0" sldId="460"/>
            <ac:spMk id="177" creationId="{00000000-0000-0000-0000-000000000000}"/>
          </ac:spMkLst>
        </pc:spChg>
        <pc:spChg chg="mod">
          <ac:chgData name="ZaHRoNa ~" userId="ea48ab2039c9045c" providerId="LiveId" clId="{6378315B-BDEE-48EF-9288-8BEA3AD11B14}" dt="2023-10-10T00:45:11.240" v="72" actId="1076"/>
          <ac:spMkLst>
            <pc:docMk/>
            <pc:sldMk cId="0" sldId="460"/>
            <ac:spMk id="179" creationId="{00000000-0000-0000-0000-000000000000}"/>
          </ac:spMkLst>
        </pc:spChg>
        <pc:spChg chg="mod">
          <ac:chgData name="ZaHRoNa ~" userId="ea48ab2039c9045c" providerId="LiveId" clId="{6378315B-BDEE-48EF-9288-8BEA3AD11B14}" dt="2023-10-10T00:45:08.693" v="71" actId="1076"/>
          <ac:spMkLst>
            <pc:docMk/>
            <pc:sldMk cId="0" sldId="460"/>
            <ac:spMk id="181" creationId="{00000000-0000-0000-0000-000000000000}"/>
          </ac:spMkLst>
        </pc:spChg>
        <pc:spChg chg="mod">
          <ac:chgData name="ZaHRoNa ~" userId="ea48ab2039c9045c" providerId="LiveId" clId="{6378315B-BDEE-48EF-9288-8BEA3AD11B14}" dt="2023-10-10T00:45:05.579" v="70" actId="1076"/>
          <ac:spMkLst>
            <pc:docMk/>
            <pc:sldMk cId="0" sldId="460"/>
            <ac:spMk id="183" creationId="{00000000-0000-0000-0000-000000000000}"/>
          </ac:spMkLst>
        </pc:spChg>
        <pc:spChg chg="mod">
          <ac:chgData name="ZaHRoNa ~" userId="ea48ab2039c9045c" providerId="LiveId" clId="{6378315B-BDEE-48EF-9288-8BEA3AD11B14}" dt="2023-10-10T00:45:03.111" v="69" actId="1076"/>
          <ac:spMkLst>
            <pc:docMk/>
            <pc:sldMk cId="0" sldId="460"/>
            <ac:spMk id="185" creationId="{00000000-0000-0000-0000-000000000000}"/>
          </ac:spMkLst>
        </pc:spChg>
        <pc:spChg chg="mod">
          <ac:chgData name="ZaHRoNa ~" userId="ea48ab2039c9045c" providerId="LiveId" clId="{6378315B-BDEE-48EF-9288-8BEA3AD11B14}" dt="2023-10-10T00:45:20.479" v="76" actId="1076"/>
          <ac:spMkLst>
            <pc:docMk/>
            <pc:sldMk cId="0" sldId="460"/>
            <ac:spMk id="187" creationId="{00000000-0000-0000-0000-000000000000}"/>
          </ac:spMkLst>
        </pc:spChg>
        <pc:grpChg chg="mod">
          <ac:chgData name="ZaHRoNa ~" userId="ea48ab2039c9045c" providerId="LiveId" clId="{6378315B-BDEE-48EF-9288-8BEA3AD11B14}" dt="2023-10-10T00:44:59.704" v="68" actId="1076"/>
          <ac:grpSpMkLst>
            <pc:docMk/>
            <pc:sldMk cId="0" sldId="460"/>
            <ac:grpSpMk id="188" creationId="{00000000-0000-0000-0000-000000000000}"/>
          </ac:grpSpMkLst>
        </pc:grpChg>
      </pc:sldChg>
      <pc:sldChg chg="modSp mod">
        <pc:chgData name="ZaHRoNa ~" userId="ea48ab2039c9045c" providerId="LiveId" clId="{6378315B-BDEE-48EF-9288-8BEA3AD11B14}" dt="2023-10-10T02:05:10.679" v="147" actId="1076"/>
        <pc:sldMkLst>
          <pc:docMk/>
          <pc:sldMk cId="1553661441" sldId="489"/>
        </pc:sldMkLst>
        <pc:spChg chg="mod">
          <ac:chgData name="ZaHRoNa ~" userId="ea48ab2039c9045c" providerId="LiveId" clId="{6378315B-BDEE-48EF-9288-8BEA3AD11B14}" dt="2023-10-10T02:05:07.729" v="146" actId="14100"/>
          <ac:spMkLst>
            <pc:docMk/>
            <pc:sldMk cId="1553661441" sldId="489"/>
            <ac:spMk id="6" creationId="{31EFA614-F23F-4B96-988E-D9164D89EE88}"/>
          </ac:spMkLst>
        </pc:spChg>
        <pc:spChg chg="mod">
          <ac:chgData name="ZaHRoNa ~" userId="ea48ab2039c9045c" providerId="LiveId" clId="{6378315B-BDEE-48EF-9288-8BEA3AD11B14}" dt="2023-10-10T00:57:17.096" v="136" actId="20577"/>
          <ac:spMkLst>
            <pc:docMk/>
            <pc:sldMk cId="1553661441" sldId="489"/>
            <ac:spMk id="13" creationId="{AD3DDD47-08BA-445E-AB06-B07969319ED8}"/>
          </ac:spMkLst>
        </pc:spChg>
        <pc:spChg chg="mod">
          <ac:chgData name="ZaHRoNa ~" userId="ea48ab2039c9045c" providerId="LiveId" clId="{6378315B-BDEE-48EF-9288-8BEA3AD11B14}" dt="2023-10-10T02:05:10.679" v="147" actId="1076"/>
          <ac:spMkLst>
            <pc:docMk/>
            <pc:sldMk cId="1553661441" sldId="489"/>
            <ac:spMk id="45" creationId="{865CE989-A174-4E6F-9416-F48FCE9817D4}"/>
          </ac:spMkLst>
        </pc:spChg>
        <pc:spChg chg="mod">
          <ac:chgData name="ZaHRoNa ~" userId="ea48ab2039c9045c" providerId="LiveId" clId="{6378315B-BDEE-48EF-9288-8BEA3AD11B14}" dt="2023-10-10T00:57:11.312" v="132" actId="20577"/>
          <ac:spMkLst>
            <pc:docMk/>
            <pc:sldMk cId="1553661441" sldId="489"/>
            <ac:spMk id="46" creationId="{604CB4F6-8A4B-4D60-A8C4-9908BDA17B92}"/>
          </ac:spMkLst>
        </pc:spChg>
        <pc:spChg chg="mod">
          <ac:chgData name="ZaHRoNa ~" userId="ea48ab2039c9045c" providerId="LiveId" clId="{6378315B-BDEE-48EF-9288-8BEA3AD11B14}" dt="2023-10-10T00:57:14.013" v="134" actId="20577"/>
          <ac:spMkLst>
            <pc:docMk/>
            <pc:sldMk cId="1553661441" sldId="489"/>
            <ac:spMk id="47" creationId="{3BADFB88-8370-4A5D-9049-37C70D1D52A0}"/>
          </ac:spMkLst>
        </pc:spChg>
        <pc:spChg chg="mod">
          <ac:chgData name="ZaHRoNa ~" userId="ea48ab2039c9045c" providerId="LiveId" clId="{6378315B-BDEE-48EF-9288-8BEA3AD11B14}" dt="2023-10-10T00:57:05.026" v="128" actId="20577"/>
          <ac:spMkLst>
            <pc:docMk/>
            <pc:sldMk cId="1553661441" sldId="489"/>
            <ac:spMk id="48" creationId="{B6E9C0F0-4A8A-4749-9585-CE507C5F43AA}"/>
          </ac:spMkLst>
        </pc:spChg>
        <pc:spChg chg="mod">
          <ac:chgData name="ZaHRoNa ~" userId="ea48ab2039c9045c" providerId="LiveId" clId="{6378315B-BDEE-48EF-9288-8BEA3AD11B14}" dt="2023-10-10T00:56:37.135" v="121" actId="20577"/>
          <ac:spMkLst>
            <pc:docMk/>
            <pc:sldMk cId="1553661441" sldId="489"/>
            <ac:spMk id="49" creationId="{70F37E24-9383-4CB9-B2FB-12A647CC1E88}"/>
          </ac:spMkLst>
        </pc:spChg>
        <pc:spChg chg="mod">
          <ac:chgData name="ZaHRoNa ~" userId="ea48ab2039c9045c" providerId="LiveId" clId="{6378315B-BDEE-48EF-9288-8BEA3AD11B14}" dt="2023-10-10T00:57:07.934" v="130" actId="20577"/>
          <ac:spMkLst>
            <pc:docMk/>
            <pc:sldMk cId="1553661441" sldId="489"/>
            <ac:spMk id="50" creationId="{2DED6A81-007B-477A-B268-93635AE11E42}"/>
          </ac:spMkLst>
        </pc:spChg>
        <pc:spChg chg="mod">
          <ac:chgData name="ZaHRoNa ~" userId="ea48ab2039c9045c" providerId="LiveId" clId="{6378315B-BDEE-48EF-9288-8BEA3AD11B14}" dt="2023-10-10T00:56:41.926" v="124" actId="20577"/>
          <ac:spMkLst>
            <pc:docMk/>
            <pc:sldMk cId="1553661441" sldId="489"/>
            <ac:spMk id="51" creationId="{3D655F46-8992-4539-980E-E0050ED44C3B}"/>
          </ac:spMkLst>
        </pc:spChg>
      </pc:sldChg>
      <pc:sldChg chg="modSp mod">
        <pc:chgData name="ZaHRoNa ~" userId="ea48ab2039c9045c" providerId="LiveId" clId="{6378315B-BDEE-48EF-9288-8BEA3AD11B14}" dt="2023-10-10T00:47:02.292" v="85" actId="20577"/>
        <pc:sldMkLst>
          <pc:docMk/>
          <pc:sldMk cId="4033707999" sldId="491"/>
        </pc:sldMkLst>
        <pc:spChg chg="mod">
          <ac:chgData name="ZaHRoNa ~" userId="ea48ab2039c9045c" providerId="LiveId" clId="{6378315B-BDEE-48EF-9288-8BEA3AD11B14}" dt="2023-10-10T00:47:02.292" v="85" actId="20577"/>
          <ac:spMkLst>
            <pc:docMk/>
            <pc:sldMk cId="4033707999" sldId="491"/>
            <ac:spMk id="2" creationId="{E45E33BC-7C44-4897-AC35-D5936A17114C}"/>
          </ac:spMkLst>
        </pc:spChg>
      </pc:sldChg>
      <pc:sldChg chg="modSp mod">
        <pc:chgData name="ZaHRoNa ~" userId="ea48ab2039c9045c" providerId="LiveId" clId="{6378315B-BDEE-48EF-9288-8BEA3AD11B14}" dt="2023-10-10T00:47:06.456" v="86" actId="20577"/>
        <pc:sldMkLst>
          <pc:docMk/>
          <pc:sldMk cId="512876724" sldId="492"/>
        </pc:sldMkLst>
        <pc:spChg chg="mod">
          <ac:chgData name="ZaHRoNa ~" userId="ea48ab2039c9045c" providerId="LiveId" clId="{6378315B-BDEE-48EF-9288-8BEA3AD11B14}" dt="2023-10-10T00:47:06.456" v="86" actId="20577"/>
          <ac:spMkLst>
            <pc:docMk/>
            <pc:sldMk cId="512876724" sldId="492"/>
            <ac:spMk id="2" creationId="{E45E33BC-7C44-4897-AC35-D5936A17114C}"/>
          </ac:spMkLst>
        </pc:spChg>
      </pc:sldChg>
      <pc:sldChg chg="modSp mod">
        <pc:chgData name="ZaHRoNa ~" userId="ea48ab2039c9045c" providerId="LiveId" clId="{6378315B-BDEE-48EF-9288-8BEA3AD11B14}" dt="2023-10-10T02:17:05.499" v="153" actId="20577"/>
        <pc:sldMkLst>
          <pc:docMk/>
          <pc:sldMk cId="916892747" sldId="496"/>
        </pc:sldMkLst>
        <pc:spChg chg="mod">
          <ac:chgData name="ZaHRoNa ~" userId="ea48ab2039c9045c" providerId="LiveId" clId="{6378315B-BDEE-48EF-9288-8BEA3AD11B14}" dt="2023-10-10T02:17:05.499" v="153" actId="20577"/>
          <ac:spMkLst>
            <pc:docMk/>
            <pc:sldMk cId="916892747" sldId="496"/>
            <ac:spMk id="2" creationId="{A684D1CA-34CE-4E35-8007-2DEE7A2DC16E}"/>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5"/>
        <p:cNvGrpSpPr/>
        <p:nvPr/>
      </p:nvGrpSpPr>
      <p:grpSpPr>
        <a:xfrm>
          <a:off x="0" y="0"/>
          <a:ext cx="0" cy="0"/>
          <a:chOff x="0" y="0"/>
          <a:chExt cx="0" cy="0"/>
        </a:xfrm>
      </p:grpSpPr>
      <p:sp>
        <p:nvSpPr>
          <p:cNvPr id="3046" name="Google Shape;3046;gdb13e22b57_0_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7" name="Google Shape;3047;gdb13e22b57_0_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7"/>
        <p:cNvGrpSpPr/>
        <p:nvPr/>
      </p:nvGrpSpPr>
      <p:grpSpPr>
        <a:xfrm>
          <a:off x="0" y="0"/>
          <a:ext cx="0" cy="0"/>
          <a:chOff x="0" y="0"/>
          <a:chExt cx="0" cy="0"/>
        </a:xfrm>
      </p:grpSpPr>
      <p:sp>
        <p:nvSpPr>
          <p:cNvPr id="5498" name="Google Shape;5498;gd6846a9aa0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9" name="Google Shape;5499;gd6846a9aa0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5"/>
        <p:cNvGrpSpPr/>
        <p:nvPr/>
      </p:nvGrpSpPr>
      <p:grpSpPr>
        <a:xfrm>
          <a:off x="0" y="0"/>
          <a:ext cx="0" cy="0"/>
          <a:chOff x="0" y="0"/>
          <a:chExt cx="0" cy="0"/>
        </a:xfrm>
      </p:grpSpPr>
      <p:sp>
        <p:nvSpPr>
          <p:cNvPr id="3056" name="Google Shape;3056;gd924d83865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7" name="Google Shape;3057;gd924d83865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1"/>
        <p:cNvGrpSpPr/>
        <p:nvPr/>
      </p:nvGrpSpPr>
      <p:grpSpPr>
        <a:xfrm>
          <a:off x="0" y="0"/>
          <a:ext cx="0" cy="0"/>
          <a:chOff x="0" y="0"/>
          <a:chExt cx="0" cy="0"/>
        </a:xfrm>
      </p:grpSpPr>
      <p:sp>
        <p:nvSpPr>
          <p:cNvPr id="3062" name="Google Shape;3062;gcb177b0ec1_0_1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3" name="Google Shape;3063;gcb177b0ec1_0_1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1"/>
        <p:cNvGrpSpPr/>
        <p:nvPr/>
      </p:nvGrpSpPr>
      <p:grpSpPr>
        <a:xfrm>
          <a:off x="0" y="0"/>
          <a:ext cx="0" cy="0"/>
          <a:chOff x="0" y="0"/>
          <a:chExt cx="0" cy="0"/>
        </a:xfrm>
      </p:grpSpPr>
      <p:sp>
        <p:nvSpPr>
          <p:cNvPr id="3102" name="Google Shape;3102;gd924d83865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3" name="Google Shape;3103;gd924d83865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e67be192b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e67be192b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3"/>
        <p:cNvGrpSpPr/>
        <p:nvPr/>
      </p:nvGrpSpPr>
      <p:grpSpPr>
        <a:xfrm>
          <a:off x="0" y="0"/>
          <a:ext cx="0" cy="0"/>
          <a:chOff x="0" y="0"/>
          <a:chExt cx="0" cy="0"/>
        </a:xfrm>
      </p:grpSpPr>
      <p:sp>
        <p:nvSpPr>
          <p:cNvPr id="3374" name="Google Shape;3374;gd924d83865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5" name="Google Shape;3375;gd924d83865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ebd184b2e5_0_1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ebd184b2e5_0_1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7"/>
        <p:cNvGrpSpPr/>
        <p:nvPr/>
      </p:nvGrpSpPr>
      <p:grpSpPr>
        <a:xfrm>
          <a:off x="0" y="0"/>
          <a:ext cx="0" cy="0"/>
          <a:chOff x="0" y="0"/>
          <a:chExt cx="0" cy="0"/>
        </a:xfrm>
      </p:grpSpPr>
      <p:sp>
        <p:nvSpPr>
          <p:cNvPr id="3578" name="Google Shape;3578;gebd184b2e5_0_1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9" name="Google Shape;3579;gebd184b2e5_0_1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4"/>
        <p:cNvGrpSpPr/>
        <p:nvPr/>
      </p:nvGrpSpPr>
      <p:grpSpPr>
        <a:xfrm>
          <a:off x="0" y="0"/>
          <a:ext cx="0" cy="0"/>
          <a:chOff x="0" y="0"/>
          <a:chExt cx="0" cy="0"/>
        </a:xfrm>
      </p:grpSpPr>
      <p:sp>
        <p:nvSpPr>
          <p:cNvPr id="3635" name="Google Shape;3635;gebd184b2e5_0_2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6" name="Google Shape;3636;gebd184b2e5_0_2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3"/>
        <p:cNvGrpSpPr/>
        <p:nvPr/>
      </p:nvGrpSpPr>
      <p:grpSpPr>
        <a:xfrm>
          <a:off x="0" y="0"/>
          <a:ext cx="0" cy="0"/>
          <a:chOff x="0" y="0"/>
          <a:chExt cx="0" cy="0"/>
        </a:xfrm>
      </p:grpSpPr>
      <p:sp>
        <p:nvSpPr>
          <p:cNvPr id="3744" name="Google Shape;3744;gebd184b2e5_0_2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5" name="Google Shape;3745;gebd184b2e5_0_2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r>
              <a:rPr lang="en-GB" dirty="0"/>
              <a:t>Right-click</a:t>
            </a:r>
            <a:r>
              <a:rPr lang="en-GB" baseline="0" dirty="0"/>
              <a:t> on an image and select change picture.</a:t>
            </a:r>
          </a:p>
          <a:p>
            <a:r>
              <a:rPr lang="en-GB" baseline="0" dirty="0"/>
              <a:t>Select your picture. Click on insert.</a:t>
            </a:r>
          </a:p>
          <a:p>
            <a:r>
              <a:rPr lang="en-GB" baseline="0" dirty="0"/>
              <a:t>Start your presentation.</a:t>
            </a:r>
          </a:p>
          <a:p>
            <a:r>
              <a:rPr lang="en-GB" baseline="0" dirty="0"/>
              <a:t>Click on Fast, Medium or Slow to show the series </a:t>
            </a:r>
            <a:r>
              <a:rPr lang="en-GB" baseline="0"/>
              <a:t>of images.</a:t>
            </a:r>
            <a:endParaRPr lang="en-GB" baseline="0" dirty="0"/>
          </a:p>
          <a:p>
            <a:r>
              <a:rPr lang="en-GB" baseline="0" dirty="0"/>
              <a:t>Click Show All to see all the images.</a:t>
            </a:r>
          </a:p>
          <a:p>
            <a:r>
              <a:rPr lang="en-GB" baseline="0" dirty="0"/>
              <a:t>Click Hide All to hide all the images.</a:t>
            </a:r>
            <a:endParaRPr lang="en-GB"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11F98A1-E7D4-4844-929D-EDB2E0984A48}"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3285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4"/>
        <p:cNvGrpSpPr/>
        <p:nvPr/>
      </p:nvGrpSpPr>
      <p:grpSpPr>
        <a:xfrm>
          <a:off x="0" y="0"/>
          <a:ext cx="0" cy="0"/>
          <a:chOff x="0" y="0"/>
          <a:chExt cx="0" cy="0"/>
        </a:xfrm>
      </p:grpSpPr>
      <p:sp>
        <p:nvSpPr>
          <p:cNvPr id="3895" name="Google Shape;3895;gebd184b2e5_0_2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6" name="Google Shape;3896;gebd184b2e5_0_2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2"/>
        <p:cNvGrpSpPr/>
        <p:nvPr/>
      </p:nvGrpSpPr>
      <p:grpSpPr>
        <a:xfrm>
          <a:off x="0" y="0"/>
          <a:ext cx="0" cy="0"/>
          <a:chOff x="0" y="0"/>
          <a:chExt cx="0" cy="0"/>
        </a:xfrm>
      </p:grpSpPr>
      <p:sp>
        <p:nvSpPr>
          <p:cNvPr id="4043" name="Google Shape;4043;gebd184b2e5_0_2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4" name="Google Shape;4044;gebd184b2e5_0_2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5"/>
        <p:cNvGrpSpPr/>
        <p:nvPr/>
      </p:nvGrpSpPr>
      <p:grpSpPr>
        <a:xfrm>
          <a:off x="0" y="0"/>
          <a:ext cx="0" cy="0"/>
          <a:chOff x="0" y="0"/>
          <a:chExt cx="0" cy="0"/>
        </a:xfrm>
      </p:grpSpPr>
      <p:sp>
        <p:nvSpPr>
          <p:cNvPr id="4126" name="Google Shape;4126;gebd184b2e5_0_2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7" name="Google Shape;4127;gebd184b2e5_0_2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6"/>
        <p:cNvGrpSpPr/>
        <p:nvPr/>
      </p:nvGrpSpPr>
      <p:grpSpPr>
        <a:xfrm>
          <a:off x="0" y="0"/>
          <a:ext cx="0" cy="0"/>
          <a:chOff x="0" y="0"/>
          <a:chExt cx="0" cy="0"/>
        </a:xfrm>
      </p:grpSpPr>
      <p:sp>
        <p:nvSpPr>
          <p:cNvPr id="4207" name="Google Shape;4207;gebd184b2e5_0_2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8" name="Google Shape;4208;gebd184b2e5_0_2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7"/>
        <p:cNvGrpSpPr/>
        <p:nvPr/>
      </p:nvGrpSpPr>
      <p:grpSpPr>
        <a:xfrm>
          <a:off x="0" y="0"/>
          <a:ext cx="0" cy="0"/>
          <a:chOff x="0" y="0"/>
          <a:chExt cx="0" cy="0"/>
        </a:xfrm>
      </p:grpSpPr>
      <p:sp>
        <p:nvSpPr>
          <p:cNvPr id="4358" name="Google Shape;4358;gebd184b2e5_0_3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9" name="Google Shape;4359;gebd184b2e5_0_3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1"/>
        <p:cNvGrpSpPr/>
        <p:nvPr/>
      </p:nvGrpSpPr>
      <p:grpSpPr>
        <a:xfrm>
          <a:off x="0" y="0"/>
          <a:ext cx="0" cy="0"/>
          <a:chOff x="0" y="0"/>
          <a:chExt cx="0" cy="0"/>
        </a:xfrm>
      </p:grpSpPr>
      <p:sp>
        <p:nvSpPr>
          <p:cNvPr id="4402" name="Google Shape;4402;gebd184b2e5_0_3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3" name="Google Shape;4403;gebd184b2e5_0_3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0"/>
        <p:cNvGrpSpPr/>
        <p:nvPr/>
      </p:nvGrpSpPr>
      <p:grpSpPr>
        <a:xfrm>
          <a:off x="0" y="0"/>
          <a:ext cx="0" cy="0"/>
          <a:chOff x="0" y="0"/>
          <a:chExt cx="0" cy="0"/>
        </a:xfrm>
      </p:grpSpPr>
      <p:sp>
        <p:nvSpPr>
          <p:cNvPr id="4441" name="Google Shape;4441;gf080ba01e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2" name="Google Shape;4442;gf080ba01e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8"/>
        <p:cNvGrpSpPr/>
        <p:nvPr/>
      </p:nvGrpSpPr>
      <p:grpSpPr>
        <a:xfrm>
          <a:off x="0" y="0"/>
          <a:ext cx="0" cy="0"/>
          <a:chOff x="0" y="0"/>
          <a:chExt cx="0" cy="0"/>
        </a:xfrm>
      </p:grpSpPr>
      <p:sp>
        <p:nvSpPr>
          <p:cNvPr id="4489" name="Google Shape;4489;gebd184b2e5_0_3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0" name="Google Shape;4490;gebd184b2e5_0_3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4"/>
        <p:cNvGrpSpPr/>
        <p:nvPr/>
      </p:nvGrpSpPr>
      <p:grpSpPr>
        <a:xfrm>
          <a:off x="0" y="0"/>
          <a:ext cx="0" cy="0"/>
          <a:chOff x="0" y="0"/>
          <a:chExt cx="0" cy="0"/>
        </a:xfrm>
      </p:grpSpPr>
      <p:sp>
        <p:nvSpPr>
          <p:cNvPr id="4695" name="Google Shape;4695;gebd184b2e5_0_3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6" name="Google Shape;4696;gebd184b2e5_0_3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3"/>
        <p:cNvGrpSpPr/>
        <p:nvPr/>
      </p:nvGrpSpPr>
      <p:grpSpPr>
        <a:xfrm>
          <a:off x="0" y="0"/>
          <a:ext cx="0" cy="0"/>
          <a:chOff x="0" y="0"/>
          <a:chExt cx="0" cy="0"/>
        </a:xfrm>
      </p:grpSpPr>
      <p:sp>
        <p:nvSpPr>
          <p:cNvPr id="4734" name="Google Shape;4734;gebd184b2e5_0_36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5" name="Google Shape;4735;gebd184b2e5_0_3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7"/>
        <p:cNvGrpSpPr/>
        <p:nvPr/>
      </p:nvGrpSpPr>
      <p:grpSpPr>
        <a:xfrm>
          <a:off x="0" y="0"/>
          <a:ext cx="0" cy="0"/>
          <a:chOff x="0" y="0"/>
          <a:chExt cx="0" cy="0"/>
        </a:xfrm>
      </p:grpSpPr>
      <p:sp>
        <p:nvSpPr>
          <p:cNvPr id="4808" name="Google Shape;4808;gebd184b2e5_0_3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9" name="Google Shape;4809;gebd184b2e5_0_3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8573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1"/>
        <p:cNvGrpSpPr/>
        <p:nvPr/>
      </p:nvGrpSpPr>
      <p:grpSpPr>
        <a:xfrm>
          <a:off x="0" y="0"/>
          <a:ext cx="0" cy="0"/>
          <a:chOff x="0" y="0"/>
          <a:chExt cx="0" cy="0"/>
        </a:xfrm>
      </p:grpSpPr>
      <p:sp>
        <p:nvSpPr>
          <p:cNvPr id="4772" name="Google Shape;4772;gebd184b2e5_0_38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3" name="Google Shape;4773;gebd184b2e5_0_3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2"/>
        <p:cNvGrpSpPr/>
        <p:nvPr/>
      </p:nvGrpSpPr>
      <p:grpSpPr>
        <a:xfrm>
          <a:off x="0" y="0"/>
          <a:ext cx="0" cy="0"/>
          <a:chOff x="0" y="0"/>
          <a:chExt cx="0" cy="0"/>
        </a:xfrm>
      </p:grpSpPr>
      <p:sp>
        <p:nvSpPr>
          <p:cNvPr id="4843" name="Google Shape;4843;gebd184b2e5_0_4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4" name="Google Shape;4844;gebd184b2e5_0_4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8"/>
        <p:cNvGrpSpPr/>
        <p:nvPr/>
      </p:nvGrpSpPr>
      <p:grpSpPr>
        <a:xfrm>
          <a:off x="0" y="0"/>
          <a:ext cx="0" cy="0"/>
          <a:chOff x="0" y="0"/>
          <a:chExt cx="0" cy="0"/>
        </a:xfrm>
      </p:grpSpPr>
      <p:sp>
        <p:nvSpPr>
          <p:cNvPr id="5029" name="Google Shape;5029;gebd184b2e5_0_4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0" name="Google Shape;5030;gebd184b2e5_0_4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7"/>
        <p:cNvGrpSpPr/>
        <p:nvPr/>
      </p:nvGrpSpPr>
      <p:grpSpPr>
        <a:xfrm>
          <a:off x="0" y="0"/>
          <a:ext cx="0" cy="0"/>
          <a:chOff x="0" y="0"/>
          <a:chExt cx="0" cy="0"/>
        </a:xfrm>
      </p:grpSpPr>
      <p:sp>
        <p:nvSpPr>
          <p:cNvPr id="5068" name="Google Shape;5068;gebd184b2e5_0_4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9" name="Google Shape;5069;gebd184b2e5_0_4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6"/>
        <p:cNvGrpSpPr/>
        <p:nvPr/>
      </p:nvGrpSpPr>
      <p:grpSpPr>
        <a:xfrm>
          <a:off x="0" y="0"/>
          <a:ext cx="0" cy="0"/>
          <a:chOff x="0" y="0"/>
          <a:chExt cx="0" cy="0"/>
        </a:xfrm>
      </p:grpSpPr>
      <p:sp>
        <p:nvSpPr>
          <p:cNvPr id="5107" name="Google Shape;5107;gebd184b2e5_0_4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8" name="Google Shape;5108;gebd184b2e5_0_4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1"/>
        <p:cNvGrpSpPr/>
        <p:nvPr/>
      </p:nvGrpSpPr>
      <p:grpSpPr>
        <a:xfrm>
          <a:off x="0" y="0"/>
          <a:ext cx="0" cy="0"/>
          <a:chOff x="0" y="0"/>
          <a:chExt cx="0" cy="0"/>
        </a:xfrm>
      </p:grpSpPr>
      <p:sp>
        <p:nvSpPr>
          <p:cNvPr id="5152" name="Google Shape;5152;gebd184b2e5_0_4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3" name="Google Shape;5153;gebd184b2e5_0_4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6"/>
        <p:cNvGrpSpPr/>
        <p:nvPr/>
      </p:nvGrpSpPr>
      <p:grpSpPr>
        <a:xfrm>
          <a:off x="0" y="0"/>
          <a:ext cx="0" cy="0"/>
          <a:chOff x="0" y="0"/>
          <a:chExt cx="0" cy="0"/>
        </a:xfrm>
      </p:grpSpPr>
      <p:sp>
        <p:nvSpPr>
          <p:cNvPr id="5197" name="Google Shape;5197;gebd184b2e5_0_4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8" name="Google Shape;5198;gebd184b2e5_0_4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1"/>
        <p:cNvGrpSpPr/>
        <p:nvPr/>
      </p:nvGrpSpPr>
      <p:grpSpPr>
        <a:xfrm>
          <a:off x="0" y="0"/>
          <a:ext cx="0" cy="0"/>
          <a:chOff x="0" y="0"/>
          <a:chExt cx="0" cy="0"/>
        </a:xfrm>
      </p:grpSpPr>
      <p:sp>
        <p:nvSpPr>
          <p:cNvPr id="5362" name="Google Shape;5362;gcb177b0ec1_0_4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3" name="Google Shape;5363;gcb177b0ec1_0_4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6"/>
        <p:cNvGrpSpPr/>
        <p:nvPr/>
      </p:nvGrpSpPr>
      <p:grpSpPr>
        <a:xfrm>
          <a:off x="0" y="0"/>
          <a:ext cx="0" cy="0"/>
          <a:chOff x="0" y="0"/>
          <a:chExt cx="0" cy="0"/>
        </a:xfrm>
      </p:grpSpPr>
      <p:sp>
        <p:nvSpPr>
          <p:cNvPr id="5397" name="Google Shape;5397;gebd184b2e5_0_4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8" name="Google Shape;5398;gebd184b2e5_0_4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1"/>
        <p:cNvGrpSpPr/>
        <p:nvPr/>
      </p:nvGrpSpPr>
      <p:grpSpPr>
        <a:xfrm>
          <a:off x="0" y="0"/>
          <a:ext cx="0" cy="0"/>
          <a:chOff x="0" y="0"/>
          <a:chExt cx="0" cy="0"/>
        </a:xfrm>
      </p:grpSpPr>
      <p:sp>
        <p:nvSpPr>
          <p:cNvPr id="5432" name="Google Shape;5432;gebd184b2e5_0_4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3" name="Google Shape;5433;gebd184b2e5_0_4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7"/>
        <p:cNvGrpSpPr/>
        <p:nvPr/>
      </p:nvGrpSpPr>
      <p:grpSpPr>
        <a:xfrm>
          <a:off x="0" y="0"/>
          <a:ext cx="0" cy="0"/>
          <a:chOff x="0" y="0"/>
          <a:chExt cx="0" cy="0"/>
        </a:xfrm>
      </p:grpSpPr>
      <p:sp>
        <p:nvSpPr>
          <p:cNvPr id="4808" name="Google Shape;4808;gebd184b2e5_0_3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9" name="Google Shape;4809;gebd184b2e5_0_3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23933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4"/>
        <p:cNvGrpSpPr/>
        <p:nvPr/>
      </p:nvGrpSpPr>
      <p:grpSpPr>
        <a:xfrm>
          <a:off x="0" y="0"/>
          <a:ext cx="0" cy="0"/>
          <a:chOff x="0" y="0"/>
          <a:chExt cx="0" cy="0"/>
        </a:xfrm>
      </p:grpSpPr>
      <p:sp>
        <p:nvSpPr>
          <p:cNvPr id="5465" name="Google Shape;5465;gebd184b2e5_0_4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6" name="Google Shape;5466;gebd184b2e5_0_4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3"/>
        <p:cNvGrpSpPr/>
        <p:nvPr/>
      </p:nvGrpSpPr>
      <p:grpSpPr>
        <a:xfrm>
          <a:off x="0" y="0"/>
          <a:ext cx="0" cy="0"/>
          <a:chOff x="0" y="0"/>
          <a:chExt cx="0" cy="0"/>
        </a:xfrm>
      </p:grpSpPr>
      <p:sp>
        <p:nvSpPr>
          <p:cNvPr id="5554" name="Google Shape;5554;gd924d83865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5" name="Google Shape;5555;gd924d83865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3"/>
        <p:cNvGrpSpPr/>
        <p:nvPr/>
      </p:nvGrpSpPr>
      <p:grpSpPr>
        <a:xfrm>
          <a:off x="0" y="0"/>
          <a:ext cx="0" cy="0"/>
          <a:chOff x="0" y="0"/>
          <a:chExt cx="0" cy="0"/>
        </a:xfrm>
      </p:grpSpPr>
      <p:sp>
        <p:nvSpPr>
          <p:cNvPr id="5844" name="Google Shape;5844;gd933aedcbc_0_20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5" name="Google Shape;5845;gd933aedcbc_0_20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6"/>
        <p:cNvGrpSpPr/>
        <p:nvPr/>
      </p:nvGrpSpPr>
      <p:grpSpPr>
        <a:xfrm>
          <a:off x="0" y="0"/>
          <a:ext cx="0" cy="0"/>
          <a:chOff x="0" y="0"/>
          <a:chExt cx="0" cy="0"/>
        </a:xfrm>
      </p:grpSpPr>
      <p:sp>
        <p:nvSpPr>
          <p:cNvPr id="5867" name="Google Shape;5867;gd924d83865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8" name="Google Shape;5868;gd924d83865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0"/>
        <p:cNvGrpSpPr/>
        <p:nvPr/>
      </p:nvGrpSpPr>
      <p:grpSpPr>
        <a:xfrm>
          <a:off x="0" y="0"/>
          <a:ext cx="0" cy="0"/>
          <a:chOff x="0" y="0"/>
          <a:chExt cx="0" cy="0"/>
        </a:xfrm>
      </p:grpSpPr>
      <p:sp>
        <p:nvSpPr>
          <p:cNvPr id="5891" name="Google Shape;5891;gebe18bc4db_0_242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2" name="Google Shape;5892;gebe18bc4db_0_24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7"/>
        <p:cNvGrpSpPr/>
        <p:nvPr/>
      </p:nvGrpSpPr>
      <p:grpSpPr>
        <a:xfrm>
          <a:off x="0" y="0"/>
          <a:ext cx="0" cy="0"/>
          <a:chOff x="0" y="0"/>
          <a:chExt cx="0" cy="0"/>
        </a:xfrm>
      </p:grpSpPr>
      <p:sp>
        <p:nvSpPr>
          <p:cNvPr id="5898" name="Google Shape;5898;gebe18bc4db_0_242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9" name="Google Shape;5899;gebe18bc4db_0_24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4"/>
        <p:cNvGrpSpPr/>
        <p:nvPr/>
      </p:nvGrpSpPr>
      <p:grpSpPr>
        <a:xfrm>
          <a:off x="0" y="0"/>
          <a:ext cx="0" cy="0"/>
          <a:chOff x="0" y="0"/>
          <a:chExt cx="0" cy="0"/>
        </a:xfrm>
      </p:grpSpPr>
      <p:sp>
        <p:nvSpPr>
          <p:cNvPr id="5905" name="Google Shape;5905;gebe18bc4db_0_242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6" name="Google Shape;5906;gebe18bc4db_0_24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1"/>
        <p:cNvGrpSpPr/>
        <p:nvPr/>
      </p:nvGrpSpPr>
      <p:grpSpPr>
        <a:xfrm>
          <a:off x="0" y="0"/>
          <a:ext cx="0" cy="0"/>
          <a:chOff x="0" y="0"/>
          <a:chExt cx="0" cy="0"/>
        </a:xfrm>
      </p:grpSpPr>
      <p:sp>
        <p:nvSpPr>
          <p:cNvPr id="5932" name="Google Shape;5932;gebe18bc4db_0_24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3" name="Google Shape;5933;gebe18bc4db_0_24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7"/>
        <p:cNvGrpSpPr/>
        <p:nvPr/>
      </p:nvGrpSpPr>
      <p:grpSpPr>
        <a:xfrm>
          <a:off x="0" y="0"/>
          <a:ext cx="0" cy="0"/>
          <a:chOff x="0" y="0"/>
          <a:chExt cx="0" cy="0"/>
        </a:xfrm>
      </p:grpSpPr>
      <p:sp>
        <p:nvSpPr>
          <p:cNvPr id="5948" name="Google Shape;5948;gebe18bc4db_0_242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9" name="Google Shape;5949;gebe18bc4db_0_24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4"/>
        <p:cNvGrpSpPr/>
        <p:nvPr/>
      </p:nvGrpSpPr>
      <p:grpSpPr>
        <a:xfrm>
          <a:off x="0" y="0"/>
          <a:ext cx="0" cy="0"/>
          <a:chOff x="0" y="0"/>
          <a:chExt cx="0" cy="0"/>
        </a:xfrm>
      </p:grpSpPr>
      <p:sp>
        <p:nvSpPr>
          <p:cNvPr id="6285" name="Google Shape;6285;gebe18bc4db_0_245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6" name="Google Shape;6286;gebe18bc4db_0_24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e67be192b4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e67be192b4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1"/>
        <p:cNvGrpSpPr/>
        <p:nvPr/>
      </p:nvGrpSpPr>
      <p:grpSpPr>
        <a:xfrm>
          <a:off x="0" y="0"/>
          <a:ext cx="0" cy="0"/>
          <a:chOff x="0" y="0"/>
          <a:chExt cx="0" cy="0"/>
        </a:xfrm>
      </p:grpSpPr>
      <p:sp>
        <p:nvSpPr>
          <p:cNvPr id="9072" name="Google Shape;9072;gebe18bc4db_0_273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3" name="Google Shape;9073;gebe18bc4db_0_27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0"/>
        <p:cNvGrpSpPr/>
        <p:nvPr/>
      </p:nvGrpSpPr>
      <p:grpSpPr>
        <a:xfrm>
          <a:off x="0" y="0"/>
          <a:ext cx="0" cy="0"/>
          <a:chOff x="0" y="0"/>
          <a:chExt cx="0" cy="0"/>
        </a:xfrm>
      </p:grpSpPr>
      <p:sp>
        <p:nvSpPr>
          <p:cNvPr id="9491" name="Google Shape;9491;gebe18bc4db_0_277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2" name="Google Shape;9492;gebe18bc4db_0_27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0"/>
        <p:cNvGrpSpPr/>
        <p:nvPr/>
      </p:nvGrpSpPr>
      <p:grpSpPr>
        <a:xfrm>
          <a:off x="0" y="0"/>
          <a:ext cx="0" cy="0"/>
          <a:chOff x="0" y="0"/>
          <a:chExt cx="0" cy="0"/>
        </a:xfrm>
      </p:grpSpPr>
      <p:sp>
        <p:nvSpPr>
          <p:cNvPr id="9661" name="Google Shape;9661;gebe18bc4db_0_279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2" name="Google Shape;9662;gebe18bc4db_0_27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5"/>
        <p:cNvGrpSpPr/>
        <p:nvPr/>
      </p:nvGrpSpPr>
      <p:grpSpPr>
        <a:xfrm>
          <a:off x="0" y="0"/>
          <a:ext cx="0" cy="0"/>
          <a:chOff x="0" y="0"/>
          <a:chExt cx="0" cy="0"/>
        </a:xfrm>
      </p:grpSpPr>
      <p:sp>
        <p:nvSpPr>
          <p:cNvPr id="10066" name="Google Shape;10066;gebe18bc4db_0_283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7" name="Google Shape;10067;gebe18bc4db_0_283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5"/>
        <p:cNvGrpSpPr/>
        <p:nvPr/>
      </p:nvGrpSpPr>
      <p:grpSpPr>
        <a:xfrm>
          <a:off x="0" y="0"/>
          <a:ext cx="0" cy="0"/>
          <a:chOff x="0" y="0"/>
          <a:chExt cx="0" cy="0"/>
        </a:xfrm>
      </p:grpSpPr>
      <p:sp>
        <p:nvSpPr>
          <p:cNvPr id="10446" name="Google Shape;10446;gebe18bc4db_0_287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7" name="Google Shape;10447;gebe18bc4db_0_28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3"/>
        <p:cNvGrpSpPr/>
        <p:nvPr/>
      </p:nvGrpSpPr>
      <p:grpSpPr>
        <a:xfrm>
          <a:off x="0" y="0"/>
          <a:ext cx="0" cy="0"/>
          <a:chOff x="0" y="0"/>
          <a:chExt cx="0" cy="0"/>
        </a:xfrm>
      </p:grpSpPr>
      <p:sp>
        <p:nvSpPr>
          <p:cNvPr id="11364" name="Google Shape;11364;gebe18bc4db_0_296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5" name="Google Shape;11365;gebe18bc4db_0_296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7"/>
        <p:cNvGrpSpPr/>
        <p:nvPr/>
      </p:nvGrpSpPr>
      <p:grpSpPr>
        <a:xfrm>
          <a:off x="0" y="0"/>
          <a:ext cx="0" cy="0"/>
          <a:chOff x="0" y="0"/>
          <a:chExt cx="0" cy="0"/>
        </a:xfrm>
      </p:grpSpPr>
      <p:sp>
        <p:nvSpPr>
          <p:cNvPr id="12798" name="Google Shape;12798;gebe18bc4db_0_310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9" name="Google Shape;12799;gebe18bc4db_0_31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53"/>
        <p:cNvGrpSpPr/>
        <p:nvPr/>
      </p:nvGrpSpPr>
      <p:grpSpPr>
        <a:xfrm>
          <a:off x="0" y="0"/>
          <a:ext cx="0" cy="0"/>
          <a:chOff x="0" y="0"/>
          <a:chExt cx="0" cy="0"/>
        </a:xfrm>
      </p:grpSpPr>
      <p:sp>
        <p:nvSpPr>
          <p:cNvPr id="15354" name="Google Shape;15354;gebe18bc4db_0_336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55" name="Google Shape;15355;gebe18bc4db_0_33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03"/>
        <p:cNvGrpSpPr/>
        <p:nvPr/>
      </p:nvGrpSpPr>
      <p:grpSpPr>
        <a:xfrm>
          <a:off x="0" y="0"/>
          <a:ext cx="0" cy="0"/>
          <a:chOff x="0" y="0"/>
          <a:chExt cx="0" cy="0"/>
        </a:xfrm>
      </p:grpSpPr>
      <p:sp>
        <p:nvSpPr>
          <p:cNvPr id="17304" name="Google Shape;17304;gebe18bc4db_0_35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05" name="Google Shape;17305;gebe18bc4db_0_35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78"/>
        <p:cNvGrpSpPr/>
        <p:nvPr/>
      </p:nvGrpSpPr>
      <p:grpSpPr>
        <a:xfrm>
          <a:off x="0" y="0"/>
          <a:ext cx="0" cy="0"/>
          <a:chOff x="0" y="0"/>
          <a:chExt cx="0" cy="0"/>
        </a:xfrm>
      </p:grpSpPr>
      <p:sp>
        <p:nvSpPr>
          <p:cNvPr id="19079" name="Google Shape;19079;gebe18bc4db_0_373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0" name="Google Shape;19080;gebe18bc4db_0_37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e67be192b4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e67be192b4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46693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22"/>
        <p:cNvGrpSpPr/>
        <p:nvPr/>
      </p:nvGrpSpPr>
      <p:grpSpPr>
        <a:xfrm>
          <a:off x="0" y="0"/>
          <a:ext cx="0" cy="0"/>
          <a:chOff x="0" y="0"/>
          <a:chExt cx="0" cy="0"/>
        </a:xfrm>
      </p:grpSpPr>
      <p:sp>
        <p:nvSpPr>
          <p:cNvPr id="20123" name="Google Shape;20123;gebe18bc4db_0_384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24" name="Google Shape;20124;gebe18bc4db_0_38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2"/>
        <p:cNvGrpSpPr/>
        <p:nvPr/>
      </p:nvGrpSpPr>
      <p:grpSpPr>
        <a:xfrm>
          <a:off x="0" y="0"/>
          <a:ext cx="0" cy="0"/>
          <a:chOff x="0" y="0"/>
          <a:chExt cx="0" cy="0"/>
        </a:xfrm>
      </p:grpSpPr>
      <p:sp>
        <p:nvSpPr>
          <p:cNvPr id="21843" name="Google Shape;21843;gebe18bc4db_0_44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44" name="Google Shape;21844;gebe18bc4db_0_44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8"/>
        <p:cNvGrpSpPr/>
        <p:nvPr/>
      </p:nvGrpSpPr>
      <p:grpSpPr>
        <a:xfrm>
          <a:off x="0" y="0"/>
          <a:ext cx="0" cy="0"/>
          <a:chOff x="0" y="0"/>
          <a:chExt cx="0" cy="0"/>
        </a:xfrm>
      </p:grpSpPr>
      <p:sp>
        <p:nvSpPr>
          <p:cNvPr id="3129" name="Google Shape;3129;gd6846a9aa0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0" name="Google Shape;3130;gd6846a9aa0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5"/>
        <p:cNvGrpSpPr/>
        <p:nvPr/>
      </p:nvGrpSpPr>
      <p:grpSpPr>
        <a:xfrm>
          <a:off x="0" y="0"/>
          <a:ext cx="0" cy="0"/>
          <a:chOff x="0" y="0"/>
          <a:chExt cx="0" cy="0"/>
        </a:xfrm>
      </p:grpSpPr>
      <p:sp>
        <p:nvSpPr>
          <p:cNvPr id="4536" name="Google Shape;4536;gebd184b2e5_0_3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7" name="Google Shape;4537;gebd184b2e5_0_3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82577641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slide" Target="../slides/slide59.xml"/><Relationship Id="rId3" Type="http://schemas.openxmlformats.org/officeDocument/2006/relationships/slide" Target="../slides/slide38.xml"/><Relationship Id="rId7" Type="http://schemas.openxmlformats.org/officeDocument/2006/relationships/slide" Target="../slides/slide54.xml"/><Relationship Id="rId2" Type="http://schemas.openxmlformats.org/officeDocument/2006/relationships/image" Target="../media/image1.jpg"/><Relationship Id="rId1" Type="http://schemas.openxmlformats.org/officeDocument/2006/relationships/slideMaster" Target="../slideMasters/slideMaster1.xml"/><Relationship Id="rId6" Type="http://schemas.openxmlformats.org/officeDocument/2006/relationships/slide" Target="../slides/slide24.xml"/><Relationship Id="rId5" Type="http://schemas.openxmlformats.org/officeDocument/2006/relationships/slide" Target="../slides/slide46.xml"/><Relationship Id="rId4" Type="http://schemas.openxmlformats.org/officeDocument/2006/relationships/slide" Target="../slides/slide4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a:ea typeface="Grand Hotel"/>
                <a:cs typeface="Grand Hotel"/>
                <a:sym typeface="Grand Hote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65" name="Google Shape;65;p2"/>
          <p:cNvSpPr/>
          <p:nvPr/>
        </p:nvSpPr>
        <p:spPr>
          <a:xfrm rot="2831864">
            <a:off x="7087130" y="577385"/>
            <a:ext cx="544920" cy="589681"/>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7126405" y="580941"/>
            <a:ext cx="323622" cy="413144"/>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7087592" y="569416"/>
            <a:ext cx="549754" cy="602483"/>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7194469" y="677929"/>
            <a:ext cx="401237" cy="405445"/>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7571614" y="841523"/>
            <a:ext cx="354061" cy="258451"/>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7550869" y="860873"/>
            <a:ext cx="356120" cy="190504"/>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7655798" y="841458"/>
            <a:ext cx="268477" cy="286113"/>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7594741" y="849580"/>
            <a:ext cx="330875" cy="260958"/>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7823009" y="650563"/>
            <a:ext cx="555752" cy="56219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7817413" y="761519"/>
            <a:ext cx="69021" cy="54787"/>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7907451" y="687462"/>
            <a:ext cx="89432" cy="7117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8239611" y="870519"/>
            <a:ext cx="128822" cy="99996"/>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8209083" y="1025550"/>
            <a:ext cx="108948" cy="8621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7955268" y="870920"/>
            <a:ext cx="119870" cy="95072"/>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7973745" y="1046270"/>
            <a:ext cx="97131" cy="76989"/>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7878157" y="858468"/>
            <a:ext cx="76810" cy="6096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8166640" y="1185453"/>
            <a:ext cx="85404" cy="67768"/>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8031777" y="1242769"/>
            <a:ext cx="118348" cy="93103"/>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7931648" y="1174165"/>
            <a:ext cx="98922" cy="78332"/>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7962990" y="1205387"/>
            <a:ext cx="40016" cy="41180"/>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8070119" y="1287639"/>
            <a:ext cx="33660"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8197676" y="1213197"/>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8245558" y="1064853"/>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8275385" y="915814"/>
            <a:ext cx="42433" cy="42791"/>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8006940" y="10752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7991014" y="908089"/>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7897910" y="879682"/>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7835578" y="779110"/>
            <a:ext cx="31333" cy="3025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7938954" y="722783"/>
            <a:ext cx="30437"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7825700" y="762488"/>
            <a:ext cx="63113"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7916388" y="691646"/>
            <a:ext cx="78332" cy="7117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8249332" y="873525"/>
            <a:ext cx="116020" cy="100891"/>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8220738" y="1033052"/>
            <a:ext cx="96057" cy="8522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7968623" y="874712"/>
            <a:ext cx="95968" cy="93550"/>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7984315" y="1051609"/>
            <a:ext cx="84777" cy="76720"/>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7883406" y="859119"/>
            <a:ext cx="69379" cy="608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8174554" y="1189609"/>
            <a:ext cx="76541" cy="67768"/>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8045146" y="1246466"/>
            <a:ext cx="95968" cy="92655"/>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7942296" y="1180349"/>
            <a:ext cx="86747" cy="77526"/>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7897675" y="1670408"/>
            <a:ext cx="266693" cy="30349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7980161" y="1628501"/>
            <a:ext cx="167811" cy="34029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7949139" y="1692205"/>
            <a:ext cx="212743" cy="277483"/>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7914828" y="1673995"/>
            <a:ext cx="237222" cy="306391"/>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8239690" y="1743430"/>
            <a:ext cx="129401" cy="223050"/>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8311142" y="1812448"/>
            <a:ext cx="232632" cy="70136"/>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8257605" y="1864029"/>
            <a:ext cx="185526" cy="185123"/>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8244513" y="1629029"/>
            <a:ext cx="130045" cy="222405"/>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8315842" y="1697576"/>
            <a:ext cx="232632" cy="70136"/>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8242204" y="1516662"/>
            <a:ext cx="138500" cy="21846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8319050" y="1560008"/>
            <a:ext cx="229330"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8224530" y="1405989"/>
            <a:ext cx="153799" cy="211374"/>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8311799" y="1424894"/>
            <a:ext cx="224741" cy="69331"/>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8261855" y="1846982"/>
            <a:ext cx="152431" cy="18737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8256846" y="1729315"/>
            <a:ext cx="75531" cy="225304"/>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8311978" y="1808535"/>
            <a:ext cx="226431" cy="73679"/>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8259606" y="1617138"/>
            <a:ext cx="78430" cy="224579"/>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8316765" y="1693472"/>
            <a:ext cx="227156"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8254486" y="1503148"/>
            <a:ext cx="89864" cy="220312"/>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8319276" y="1557744"/>
            <a:ext cx="227156" cy="70458"/>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8236350" y="1391930"/>
            <a:ext cx="105002" cy="213548"/>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8309874" y="1423063"/>
            <a:ext cx="226431" cy="71344"/>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8090195" y="1432194"/>
            <a:ext cx="481046" cy="3820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8221829" y="1575605"/>
            <a:ext cx="97836" cy="150256"/>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8184317" y="1663296"/>
            <a:ext cx="306955" cy="35148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8230369" y="1570044"/>
            <a:ext cx="28103"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8076770" y="2481498"/>
            <a:ext cx="247861" cy="226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8079114" y="2445185"/>
            <a:ext cx="314906" cy="253118"/>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8071330" y="2525419"/>
            <a:ext cx="160850" cy="17880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8078950" y="2479309"/>
            <a:ext cx="245262" cy="22884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4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rgbClr val="FFECC6"/>
        </a:solidFill>
        <a:effectLst/>
      </p:bgPr>
    </p:bg>
    <p:spTree>
      <p:nvGrpSpPr>
        <p:cNvPr id="1" name="Shape 1041"/>
        <p:cNvGrpSpPr/>
        <p:nvPr/>
      </p:nvGrpSpPr>
      <p:grpSpPr>
        <a:xfrm>
          <a:off x="0" y="0"/>
          <a:ext cx="0" cy="0"/>
          <a:chOff x="0" y="0"/>
          <a:chExt cx="0" cy="0"/>
        </a:xfrm>
      </p:grpSpPr>
      <p:grpSp>
        <p:nvGrpSpPr>
          <p:cNvPr id="1042" name="Google Shape;1042;p13"/>
          <p:cNvGrpSpPr/>
          <p:nvPr/>
        </p:nvGrpSpPr>
        <p:grpSpPr>
          <a:xfrm>
            <a:off x="162150" y="-169612"/>
            <a:ext cx="8819708" cy="5143516"/>
            <a:chOff x="162150" y="-169612"/>
            <a:chExt cx="8819708" cy="5143516"/>
          </a:xfrm>
        </p:grpSpPr>
        <p:sp>
          <p:nvSpPr>
            <p:cNvPr id="1043" name="Google Shape;1043;p1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7" name="Google Shape;1047;p13"/>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048" name="Google Shape;1048;p1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1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7" name="Google Shape;1097;p13">
            <a:hlinkClick r:id="rId3" action="ppaction://hlinksldjump"/>
          </p:cNvPr>
          <p:cNvSpPr txBox="1">
            <a:spLocks noGrp="1"/>
          </p:cNvSpPr>
          <p:nvPr>
            <p:ph type="subTitle" idx="1"/>
          </p:nvPr>
        </p:nvSpPr>
        <p:spPr>
          <a:xfrm>
            <a:off x="1824170" y="1104850"/>
            <a:ext cx="27288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098" name="Google Shape;1098;p13"/>
          <p:cNvSpPr txBox="1">
            <a:spLocks noGrp="1"/>
          </p:cNvSpPr>
          <p:nvPr>
            <p:ph type="subTitle" idx="2"/>
          </p:nvPr>
        </p:nvSpPr>
        <p:spPr>
          <a:xfrm>
            <a:off x="1824185" y="1542315"/>
            <a:ext cx="2730000" cy="569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099" name="Google Shape;1099;p13">
            <a:hlinkClick r:id="rId3" action="ppaction://hlinksldjump"/>
          </p:cNvPr>
          <p:cNvSpPr txBox="1">
            <a:spLocks noGrp="1"/>
          </p:cNvSpPr>
          <p:nvPr>
            <p:ph type="title" idx="3" hasCustomPrompt="1"/>
          </p:nvPr>
        </p:nvSpPr>
        <p:spPr>
          <a:xfrm>
            <a:off x="1134925" y="1251901"/>
            <a:ext cx="6327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0" name="Google Shape;1100;p13">
            <a:hlinkClick r:id="rId4" action="ppaction://hlinksldjump"/>
          </p:cNvPr>
          <p:cNvSpPr txBox="1">
            <a:spLocks noGrp="1"/>
          </p:cNvSpPr>
          <p:nvPr>
            <p:ph type="subTitle" idx="4"/>
          </p:nvPr>
        </p:nvSpPr>
        <p:spPr>
          <a:xfrm>
            <a:off x="1827028" y="2297822"/>
            <a:ext cx="27369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101" name="Google Shape;1101;p13"/>
          <p:cNvSpPr txBox="1">
            <a:spLocks noGrp="1"/>
          </p:cNvSpPr>
          <p:nvPr>
            <p:ph type="subTitle" idx="5"/>
          </p:nvPr>
        </p:nvSpPr>
        <p:spPr>
          <a:xfrm>
            <a:off x="1822763" y="2737363"/>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2" name="Google Shape;1102;p13">
            <a:hlinkClick r:id="rId4" action="ppaction://hlinksldjump"/>
          </p:cNvPr>
          <p:cNvSpPr txBox="1">
            <a:spLocks noGrp="1"/>
          </p:cNvSpPr>
          <p:nvPr>
            <p:ph type="title" idx="6" hasCustomPrompt="1"/>
          </p:nvPr>
        </p:nvSpPr>
        <p:spPr>
          <a:xfrm>
            <a:off x="1135825"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3" name="Google Shape;1103;p13">
            <a:hlinkClick r:id="rId5" action="ppaction://hlinksldjump"/>
          </p:cNvPr>
          <p:cNvSpPr txBox="1">
            <a:spLocks noGrp="1"/>
          </p:cNvSpPr>
          <p:nvPr>
            <p:ph type="subTitle" idx="7"/>
          </p:nvPr>
        </p:nvSpPr>
        <p:spPr>
          <a:xfrm>
            <a:off x="1828657" y="3492296"/>
            <a:ext cx="2730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104" name="Google Shape;1104;p13"/>
          <p:cNvSpPr txBox="1">
            <a:spLocks noGrp="1"/>
          </p:cNvSpPr>
          <p:nvPr>
            <p:ph type="subTitle" idx="8"/>
          </p:nvPr>
        </p:nvSpPr>
        <p:spPr>
          <a:xfrm>
            <a:off x="1822763" y="3932456"/>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5" name="Google Shape;1105;p13">
            <a:hlinkClick r:id="rId5" action="ppaction://hlinksldjump"/>
          </p:cNvPr>
          <p:cNvSpPr txBox="1">
            <a:spLocks noGrp="1"/>
          </p:cNvSpPr>
          <p:nvPr>
            <p:ph type="title" idx="9" hasCustomPrompt="1"/>
          </p:nvPr>
        </p:nvSpPr>
        <p:spPr>
          <a:xfrm>
            <a:off x="11358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6" name="Google Shape;1106;p13">
            <a:hlinkClick r:id="rId6" action="ppaction://hlinksldjump"/>
          </p:cNvPr>
          <p:cNvSpPr txBox="1">
            <a:spLocks noGrp="1"/>
          </p:cNvSpPr>
          <p:nvPr>
            <p:ph type="subTitle" idx="13"/>
          </p:nvPr>
        </p:nvSpPr>
        <p:spPr>
          <a:xfrm>
            <a:off x="5266259" y="1104850"/>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107" name="Google Shape;1107;p13"/>
          <p:cNvSpPr txBox="1">
            <a:spLocks noGrp="1"/>
          </p:cNvSpPr>
          <p:nvPr>
            <p:ph type="subTitle" idx="14"/>
          </p:nvPr>
        </p:nvSpPr>
        <p:spPr>
          <a:xfrm>
            <a:off x="5260335" y="1538865"/>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8" name="Google Shape;1108;p13">
            <a:hlinkClick r:id="rId6" action="ppaction://hlinksldjump"/>
          </p:cNvPr>
          <p:cNvSpPr txBox="1">
            <a:spLocks noGrp="1"/>
          </p:cNvSpPr>
          <p:nvPr>
            <p:ph type="title" idx="15" hasCustomPrompt="1"/>
          </p:nvPr>
        </p:nvSpPr>
        <p:spPr>
          <a:xfrm>
            <a:off x="4573025" y="1253262"/>
            <a:ext cx="630900" cy="636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9" name="Google Shape;1109;p13">
            <a:hlinkClick r:id="rId7" action="ppaction://hlinksldjump"/>
          </p:cNvPr>
          <p:cNvSpPr txBox="1">
            <a:spLocks noGrp="1"/>
          </p:cNvSpPr>
          <p:nvPr>
            <p:ph type="subTitle" idx="16"/>
          </p:nvPr>
        </p:nvSpPr>
        <p:spPr>
          <a:xfrm>
            <a:off x="5266259" y="2296022"/>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110" name="Google Shape;1110;p13"/>
          <p:cNvSpPr txBox="1">
            <a:spLocks noGrp="1"/>
          </p:cNvSpPr>
          <p:nvPr>
            <p:ph type="subTitle" idx="17"/>
          </p:nvPr>
        </p:nvSpPr>
        <p:spPr>
          <a:xfrm>
            <a:off x="5260339" y="2735563"/>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1" name="Google Shape;1111;p13">
            <a:hlinkClick r:id="rId7" action="ppaction://hlinksldjump"/>
          </p:cNvPr>
          <p:cNvSpPr txBox="1">
            <a:spLocks noGrp="1"/>
          </p:cNvSpPr>
          <p:nvPr>
            <p:ph type="title" idx="18" hasCustomPrompt="1"/>
          </p:nvPr>
        </p:nvSpPr>
        <p:spPr>
          <a:xfrm>
            <a:off x="4573023"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2" name="Google Shape;1112;p13"/>
          <p:cNvSpPr txBox="1">
            <a:spLocks noGrp="1"/>
          </p:cNvSpPr>
          <p:nvPr>
            <p:ph type="subTitle" idx="19"/>
          </p:nvPr>
        </p:nvSpPr>
        <p:spPr>
          <a:xfrm>
            <a:off x="5266259" y="3490496"/>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a:ea typeface="Grand Hotel"/>
                <a:cs typeface="Grand Hotel"/>
                <a:sym typeface="Grand Hotel"/>
              </a:defRPr>
            </a:lvl1pPr>
            <a:lvl2pPr lvl="1" rtl="0">
              <a:spcBef>
                <a:spcPts val="1200"/>
              </a:spcBef>
              <a:spcAft>
                <a:spcPts val="0"/>
              </a:spcAft>
              <a:buNone/>
              <a:defRPr sz="2400">
                <a:latin typeface="Grand Hotel"/>
                <a:ea typeface="Grand Hotel"/>
                <a:cs typeface="Grand Hotel"/>
                <a:sym typeface="Grand Hotel"/>
              </a:defRPr>
            </a:lvl2pPr>
            <a:lvl3pPr lvl="2" rtl="0">
              <a:spcBef>
                <a:spcPts val="1200"/>
              </a:spcBef>
              <a:spcAft>
                <a:spcPts val="0"/>
              </a:spcAft>
              <a:buNone/>
              <a:defRPr sz="2400">
                <a:latin typeface="Grand Hotel"/>
                <a:ea typeface="Grand Hotel"/>
                <a:cs typeface="Grand Hotel"/>
                <a:sym typeface="Grand Hotel"/>
              </a:defRPr>
            </a:lvl3pPr>
            <a:lvl4pPr lvl="3" rtl="0">
              <a:spcBef>
                <a:spcPts val="1200"/>
              </a:spcBef>
              <a:spcAft>
                <a:spcPts val="0"/>
              </a:spcAft>
              <a:buNone/>
              <a:defRPr sz="2400">
                <a:latin typeface="Grand Hotel"/>
                <a:ea typeface="Grand Hotel"/>
                <a:cs typeface="Grand Hotel"/>
                <a:sym typeface="Grand Hotel"/>
              </a:defRPr>
            </a:lvl4pPr>
            <a:lvl5pPr lvl="4" rtl="0">
              <a:spcBef>
                <a:spcPts val="1200"/>
              </a:spcBef>
              <a:spcAft>
                <a:spcPts val="0"/>
              </a:spcAft>
              <a:buNone/>
              <a:defRPr sz="2400">
                <a:latin typeface="Grand Hotel"/>
                <a:ea typeface="Grand Hotel"/>
                <a:cs typeface="Grand Hotel"/>
                <a:sym typeface="Grand Hotel"/>
              </a:defRPr>
            </a:lvl5pPr>
            <a:lvl6pPr lvl="5" rtl="0">
              <a:spcBef>
                <a:spcPts val="1200"/>
              </a:spcBef>
              <a:spcAft>
                <a:spcPts val="0"/>
              </a:spcAft>
              <a:buNone/>
              <a:defRPr sz="2400">
                <a:latin typeface="Grand Hotel"/>
                <a:ea typeface="Grand Hotel"/>
                <a:cs typeface="Grand Hotel"/>
                <a:sym typeface="Grand Hotel"/>
              </a:defRPr>
            </a:lvl6pPr>
            <a:lvl7pPr lvl="6" rtl="0">
              <a:spcBef>
                <a:spcPts val="1200"/>
              </a:spcBef>
              <a:spcAft>
                <a:spcPts val="0"/>
              </a:spcAft>
              <a:buNone/>
              <a:defRPr sz="2400">
                <a:latin typeface="Grand Hotel"/>
                <a:ea typeface="Grand Hotel"/>
                <a:cs typeface="Grand Hotel"/>
                <a:sym typeface="Grand Hotel"/>
              </a:defRPr>
            </a:lvl7pPr>
            <a:lvl8pPr lvl="7" rtl="0">
              <a:spcBef>
                <a:spcPts val="1200"/>
              </a:spcBef>
              <a:spcAft>
                <a:spcPts val="0"/>
              </a:spcAft>
              <a:buNone/>
              <a:defRPr sz="2400">
                <a:latin typeface="Grand Hotel"/>
                <a:ea typeface="Grand Hotel"/>
                <a:cs typeface="Grand Hotel"/>
                <a:sym typeface="Grand Hotel"/>
              </a:defRPr>
            </a:lvl8pPr>
            <a:lvl9pPr lvl="8" rtl="0">
              <a:spcBef>
                <a:spcPts val="1200"/>
              </a:spcBef>
              <a:spcAft>
                <a:spcPts val="1200"/>
              </a:spcAft>
              <a:buNone/>
              <a:defRPr sz="2400">
                <a:latin typeface="Grand Hotel"/>
                <a:ea typeface="Grand Hotel"/>
                <a:cs typeface="Grand Hotel"/>
                <a:sym typeface="Grand Hotel"/>
              </a:defRPr>
            </a:lvl9pPr>
          </a:lstStyle>
          <a:p>
            <a:endParaRPr/>
          </a:p>
        </p:txBody>
      </p:sp>
      <p:sp>
        <p:nvSpPr>
          <p:cNvPr id="1113" name="Google Shape;1113;p13"/>
          <p:cNvSpPr txBox="1">
            <a:spLocks noGrp="1"/>
          </p:cNvSpPr>
          <p:nvPr>
            <p:ph type="subTitle" idx="20"/>
          </p:nvPr>
        </p:nvSpPr>
        <p:spPr>
          <a:xfrm>
            <a:off x="5260339" y="3930656"/>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4" name="Google Shape;1114;p13">
            <a:hlinkClick r:id="rId8" action="ppaction://hlinksldjump"/>
          </p:cNvPr>
          <p:cNvSpPr txBox="1">
            <a:spLocks noGrp="1"/>
          </p:cNvSpPr>
          <p:nvPr>
            <p:ph type="title" idx="21" hasCustomPrompt="1"/>
          </p:nvPr>
        </p:nvSpPr>
        <p:spPr>
          <a:xfrm>
            <a:off x="45730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5" name="Google Shape;1115;p13"/>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3"/>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3"/>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3"/>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3"/>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3"/>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3"/>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3"/>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3"/>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rot="1106660">
            <a:off x="7613262" y="764671"/>
            <a:ext cx="88017" cy="73741"/>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rot="1106660">
            <a:off x="7613555" y="762125"/>
            <a:ext cx="80634" cy="75874"/>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rot="1106660">
            <a:off x="7642030" y="801244"/>
            <a:ext cx="33796" cy="27725"/>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rot="1106660">
            <a:off x="7753665" y="808291"/>
            <a:ext cx="78419" cy="78416"/>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rot="1106660">
            <a:off x="7747437" y="807443"/>
            <a:ext cx="91134" cy="806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rot="1106660">
            <a:off x="7780259" y="852551"/>
            <a:ext cx="31089" cy="26002"/>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3"/>
          <p:cNvSpPr/>
          <p:nvPr/>
        </p:nvSpPr>
        <p:spPr>
          <a:xfrm rot="1106660">
            <a:off x="7699123" y="565099"/>
            <a:ext cx="231485" cy="259201"/>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3"/>
          <p:cNvSpPr/>
          <p:nvPr/>
        </p:nvSpPr>
        <p:spPr>
          <a:xfrm rot="1106660">
            <a:off x="7746716" y="659365"/>
            <a:ext cx="65213" cy="161180"/>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rot="1106660">
            <a:off x="8158677" y="744631"/>
            <a:ext cx="375609" cy="268552"/>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rot="1106660">
            <a:off x="8129949" y="771183"/>
            <a:ext cx="380203" cy="191940"/>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3"/>
          <p:cNvSpPr/>
          <p:nvPr/>
        </p:nvSpPr>
        <p:spPr>
          <a:xfrm rot="1106660">
            <a:off x="8203287" y="824302"/>
            <a:ext cx="306787" cy="224094"/>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3"/>
          <p:cNvSpPr/>
          <p:nvPr/>
        </p:nvSpPr>
        <p:spPr>
          <a:xfrm rot="1106660">
            <a:off x="8181368" y="747974"/>
            <a:ext cx="355102" cy="270766"/>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rot="1106660">
            <a:off x="7994340" y="951220"/>
            <a:ext cx="138546" cy="227867"/>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rot="1106660">
            <a:off x="8096344" y="995056"/>
            <a:ext cx="243871" cy="10146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rot="1106660">
            <a:off x="8089754" y="1053031"/>
            <a:ext cx="157413" cy="215317"/>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rot="1106660">
            <a:off x="7967943" y="837488"/>
            <a:ext cx="138793" cy="227867"/>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rot="1106660">
            <a:off x="8069636" y="880715"/>
            <a:ext cx="244117" cy="101958"/>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rot="1106660">
            <a:off x="7948368" y="725046"/>
            <a:ext cx="136988" cy="229671"/>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rot="1106660">
            <a:off x="8028104" y="756651"/>
            <a:ext cx="242395" cy="84978"/>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3"/>
          <p:cNvSpPr/>
          <p:nvPr/>
        </p:nvSpPr>
        <p:spPr>
          <a:xfrm rot="1106660">
            <a:off x="7920397" y="620107"/>
            <a:ext cx="133297" cy="227621"/>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3"/>
          <p:cNvSpPr/>
          <p:nvPr/>
        </p:nvSpPr>
        <p:spPr>
          <a:xfrm rot="1106660">
            <a:off x="7978660" y="634617"/>
            <a:ext cx="238621" cy="7423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rot="1106660">
            <a:off x="7957080" y="814281"/>
            <a:ext cx="81290" cy="142888"/>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rot="1106660">
            <a:off x="7944886" y="852957"/>
            <a:ext cx="333201" cy="396840"/>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rot="1106660">
            <a:off x="7938790" y="821194"/>
            <a:ext cx="35190" cy="2280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rot="1106660">
            <a:off x="8094801" y="1044175"/>
            <a:ext cx="108360" cy="217614"/>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rot="1106660">
            <a:off x="8030379" y="950966"/>
            <a:ext cx="72513" cy="2291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rot="1106660">
            <a:off x="8096827" y="990279"/>
            <a:ext cx="219017" cy="104090"/>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rot="1106660">
            <a:off x="8001512" y="838183"/>
            <a:ext cx="75466" cy="23008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3"/>
          <p:cNvSpPr/>
          <p:nvPr/>
        </p:nvSpPr>
        <p:spPr>
          <a:xfrm rot="1106660">
            <a:off x="8070114" y="876211"/>
            <a:ext cx="218935" cy="104008"/>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3"/>
          <p:cNvSpPr/>
          <p:nvPr/>
        </p:nvSpPr>
        <p:spPr>
          <a:xfrm rot="1106660">
            <a:off x="7974709" y="723262"/>
            <a:ext cx="73334" cy="231394"/>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3"/>
          <p:cNvSpPr/>
          <p:nvPr/>
        </p:nvSpPr>
        <p:spPr>
          <a:xfrm rot="1106660">
            <a:off x="8028419" y="752495"/>
            <a:ext cx="225579" cy="88670"/>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3"/>
          <p:cNvSpPr/>
          <p:nvPr/>
        </p:nvSpPr>
        <p:spPr>
          <a:xfrm rot="1106660">
            <a:off x="7935994" y="615979"/>
            <a:ext cx="76943" cy="23016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3"/>
          <p:cNvSpPr/>
          <p:nvPr/>
        </p:nvSpPr>
        <p:spPr>
          <a:xfrm rot="1106660">
            <a:off x="7977010" y="630975"/>
            <a:ext cx="230665" cy="76120"/>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3"/>
          <p:cNvSpPr/>
          <p:nvPr/>
        </p:nvSpPr>
        <p:spPr>
          <a:xfrm rot="1106660">
            <a:off x="7867736" y="599945"/>
            <a:ext cx="402269" cy="4837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3"/>
          <p:cNvSpPr/>
          <p:nvPr/>
        </p:nvSpPr>
        <p:spPr>
          <a:xfrm rot="-3603133">
            <a:off x="8210019" y="4081162"/>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3"/>
          <p:cNvSpPr/>
          <p:nvPr/>
        </p:nvSpPr>
        <p:spPr>
          <a:xfrm rot="1365070">
            <a:off x="7855948" y="4289965"/>
            <a:ext cx="453612" cy="300440"/>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3"/>
          <p:cNvSpPr/>
          <p:nvPr/>
        </p:nvSpPr>
        <p:spPr>
          <a:xfrm rot="1365070">
            <a:off x="7865275" y="4373584"/>
            <a:ext cx="326002" cy="208813"/>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3"/>
          <p:cNvSpPr/>
          <p:nvPr/>
        </p:nvSpPr>
        <p:spPr>
          <a:xfrm rot="1365070">
            <a:off x="7875100" y="4290364"/>
            <a:ext cx="425607" cy="302978"/>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3"/>
          <p:cNvSpPr/>
          <p:nvPr/>
        </p:nvSpPr>
        <p:spPr>
          <a:xfrm rot="1365070">
            <a:off x="7952985" y="4343528"/>
            <a:ext cx="431951" cy="223948"/>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3"/>
          <p:cNvSpPr/>
          <p:nvPr/>
        </p:nvSpPr>
        <p:spPr>
          <a:xfrm rot="-3603133">
            <a:off x="8208257" y="4081920"/>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3"/>
          <p:cNvSpPr/>
          <p:nvPr/>
        </p:nvSpPr>
        <p:spPr>
          <a:xfrm rot="-3603133">
            <a:off x="8232926" y="4097937"/>
            <a:ext cx="289829" cy="265728"/>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3"/>
          <p:cNvSpPr/>
          <p:nvPr/>
        </p:nvSpPr>
        <p:spPr>
          <a:xfrm rot="-3603133">
            <a:off x="8298430" y="4028226"/>
            <a:ext cx="190138" cy="257299"/>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3"/>
          <p:cNvSpPr/>
          <p:nvPr/>
        </p:nvSpPr>
        <p:spPr>
          <a:xfrm rot="-3603133">
            <a:off x="8227592" y="4068388"/>
            <a:ext cx="296898" cy="274428"/>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3"/>
          <p:cNvSpPr/>
          <p:nvPr/>
        </p:nvSpPr>
        <p:spPr>
          <a:xfrm rot="-9882522">
            <a:off x="7986863" y="4059833"/>
            <a:ext cx="237098" cy="187247"/>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3"/>
          <p:cNvSpPr/>
          <p:nvPr/>
        </p:nvSpPr>
        <p:spPr>
          <a:xfrm rot="-9882522">
            <a:off x="7988292" y="4053813"/>
            <a:ext cx="169213" cy="179724"/>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3"/>
          <p:cNvSpPr/>
          <p:nvPr/>
        </p:nvSpPr>
        <p:spPr>
          <a:xfrm rot="-9882522">
            <a:off x="7999879" y="4058425"/>
            <a:ext cx="216161" cy="190328"/>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3"/>
          <p:cNvSpPr/>
          <p:nvPr/>
        </p:nvSpPr>
        <p:spPr>
          <a:xfrm rot="-9882522">
            <a:off x="8024556" y="4099755"/>
            <a:ext cx="230209" cy="183350"/>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2">
    <p:bg>
      <p:bgPr>
        <a:solidFill>
          <a:srgbClr val="FFECC6"/>
        </a:solidFill>
        <a:effectLst/>
      </p:bgPr>
    </p:bg>
    <p:spTree>
      <p:nvGrpSpPr>
        <p:cNvPr id="1" name="Shape 1188"/>
        <p:cNvGrpSpPr/>
        <p:nvPr/>
      </p:nvGrpSpPr>
      <p:grpSpPr>
        <a:xfrm>
          <a:off x="0" y="0"/>
          <a:ext cx="0" cy="0"/>
          <a:chOff x="0" y="0"/>
          <a:chExt cx="0" cy="0"/>
        </a:xfrm>
      </p:grpSpPr>
      <p:grpSp>
        <p:nvGrpSpPr>
          <p:cNvPr id="1189" name="Google Shape;1189;p14"/>
          <p:cNvGrpSpPr/>
          <p:nvPr/>
        </p:nvGrpSpPr>
        <p:grpSpPr>
          <a:xfrm>
            <a:off x="162150" y="-169612"/>
            <a:ext cx="8819708" cy="5143516"/>
            <a:chOff x="162150" y="-169612"/>
            <a:chExt cx="8819708" cy="5143516"/>
          </a:xfrm>
        </p:grpSpPr>
        <p:sp>
          <p:nvSpPr>
            <p:cNvPr id="1190" name="Google Shape;1190;p1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4" name="Google Shape;1194;p14"/>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195" name="Google Shape;1195;p1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 name="Google Shape;1243;p14"/>
          <p:cNvSpPr txBox="1">
            <a:spLocks noGrp="1"/>
          </p:cNvSpPr>
          <p:nvPr>
            <p:ph type="title"/>
          </p:nvPr>
        </p:nvSpPr>
        <p:spPr>
          <a:xfrm>
            <a:off x="2497800" y="3168975"/>
            <a:ext cx="41484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6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44" name="Google Shape;1244;p14"/>
          <p:cNvSpPr txBox="1">
            <a:spLocks noGrp="1"/>
          </p:cNvSpPr>
          <p:nvPr>
            <p:ph type="subTitle" idx="1"/>
          </p:nvPr>
        </p:nvSpPr>
        <p:spPr>
          <a:xfrm>
            <a:off x="1666050" y="1854013"/>
            <a:ext cx="58119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2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45" name="Google Shape;1245;p1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rgbClr val="FFECC6"/>
        </a:solidFill>
        <a:effectLst/>
      </p:bgPr>
    </p:bg>
    <p:spTree>
      <p:nvGrpSpPr>
        <p:cNvPr id="1" name="Shape 1458"/>
        <p:cNvGrpSpPr/>
        <p:nvPr/>
      </p:nvGrpSpPr>
      <p:grpSpPr>
        <a:xfrm>
          <a:off x="0" y="0"/>
          <a:ext cx="0" cy="0"/>
          <a:chOff x="0" y="0"/>
          <a:chExt cx="0" cy="0"/>
        </a:xfrm>
      </p:grpSpPr>
      <p:grpSp>
        <p:nvGrpSpPr>
          <p:cNvPr id="1459" name="Google Shape;1459;p15"/>
          <p:cNvGrpSpPr/>
          <p:nvPr/>
        </p:nvGrpSpPr>
        <p:grpSpPr>
          <a:xfrm>
            <a:off x="162150" y="-169612"/>
            <a:ext cx="8819708" cy="5143516"/>
            <a:chOff x="162150" y="-169612"/>
            <a:chExt cx="8819708" cy="5143516"/>
          </a:xfrm>
        </p:grpSpPr>
        <p:sp>
          <p:nvSpPr>
            <p:cNvPr id="1460" name="Google Shape;1460;p15"/>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5"/>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5"/>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5"/>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64" name="Google Shape;1464;p15"/>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465" name="Google Shape;1465;p1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5"/>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5"/>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5"/>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5"/>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5"/>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5"/>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5"/>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5"/>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5"/>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5"/>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5"/>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5"/>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5"/>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5"/>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5"/>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5"/>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5"/>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5"/>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5"/>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5"/>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5"/>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5"/>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5"/>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5"/>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5"/>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5"/>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5"/>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5"/>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5"/>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5"/>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5"/>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5"/>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5"/>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5"/>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5"/>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5"/>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15"/>
          <p:cNvSpPr txBox="1">
            <a:spLocks noGrp="1"/>
          </p:cNvSpPr>
          <p:nvPr>
            <p:ph type="title" hasCustomPrompt="1"/>
          </p:nvPr>
        </p:nvSpPr>
        <p:spPr>
          <a:xfrm flipH="1">
            <a:off x="3556350" y="952900"/>
            <a:ext cx="2031300" cy="121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514" name="Google Shape;1514;p15"/>
          <p:cNvSpPr txBox="1">
            <a:spLocks noGrp="1"/>
          </p:cNvSpPr>
          <p:nvPr>
            <p:ph type="title" idx="2"/>
          </p:nvPr>
        </p:nvSpPr>
        <p:spPr>
          <a:xfrm>
            <a:off x="2819850" y="2302750"/>
            <a:ext cx="3504300" cy="84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15" name="Google Shape;1515;p15"/>
          <p:cNvSpPr txBox="1">
            <a:spLocks noGrp="1"/>
          </p:cNvSpPr>
          <p:nvPr>
            <p:ph type="subTitle" idx="1"/>
          </p:nvPr>
        </p:nvSpPr>
        <p:spPr>
          <a:xfrm>
            <a:off x="3010950" y="3246700"/>
            <a:ext cx="3122100" cy="65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13">
    <p:spTree>
      <p:nvGrpSpPr>
        <p:cNvPr id="1" name="Shape 1516"/>
        <p:cNvGrpSpPr/>
        <p:nvPr/>
      </p:nvGrpSpPr>
      <p:grpSpPr>
        <a:xfrm>
          <a:off x="0" y="0"/>
          <a:ext cx="0" cy="0"/>
          <a:chOff x="0" y="0"/>
          <a:chExt cx="0" cy="0"/>
        </a:xfrm>
      </p:grpSpPr>
      <p:grpSp>
        <p:nvGrpSpPr>
          <p:cNvPr id="1517" name="Google Shape;1517;p16"/>
          <p:cNvGrpSpPr/>
          <p:nvPr/>
        </p:nvGrpSpPr>
        <p:grpSpPr>
          <a:xfrm>
            <a:off x="162150" y="-169612"/>
            <a:ext cx="8819708" cy="5143516"/>
            <a:chOff x="162150" y="-169612"/>
            <a:chExt cx="8819708" cy="5143516"/>
          </a:xfrm>
        </p:grpSpPr>
        <p:sp>
          <p:nvSpPr>
            <p:cNvPr id="1518" name="Google Shape;1518;p16"/>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22" name="Google Shape;1522;p16"/>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523" name="Google Shape;1523;p16"/>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6"/>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6"/>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6"/>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6"/>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6"/>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6"/>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6"/>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6"/>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6"/>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6"/>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6"/>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6"/>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6"/>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6"/>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6"/>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6"/>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6"/>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6"/>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6"/>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6"/>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6"/>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6"/>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6"/>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6"/>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6"/>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6"/>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6"/>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6"/>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6"/>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6"/>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6"/>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6"/>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6"/>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6"/>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6"/>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6"/>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6"/>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1" name="Google Shape;1571;p16"/>
          <p:cNvSpPr txBox="1">
            <a:spLocks noGrp="1"/>
          </p:cNvSpPr>
          <p:nvPr>
            <p:ph type="title" hasCustomPrompt="1"/>
          </p:nvPr>
        </p:nvSpPr>
        <p:spPr>
          <a:xfrm flipH="1">
            <a:off x="5186850" y="1012850"/>
            <a:ext cx="2031300" cy="121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572" name="Google Shape;1572;p16"/>
          <p:cNvSpPr txBox="1">
            <a:spLocks noGrp="1"/>
          </p:cNvSpPr>
          <p:nvPr>
            <p:ph type="title" idx="2"/>
          </p:nvPr>
        </p:nvSpPr>
        <p:spPr>
          <a:xfrm>
            <a:off x="4220700" y="2339975"/>
            <a:ext cx="3963600" cy="84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73" name="Google Shape;1573;p16"/>
          <p:cNvSpPr txBox="1">
            <a:spLocks noGrp="1"/>
          </p:cNvSpPr>
          <p:nvPr>
            <p:ph type="subTitle" idx="1"/>
          </p:nvPr>
        </p:nvSpPr>
        <p:spPr>
          <a:xfrm>
            <a:off x="4739804" y="3361300"/>
            <a:ext cx="2925300" cy="86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CUSTOM_3">
    <p:bg>
      <p:bgPr>
        <a:solidFill>
          <a:srgbClr val="FFECC6"/>
        </a:solidFill>
        <a:effectLst/>
      </p:bgPr>
    </p:bg>
    <p:spTree>
      <p:nvGrpSpPr>
        <p:cNvPr id="1" name="Shape 1574"/>
        <p:cNvGrpSpPr/>
        <p:nvPr/>
      </p:nvGrpSpPr>
      <p:grpSpPr>
        <a:xfrm>
          <a:off x="0" y="0"/>
          <a:ext cx="0" cy="0"/>
          <a:chOff x="0" y="0"/>
          <a:chExt cx="0" cy="0"/>
        </a:xfrm>
      </p:grpSpPr>
      <p:grpSp>
        <p:nvGrpSpPr>
          <p:cNvPr id="1575" name="Google Shape;1575;p17"/>
          <p:cNvGrpSpPr/>
          <p:nvPr/>
        </p:nvGrpSpPr>
        <p:grpSpPr>
          <a:xfrm>
            <a:off x="162150" y="-169612"/>
            <a:ext cx="8819708" cy="5143516"/>
            <a:chOff x="162150" y="-169612"/>
            <a:chExt cx="8819708" cy="5143516"/>
          </a:xfrm>
        </p:grpSpPr>
        <p:sp>
          <p:nvSpPr>
            <p:cNvPr id="1576" name="Google Shape;1576;p1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80" name="Google Shape;1580;p17"/>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581" name="Google Shape;1581;p1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9" name="Google Shape;1629;p1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30" name="Google Shape;1630;p17"/>
          <p:cNvSpPr/>
          <p:nvPr/>
        </p:nvSpPr>
        <p:spPr>
          <a:xfrm rot="3684608">
            <a:off x="8003720" y="5060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7"/>
          <p:cNvSpPr/>
          <p:nvPr/>
        </p:nvSpPr>
        <p:spPr>
          <a:xfrm rot="3684608">
            <a:off x="8005892" y="5016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7"/>
          <p:cNvSpPr/>
          <p:nvPr/>
        </p:nvSpPr>
        <p:spPr>
          <a:xfrm rot="3684608">
            <a:off x="8022441" y="5394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7"/>
          <p:cNvSpPr/>
          <p:nvPr/>
        </p:nvSpPr>
        <p:spPr>
          <a:xfrm rot="3684608">
            <a:off x="8075068" y="6274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7"/>
          <p:cNvSpPr/>
          <p:nvPr/>
        </p:nvSpPr>
        <p:spPr>
          <a:xfrm rot="3684608">
            <a:off x="8068749" y="6266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7"/>
          <p:cNvSpPr/>
          <p:nvPr/>
        </p:nvSpPr>
        <p:spPr>
          <a:xfrm rot="3684608">
            <a:off x="8088319" y="6680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7"/>
          <p:cNvSpPr/>
          <p:nvPr/>
        </p:nvSpPr>
        <p:spPr>
          <a:xfrm rot="3684608">
            <a:off x="8117965" y="4436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7"/>
          <p:cNvSpPr/>
          <p:nvPr/>
        </p:nvSpPr>
        <p:spPr>
          <a:xfrm rot="3684608">
            <a:off x="8143754" y="5005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7"/>
          <p:cNvSpPr/>
          <p:nvPr/>
        </p:nvSpPr>
        <p:spPr>
          <a:xfrm rot="3684608">
            <a:off x="8305793" y="9269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7"/>
          <p:cNvSpPr/>
          <p:nvPr/>
        </p:nvSpPr>
        <p:spPr>
          <a:xfrm rot="3684608">
            <a:off x="8292421" y="9384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7"/>
          <p:cNvSpPr/>
          <p:nvPr/>
        </p:nvSpPr>
        <p:spPr>
          <a:xfrm rot="3684608">
            <a:off x="8308463" y="9968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7"/>
          <p:cNvSpPr/>
          <p:nvPr/>
        </p:nvSpPr>
        <p:spPr>
          <a:xfrm rot="3684608">
            <a:off x="8321810" y="9374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7"/>
          <p:cNvSpPr/>
          <p:nvPr/>
        </p:nvSpPr>
        <p:spPr>
          <a:xfrm rot="3684608">
            <a:off x="8094397" y="8914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7"/>
          <p:cNvSpPr/>
          <p:nvPr/>
        </p:nvSpPr>
        <p:spPr>
          <a:xfrm rot="3684608">
            <a:off x="8166739" y="10430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7"/>
          <p:cNvSpPr/>
          <p:nvPr/>
        </p:nvSpPr>
        <p:spPr>
          <a:xfrm rot="3684608">
            <a:off x="8096528" y="10363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7"/>
          <p:cNvSpPr/>
          <p:nvPr/>
        </p:nvSpPr>
        <p:spPr>
          <a:xfrm rot="3684608">
            <a:off x="8151485" y="7922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7"/>
          <p:cNvSpPr/>
          <p:nvPr/>
        </p:nvSpPr>
        <p:spPr>
          <a:xfrm rot="3684608">
            <a:off x="8223847" y="9430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7"/>
          <p:cNvSpPr/>
          <p:nvPr/>
        </p:nvSpPr>
        <p:spPr>
          <a:xfrm rot="3684608">
            <a:off x="8212276" y="6975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7"/>
          <p:cNvSpPr/>
          <p:nvPr/>
        </p:nvSpPr>
        <p:spPr>
          <a:xfrm rot="3684608">
            <a:off x="8282916" y="8278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7"/>
          <p:cNvSpPr/>
          <p:nvPr/>
        </p:nvSpPr>
        <p:spPr>
          <a:xfrm rot="3684608">
            <a:off x="8263557" y="6025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7"/>
          <p:cNvSpPr/>
          <p:nvPr/>
        </p:nvSpPr>
        <p:spPr>
          <a:xfrm rot="3684608">
            <a:off x="8333130" y="7073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7"/>
          <p:cNvSpPr/>
          <p:nvPr/>
        </p:nvSpPr>
        <p:spPr>
          <a:xfrm rot="3684608">
            <a:off x="8195198" y="7602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7"/>
          <p:cNvSpPr/>
          <p:nvPr/>
        </p:nvSpPr>
        <p:spPr>
          <a:xfrm rot="3684608">
            <a:off x="8042479" y="8306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7"/>
          <p:cNvSpPr/>
          <p:nvPr/>
        </p:nvSpPr>
        <p:spPr>
          <a:xfrm rot="3684608">
            <a:off x="8223670" y="7533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7"/>
          <p:cNvSpPr/>
          <p:nvPr/>
        </p:nvSpPr>
        <p:spPr>
          <a:xfrm rot="3684608">
            <a:off x="8111764" y="10166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7"/>
          <p:cNvSpPr/>
          <p:nvPr/>
        </p:nvSpPr>
        <p:spPr>
          <a:xfrm rot="3684608">
            <a:off x="8128699" y="8931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7"/>
          <p:cNvSpPr/>
          <p:nvPr/>
        </p:nvSpPr>
        <p:spPr>
          <a:xfrm rot="3684608">
            <a:off x="8172675" y="10312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7"/>
          <p:cNvSpPr/>
          <p:nvPr/>
        </p:nvSpPr>
        <p:spPr>
          <a:xfrm rot="3684608">
            <a:off x="8182721" y="7937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7"/>
          <p:cNvSpPr/>
          <p:nvPr/>
        </p:nvSpPr>
        <p:spPr>
          <a:xfrm rot="3684608">
            <a:off x="8229831" y="9314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7"/>
          <p:cNvSpPr/>
          <p:nvPr/>
        </p:nvSpPr>
        <p:spPr>
          <a:xfrm rot="3684608">
            <a:off x="8240187" y="6923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7"/>
          <p:cNvSpPr/>
          <p:nvPr/>
        </p:nvSpPr>
        <p:spPr>
          <a:xfrm rot="3684608">
            <a:off x="8286900" y="8189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7"/>
          <p:cNvSpPr/>
          <p:nvPr/>
        </p:nvSpPr>
        <p:spPr>
          <a:xfrm rot="3684608">
            <a:off x="8284084" y="5908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7"/>
          <p:cNvSpPr/>
          <p:nvPr/>
        </p:nvSpPr>
        <p:spPr>
          <a:xfrm rot="3684608">
            <a:off x="8334797" y="7006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7"/>
          <p:cNvSpPr/>
          <p:nvPr/>
        </p:nvSpPr>
        <p:spPr>
          <a:xfrm rot="3684608">
            <a:off x="8118149" y="6090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7"/>
          <p:cNvSpPr/>
          <p:nvPr/>
        </p:nvSpPr>
        <p:spPr>
          <a:xfrm>
            <a:off x="7106219" y="5431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7"/>
          <p:cNvSpPr/>
          <p:nvPr/>
        </p:nvSpPr>
        <p:spPr>
          <a:xfrm>
            <a:off x="7118991" y="5262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7"/>
          <p:cNvSpPr/>
          <p:nvPr/>
        </p:nvSpPr>
        <p:spPr>
          <a:xfrm>
            <a:off x="7117955" y="5687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7"/>
          <p:cNvSpPr/>
          <p:nvPr/>
        </p:nvSpPr>
        <p:spPr>
          <a:xfrm>
            <a:off x="7104424" y="5432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7"/>
          <p:cNvSpPr/>
          <p:nvPr/>
        </p:nvSpPr>
        <p:spPr>
          <a:xfrm>
            <a:off x="7398300" y="4640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7"/>
          <p:cNvSpPr/>
          <p:nvPr/>
        </p:nvSpPr>
        <p:spPr>
          <a:xfrm>
            <a:off x="7401338" y="4898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7"/>
          <p:cNvSpPr/>
          <p:nvPr/>
        </p:nvSpPr>
        <p:spPr>
          <a:xfrm>
            <a:off x="7395815" y="4631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7"/>
          <p:cNvSpPr/>
          <p:nvPr/>
        </p:nvSpPr>
        <p:spPr>
          <a:xfrm>
            <a:off x="7418665" y="5162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7"/>
          <p:cNvSpPr/>
          <p:nvPr/>
        </p:nvSpPr>
        <p:spPr>
          <a:xfrm>
            <a:off x="7470440" y="5543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7"/>
          <p:cNvSpPr/>
          <p:nvPr/>
        </p:nvSpPr>
        <p:spPr>
          <a:xfrm>
            <a:off x="7737738" y="8489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7"/>
          <p:cNvSpPr/>
          <p:nvPr/>
        </p:nvSpPr>
        <p:spPr>
          <a:xfrm>
            <a:off x="7591732" y="8424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7"/>
          <p:cNvSpPr/>
          <p:nvPr/>
        </p:nvSpPr>
        <p:spPr>
          <a:xfrm>
            <a:off x="7402580" y="6701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7"/>
          <p:cNvSpPr/>
          <p:nvPr/>
        </p:nvSpPr>
        <p:spPr>
          <a:xfrm>
            <a:off x="7490667" y="7884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7"/>
          <p:cNvSpPr/>
          <p:nvPr/>
        </p:nvSpPr>
        <p:spPr>
          <a:xfrm>
            <a:off x="7508547" y="8097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7"/>
          <p:cNvSpPr/>
          <p:nvPr/>
        </p:nvSpPr>
        <p:spPr>
          <a:xfrm>
            <a:off x="7427225" y="6839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7"/>
          <p:cNvSpPr/>
          <p:nvPr/>
        </p:nvSpPr>
        <p:spPr>
          <a:xfrm>
            <a:off x="7615135" y="8627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7"/>
          <p:cNvSpPr/>
          <p:nvPr/>
        </p:nvSpPr>
        <p:spPr>
          <a:xfrm>
            <a:off x="7783991" y="8733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7"/>
          <p:cNvSpPr/>
          <p:nvPr/>
        </p:nvSpPr>
        <p:spPr>
          <a:xfrm>
            <a:off x="7742709" y="8477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7"/>
          <p:cNvSpPr/>
          <p:nvPr/>
        </p:nvSpPr>
        <p:spPr>
          <a:xfrm>
            <a:off x="7596082" y="8417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7"/>
          <p:cNvSpPr/>
          <p:nvPr/>
        </p:nvSpPr>
        <p:spPr>
          <a:xfrm>
            <a:off x="7402580" y="6682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7"/>
          <p:cNvSpPr/>
          <p:nvPr/>
        </p:nvSpPr>
        <p:spPr>
          <a:xfrm>
            <a:off x="7493774" y="7871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7"/>
          <p:cNvSpPr/>
          <p:nvPr/>
        </p:nvSpPr>
        <p:spPr>
          <a:xfrm>
            <a:off x="7803044" y="9351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7"/>
          <p:cNvSpPr/>
          <p:nvPr/>
        </p:nvSpPr>
        <p:spPr>
          <a:xfrm>
            <a:off x="7610233" y="9279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7"/>
          <p:cNvSpPr/>
          <p:nvPr/>
        </p:nvSpPr>
        <p:spPr>
          <a:xfrm>
            <a:off x="7391535" y="7135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7"/>
          <p:cNvSpPr/>
          <p:nvPr/>
        </p:nvSpPr>
        <p:spPr>
          <a:xfrm>
            <a:off x="7497502" y="8612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7"/>
          <p:cNvSpPr/>
          <p:nvPr/>
        </p:nvSpPr>
        <p:spPr>
          <a:xfrm rot="-10221533">
            <a:off x="614637" y="787049"/>
            <a:ext cx="273633" cy="443536"/>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7"/>
          <p:cNvSpPr/>
          <p:nvPr/>
        </p:nvSpPr>
        <p:spPr>
          <a:xfrm rot="-10221533">
            <a:off x="639272" y="641939"/>
            <a:ext cx="257665" cy="590423"/>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7"/>
          <p:cNvSpPr/>
          <p:nvPr/>
        </p:nvSpPr>
        <p:spPr>
          <a:xfrm rot="-10221533">
            <a:off x="658357" y="908388"/>
            <a:ext cx="218787" cy="325809"/>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7"/>
          <p:cNvSpPr/>
          <p:nvPr/>
        </p:nvSpPr>
        <p:spPr>
          <a:xfrm rot="-10221533">
            <a:off x="623109" y="787688"/>
            <a:ext cx="263913" cy="447107"/>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7"/>
          <p:cNvSpPr/>
          <p:nvPr/>
        </p:nvSpPr>
        <p:spPr>
          <a:xfrm rot="-10221533">
            <a:off x="767565" y="608298"/>
            <a:ext cx="510768" cy="342372"/>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7"/>
          <p:cNvSpPr/>
          <p:nvPr/>
        </p:nvSpPr>
        <p:spPr>
          <a:xfrm rot="-10221533">
            <a:off x="628830" y="604582"/>
            <a:ext cx="647932" cy="32590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7"/>
          <p:cNvSpPr/>
          <p:nvPr/>
        </p:nvSpPr>
        <p:spPr>
          <a:xfrm rot="-10221533">
            <a:off x="970319" y="671119"/>
            <a:ext cx="302791" cy="295757"/>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7"/>
          <p:cNvSpPr/>
          <p:nvPr/>
        </p:nvSpPr>
        <p:spPr>
          <a:xfrm rot="-10221533">
            <a:off x="767592" y="606495"/>
            <a:ext cx="508190" cy="345447"/>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7"/>
          <p:cNvSpPr/>
          <p:nvPr/>
        </p:nvSpPr>
        <p:spPr>
          <a:xfrm rot="6479528" flipH="1">
            <a:off x="639706" y="4086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7"/>
          <p:cNvSpPr/>
          <p:nvPr/>
        </p:nvSpPr>
        <p:spPr>
          <a:xfrm rot="6479528" flipH="1">
            <a:off x="574754" y="3992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7"/>
          <p:cNvSpPr/>
          <p:nvPr/>
        </p:nvSpPr>
        <p:spPr>
          <a:xfrm rot="6479528" flipH="1">
            <a:off x="739248" y="4212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7"/>
          <p:cNvSpPr/>
          <p:nvPr/>
        </p:nvSpPr>
        <p:spPr>
          <a:xfrm rot="6479528" flipH="1">
            <a:off x="642280" y="4082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3_1">
    <p:bg>
      <p:bgPr>
        <a:solidFill>
          <a:srgbClr val="FFECC6"/>
        </a:solidFill>
        <a:effectLst/>
      </p:bgPr>
    </p:bg>
    <p:spTree>
      <p:nvGrpSpPr>
        <p:cNvPr id="1" name="Shape 1701"/>
        <p:cNvGrpSpPr/>
        <p:nvPr/>
      </p:nvGrpSpPr>
      <p:grpSpPr>
        <a:xfrm>
          <a:off x="0" y="0"/>
          <a:ext cx="0" cy="0"/>
          <a:chOff x="0" y="0"/>
          <a:chExt cx="0" cy="0"/>
        </a:xfrm>
      </p:grpSpPr>
      <p:grpSp>
        <p:nvGrpSpPr>
          <p:cNvPr id="1702" name="Google Shape;1702;p18"/>
          <p:cNvGrpSpPr/>
          <p:nvPr/>
        </p:nvGrpSpPr>
        <p:grpSpPr>
          <a:xfrm>
            <a:off x="162150" y="-169612"/>
            <a:ext cx="8819708" cy="5143516"/>
            <a:chOff x="162150" y="-169612"/>
            <a:chExt cx="8819708" cy="5143516"/>
          </a:xfrm>
        </p:grpSpPr>
        <p:sp>
          <p:nvSpPr>
            <p:cNvPr id="1703" name="Google Shape;1703;p18"/>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07" name="Google Shape;1707;p18"/>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708" name="Google Shape;1708;p18"/>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8"/>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8"/>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8"/>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8"/>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8"/>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8"/>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8"/>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8"/>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8"/>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8"/>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8"/>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8"/>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8"/>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8"/>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8"/>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8"/>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8"/>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8"/>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8"/>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8"/>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8"/>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8"/>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6" name="Google Shape;1756;p1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7" name="Google Shape;1757;p18"/>
          <p:cNvSpPr/>
          <p:nvPr/>
        </p:nvSpPr>
        <p:spPr>
          <a:xfrm rot="-7115431">
            <a:off x="1016225" y="4459207"/>
            <a:ext cx="76880" cy="64413"/>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8"/>
          <p:cNvSpPr/>
          <p:nvPr/>
        </p:nvSpPr>
        <p:spPr>
          <a:xfrm rot="-7115431">
            <a:off x="1020740" y="4461244"/>
            <a:ext cx="70431" cy="66276"/>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8"/>
          <p:cNvSpPr/>
          <p:nvPr/>
        </p:nvSpPr>
        <p:spPr>
          <a:xfrm rot="-7115431">
            <a:off x="1046923" y="4469646"/>
            <a:ext cx="29519" cy="24217"/>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8"/>
          <p:cNvSpPr/>
          <p:nvPr/>
        </p:nvSpPr>
        <p:spPr>
          <a:xfrm rot="-7115431">
            <a:off x="961104" y="4347058"/>
            <a:ext cx="68497" cy="68497"/>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8"/>
          <p:cNvSpPr/>
          <p:nvPr/>
        </p:nvSpPr>
        <p:spPr>
          <a:xfrm rot="-7115431">
            <a:off x="955623" y="4345848"/>
            <a:ext cx="79602" cy="704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8"/>
          <p:cNvSpPr/>
          <p:nvPr/>
        </p:nvSpPr>
        <p:spPr>
          <a:xfrm rot="-7115431">
            <a:off x="990652" y="4356667"/>
            <a:ext cx="27155" cy="22713"/>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8"/>
          <p:cNvSpPr/>
          <p:nvPr/>
        </p:nvSpPr>
        <p:spPr>
          <a:xfrm rot="-7115431">
            <a:off x="789224" y="4352676"/>
            <a:ext cx="202194" cy="22641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8"/>
          <p:cNvSpPr/>
          <p:nvPr/>
        </p:nvSpPr>
        <p:spPr>
          <a:xfrm rot="-7115431">
            <a:off x="911505" y="4387719"/>
            <a:ext cx="56961" cy="140791"/>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8"/>
          <p:cNvSpPr/>
          <p:nvPr/>
        </p:nvSpPr>
        <p:spPr>
          <a:xfrm rot="-7115431">
            <a:off x="496159" y="3914359"/>
            <a:ext cx="328082" cy="234580"/>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8"/>
          <p:cNvSpPr/>
          <p:nvPr/>
        </p:nvSpPr>
        <p:spPr>
          <a:xfrm rot="-7115431">
            <a:off x="504049" y="3971068"/>
            <a:ext cx="332094" cy="167659"/>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8"/>
          <p:cNvSpPr/>
          <p:nvPr/>
        </p:nvSpPr>
        <p:spPr>
          <a:xfrm rot="-7115431">
            <a:off x="553897" y="3890988"/>
            <a:ext cx="267968" cy="195746"/>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8"/>
          <p:cNvSpPr/>
          <p:nvPr/>
        </p:nvSpPr>
        <p:spPr>
          <a:xfrm rot="-7115431">
            <a:off x="499815" y="3903143"/>
            <a:ext cx="310170" cy="236514"/>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8"/>
          <p:cNvSpPr/>
          <p:nvPr/>
        </p:nvSpPr>
        <p:spPr>
          <a:xfrm rot="-7115431">
            <a:off x="891381" y="3981484"/>
            <a:ext cx="121016" cy="199042"/>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8"/>
          <p:cNvSpPr/>
          <p:nvPr/>
        </p:nvSpPr>
        <p:spPr>
          <a:xfrm rot="-7115431">
            <a:off x="734994" y="3956990"/>
            <a:ext cx="213013" cy="88630"/>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8"/>
          <p:cNvSpPr/>
          <p:nvPr/>
        </p:nvSpPr>
        <p:spPr>
          <a:xfrm rot="-7115431">
            <a:off x="873005" y="3863481"/>
            <a:ext cx="137495" cy="188079"/>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8"/>
          <p:cNvSpPr/>
          <p:nvPr/>
        </p:nvSpPr>
        <p:spPr>
          <a:xfrm rot="-7115431">
            <a:off x="840354" y="4069821"/>
            <a:ext cx="121231" cy="199042"/>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8"/>
          <p:cNvSpPr/>
          <p:nvPr/>
        </p:nvSpPr>
        <p:spPr>
          <a:xfrm rot="-7115431">
            <a:off x="683951" y="4045530"/>
            <a:ext cx="213228" cy="8906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8"/>
          <p:cNvSpPr/>
          <p:nvPr/>
        </p:nvSpPr>
        <p:spPr>
          <a:xfrm rot="-7115431">
            <a:off x="787823" y="4152518"/>
            <a:ext cx="119654" cy="20061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8"/>
          <p:cNvSpPr/>
          <p:nvPr/>
        </p:nvSpPr>
        <p:spPr>
          <a:xfrm rot="-7115431">
            <a:off x="632881" y="4162909"/>
            <a:ext cx="211724" cy="7422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8"/>
          <p:cNvSpPr/>
          <p:nvPr/>
        </p:nvSpPr>
        <p:spPr>
          <a:xfrm rot="-7115431">
            <a:off x="745405" y="4238894"/>
            <a:ext cx="116430" cy="19882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8"/>
          <p:cNvSpPr/>
          <p:nvPr/>
        </p:nvSpPr>
        <p:spPr>
          <a:xfrm rot="-7115431">
            <a:off x="591484" y="4279596"/>
            <a:ext cx="208428" cy="6484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8"/>
          <p:cNvSpPr/>
          <p:nvPr/>
        </p:nvSpPr>
        <p:spPr>
          <a:xfrm rot="-7115431">
            <a:off x="851674" y="4172511"/>
            <a:ext cx="71004" cy="124813"/>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8"/>
          <p:cNvSpPr/>
          <p:nvPr/>
        </p:nvSpPr>
        <p:spPr>
          <a:xfrm rot="-7115431">
            <a:off x="767564" y="3887992"/>
            <a:ext cx="291039" cy="346639"/>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8"/>
          <p:cNvSpPr/>
          <p:nvPr/>
        </p:nvSpPr>
        <p:spPr>
          <a:xfrm rot="-7115431">
            <a:off x="866601" y="4283528"/>
            <a:ext cx="30738" cy="19918"/>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8"/>
          <p:cNvSpPr/>
          <p:nvPr/>
        </p:nvSpPr>
        <p:spPr>
          <a:xfrm rot="-7115431">
            <a:off x="902291" y="3879001"/>
            <a:ext cx="94649" cy="190085"/>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8"/>
          <p:cNvSpPr/>
          <p:nvPr/>
        </p:nvSpPr>
        <p:spPr>
          <a:xfrm rot="-7115431">
            <a:off x="918528" y="3978854"/>
            <a:ext cx="63338" cy="200188"/>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8"/>
          <p:cNvSpPr/>
          <p:nvPr/>
        </p:nvSpPr>
        <p:spPr>
          <a:xfrm rot="-7115431">
            <a:off x="751421" y="3965169"/>
            <a:ext cx="191304" cy="90923"/>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8"/>
          <p:cNvSpPr/>
          <p:nvPr/>
        </p:nvSpPr>
        <p:spPr>
          <a:xfrm rot="-7115431">
            <a:off x="867866" y="4066566"/>
            <a:ext cx="65917" cy="20097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8"/>
          <p:cNvSpPr/>
          <p:nvPr/>
        </p:nvSpPr>
        <p:spPr>
          <a:xfrm rot="-7115431">
            <a:off x="700621" y="4054068"/>
            <a:ext cx="191232" cy="9085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8"/>
          <p:cNvSpPr/>
          <p:nvPr/>
        </p:nvSpPr>
        <p:spPr>
          <a:xfrm rot="-7115431">
            <a:off x="818582" y="4155620"/>
            <a:ext cx="64054" cy="202123"/>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8"/>
          <p:cNvSpPr/>
          <p:nvPr/>
        </p:nvSpPr>
        <p:spPr>
          <a:xfrm rot="-7115431">
            <a:off x="644023" y="4167591"/>
            <a:ext cx="197035" cy="7745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8"/>
          <p:cNvSpPr/>
          <p:nvPr/>
        </p:nvSpPr>
        <p:spPr>
          <a:xfrm rot="-7115431">
            <a:off x="776358" y="4247098"/>
            <a:ext cx="67207" cy="201048"/>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8"/>
          <p:cNvSpPr/>
          <p:nvPr/>
        </p:nvSpPr>
        <p:spPr>
          <a:xfrm rot="-7115431">
            <a:off x="596950" y="4283847"/>
            <a:ext cx="201478" cy="66491"/>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8"/>
          <p:cNvSpPr/>
          <p:nvPr/>
        </p:nvSpPr>
        <p:spPr>
          <a:xfrm rot="-7115431">
            <a:off x="639885" y="4009322"/>
            <a:ext cx="351368" cy="4225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8"/>
          <p:cNvSpPr/>
          <p:nvPr/>
        </p:nvSpPr>
        <p:spPr>
          <a:xfrm rot="10800000">
            <a:off x="1686210" y="4268704"/>
            <a:ext cx="205718" cy="221878"/>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8"/>
          <p:cNvSpPr/>
          <p:nvPr/>
        </p:nvSpPr>
        <p:spPr>
          <a:xfrm rot="10800000">
            <a:off x="1690634" y="4285970"/>
            <a:ext cx="189926" cy="219604"/>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8"/>
          <p:cNvSpPr/>
          <p:nvPr/>
        </p:nvSpPr>
        <p:spPr>
          <a:xfrm rot="10800000">
            <a:off x="1701018" y="4270301"/>
            <a:ext cx="180464" cy="197484"/>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8"/>
          <p:cNvSpPr/>
          <p:nvPr/>
        </p:nvSpPr>
        <p:spPr>
          <a:xfrm rot="10800000">
            <a:off x="1702677" y="4267045"/>
            <a:ext cx="190848" cy="223414"/>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8"/>
          <p:cNvSpPr/>
          <p:nvPr/>
        </p:nvSpPr>
        <p:spPr>
          <a:xfrm rot="10800000">
            <a:off x="1366518" y="4374758"/>
            <a:ext cx="265442" cy="186240"/>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8"/>
          <p:cNvSpPr/>
          <p:nvPr/>
        </p:nvSpPr>
        <p:spPr>
          <a:xfrm rot="10800000">
            <a:off x="1393922" y="4365726"/>
            <a:ext cx="235334" cy="172292"/>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8"/>
          <p:cNvSpPr/>
          <p:nvPr/>
        </p:nvSpPr>
        <p:spPr>
          <a:xfrm rot="10800000">
            <a:off x="1369221" y="4374451"/>
            <a:ext cx="264951" cy="187284"/>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8"/>
          <p:cNvSpPr/>
          <p:nvPr/>
        </p:nvSpPr>
        <p:spPr>
          <a:xfrm rot="10800000">
            <a:off x="1316318" y="4412239"/>
            <a:ext cx="297517" cy="10224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8"/>
          <p:cNvSpPr/>
          <p:nvPr/>
        </p:nvSpPr>
        <p:spPr>
          <a:xfrm rot="10800000">
            <a:off x="1255611" y="4182680"/>
            <a:ext cx="312141" cy="297947"/>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8"/>
          <p:cNvSpPr/>
          <p:nvPr/>
        </p:nvSpPr>
        <p:spPr>
          <a:xfrm rot="10800000">
            <a:off x="1235463" y="4125780"/>
            <a:ext cx="94380" cy="92598"/>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8"/>
          <p:cNvSpPr/>
          <p:nvPr/>
        </p:nvSpPr>
        <p:spPr>
          <a:xfrm rot="10800000">
            <a:off x="1366522" y="4130450"/>
            <a:ext cx="93274" cy="93704"/>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8"/>
          <p:cNvSpPr/>
          <p:nvPr/>
        </p:nvSpPr>
        <p:spPr>
          <a:xfrm rot="10800000">
            <a:off x="1528794" y="4296476"/>
            <a:ext cx="99357" cy="81046"/>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8"/>
          <p:cNvSpPr/>
          <p:nvPr/>
        </p:nvSpPr>
        <p:spPr>
          <a:xfrm rot="10800000">
            <a:off x="1454263" y="4182187"/>
            <a:ext cx="95486" cy="90078"/>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8"/>
          <p:cNvSpPr/>
          <p:nvPr/>
        </p:nvSpPr>
        <p:spPr>
          <a:xfrm rot="10800000">
            <a:off x="1497582" y="4214138"/>
            <a:ext cx="36253" cy="39140"/>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8"/>
          <p:cNvSpPr/>
          <p:nvPr/>
        </p:nvSpPr>
        <p:spPr>
          <a:xfrm rot="10800000">
            <a:off x="1562835" y="4326276"/>
            <a:ext cx="43380" cy="38956"/>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8"/>
          <p:cNvSpPr/>
          <p:nvPr/>
        </p:nvSpPr>
        <p:spPr>
          <a:xfrm rot="10800000">
            <a:off x="1400502" y="4160988"/>
            <a:ext cx="38465" cy="45101"/>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8"/>
          <p:cNvSpPr/>
          <p:nvPr/>
        </p:nvSpPr>
        <p:spPr>
          <a:xfrm rot="10800000">
            <a:off x="1252423" y="4155826"/>
            <a:ext cx="36253" cy="40861"/>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8"/>
          <p:cNvSpPr/>
          <p:nvPr/>
        </p:nvSpPr>
        <p:spPr>
          <a:xfrm rot="10800000">
            <a:off x="1238167" y="4125534"/>
            <a:ext cx="87252" cy="93949"/>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8"/>
          <p:cNvSpPr/>
          <p:nvPr/>
        </p:nvSpPr>
        <p:spPr>
          <a:xfrm rot="10800000">
            <a:off x="1369226" y="4129712"/>
            <a:ext cx="86699" cy="95055"/>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8"/>
          <p:cNvSpPr/>
          <p:nvPr/>
        </p:nvSpPr>
        <p:spPr>
          <a:xfrm rot="10800000">
            <a:off x="1528794" y="4296414"/>
            <a:ext cx="99357" cy="82828"/>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8"/>
          <p:cNvSpPr/>
          <p:nvPr/>
        </p:nvSpPr>
        <p:spPr>
          <a:xfrm rot="10800000">
            <a:off x="1458626" y="4181388"/>
            <a:ext cx="88358" cy="91983"/>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8"/>
          <p:cNvSpPr/>
          <p:nvPr/>
        </p:nvSpPr>
        <p:spPr>
          <a:xfrm rot="10800000">
            <a:off x="1252423" y="4120065"/>
            <a:ext cx="19294" cy="21567"/>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8"/>
          <p:cNvSpPr/>
          <p:nvPr/>
        </p:nvSpPr>
        <p:spPr>
          <a:xfrm rot="10800000">
            <a:off x="1422437" y="4125533"/>
            <a:ext cx="20891" cy="22550"/>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8"/>
          <p:cNvSpPr/>
          <p:nvPr/>
        </p:nvSpPr>
        <p:spPr>
          <a:xfrm rot="10800000">
            <a:off x="1609410" y="4322036"/>
            <a:ext cx="28572" cy="16897"/>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8"/>
          <p:cNvSpPr/>
          <p:nvPr/>
        </p:nvSpPr>
        <p:spPr>
          <a:xfrm rot="10800000">
            <a:off x="1513988" y="4177086"/>
            <a:ext cx="29678" cy="30354"/>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8"/>
          <p:cNvSpPr/>
          <p:nvPr/>
        </p:nvSpPr>
        <p:spPr>
          <a:xfrm rot="-10329356">
            <a:off x="634503" y="675602"/>
            <a:ext cx="208879" cy="338558"/>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8"/>
          <p:cNvSpPr/>
          <p:nvPr/>
        </p:nvSpPr>
        <p:spPr>
          <a:xfrm rot="-10329356">
            <a:off x="651588" y="564465"/>
            <a:ext cx="196690" cy="45067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8"/>
          <p:cNvSpPr/>
          <p:nvPr/>
        </p:nvSpPr>
        <p:spPr>
          <a:xfrm rot="-10329356">
            <a:off x="669365" y="767808"/>
            <a:ext cx="167013" cy="248695"/>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8"/>
          <p:cNvSpPr/>
          <p:nvPr/>
        </p:nvSpPr>
        <p:spPr>
          <a:xfrm rot="-10329356">
            <a:off x="641026" y="676002"/>
            <a:ext cx="201460" cy="341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8"/>
          <p:cNvSpPr/>
          <p:nvPr/>
        </p:nvSpPr>
        <p:spPr>
          <a:xfrm rot="-10329356">
            <a:off x="745664" y="532760"/>
            <a:ext cx="389898" cy="261338"/>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8"/>
          <p:cNvSpPr/>
          <p:nvPr/>
        </p:nvSpPr>
        <p:spPr>
          <a:xfrm rot="-10329356">
            <a:off x="639500" y="531607"/>
            <a:ext cx="494603" cy="24877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8"/>
          <p:cNvSpPr/>
          <p:nvPr/>
        </p:nvSpPr>
        <p:spPr>
          <a:xfrm rot="-10329356">
            <a:off x="901346" y="578334"/>
            <a:ext cx="231138" cy="225756"/>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8"/>
          <p:cNvSpPr/>
          <p:nvPr/>
        </p:nvSpPr>
        <p:spPr>
          <a:xfrm rot="-10329356">
            <a:off x="745678" y="531414"/>
            <a:ext cx="387930" cy="263685"/>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8"/>
          <p:cNvSpPr/>
          <p:nvPr/>
        </p:nvSpPr>
        <p:spPr>
          <a:xfrm>
            <a:off x="8214005" y="1022857"/>
            <a:ext cx="299117" cy="244108"/>
          </a:xfrm>
          <a:custGeom>
            <a:avLst/>
            <a:gdLst/>
            <a:ahLst/>
            <a:cxnLst/>
            <a:rect l="l" t="t" r="r" b="b"/>
            <a:pathLst>
              <a:path w="3883" h="3169" extrusionOk="0">
                <a:moveTo>
                  <a:pt x="527" y="1"/>
                </a:moveTo>
                <a:cubicBezTo>
                  <a:pt x="351" y="1"/>
                  <a:pt x="175" y="11"/>
                  <a:pt x="0" y="31"/>
                </a:cubicBezTo>
                <a:cubicBezTo>
                  <a:pt x="116" y="192"/>
                  <a:pt x="402" y="1531"/>
                  <a:pt x="562" y="1870"/>
                </a:cubicBezTo>
                <a:cubicBezTo>
                  <a:pt x="714" y="2209"/>
                  <a:pt x="1223" y="2709"/>
                  <a:pt x="1964" y="3021"/>
                </a:cubicBezTo>
                <a:cubicBezTo>
                  <a:pt x="2237" y="3133"/>
                  <a:pt x="2566" y="3169"/>
                  <a:pt x="2872" y="3169"/>
                </a:cubicBezTo>
                <a:cubicBezTo>
                  <a:pt x="3393" y="3169"/>
                  <a:pt x="3847" y="3066"/>
                  <a:pt x="3847" y="3066"/>
                </a:cubicBezTo>
                <a:cubicBezTo>
                  <a:pt x="3847" y="3066"/>
                  <a:pt x="3883" y="3021"/>
                  <a:pt x="3775" y="2557"/>
                </a:cubicBezTo>
                <a:cubicBezTo>
                  <a:pt x="3677" y="2093"/>
                  <a:pt x="3338" y="1111"/>
                  <a:pt x="2874" y="718"/>
                </a:cubicBezTo>
                <a:cubicBezTo>
                  <a:pt x="2401" y="335"/>
                  <a:pt x="2106" y="201"/>
                  <a:pt x="1366" y="76"/>
                </a:cubicBezTo>
                <a:cubicBezTo>
                  <a:pt x="1091" y="26"/>
                  <a:pt x="809"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8"/>
          <p:cNvSpPr/>
          <p:nvPr/>
        </p:nvSpPr>
        <p:spPr>
          <a:xfrm>
            <a:off x="8214005" y="1023165"/>
            <a:ext cx="376073" cy="326838"/>
          </a:xfrm>
          <a:custGeom>
            <a:avLst/>
            <a:gdLst/>
            <a:ahLst/>
            <a:cxnLst/>
            <a:rect l="l" t="t" r="r" b="b"/>
            <a:pathLst>
              <a:path w="4882" h="4243" extrusionOk="0">
                <a:moveTo>
                  <a:pt x="661" y="0"/>
                </a:moveTo>
                <a:cubicBezTo>
                  <a:pt x="687" y="99"/>
                  <a:pt x="705" y="197"/>
                  <a:pt x="723" y="295"/>
                </a:cubicBezTo>
                <a:cubicBezTo>
                  <a:pt x="741" y="384"/>
                  <a:pt x="759" y="465"/>
                  <a:pt x="795" y="554"/>
                </a:cubicBezTo>
                <a:cubicBezTo>
                  <a:pt x="661" y="447"/>
                  <a:pt x="536" y="357"/>
                  <a:pt x="402" y="259"/>
                </a:cubicBezTo>
                <a:cubicBezTo>
                  <a:pt x="268" y="170"/>
                  <a:pt x="152" y="99"/>
                  <a:pt x="27" y="27"/>
                </a:cubicBezTo>
                <a:lnTo>
                  <a:pt x="0" y="27"/>
                </a:lnTo>
                <a:cubicBezTo>
                  <a:pt x="0" y="36"/>
                  <a:pt x="9" y="45"/>
                  <a:pt x="18" y="54"/>
                </a:cubicBezTo>
                <a:cubicBezTo>
                  <a:pt x="286" y="224"/>
                  <a:pt x="545" y="411"/>
                  <a:pt x="795" y="616"/>
                </a:cubicBezTo>
                <a:cubicBezTo>
                  <a:pt x="598" y="625"/>
                  <a:pt x="393" y="625"/>
                  <a:pt x="197" y="634"/>
                </a:cubicBezTo>
                <a:lnTo>
                  <a:pt x="205" y="661"/>
                </a:lnTo>
                <a:cubicBezTo>
                  <a:pt x="348" y="661"/>
                  <a:pt x="491" y="657"/>
                  <a:pt x="634" y="657"/>
                </a:cubicBezTo>
                <a:cubicBezTo>
                  <a:pt x="705" y="657"/>
                  <a:pt x="777" y="658"/>
                  <a:pt x="848" y="661"/>
                </a:cubicBezTo>
                <a:cubicBezTo>
                  <a:pt x="1053" y="830"/>
                  <a:pt x="1259" y="1018"/>
                  <a:pt x="1464" y="1196"/>
                </a:cubicBezTo>
                <a:cubicBezTo>
                  <a:pt x="1189" y="1281"/>
                  <a:pt x="904" y="1321"/>
                  <a:pt x="616" y="1321"/>
                </a:cubicBezTo>
                <a:cubicBezTo>
                  <a:pt x="538" y="1321"/>
                  <a:pt x="461" y="1318"/>
                  <a:pt x="384" y="1312"/>
                </a:cubicBezTo>
                <a:lnTo>
                  <a:pt x="384" y="1330"/>
                </a:lnTo>
                <a:cubicBezTo>
                  <a:pt x="468" y="1341"/>
                  <a:pt x="551" y="1345"/>
                  <a:pt x="635" y="1345"/>
                </a:cubicBezTo>
                <a:cubicBezTo>
                  <a:pt x="694" y="1345"/>
                  <a:pt x="753" y="1343"/>
                  <a:pt x="812" y="1339"/>
                </a:cubicBezTo>
                <a:cubicBezTo>
                  <a:pt x="1053" y="1330"/>
                  <a:pt x="1294" y="1304"/>
                  <a:pt x="1526" y="1259"/>
                </a:cubicBezTo>
                <a:cubicBezTo>
                  <a:pt x="1625" y="1339"/>
                  <a:pt x="1723" y="1420"/>
                  <a:pt x="1830" y="1500"/>
                </a:cubicBezTo>
                <a:cubicBezTo>
                  <a:pt x="1928" y="1571"/>
                  <a:pt x="2053" y="1661"/>
                  <a:pt x="2160" y="1741"/>
                </a:cubicBezTo>
                <a:cubicBezTo>
                  <a:pt x="1840" y="1816"/>
                  <a:pt x="1513" y="1852"/>
                  <a:pt x="1186" y="1852"/>
                </a:cubicBezTo>
                <a:cubicBezTo>
                  <a:pt x="966" y="1852"/>
                  <a:pt x="745" y="1836"/>
                  <a:pt x="527" y="1803"/>
                </a:cubicBezTo>
                <a:lnTo>
                  <a:pt x="527" y="1803"/>
                </a:lnTo>
                <a:lnTo>
                  <a:pt x="536" y="1839"/>
                </a:lnTo>
                <a:cubicBezTo>
                  <a:pt x="643" y="1857"/>
                  <a:pt x="741" y="1866"/>
                  <a:pt x="848" y="1875"/>
                </a:cubicBezTo>
                <a:cubicBezTo>
                  <a:pt x="971" y="1885"/>
                  <a:pt x="1094" y="1890"/>
                  <a:pt x="1218" y="1890"/>
                </a:cubicBezTo>
                <a:cubicBezTo>
                  <a:pt x="1543" y="1890"/>
                  <a:pt x="1870" y="1854"/>
                  <a:pt x="2187" y="1777"/>
                </a:cubicBezTo>
                <a:lnTo>
                  <a:pt x="2196" y="1777"/>
                </a:lnTo>
                <a:cubicBezTo>
                  <a:pt x="2365" y="1893"/>
                  <a:pt x="2535" y="2018"/>
                  <a:pt x="2704" y="2134"/>
                </a:cubicBezTo>
                <a:lnTo>
                  <a:pt x="2687" y="2151"/>
                </a:lnTo>
                <a:cubicBezTo>
                  <a:pt x="2267" y="2508"/>
                  <a:pt x="1714" y="2580"/>
                  <a:pt x="1187" y="2589"/>
                </a:cubicBezTo>
                <a:lnTo>
                  <a:pt x="1259" y="2642"/>
                </a:lnTo>
                <a:cubicBezTo>
                  <a:pt x="1776" y="2633"/>
                  <a:pt x="2347" y="2508"/>
                  <a:pt x="2749" y="2169"/>
                </a:cubicBezTo>
                <a:cubicBezTo>
                  <a:pt x="2794" y="2205"/>
                  <a:pt x="2847" y="2241"/>
                  <a:pt x="2892" y="2276"/>
                </a:cubicBezTo>
                <a:cubicBezTo>
                  <a:pt x="3061" y="2401"/>
                  <a:pt x="3222" y="2544"/>
                  <a:pt x="3392" y="2687"/>
                </a:cubicBezTo>
                <a:cubicBezTo>
                  <a:pt x="3079" y="2883"/>
                  <a:pt x="2749" y="3035"/>
                  <a:pt x="2401" y="3133"/>
                </a:cubicBezTo>
                <a:cubicBezTo>
                  <a:pt x="2437" y="3142"/>
                  <a:pt x="2490" y="3151"/>
                  <a:pt x="2535" y="3151"/>
                </a:cubicBezTo>
                <a:cubicBezTo>
                  <a:pt x="2696" y="3097"/>
                  <a:pt x="2856" y="3035"/>
                  <a:pt x="3008" y="2955"/>
                </a:cubicBezTo>
                <a:cubicBezTo>
                  <a:pt x="3151" y="2883"/>
                  <a:pt x="3285" y="2803"/>
                  <a:pt x="3418" y="2714"/>
                </a:cubicBezTo>
                <a:lnTo>
                  <a:pt x="3499" y="2785"/>
                </a:lnTo>
                <a:cubicBezTo>
                  <a:pt x="3552" y="2830"/>
                  <a:pt x="3597" y="2883"/>
                  <a:pt x="3651" y="2928"/>
                </a:cubicBezTo>
                <a:cubicBezTo>
                  <a:pt x="3668" y="2946"/>
                  <a:pt x="3677" y="2955"/>
                  <a:pt x="3686" y="2964"/>
                </a:cubicBezTo>
                <a:cubicBezTo>
                  <a:pt x="3740" y="3017"/>
                  <a:pt x="3784" y="3062"/>
                  <a:pt x="3838" y="3115"/>
                </a:cubicBezTo>
                <a:cubicBezTo>
                  <a:pt x="4177" y="3463"/>
                  <a:pt x="4481" y="3829"/>
                  <a:pt x="4766" y="4222"/>
                </a:cubicBezTo>
                <a:cubicBezTo>
                  <a:pt x="4776" y="4236"/>
                  <a:pt x="4789" y="4242"/>
                  <a:pt x="4803" y="4242"/>
                </a:cubicBezTo>
                <a:cubicBezTo>
                  <a:pt x="4841" y="4242"/>
                  <a:pt x="4881" y="4199"/>
                  <a:pt x="4855" y="4160"/>
                </a:cubicBezTo>
                <a:cubicBezTo>
                  <a:pt x="4597" y="3811"/>
                  <a:pt x="4320" y="3481"/>
                  <a:pt x="4025" y="3169"/>
                </a:cubicBezTo>
                <a:cubicBezTo>
                  <a:pt x="3963" y="3115"/>
                  <a:pt x="3900" y="3053"/>
                  <a:pt x="3838" y="2990"/>
                </a:cubicBezTo>
                <a:lnTo>
                  <a:pt x="3820" y="2981"/>
                </a:lnTo>
                <a:lnTo>
                  <a:pt x="3749" y="2910"/>
                </a:lnTo>
                <a:lnTo>
                  <a:pt x="3686" y="2856"/>
                </a:lnTo>
                <a:lnTo>
                  <a:pt x="3642" y="2812"/>
                </a:lnTo>
                <a:lnTo>
                  <a:pt x="3552" y="2732"/>
                </a:lnTo>
                <a:cubicBezTo>
                  <a:pt x="3490" y="2669"/>
                  <a:pt x="3418" y="2615"/>
                  <a:pt x="3347" y="2553"/>
                </a:cubicBezTo>
                <a:cubicBezTo>
                  <a:pt x="3472" y="2392"/>
                  <a:pt x="3552" y="2196"/>
                  <a:pt x="3606" y="2000"/>
                </a:cubicBezTo>
                <a:cubicBezTo>
                  <a:pt x="3588" y="1964"/>
                  <a:pt x="3579" y="1928"/>
                  <a:pt x="3561" y="1893"/>
                </a:cubicBezTo>
                <a:cubicBezTo>
                  <a:pt x="3526" y="2125"/>
                  <a:pt x="3436" y="2339"/>
                  <a:pt x="3302" y="2526"/>
                </a:cubicBezTo>
                <a:cubicBezTo>
                  <a:pt x="3222" y="2455"/>
                  <a:pt x="3142" y="2392"/>
                  <a:pt x="3061" y="2330"/>
                </a:cubicBezTo>
                <a:lnTo>
                  <a:pt x="2937" y="2232"/>
                </a:lnTo>
                <a:cubicBezTo>
                  <a:pt x="3088" y="1866"/>
                  <a:pt x="3169" y="1473"/>
                  <a:pt x="3160" y="1080"/>
                </a:cubicBezTo>
                <a:cubicBezTo>
                  <a:pt x="3142" y="1054"/>
                  <a:pt x="3124" y="1027"/>
                  <a:pt x="3097" y="1000"/>
                </a:cubicBezTo>
                <a:lnTo>
                  <a:pt x="3097" y="1143"/>
                </a:lnTo>
                <a:cubicBezTo>
                  <a:pt x="3097" y="1375"/>
                  <a:pt x="3079" y="1598"/>
                  <a:pt x="3026" y="1821"/>
                </a:cubicBezTo>
                <a:cubicBezTo>
                  <a:pt x="2999" y="1946"/>
                  <a:pt x="2963" y="2071"/>
                  <a:pt x="2919" y="2196"/>
                </a:cubicBezTo>
                <a:cubicBezTo>
                  <a:pt x="2758" y="2080"/>
                  <a:pt x="2588" y="1964"/>
                  <a:pt x="2428" y="1848"/>
                </a:cubicBezTo>
                <a:cubicBezTo>
                  <a:pt x="2553" y="1420"/>
                  <a:pt x="2615" y="973"/>
                  <a:pt x="2615" y="518"/>
                </a:cubicBezTo>
                <a:lnTo>
                  <a:pt x="2562" y="491"/>
                </a:lnTo>
                <a:lnTo>
                  <a:pt x="2562" y="714"/>
                </a:lnTo>
                <a:cubicBezTo>
                  <a:pt x="2562" y="955"/>
                  <a:pt x="2535" y="1196"/>
                  <a:pt x="2481" y="1437"/>
                </a:cubicBezTo>
                <a:cubicBezTo>
                  <a:pt x="2455" y="1562"/>
                  <a:pt x="2419" y="1696"/>
                  <a:pt x="2383" y="1821"/>
                </a:cubicBezTo>
                <a:cubicBezTo>
                  <a:pt x="2249" y="1732"/>
                  <a:pt x="2124" y="1643"/>
                  <a:pt x="1990" y="1553"/>
                </a:cubicBezTo>
                <a:cubicBezTo>
                  <a:pt x="1982" y="1544"/>
                  <a:pt x="2106" y="804"/>
                  <a:pt x="2044" y="233"/>
                </a:cubicBezTo>
                <a:lnTo>
                  <a:pt x="1990" y="215"/>
                </a:lnTo>
                <a:lnTo>
                  <a:pt x="1990" y="215"/>
                </a:lnTo>
                <a:cubicBezTo>
                  <a:pt x="2026" y="643"/>
                  <a:pt x="1999" y="1071"/>
                  <a:pt x="1928" y="1500"/>
                </a:cubicBezTo>
                <a:cubicBezTo>
                  <a:pt x="1928" y="1500"/>
                  <a:pt x="1928" y="1500"/>
                  <a:pt x="1928" y="1509"/>
                </a:cubicBezTo>
                <a:cubicBezTo>
                  <a:pt x="1803" y="1411"/>
                  <a:pt x="1482" y="1161"/>
                  <a:pt x="1473" y="1152"/>
                </a:cubicBezTo>
                <a:lnTo>
                  <a:pt x="1384" y="1071"/>
                </a:lnTo>
                <a:cubicBezTo>
                  <a:pt x="1375" y="822"/>
                  <a:pt x="1339" y="581"/>
                  <a:pt x="1303" y="340"/>
                </a:cubicBezTo>
                <a:cubicBezTo>
                  <a:pt x="1285" y="241"/>
                  <a:pt x="1268" y="152"/>
                  <a:pt x="1241" y="54"/>
                </a:cubicBezTo>
                <a:lnTo>
                  <a:pt x="1178" y="45"/>
                </a:lnTo>
                <a:lnTo>
                  <a:pt x="1178" y="45"/>
                </a:lnTo>
                <a:cubicBezTo>
                  <a:pt x="1196" y="143"/>
                  <a:pt x="1223" y="250"/>
                  <a:pt x="1241" y="357"/>
                </a:cubicBezTo>
                <a:cubicBezTo>
                  <a:pt x="1285" y="581"/>
                  <a:pt x="1321" y="813"/>
                  <a:pt x="1357" y="1036"/>
                </a:cubicBezTo>
                <a:cubicBezTo>
                  <a:pt x="1232" y="929"/>
                  <a:pt x="1107" y="813"/>
                  <a:pt x="991" y="714"/>
                </a:cubicBezTo>
                <a:cubicBezTo>
                  <a:pt x="946" y="679"/>
                  <a:pt x="911" y="643"/>
                  <a:pt x="866" y="607"/>
                </a:cubicBezTo>
                <a:cubicBezTo>
                  <a:pt x="830" y="491"/>
                  <a:pt x="803" y="375"/>
                  <a:pt x="777" y="250"/>
                </a:cubicBezTo>
                <a:cubicBezTo>
                  <a:pt x="759" y="170"/>
                  <a:pt x="741" y="81"/>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8"/>
          <p:cNvSpPr/>
          <p:nvPr/>
        </p:nvSpPr>
        <p:spPr>
          <a:xfrm>
            <a:off x="8214005" y="1021085"/>
            <a:ext cx="202210" cy="225621"/>
          </a:xfrm>
          <a:custGeom>
            <a:avLst/>
            <a:gdLst/>
            <a:ahLst/>
            <a:cxnLst/>
            <a:rect l="l" t="t" r="r" b="b"/>
            <a:pathLst>
              <a:path w="2625" h="2929" extrusionOk="0">
                <a:moveTo>
                  <a:pt x="1785" y="179"/>
                </a:moveTo>
                <a:cubicBezTo>
                  <a:pt x="1660" y="152"/>
                  <a:pt x="1526" y="126"/>
                  <a:pt x="1366" y="99"/>
                </a:cubicBezTo>
                <a:cubicBezTo>
                  <a:pt x="911" y="19"/>
                  <a:pt x="455" y="1"/>
                  <a:pt x="0" y="54"/>
                </a:cubicBezTo>
                <a:cubicBezTo>
                  <a:pt x="116" y="224"/>
                  <a:pt x="402" y="1554"/>
                  <a:pt x="554" y="1893"/>
                </a:cubicBezTo>
                <a:cubicBezTo>
                  <a:pt x="696" y="2196"/>
                  <a:pt x="1107" y="2625"/>
                  <a:pt x="1714" y="2928"/>
                </a:cubicBezTo>
                <a:cubicBezTo>
                  <a:pt x="2597" y="2232"/>
                  <a:pt x="2624" y="911"/>
                  <a:pt x="1776" y="1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8"/>
          <p:cNvSpPr/>
          <p:nvPr/>
        </p:nvSpPr>
        <p:spPr>
          <a:xfrm>
            <a:off x="8210539" y="1022702"/>
            <a:ext cx="300119" cy="244801"/>
          </a:xfrm>
          <a:custGeom>
            <a:avLst/>
            <a:gdLst/>
            <a:ahLst/>
            <a:cxnLst/>
            <a:rect l="l" t="t" r="r" b="b"/>
            <a:pathLst>
              <a:path w="3896" h="3178" extrusionOk="0">
                <a:moveTo>
                  <a:pt x="3844" y="2670"/>
                </a:moveTo>
                <a:lnTo>
                  <a:pt x="3844" y="2670"/>
                </a:lnTo>
                <a:cubicBezTo>
                  <a:pt x="3848" y="2695"/>
                  <a:pt x="3852" y="2720"/>
                  <a:pt x="3856" y="2746"/>
                </a:cubicBezTo>
                <a:cubicBezTo>
                  <a:pt x="3860" y="2770"/>
                  <a:pt x="3866" y="2795"/>
                  <a:pt x="3871" y="2819"/>
                </a:cubicBezTo>
                <a:lnTo>
                  <a:pt x="3871" y="2819"/>
                </a:lnTo>
                <a:cubicBezTo>
                  <a:pt x="3866" y="2787"/>
                  <a:pt x="3861" y="2755"/>
                  <a:pt x="3856" y="2720"/>
                </a:cubicBezTo>
                <a:cubicBezTo>
                  <a:pt x="3852" y="2703"/>
                  <a:pt x="3848" y="2687"/>
                  <a:pt x="3844" y="2670"/>
                </a:cubicBezTo>
                <a:close/>
                <a:moveTo>
                  <a:pt x="3871" y="2819"/>
                </a:moveTo>
                <a:cubicBezTo>
                  <a:pt x="3875" y="2843"/>
                  <a:pt x="3878" y="2867"/>
                  <a:pt x="3882" y="2892"/>
                </a:cubicBezTo>
                <a:lnTo>
                  <a:pt x="3882" y="2892"/>
                </a:lnTo>
                <a:cubicBezTo>
                  <a:pt x="3880" y="2867"/>
                  <a:pt x="3876" y="2843"/>
                  <a:pt x="3871" y="2819"/>
                </a:cubicBezTo>
                <a:close/>
                <a:moveTo>
                  <a:pt x="3882" y="2892"/>
                </a:moveTo>
                <a:cubicBezTo>
                  <a:pt x="3883" y="2900"/>
                  <a:pt x="3883" y="2908"/>
                  <a:pt x="3883" y="2916"/>
                </a:cubicBezTo>
                <a:cubicBezTo>
                  <a:pt x="3889" y="2953"/>
                  <a:pt x="3895" y="2989"/>
                  <a:pt x="3896" y="3023"/>
                </a:cubicBezTo>
                <a:lnTo>
                  <a:pt x="3896" y="3023"/>
                </a:lnTo>
                <a:cubicBezTo>
                  <a:pt x="3896" y="2981"/>
                  <a:pt x="3889" y="2937"/>
                  <a:pt x="3883" y="2898"/>
                </a:cubicBezTo>
                <a:cubicBezTo>
                  <a:pt x="3883" y="2896"/>
                  <a:pt x="3882" y="2894"/>
                  <a:pt x="3882" y="2892"/>
                </a:cubicBezTo>
                <a:close/>
                <a:moveTo>
                  <a:pt x="3896" y="3023"/>
                </a:moveTo>
                <a:cubicBezTo>
                  <a:pt x="3895" y="3038"/>
                  <a:pt x="3894" y="3053"/>
                  <a:pt x="3892" y="3068"/>
                </a:cubicBezTo>
                <a:cubicBezTo>
                  <a:pt x="3895" y="3054"/>
                  <a:pt x="3896" y="3039"/>
                  <a:pt x="3896" y="3023"/>
                </a:cubicBezTo>
                <a:close/>
                <a:moveTo>
                  <a:pt x="543" y="0"/>
                </a:moveTo>
                <a:cubicBezTo>
                  <a:pt x="384" y="0"/>
                  <a:pt x="225" y="7"/>
                  <a:pt x="66" y="22"/>
                </a:cubicBezTo>
                <a:lnTo>
                  <a:pt x="66" y="22"/>
                </a:lnTo>
                <a:cubicBezTo>
                  <a:pt x="65" y="20"/>
                  <a:pt x="64" y="17"/>
                  <a:pt x="63" y="15"/>
                </a:cubicBezTo>
                <a:lnTo>
                  <a:pt x="60" y="22"/>
                </a:lnTo>
                <a:lnTo>
                  <a:pt x="60" y="22"/>
                </a:lnTo>
                <a:cubicBezTo>
                  <a:pt x="52" y="23"/>
                  <a:pt x="44" y="24"/>
                  <a:pt x="36" y="24"/>
                </a:cubicBezTo>
                <a:lnTo>
                  <a:pt x="1" y="24"/>
                </a:lnTo>
                <a:lnTo>
                  <a:pt x="18" y="60"/>
                </a:lnTo>
                <a:cubicBezTo>
                  <a:pt x="72" y="167"/>
                  <a:pt x="108" y="274"/>
                  <a:pt x="143" y="390"/>
                </a:cubicBezTo>
                <a:cubicBezTo>
                  <a:pt x="170" y="497"/>
                  <a:pt x="206" y="613"/>
                  <a:pt x="242" y="720"/>
                </a:cubicBezTo>
                <a:lnTo>
                  <a:pt x="429" y="1408"/>
                </a:lnTo>
                <a:cubicBezTo>
                  <a:pt x="465" y="1524"/>
                  <a:pt x="500" y="1631"/>
                  <a:pt x="536" y="1747"/>
                </a:cubicBezTo>
                <a:cubicBezTo>
                  <a:pt x="572" y="1854"/>
                  <a:pt x="625" y="1961"/>
                  <a:pt x="688" y="2059"/>
                </a:cubicBezTo>
                <a:cubicBezTo>
                  <a:pt x="831" y="2256"/>
                  <a:pt x="1000" y="2425"/>
                  <a:pt x="1188" y="2568"/>
                </a:cubicBezTo>
                <a:cubicBezTo>
                  <a:pt x="1375" y="2711"/>
                  <a:pt x="1580" y="2836"/>
                  <a:pt x="1794" y="2943"/>
                </a:cubicBezTo>
                <a:cubicBezTo>
                  <a:pt x="2009" y="3050"/>
                  <a:pt x="2241" y="3121"/>
                  <a:pt x="2473" y="3157"/>
                </a:cubicBezTo>
                <a:cubicBezTo>
                  <a:pt x="2618" y="3171"/>
                  <a:pt x="2764" y="3178"/>
                  <a:pt x="2910" y="3178"/>
                </a:cubicBezTo>
                <a:cubicBezTo>
                  <a:pt x="3240" y="3178"/>
                  <a:pt x="3570" y="3142"/>
                  <a:pt x="3892" y="3068"/>
                </a:cubicBezTo>
                <a:lnTo>
                  <a:pt x="3892" y="3068"/>
                </a:lnTo>
                <a:cubicBezTo>
                  <a:pt x="3602" y="3124"/>
                  <a:pt x="3305" y="3151"/>
                  <a:pt x="3009" y="3151"/>
                </a:cubicBezTo>
                <a:cubicBezTo>
                  <a:pt x="2832" y="3151"/>
                  <a:pt x="2656" y="3141"/>
                  <a:pt x="2482" y="3121"/>
                </a:cubicBezTo>
                <a:cubicBezTo>
                  <a:pt x="2250" y="3086"/>
                  <a:pt x="2018" y="3014"/>
                  <a:pt x="1812" y="2907"/>
                </a:cubicBezTo>
                <a:cubicBezTo>
                  <a:pt x="1598" y="2800"/>
                  <a:pt x="1402" y="2675"/>
                  <a:pt x="1214" y="2532"/>
                </a:cubicBezTo>
                <a:cubicBezTo>
                  <a:pt x="1027" y="2389"/>
                  <a:pt x="857" y="2220"/>
                  <a:pt x="723" y="2032"/>
                </a:cubicBezTo>
                <a:cubicBezTo>
                  <a:pt x="652" y="1934"/>
                  <a:pt x="607" y="1827"/>
                  <a:pt x="572" y="1720"/>
                </a:cubicBezTo>
                <a:cubicBezTo>
                  <a:pt x="536" y="1604"/>
                  <a:pt x="500" y="1497"/>
                  <a:pt x="465" y="1381"/>
                </a:cubicBezTo>
                <a:lnTo>
                  <a:pt x="286" y="694"/>
                </a:lnTo>
                <a:cubicBezTo>
                  <a:pt x="250" y="578"/>
                  <a:pt x="224" y="462"/>
                  <a:pt x="188" y="355"/>
                </a:cubicBezTo>
                <a:cubicBezTo>
                  <a:pt x="165" y="253"/>
                  <a:pt x="127" y="151"/>
                  <a:pt x="83" y="56"/>
                </a:cubicBezTo>
                <a:lnTo>
                  <a:pt x="83" y="56"/>
                </a:lnTo>
                <a:cubicBezTo>
                  <a:pt x="249" y="38"/>
                  <a:pt x="416" y="29"/>
                  <a:pt x="583" y="29"/>
                </a:cubicBezTo>
                <a:cubicBezTo>
                  <a:pt x="870" y="29"/>
                  <a:pt x="1157" y="55"/>
                  <a:pt x="1437" y="105"/>
                </a:cubicBezTo>
                <a:cubicBezTo>
                  <a:pt x="1670" y="140"/>
                  <a:pt x="1902" y="194"/>
                  <a:pt x="2116" y="265"/>
                </a:cubicBezTo>
                <a:cubicBezTo>
                  <a:pt x="2339" y="346"/>
                  <a:pt x="2544" y="462"/>
                  <a:pt x="2732" y="604"/>
                </a:cubicBezTo>
                <a:cubicBezTo>
                  <a:pt x="3124" y="863"/>
                  <a:pt x="3347" y="1292"/>
                  <a:pt x="3535" y="1720"/>
                </a:cubicBezTo>
                <a:cubicBezTo>
                  <a:pt x="3624" y="1934"/>
                  <a:pt x="3704" y="2157"/>
                  <a:pt x="3767" y="2381"/>
                </a:cubicBezTo>
                <a:cubicBezTo>
                  <a:pt x="3797" y="2479"/>
                  <a:pt x="3821" y="2577"/>
                  <a:pt x="3844" y="2670"/>
                </a:cubicBezTo>
                <a:lnTo>
                  <a:pt x="3844" y="2670"/>
                </a:lnTo>
                <a:cubicBezTo>
                  <a:pt x="3827" y="2576"/>
                  <a:pt x="3806" y="2490"/>
                  <a:pt x="3785" y="2398"/>
                </a:cubicBezTo>
                <a:cubicBezTo>
                  <a:pt x="3722" y="2175"/>
                  <a:pt x="3642" y="1952"/>
                  <a:pt x="3562" y="1729"/>
                </a:cubicBezTo>
                <a:cubicBezTo>
                  <a:pt x="3472" y="1515"/>
                  <a:pt x="3365" y="1301"/>
                  <a:pt x="3240" y="1104"/>
                </a:cubicBezTo>
                <a:cubicBezTo>
                  <a:pt x="3169" y="997"/>
                  <a:pt x="3098" y="908"/>
                  <a:pt x="3017" y="819"/>
                </a:cubicBezTo>
                <a:cubicBezTo>
                  <a:pt x="2937" y="738"/>
                  <a:pt x="2848" y="667"/>
                  <a:pt x="2749" y="596"/>
                </a:cubicBezTo>
                <a:cubicBezTo>
                  <a:pt x="2562" y="444"/>
                  <a:pt x="2357" y="328"/>
                  <a:pt x="2134" y="247"/>
                </a:cubicBezTo>
                <a:cubicBezTo>
                  <a:pt x="1911" y="176"/>
                  <a:pt x="1678" y="122"/>
                  <a:pt x="1446" y="78"/>
                </a:cubicBezTo>
                <a:cubicBezTo>
                  <a:pt x="1148" y="26"/>
                  <a:pt x="846"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8"/>
          <p:cNvSpPr/>
          <p:nvPr/>
        </p:nvSpPr>
        <p:spPr>
          <a:xfrm>
            <a:off x="7575648" y="490965"/>
            <a:ext cx="195663" cy="228163"/>
          </a:xfrm>
          <a:custGeom>
            <a:avLst/>
            <a:gdLst/>
            <a:ahLst/>
            <a:cxnLst/>
            <a:rect l="l" t="t" r="r" b="b"/>
            <a:pathLst>
              <a:path w="2540" h="2962" extrusionOk="0">
                <a:moveTo>
                  <a:pt x="1670" y="0"/>
                </a:moveTo>
                <a:cubicBezTo>
                  <a:pt x="1491" y="0"/>
                  <a:pt x="1266" y="39"/>
                  <a:pt x="1094" y="198"/>
                </a:cubicBezTo>
                <a:cubicBezTo>
                  <a:pt x="746" y="519"/>
                  <a:pt x="85" y="1385"/>
                  <a:pt x="41" y="2054"/>
                </a:cubicBezTo>
                <a:cubicBezTo>
                  <a:pt x="1" y="2649"/>
                  <a:pt x="271" y="2962"/>
                  <a:pt x="751" y="2962"/>
                </a:cubicBezTo>
                <a:cubicBezTo>
                  <a:pt x="811" y="2962"/>
                  <a:pt x="875" y="2957"/>
                  <a:pt x="942" y="2947"/>
                </a:cubicBezTo>
                <a:cubicBezTo>
                  <a:pt x="1540" y="2866"/>
                  <a:pt x="2316" y="1688"/>
                  <a:pt x="2423" y="1081"/>
                </a:cubicBezTo>
                <a:cubicBezTo>
                  <a:pt x="2540" y="475"/>
                  <a:pt x="1977" y="37"/>
                  <a:pt x="1977" y="37"/>
                </a:cubicBezTo>
                <a:cubicBezTo>
                  <a:pt x="1977" y="37"/>
                  <a:pt x="1845" y="0"/>
                  <a:pt x="1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8"/>
          <p:cNvSpPr/>
          <p:nvPr/>
        </p:nvSpPr>
        <p:spPr>
          <a:xfrm>
            <a:off x="7581502" y="448675"/>
            <a:ext cx="183337" cy="267910"/>
          </a:xfrm>
          <a:custGeom>
            <a:avLst/>
            <a:gdLst/>
            <a:ahLst/>
            <a:cxnLst/>
            <a:rect l="l" t="t" r="r" b="b"/>
            <a:pathLst>
              <a:path w="2380" h="3478" extrusionOk="0">
                <a:moveTo>
                  <a:pt x="1223" y="1050"/>
                </a:moveTo>
                <a:cubicBezTo>
                  <a:pt x="1216" y="1052"/>
                  <a:pt x="1208" y="1054"/>
                  <a:pt x="1201" y="1056"/>
                </a:cubicBezTo>
                <a:lnTo>
                  <a:pt x="1201" y="1056"/>
                </a:lnTo>
                <a:cubicBezTo>
                  <a:pt x="1211" y="1054"/>
                  <a:pt x="1221" y="1052"/>
                  <a:pt x="1232" y="1050"/>
                </a:cubicBezTo>
                <a:close/>
                <a:moveTo>
                  <a:pt x="1201" y="1056"/>
                </a:moveTo>
                <a:cubicBezTo>
                  <a:pt x="1006" y="1092"/>
                  <a:pt x="811" y="1153"/>
                  <a:pt x="625" y="1238"/>
                </a:cubicBezTo>
                <a:lnTo>
                  <a:pt x="598" y="1273"/>
                </a:lnTo>
                <a:cubicBezTo>
                  <a:pt x="788" y="1179"/>
                  <a:pt x="994" y="1109"/>
                  <a:pt x="1201" y="1056"/>
                </a:cubicBezTo>
                <a:close/>
                <a:moveTo>
                  <a:pt x="2351" y="0"/>
                </a:moveTo>
                <a:cubicBezTo>
                  <a:pt x="2347" y="0"/>
                  <a:pt x="2343" y="2"/>
                  <a:pt x="2339" y="6"/>
                </a:cubicBezTo>
                <a:cubicBezTo>
                  <a:pt x="2053" y="301"/>
                  <a:pt x="1821" y="640"/>
                  <a:pt x="1642" y="1015"/>
                </a:cubicBezTo>
                <a:lnTo>
                  <a:pt x="1482" y="1015"/>
                </a:lnTo>
                <a:cubicBezTo>
                  <a:pt x="1455" y="1015"/>
                  <a:pt x="1428" y="1015"/>
                  <a:pt x="1410" y="1024"/>
                </a:cubicBezTo>
                <a:lnTo>
                  <a:pt x="1357" y="1024"/>
                </a:lnTo>
                <a:lnTo>
                  <a:pt x="1294" y="1032"/>
                </a:lnTo>
                <a:lnTo>
                  <a:pt x="1232" y="1050"/>
                </a:lnTo>
                <a:lnTo>
                  <a:pt x="1250" y="1050"/>
                </a:lnTo>
                <a:lnTo>
                  <a:pt x="1330" y="1041"/>
                </a:lnTo>
                <a:lnTo>
                  <a:pt x="1384" y="1041"/>
                </a:lnTo>
                <a:lnTo>
                  <a:pt x="1455" y="1032"/>
                </a:lnTo>
                <a:lnTo>
                  <a:pt x="1625" y="1032"/>
                </a:lnTo>
                <a:cubicBezTo>
                  <a:pt x="1571" y="1131"/>
                  <a:pt x="1517" y="1229"/>
                  <a:pt x="1473" y="1327"/>
                </a:cubicBezTo>
                <a:cubicBezTo>
                  <a:pt x="1464" y="1345"/>
                  <a:pt x="1455" y="1372"/>
                  <a:pt x="1446" y="1389"/>
                </a:cubicBezTo>
                <a:cubicBezTo>
                  <a:pt x="1348" y="1604"/>
                  <a:pt x="1250" y="1818"/>
                  <a:pt x="1152" y="2023"/>
                </a:cubicBezTo>
                <a:lnTo>
                  <a:pt x="1134" y="2023"/>
                </a:lnTo>
                <a:cubicBezTo>
                  <a:pt x="911" y="2023"/>
                  <a:pt x="679" y="2041"/>
                  <a:pt x="446" y="2086"/>
                </a:cubicBezTo>
                <a:cubicBezTo>
                  <a:pt x="339" y="2103"/>
                  <a:pt x="223" y="2139"/>
                  <a:pt x="116" y="2175"/>
                </a:cubicBezTo>
                <a:lnTo>
                  <a:pt x="72" y="2184"/>
                </a:lnTo>
                <a:lnTo>
                  <a:pt x="63" y="2228"/>
                </a:lnTo>
                <a:lnTo>
                  <a:pt x="125" y="2202"/>
                </a:lnTo>
                <a:cubicBezTo>
                  <a:pt x="232" y="2166"/>
                  <a:pt x="339" y="2139"/>
                  <a:pt x="455" y="2121"/>
                </a:cubicBezTo>
                <a:cubicBezTo>
                  <a:pt x="641" y="2084"/>
                  <a:pt x="827" y="2066"/>
                  <a:pt x="1018" y="2066"/>
                </a:cubicBezTo>
                <a:cubicBezTo>
                  <a:pt x="1057" y="2066"/>
                  <a:pt x="1095" y="2066"/>
                  <a:pt x="1134" y="2068"/>
                </a:cubicBezTo>
                <a:cubicBezTo>
                  <a:pt x="1018" y="2309"/>
                  <a:pt x="893" y="2550"/>
                  <a:pt x="750" y="2782"/>
                </a:cubicBezTo>
                <a:lnTo>
                  <a:pt x="741" y="2782"/>
                </a:lnTo>
                <a:cubicBezTo>
                  <a:pt x="491" y="2853"/>
                  <a:pt x="241" y="2933"/>
                  <a:pt x="0" y="3032"/>
                </a:cubicBezTo>
                <a:cubicBezTo>
                  <a:pt x="0" y="3041"/>
                  <a:pt x="9" y="3058"/>
                  <a:pt x="9" y="3067"/>
                </a:cubicBezTo>
                <a:cubicBezTo>
                  <a:pt x="63" y="3050"/>
                  <a:pt x="125" y="3023"/>
                  <a:pt x="170" y="3005"/>
                </a:cubicBezTo>
                <a:cubicBezTo>
                  <a:pt x="348" y="2942"/>
                  <a:pt x="536" y="2889"/>
                  <a:pt x="723" y="2835"/>
                </a:cubicBezTo>
                <a:lnTo>
                  <a:pt x="723" y="2835"/>
                </a:lnTo>
                <a:cubicBezTo>
                  <a:pt x="589" y="3050"/>
                  <a:pt x="455" y="3255"/>
                  <a:pt x="322" y="3460"/>
                </a:cubicBezTo>
                <a:lnTo>
                  <a:pt x="366" y="3478"/>
                </a:lnTo>
                <a:cubicBezTo>
                  <a:pt x="589" y="3157"/>
                  <a:pt x="812" y="2835"/>
                  <a:pt x="1000" y="2496"/>
                </a:cubicBezTo>
                <a:cubicBezTo>
                  <a:pt x="1098" y="2791"/>
                  <a:pt x="1160" y="3085"/>
                  <a:pt x="1178" y="3389"/>
                </a:cubicBezTo>
                <a:lnTo>
                  <a:pt x="1205" y="3380"/>
                </a:lnTo>
                <a:cubicBezTo>
                  <a:pt x="1187" y="3067"/>
                  <a:pt x="1125" y="2755"/>
                  <a:pt x="1027" y="2452"/>
                </a:cubicBezTo>
                <a:cubicBezTo>
                  <a:pt x="1071" y="2380"/>
                  <a:pt x="1116" y="2300"/>
                  <a:pt x="1152" y="2219"/>
                </a:cubicBezTo>
                <a:cubicBezTo>
                  <a:pt x="1268" y="1987"/>
                  <a:pt x="1375" y="1755"/>
                  <a:pt x="1491" y="1523"/>
                </a:cubicBezTo>
                <a:cubicBezTo>
                  <a:pt x="1580" y="1720"/>
                  <a:pt x="1660" y="1934"/>
                  <a:pt x="1732" y="2148"/>
                </a:cubicBezTo>
                <a:cubicBezTo>
                  <a:pt x="1785" y="2336"/>
                  <a:pt x="1821" y="2523"/>
                  <a:pt x="1848" y="2719"/>
                </a:cubicBezTo>
                <a:lnTo>
                  <a:pt x="1866" y="2701"/>
                </a:lnTo>
                <a:cubicBezTo>
                  <a:pt x="1848" y="2514"/>
                  <a:pt x="1821" y="2318"/>
                  <a:pt x="1767" y="2139"/>
                </a:cubicBezTo>
                <a:cubicBezTo>
                  <a:pt x="1714" y="1898"/>
                  <a:pt x="1625" y="1675"/>
                  <a:pt x="1509" y="1470"/>
                </a:cubicBezTo>
                <a:lnTo>
                  <a:pt x="1553" y="1381"/>
                </a:lnTo>
                <a:cubicBezTo>
                  <a:pt x="1589" y="1300"/>
                  <a:pt x="1625" y="1220"/>
                  <a:pt x="1660" y="1148"/>
                </a:cubicBezTo>
                <a:cubicBezTo>
                  <a:pt x="1669" y="1140"/>
                  <a:pt x="1669" y="1131"/>
                  <a:pt x="1669" y="1122"/>
                </a:cubicBezTo>
                <a:cubicBezTo>
                  <a:pt x="1714" y="1041"/>
                  <a:pt x="1750" y="970"/>
                  <a:pt x="1785" y="899"/>
                </a:cubicBezTo>
                <a:cubicBezTo>
                  <a:pt x="1848" y="979"/>
                  <a:pt x="1892" y="1068"/>
                  <a:pt x="1946" y="1148"/>
                </a:cubicBezTo>
                <a:cubicBezTo>
                  <a:pt x="2089" y="1389"/>
                  <a:pt x="2205" y="1639"/>
                  <a:pt x="2294" y="1898"/>
                </a:cubicBezTo>
                <a:lnTo>
                  <a:pt x="2312" y="1827"/>
                </a:lnTo>
                <a:cubicBezTo>
                  <a:pt x="2214" y="1532"/>
                  <a:pt x="2071" y="1256"/>
                  <a:pt x="1901" y="997"/>
                </a:cubicBezTo>
                <a:cubicBezTo>
                  <a:pt x="1874" y="952"/>
                  <a:pt x="1839" y="908"/>
                  <a:pt x="1803" y="863"/>
                </a:cubicBezTo>
                <a:lnTo>
                  <a:pt x="1848" y="774"/>
                </a:lnTo>
                <a:cubicBezTo>
                  <a:pt x="1990" y="515"/>
                  <a:pt x="2169" y="265"/>
                  <a:pt x="2365" y="42"/>
                </a:cubicBezTo>
                <a:cubicBezTo>
                  <a:pt x="2379" y="21"/>
                  <a:pt x="2366" y="0"/>
                  <a:pt x="2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8"/>
          <p:cNvSpPr/>
          <p:nvPr/>
        </p:nvSpPr>
        <p:spPr>
          <a:xfrm>
            <a:off x="7575956" y="490734"/>
            <a:ext cx="189192" cy="230551"/>
          </a:xfrm>
          <a:custGeom>
            <a:avLst/>
            <a:gdLst/>
            <a:ahLst/>
            <a:cxnLst/>
            <a:rect l="l" t="t" r="r" b="b"/>
            <a:pathLst>
              <a:path w="2456" h="2993" extrusionOk="0">
                <a:moveTo>
                  <a:pt x="1671" y="0"/>
                </a:moveTo>
                <a:cubicBezTo>
                  <a:pt x="1599" y="0"/>
                  <a:pt x="1526" y="7"/>
                  <a:pt x="1456" y="22"/>
                </a:cubicBezTo>
                <a:cubicBezTo>
                  <a:pt x="1375" y="40"/>
                  <a:pt x="1286" y="67"/>
                  <a:pt x="1215" y="103"/>
                </a:cubicBezTo>
                <a:cubicBezTo>
                  <a:pt x="1134" y="147"/>
                  <a:pt x="1072" y="210"/>
                  <a:pt x="1009" y="272"/>
                </a:cubicBezTo>
                <a:cubicBezTo>
                  <a:pt x="768" y="522"/>
                  <a:pt x="554" y="799"/>
                  <a:pt x="376" y="1093"/>
                </a:cubicBezTo>
                <a:cubicBezTo>
                  <a:pt x="286" y="1245"/>
                  <a:pt x="206" y="1397"/>
                  <a:pt x="144" y="1557"/>
                </a:cubicBezTo>
                <a:cubicBezTo>
                  <a:pt x="72" y="1718"/>
                  <a:pt x="28" y="1888"/>
                  <a:pt x="19" y="2066"/>
                </a:cubicBezTo>
                <a:cubicBezTo>
                  <a:pt x="1" y="2245"/>
                  <a:pt x="19" y="2423"/>
                  <a:pt x="81" y="2584"/>
                </a:cubicBezTo>
                <a:cubicBezTo>
                  <a:pt x="117" y="2673"/>
                  <a:pt x="170" y="2744"/>
                  <a:pt x="233" y="2807"/>
                </a:cubicBezTo>
                <a:cubicBezTo>
                  <a:pt x="295" y="2869"/>
                  <a:pt x="376" y="2914"/>
                  <a:pt x="456" y="2950"/>
                </a:cubicBezTo>
                <a:cubicBezTo>
                  <a:pt x="549" y="2979"/>
                  <a:pt x="648" y="2993"/>
                  <a:pt x="746" y="2993"/>
                </a:cubicBezTo>
                <a:cubicBezTo>
                  <a:pt x="827" y="2993"/>
                  <a:pt x="906" y="2984"/>
                  <a:pt x="983" y="2968"/>
                </a:cubicBezTo>
                <a:cubicBezTo>
                  <a:pt x="1152" y="2914"/>
                  <a:pt x="1313" y="2825"/>
                  <a:pt x="1438" y="2709"/>
                </a:cubicBezTo>
                <a:cubicBezTo>
                  <a:pt x="1822" y="2352"/>
                  <a:pt x="2134" y="1923"/>
                  <a:pt x="2330" y="1433"/>
                </a:cubicBezTo>
                <a:cubicBezTo>
                  <a:pt x="2402" y="1281"/>
                  <a:pt x="2446" y="1102"/>
                  <a:pt x="2455" y="933"/>
                </a:cubicBezTo>
                <a:cubicBezTo>
                  <a:pt x="2446" y="754"/>
                  <a:pt x="2402" y="585"/>
                  <a:pt x="2312" y="433"/>
                </a:cubicBezTo>
                <a:cubicBezTo>
                  <a:pt x="2223" y="281"/>
                  <a:pt x="2107" y="147"/>
                  <a:pt x="1973" y="40"/>
                </a:cubicBezTo>
                <a:lnTo>
                  <a:pt x="1973" y="40"/>
                </a:lnTo>
                <a:cubicBezTo>
                  <a:pt x="2107" y="147"/>
                  <a:pt x="2214" y="290"/>
                  <a:pt x="2303" y="442"/>
                </a:cubicBezTo>
                <a:cubicBezTo>
                  <a:pt x="2384" y="594"/>
                  <a:pt x="2428" y="763"/>
                  <a:pt x="2428" y="933"/>
                </a:cubicBezTo>
                <a:cubicBezTo>
                  <a:pt x="2419" y="1102"/>
                  <a:pt x="2375" y="1272"/>
                  <a:pt x="2303" y="1433"/>
                </a:cubicBezTo>
                <a:cubicBezTo>
                  <a:pt x="2241" y="1584"/>
                  <a:pt x="2161" y="1736"/>
                  <a:pt x="2071" y="1888"/>
                </a:cubicBezTo>
                <a:cubicBezTo>
                  <a:pt x="1893" y="2182"/>
                  <a:pt x="1670" y="2450"/>
                  <a:pt x="1420" y="2682"/>
                </a:cubicBezTo>
                <a:cubicBezTo>
                  <a:pt x="1295" y="2789"/>
                  <a:pt x="1143" y="2878"/>
                  <a:pt x="983" y="2923"/>
                </a:cubicBezTo>
                <a:cubicBezTo>
                  <a:pt x="912" y="2938"/>
                  <a:pt x="841" y="2945"/>
                  <a:pt x="771" y="2945"/>
                </a:cubicBezTo>
                <a:cubicBezTo>
                  <a:pt x="673" y="2945"/>
                  <a:pt x="576" y="2931"/>
                  <a:pt x="483" y="2905"/>
                </a:cubicBezTo>
                <a:cubicBezTo>
                  <a:pt x="402" y="2878"/>
                  <a:pt x="331" y="2834"/>
                  <a:pt x="269" y="2780"/>
                </a:cubicBezTo>
                <a:cubicBezTo>
                  <a:pt x="215" y="2718"/>
                  <a:pt x="161" y="2646"/>
                  <a:pt x="135" y="2575"/>
                </a:cubicBezTo>
                <a:cubicBezTo>
                  <a:pt x="72" y="2414"/>
                  <a:pt x="54" y="2245"/>
                  <a:pt x="63" y="2075"/>
                </a:cubicBezTo>
                <a:cubicBezTo>
                  <a:pt x="81" y="1906"/>
                  <a:pt x="117" y="1736"/>
                  <a:pt x="188" y="1575"/>
                </a:cubicBezTo>
                <a:cubicBezTo>
                  <a:pt x="251" y="1415"/>
                  <a:pt x="322" y="1263"/>
                  <a:pt x="411" y="1111"/>
                </a:cubicBezTo>
                <a:cubicBezTo>
                  <a:pt x="581" y="817"/>
                  <a:pt x="786" y="540"/>
                  <a:pt x="1027" y="290"/>
                </a:cubicBezTo>
                <a:cubicBezTo>
                  <a:pt x="1081" y="228"/>
                  <a:pt x="1152" y="174"/>
                  <a:pt x="1224" y="129"/>
                </a:cubicBezTo>
                <a:cubicBezTo>
                  <a:pt x="1295" y="85"/>
                  <a:pt x="1375" y="58"/>
                  <a:pt x="1465" y="40"/>
                </a:cubicBezTo>
                <a:cubicBezTo>
                  <a:pt x="1549" y="22"/>
                  <a:pt x="1634" y="13"/>
                  <a:pt x="1719" y="13"/>
                </a:cubicBezTo>
                <a:cubicBezTo>
                  <a:pt x="1804" y="13"/>
                  <a:pt x="1888" y="22"/>
                  <a:pt x="1973" y="40"/>
                </a:cubicBezTo>
                <a:cubicBezTo>
                  <a:pt x="1874" y="14"/>
                  <a:pt x="1773" y="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8"/>
          <p:cNvSpPr/>
          <p:nvPr/>
        </p:nvSpPr>
        <p:spPr>
          <a:xfrm>
            <a:off x="7580116" y="572154"/>
            <a:ext cx="165081" cy="152057"/>
          </a:xfrm>
          <a:custGeom>
            <a:avLst/>
            <a:gdLst/>
            <a:ahLst/>
            <a:cxnLst/>
            <a:rect l="l" t="t" r="r" b="b"/>
            <a:pathLst>
              <a:path w="2143" h="1974" extrusionOk="0">
                <a:moveTo>
                  <a:pt x="884" y="1893"/>
                </a:moveTo>
                <a:cubicBezTo>
                  <a:pt x="1312" y="1830"/>
                  <a:pt x="1839" y="1206"/>
                  <a:pt x="2142" y="634"/>
                </a:cubicBezTo>
                <a:cubicBezTo>
                  <a:pt x="1589" y="1"/>
                  <a:pt x="572" y="99"/>
                  <a:pt x="152" y="831"/>
                </a:cubicBezTo>
                <a:cubicBezTo>
                  <a:pt x="63" y="982"/>
                  <a:pt x="9" y="1152"/>
                  <a:pt x="0" y="1330"/>
                </a:cubicBezTo>
                <a:cubicBezTo>
                  <a:pt x="72" y="1768"/>
                  <a:pt x="393" y="1973"/>
                  <a:pt x="884" y="1893"/>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8"/>
          <p:cNvSpPr/>
          <p:nvPr/>
        </p:nvSpPr>
        <p:spPr>
          <a:xfrm>
            <a:off x="7799423" y="476252"/>
            <a:ext cx="283326" cy="259976"/>
          </a:xfrm>
          <a:custGeom>
            <a:avLst/>
            <a:gdLst/>
            <a:ahLst/>
            <a:cxnLst/>
            <a:rect l="l" t="t" r="r" b="b"/>
            <a:pathLst>
              <a:path w="3678" h="3375" extrusionOk="0">
                <a:moveTo>
                  <a:pt x="1292" y="0"/>
                </a:moveTo>
                <a:cubicBezTo>
                  <a:pt x="753" y="0"/>
                  <a:pt x="322" y="353"/>
                  <a:pt x="322" y="353"/>
                </a:cubicBezTo>
                <a:cubicBezTo>
                  <a:pt x="322" y="353"/>
                  <a:pt x="0" y="978"/>
                  <a:pt x="286" y="1496"/>
                </a:cubicBezTo>
                <a:cubicBezTo>
                  <a:pt x="581" y="2004"/>
                  <a:pt x="1482" y="3066"/>
                  <a:pt x="2285" y="3298"/>
                </a:cubicBezTo>
                <a:cubicBezTo>
                  <a:pt x="2455" y="3350"/>
                  <a:pt x="2611" y="3375"/>
                  <a:pt x="2751" y="3375"/>
                </a:cubicBezTo>
                <a:cubicBezTo>
                  <a:pt x="3267" y="3375"/>
                  <a:pt x="3575" y="3038"/>
                  <a:pt x="3624" y="2442"/>
                </a:cubicBezTo>
                <a:cubicBezTo>
                  <a:pt x="3678" y="1674"/>
                  <a:pt x="2455" y="389"/>
                  <a:pt x="1732" y="85"/>
                </a:cubicBezTo>
                <a:cubicBezTo>
                  <a:pt x="1582" y="24"/>
                  <a:pt x="1433" y="0"/>
                  <a:pt x="1292" y="0"/>
                </a:cubicBezTo>
                <a:close/>
              </a:path>
            </a:pathLst>
          </a:custGeom>
          <a:solidFill>
            <a:srgbClr val="EB9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8"/>
          <p:cNvSpPr/>
          <p:nvPr/>
        </p:nvSpPr>
        <p:spPr>
          <a:xfrm>
            <a:off x="7775082" y="446904"/>
            <a:ext cx="296652" cy="288940"/>
          </a:xfrm>
          <a:custGeom>
            <a:avLst/>
            <a:gdLst/>
            <a:ahLst/>
            <a:cxnLst/>
            <a:rect l="l" t="t" r="r" b="b"/>
            <a:pathLst>
              <a:path w="3851" h="3751" extrusionOk="0">
                <a:moveTo>
                  <a:pt x="30" y="0"/>
                </a:moveTo>
                <a:cubicBezTo>
                  <a:pt x="15" y="0"/>
                  <a:pt x="0" y="19"/>
                  <a:pt x="13" y="38"/>
                </a:cubicBezTo>
                <a:cubicBezTo>
                  <a:pt x="290" y="466"/>
                  <a:pt x="638" y="850"/>
                  <a:pt x="1048" y="1171"/>
                </a:cubicBezTo>
                <a:cubicBezTo>
                  <a:pt x="1030" y="1225"/>
                  <a:pt x="1022" y="1270"/>
                  <a:pt x="1022" y="1323"/>
                </a:cubicBezTo>
                <a:cubicBezTo>
                  <a:pt x="1022" y="1341"/>
                  <a:pt x="1013" y="1359"/>
                  <a:pt x="1013" y="1377"/>
                </a:cubicBezTo>
                <a:cubicBezTo>
                  <a:pt x="1004" y="1395"/>
                  <a:pt x="1004" y="1439"/>
                  <a:pt x="995" y="1466"/>
                </a:cubicBezTo>
                <a:lnTo>
                  <a:pt x="995" y="1537"/>
                </a:lnTo>
                <a:lnTo>
                  <a:pt x="995" y="1618"/>
                </a:lnTo>
                <a:lnTo>
                  <a:pt x="995" y="1689"/>
                </a:lnTo>
                <a:cubicBezTo>
                  <a:pt x="986" y="1957"/>
                  <a:pt x="1004" y="2225"/>
                  <a:pt x="1048" y="2492"/>
                </a:cubicBezTo>
                <a:lnTo>
                  <a:pt x="1093" y="2537"/>
                </a:lnTo>
                <a:cubicBezTo>
                  <a:pt x="1039" y="2260"/>
                  <a:pt x="1013" y="1984"/>
                  <a:pt x="1022" y="1698"/>
                </a:cubicBezTo>
                <a:lnTo>
                  <a:pt x="1022" y="1662"/>
                </a:lnTo>
                <a:lnTo>
                  <a:pt x="1022" y="1555"/>
                </a:lnTo>
                <a:lnTo>
                  <a:pt x="1022" y="1502"/>
                </a:lnTo>
                <a:cubicBezTo>
                  <a:pt x="1022" y="1475"/>
                  <a:pt x="1030" y="1430"/>
                  <a:pt x="1030" y="1395"/>
                </a:cubicBezTo>
                <a:cubicBezTo>
                  <a:pt x="1039" y="1368"/>
                  <a:pt x="1030" y="1368"/>
                  <a:pt x="1039" y="1350"/>
                </a:cubicBezTo>
                <a:cubicBezTo>
                  <a:pt x="1048" y="1296"/>
                  <a:pt x="1057" y="1243"/>
                  <a:pt x="1066" y="1198"/>
                </a:cubicBezTo>
                <a:cubicBezTo>
                  <a:pt x="1182" y="1288"/>
                  <a:pt x="1289" y="1377"/>
                  <a:pt x="1396" y="1457"/>
                </a:cubicBezTo>
                <a:lnTo>
                  <a:pt x="1459" y="1511"/>
                </a:lnTo>
                <a:cubicBezTo>
                  <a:pt x="1700" y="1698"/>
                  <a:pt x="1932" y="1877"/>
                  <a:pt x="2164" y="2055"/>
                </a:cubicBezTo>
                <a:cubicBezTo>
                  <a:pt x="2155" y="2064"/>
                  <a:pt x="2155" y="2064"/>
                  <a:pt x="2155" y="2064"/>
                </a:cubicBezTo>
                <a:cubicBezTo>
                  <a:pt x="2084" y="2350"/>
                  <a:pt x="2048" y="2644"/>
                  <a:pt x="2039" y="2930"/>
                </a:cubicBezTo>
                <a:cubicBezTo>
                  <a:pt x="2039" y="3073"/>
                  <a:pt x="2039" y="3224"/>
                  <a:pt x="2057" y="3367"/>
                </a:cubicBezTo>
                <a:lnTo>
                  <a:pt x="2057" y="3421"/>
                </a:lnTo>
                <a:lnTo>
                  <a:pt x="2101" y="3456"/>
                </a:lnTo>
                <a:cubicBezTo>
                  <a:pt x="2101" y="3430"/>
                  <a:pt x="2093" y="3394"/>
                  <a:pt x="2093" y="3367"/>
                </a:cubicBezTo>
                <a:cubicBezTo>
                  <a:pt x="2084" y="3224"/>
                  <a:pt x="2075" y="3081"/>
                  <a:pt x="2084" y="2939"/>
                </a:cubicBezTo>
                <a:cubicBezTo>
                  <a:pt x="2093" y="2653"/>
                  <a:pt x="2128" y="2367"/>
                  <a:pt x="2200" y="2091"/>
                </a:cubicBezTo>
                <a:cubicBezTo>
                  <a:pt x="2467" y="2305"/>
                  <a:pt x="2735" y="2519"/>
                  <a:pt x="2985" y="2760"/>
                </a:cubicBezTo>
                <a:cubicBezTo>
                  <a:pt x="2985" y="2760"/>
                  <a:pt x="2985" y="2760"/>
                  <a:pt x="2985" y="2769"/>
                </a:cubicBezTo>
                <a:cubicBezTo>
                  <a:pt x="2994" y="3099"/>
                  <a:pt x="3030" y="3430"/>
                  <a:pt x="3074" y="3751"/>
                </a:cubicBezTo>
                <a:lnTo>
                  <a:pt x="3128" y="3751"/>
                </a:lnTo>
                <a:cubicBezTo>
                  <a:pt x="3119" y="3679"/>
                  <a:pt x="3101" y="3608"/>
                  <a:pt x="3092" y="3537"/>
                </a:cubicBezTo>
                <a:cubicBezTo>
                  <a:pt x="3065" y="3296"/>
                  <a:pt x="3047" y="3055"/>
                  <a:pt x="3039" y="2814"/>
                </a:cubicBezTo>
                <a:lnTo>
                  <a:pt x="3039" y="2814"/>
                </a:lnTo>
                <a:cubicBezTo>
                  <a:pt x="3262" y="3028"/>
                  <a:pt x="3485" y="3251"/>
                  <a:pt x="3699" y="3483"/>
                </a:cubicBezTo>
                <a:cubicBezTo>
                  <a:pt x="3708" y="3465"/>
                  <a:pt x="3717" y="3447"/>
                  <a:pt x="3726" y="3438"/>
                </a:cubicBezTo>
                <a:cubicBezTo>
                  <a:pt x="3396" y="3073"/>
                  <a:pt x="3056" y="2707"/>
                  <a:pt x="2699" y="2376"/>
                </a:cubicBezTo>
                <a:cubicBezTo>
                  <a:pt x="2865" y="2361"/>
                  <a:pt x="3031" y="2352"/>
                  <a:pt x="3198" y="2352"/>
                </a:cubicBezTo>
                <a:cubicBezTo>
                  <a:pt x="3418" y="2352"/>
                  <a:pt x="3637" y="2368"/>
                  <a:pt x="3851" y="2403"/>
                </a:cubicBezTo>
                <a:lnTo>
                  <a:pt x="3842" y="2376"/>
                </a:lnTo>
                <a:cubicBezTo>
                  <a:pt x="3580" y="2329"/>
                  <a:pt x="3314" y="2305"/>
                  <a:pt x="3050" y="2305"/>
                </a:cubicBezTo>
                <a:cubicBezTo>
                  <a:pt x="2918" y="2305"/>
                  <a:pt x="2786" y="2311"/>
                  <a:pt x="2655" y="2323"/>
                </a:cubicBezTo>
                <a:cubicBezTo>
                  <a:pt x="2574" y="2251"/>
                  <a:pt x="2485" y="2180"/>
                  <a:pt x="2405" y="2109"/>
                </a:cubicBezTo>
                <a:cubicBezTo>
                  <a:pt x="2155" y="1903"/>
                  <a:pt x="1887" y="1707"/>
                  <a:pt x="1628" y="1511"/>
                </a:cubicBezTo>
                <a:cubicBezTo>
                  <a:pt x="1905" y="1448"/>
                  <a:pt x="2191" y="1412"/>
                  <a:pt x="2476" y="1386"/>
                </a:cubicBezTo>
                <a:cubicBezTo>
                  <a:pt x="2568" y="1379"/>
                  <a:pt x="2662" y="1376"/>
                  <a:pt x="2755" y="1376"/>
                </a:cubicBezTo>
                <a:cubicBezTo>
                  <a:pt x="2907" y="1376"/>
                  <a:pt x="3059" y="1384"/>
                  <a:pt x="3208" y="1395"/>
                </a:cubicBezTo>
                <a:lnTo>
                  <a:pt x="3190" y="1377"/>
                </a:lnTo>
                <a:cubicBezTo>
                  <a:pt x="2991" y="1347"/>
                  <a:pt x="2791" y="1330"/>
                  <a:pt x="2591" y="1330"/>
                </a:cubicBezTo>
                <a:cubicBezTo>
                  <a:pt x="2550" y="1330"/>
                  <a:pt x="2509" y="1331"/>
                  <a:pt x="2467" y="1332"/>
                </a:cubicBezTo>
                <a:cubicBezTo>
                  <a:pt x="2164" y="1341"/>
                  <a:pt x="1869" y="1386"/>
                  <a:pt x="1575" y="1466"/>
                </a:cubicBezTo>
                <a:lnTo>
                  <a:pt x="1477" y="1395"/>
                </a:lnTo>
                <a:lnTo>
                  <a:pt x="1227" y="1198"/>
                </a:lnTo>
                <a:lnTo>
                  <a:pt x="1200" y="1171"/>
                </a:lnTo>
                <a:cubicBezTo>
                  <a:pt x="1111" y="1109"/>
                  <a:pt x="1030" y="1038"/>
                  <a:pt x="950" y="966"/>
                </a:cubicBezTo>
                <a:cubicBezTo>
                  <a:pt x="1066" y="922"/>
                  <a:pt x="1182" y="877"/>
                  <a:pt x="1307" y="832"/>
                </a:cubicBezTo>
                <a:cubicBezTo>
                  <a:pt x="1637" y="734"/>
                  <a:pt x="1976" y="663"/>
                  <a:pt x="2316" y="627"/>
                </a:cubicBezTo>
                <a:lnTo>
                  <a:pt x="2235" y="574"/>
                </a:lnTo>
                <a:cubicBezTo>
                  <a:pt x="1843" y="618"/>
                  <a:pt x="1468" y="716"/>
                  <a:pt x="1102" y="850"/>
                </a:cubicBezTo>
                <a:cubicBezTo>
                  <a:pt x="1030" y="877"/>
                  <a:pt x="968" y="904"/>
                  <a:pt x="905" y="931"/>
                </a:cubicBezTo>
                <a:lnTo>
                  <a:pt x="816" y="850"/>
                </a:lnTo>
                <a:cubicBezTo>
                  <a:pt x="531" y="600"/>
                  <a:pt x="272" y="324"/>
                  <a:pt x="49" y="11"/>
                </a:cubicBezTo>
                <a:cubicBezTo>
                  <a:pt x="43" y="3"/>
                  <a:pt x="37" y="0"/>
                  <a:pt x="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8"/>
          <p:cNvSpPr/>
          <p:nvPr/>
        </p:nvSpPr>
        <p:spPr>
          <a:xfrm>
            <a:off x="7811132" y="475867"/>
            <a:ext cx="268843" cy="262133"/>
          </a:xfrm>
          <a:custGeom>
            <a:avLst/>
            <a:gdLst/>
            <a:ahLst/>
            <a:cxnLst/>
            <a:rect l="l" t="t" r="r" b="b"/>
            <a:pathLst>
              <a:path w="3490" h="3403" extrusionOk="0">
                <a:moveTo>
                  <a:pt x="1130" y="0"/>
                </a:moveTo>
                <a:cubicBezTo>
                  <a:pt x="1003" y="0"/>
                  <a:pt x="875" y="18"/>
                  <a:pt x="750" y="55"/>
                </a:cubicBezTo>
                <a:cubicBezTo>
                  <a:pt x="545" y="117"/>
                  <a:pt x="339" y="224"/>
                  <a:pt x="170" y="358"/>
                </a:cubicBezTo>
                <a:cubicBezTo>
                  <a:pt x="348" y="224"/>
                  <a:pt x="545" y="135"/>
                  <a:pt x="750" y="73"/>
                </a:cubicBezTo>
                <a:cubicBezTo>
                  <a:pt x="866" y="39"/>
                  <a:pt x="985" y="23"/>
                  <a:pt x="1102" y="23"/>
                </a:cubicBezTo>
                <a:cubicBezTo>
                  <a:pt x="1201" y="23"/>
                  <a:pt x="1298" y="34"/>
                  <a:pt x="1392" y="55"/>
                </a:cubicBezTo>
                <a:cubicBezTo>
                  <a:pt x="1607" y="117"/>
                  <a:pt x="1803" y="206"/>
                  <a:pt x="1973" y="340"/>
                </a:cubicBezTo>
                <a:cubicBezTo>
                  <a:pt x="2151" y="465"/>
                  <a:pt x="2312" y="608"/>
                  <a:pt x="2472" y="760"/>
                </a:cubicBezTo>
                <a:cubicBezTo>
                  <a:pt x="2785" y="1063"/>
                  <a:pt x="3052" y="1402"/>
                  <a:pt x="3267" y="1786"/>
                </a:cubicBezTo>
                <a:cubicBezTo>
                  <a:pt x="3374" y="1974"/>
                  <a:pt x="3427" y="2179"/>
                  <a:pt x="3445" y="2393"/>
                </a:cubicBezTo>
                <a:cubicBezTo>
                  <a:pt x="3445" y="2607"/>
                  <a:pt x="3392" y="2821"/>
                  <a:pt x="3276" y="3009"/>
                </a:cubicBezTo>
                <a:cubicBezTo>
                  <a:pt x="3222" y="3089"/>
                  <a:pt x="3151" y="3170"/>
                  <a:pt x="3061" y="3232"/>
                </a:cubicBezTo>
                <a:cubicBezTo>
                  <a:pt x="2972" y="3286"/>
                  <a:pt x="2874" y="3321"/>
                  <a:pt x="2767" y="3339"/>
                </a:cubicBezTo>
                <a:cubicBezTo>
                  <a:pt x="2703" y="3347"/>
                  <a:pt x="2638" y="3351"/>
                  <a:pt x="2574" y="3351"/>
                </a:cubicBezTo>
                <a:cubicBezTo>
                  <a:pt x="2425" y="3351"/>
                  <a:pt x="2277" y="3329"/>
                  <a:pt x="2133" y="3286"/>
                </a:cubicBezTo>
                <a:cubicBezTo>
                  <a:pt x="1928" y="3214"/>
                  <a:pt x="1732" y="3116"/>
                  <a:pt x="1553" y="2991"/>
                </a:cubicBezTo>
                <a:cubicBezTo>
                  <a:pt x="1375" y="2875"/>
                  <a:pt x="1214" y="2732"/>
                  <a:pt x="1053" y="2589"/>
                </a:cubicBezTo>
                <a:cubicBezTo>
                  <a:pt x="732" y="2286"/>
                  <a:pt x="455" y="1956"/>
                  <a:pt x="205" y="1599"/>
                </a:cubicBezTo>
                <a:cubicBezTo>
                  <a:pt x="152" y="1501"/>
                  <a:pt x="98" y="1411"/>
                  <a:pt x="63" y="1304"/>
                </a:cubicBezTo>
                <a:cubicBezTo>
                  <a:pt x="36" y="1197"/>
                  <a:pt x="18" y="1090"/>
                  <a:pt x="18" y="983"/>
                </a:cubicBezTo>
                <a:cubicBezTo>
                  <a:pt x="27" y="769"/>
                  <a:pt x="80" y="555"/>
                  <a:pt x="170" y="358"/>
                </a:cubicBezTo>
                <a:lnTo>
                  <a:pt x="170" y="358"/>
                </a:lnTo>
                <a:cubicBezTo>
                  <a:pt x="72" y="555"/>
                  <a:pt x="18" y="769"/>
                  <a:pt x="9" y="992"/>
                </a:cubicBezTo>
                <a:cubicBezTo>
                  <a:pt x="0" y="1099"/>
                  <a:pt x="18" y="1206"/>
                  <a:pt x="45" y="1313"/>
                </a:cubicBezTo>
                <a:cubicBezTo>
                  <a:pt x="80" y="1420"/>
                  <a:pt x="125" y="1518"/>
                  <a:pt x="188" y="1608"/>
                </a:cubicBezTo>
                <a:cubicBezTo>
                  <a:pt x="429" y="1974"/>
                  <a:pt x="714" y="2313"/>
                  <a:pt x="1027" y="2616"/>
                </a:cubicBezTo>
                <a:cubicBezTo>
                  <a:pt x="1187" y="2768"/>
                  <a:pt x="1357" y="2902"/>
                  <a:pt x="1535" y="3036"/>
                </a:cubicBezTo>
                <a:cubicBezTo>
                  <a:pt x="1714" y="3161"/>
                  <a:pt x="1910" y="3259"/>
                  <a:pt x="2124" y="3330"/>
                </a:cubicBezTo>
                <a:cubicBezTo>
                  <a:pt x="2276" y="3376"/>
                  <a:pt x="2442" y="3403"/>
                  <a:pt x="2605" y="3403"/>
                </a:cubicBezTo>
                <a:cubicBezTo>
                  <a:pt x="2663" y="3403"/>
                  <a:pt x="2720" y="3400"/>
                  <a:pt x="2776" y="3393"/>
                </a:cubicBezTo>
                <a:cubicBezTo>
                  <a:pt x="2892" y="3375"/>
                  <a:pt x="2999" y="3330"/>
                  <a:pt x="3088" y="3277"/>
                </a:cubicBezTo>
                <a:cubicBezTo>
                  <a:pt x="3186" y="3205"/>
                  <a:pt x="3267" y="3125"/>
                  <a:pt x="3320" y="3036"/>
                </a:cubicBezTo>
                <a:cubicBezTo>
                  <a:pt x="3436" y="2839"/>
                  <a:pt x="3490" y="2616"/>
                  <a:pt x="3490" y="2393"/>
                </a:cubicBezTo>
                <a:cubicBezTo>
                  <a:pt x="3481" y="2170"/>
                  <a:pt x="3409" y="1956"/>
                  <a:pt x="3302" y="1759"/>
                </a:cubicBezTo>
                <a:cubicBezTo>
                  <a:pt x="2972" y="1188"/>
                  <a:pt x="2526" y="697"/>
                  <a:pt x="1990" y="314"/>
                </a:cubicBezTo>
                <a:cubicBezTo>
                  <a:pt x="1812" y="180"/>
                  <a:pt x="1616" y="81"/>
                  <a:pt x="1401" y="28"/>
                </a:cubicBezTo>
                <a:cubicBezTo>
                  <a:pt x="1312" y="9"/>
                  <a:pt x="1221" y="0"/>
                  <a:pt x="11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8"/>
          <p:cNvSpPr/>
          <p:nvPr/>
        </p:nvSpPr>
        <p:spPr>
          <a:xfrm>
            <a:off x="7892939" y="517848"/>
            <a:ext cx="188421" cy="220768"/>
          </a:xfrm>
          <a:custGeom>
            <a:avLst/>
            <a:gdLst/>
            <a:ahLst/>
            <a:cxnLst/>
            <a:rect l="l" t="t" r="r" b="b"/>
            <a:pathLst>
              <a:path w="2446" h="2866" extrusionOk="0">
                <a:moveTo>
                  <a:pt x="2410" y="1902"/>
                </a:moveTo>
                <a:cubicBezTo>
                  <a:pt x="2446" y="1348"/>
                  <a:pt x="1821" y="527"/>
                  <a:pt x="1205" y="1"/>
                </a:cubicBezTo>
                <a:cubicBezTo>
                  <a:pt x="0" y="643"/>
                  <a:pt x="161" y="2419"/>
                  <a:pt x="1464" y="2839"/>
                </a:cubicBezTo>
                <a:cubicBezTo>
                  <a:pt x="2026" y="2866"/>
                  <a:pt x="2356" y="2526"/>
                  <a:pt x="2410" y="190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8"/>
          <p:cNvSpPr/>
          <p:nvPr/>
        </p:nvSpPr>
        <p:spPr>
          <a:xfrm>
            <a:off x="8127653" y="501518"/>
            <a:ext cx="387396" cy="366509"/>
          </a:xfrm>
          <a:custGeom>
            <a:avLst/>
            <a:gdLst/>
            <a:ahLst/>
            <a:cxnLst/>
            <a:rect l="l" t="t" r="r" b="b"/>
            <a:pathLst>
              <a:path w="5029" h="4758" extrusionOk="0">
                <a:moveTo>
                  <a:pt x="4925" y="1"/>
                </a:moveTo>
                <a:cubicBezTo>
                  <a:pt x="4916" y="1"/>
                  <a:pt x="4906" y="3"/>
                  <a:pt x="4896" y="7"/>
                </a:cubicBezTo>
                <a:cubicBezTo>
                  <a:pt x="4415" y="177"/>
                  <a:pt x="3977" y="418"/>
                  <a:pt x="3576" y="721"/>
                </a:cubicBezTo>
                <a:cubicBezTo>
                  <a:pt x="3344" y="900"/>
                  <a:pt x="3129" y="1096"/>
                  <a:pt x="2942" y="1310"/>
                </a:cubicBezTo>
                <a:cubicBezTo>
                  <a:pt x="2933" y="1293"/>
                  <a:pt x="2924" y="1293"/>
                  <a:pt x="2906" y="1293"/>
                </a:cubicBezTo>
                <a:cubicBezTo>
                  <a:pt x="2826" y="1319"/>
                  <a:pt x="2737" y="1319"/>
                  <a:pt x="2647" y="1319"/>
                </a:cubicBezTo>
                <a:cubicBezTo>
                  <a:pt x="2558" y="1310"/>
                  <a:pt x="2469" y="1293"/>
                  <a:pt x="2389" y="1257"/>
                </a:cubicBezTo>
                <a:cubicBezTo>
                  <a:pt x="2381" y="1254"/>
                  <a:pt x="2373" y="1253"/>
                  <a:pt x="2366" y="1253"/>
                </a:cubicBezTo>
                <a:cubicBezTo>
                  <a:pt x="2311" y="1253"/>
                  <a:pt x="2289" y="1340"/>
                  <a:pt x="2353" y="1364"/>
                </a:cubicBezTo>
                <a:cubicBezTo>
                  <a:pt x="2439" y="1398"/>
                  <a:pt x="2532" y="1414"/>
                  <a:pt x="2628" y="1414"/>
                </a:cubicBezTo>
                <a:cubicBezTo>
                  <a:pt x="2681" y="1414"/>
                  <a:pt x="2736" y="1409"/>
                  <a:pt x="2790" y="1400"/>
                </a:cubicBezTo>
                <a:cubicBezTo>
                  <a:pt x="2826" y="1391"/>
                  <a:pt x="2853" y="1382"/>
                  <a:pt x="2888" y="1364"/>
                </a:cubicBezTo>
                <a:lnTo>
                  <a:pt x="2888" y="1364"/>
                </a:lnTo>
                <a:cubicBezTo>
                  <a:pt x="2799" y="1471"/>
                  <a:pt x="2701" y="1587"/>
                  <a:pt x="2630" y="1676"/>
                </a:cubicBezTo>
                <a:cubicBezTo>
                  <a:pt x="2558" y="1774"/>
                  <a:pt x="2487" y="1873"/>
                  <a:pt x="2415" y="1971"/>
                </a:cubicBezTo>
                <a:cubicBezTo>
                  <a:pt x="2264" y="2051"/>
                  <a:pt x="2094" y="2123"/>
                  <a:pt x="1933" y="2194"/>
                </a:cubicBezTo>
                <a:cubicBezTo>
                  <a:pt x="1770" y="2259"/>
                  <a:pt x="1599" y="2302"/>
                  <a:pt x="1428" y="2302"/>
                </a:cubicBezTo>
                <a:cubicBezTo>
                  <a:pt x="1412" y="2302"/>
                  <a:pt x="1396" y="2302"/>
                  <a:pt x="1380" y="2301"/>
                </a:cubicBezTo>
                <a:cubicBezTo>
                  <a:pt x="1362" y="2301"/>
                  <a:pt x="1362" y="2337"/>
                  <a:pt x="1380" y="2337"/>
                </a:cubicBezTo>
                <a:cubicBezTo>
                  <a:pt x="1424" y="2341"/>
                  <a:pt x="1469" y="2343"/>
                  <a:pt x="1513" y="2343"/>
                </a:cubicBezTo>
                <a:cubicBezTo>
                  <a:pt x="1655" y="2343"/>
                  <a:pt x="1795" y="2320"/>
                  <a:pt x="1924" y="2265"/>
                </a:cubicBezTo>
                <a:cubicBezTo>
                  <a:pt x="2058" y="2212"/>
                  <a:pt x="2192" y="2158"/>
                  <a:pt x="2326" y="2096"/>
                </a:cubicBezTo>
                <a:lnTo>
                  <a:pt x="2326" y="2096"/>
                </a:lnTo>
                <a:cubicBezTo>
                  <a:pt x="2165" y="2328"/>
                  <a:pt x="2014" y="2569"/>
                  <a:pt x="1853" y="2810"/>
                </a:cubicBezTo>
                <a:cubicBezTo>
                  <a:pt x="1683" y="3069"/>
                  <a:pt x="1505" y="3327"/>
                  <a:pt x="1318" y="3568"/>
                </a:cubicBezTo>
                <a:lnTo>
                  <a:pt x="1291" y="3568"/>
                </a:lnTo>
                <a:cubicBezTo>
                  <a:pt x="1184" y="3613"/>
                  <a:pt x="1068" y="3640"/>
                  <a:pt x="952" y="3640"/>
                </a:cubicBezTo>
                <a:lnTo>
                  <a:pt x="586" y="3675"/>
                </a:lnTo>
                <a:cubicBezTo>
                  <a:pt x="550" y="3684"/>
                  <a:pt x="559" y="3729"/>
                  <a:pt x="595" y="3729"/>
                </a:cubicBezTo>
                <a:lnTo>
                  <a:pt x="978" y="3702"/>
                </a:lnTo>
                <a:cubicBezTo>
                  <a:pt x="1059" y="3702"/>
                  <a:pt x="1148" y="3693"/>
                  <a:pt x="1228" y="3675"/>
                </a:cubicBezTo>
                <a:lnTo>
                  <a:pt x="1228" y="3675"/>
                </a:lnTo>
                <a:cubicBezTo>
                  <a:pt x="1175" y="3738"/>
                  <a:pt x="1112" y="3809"/>
                  <a:pt x="1050" y="3881"/>
                </a:cubicBezTo>
                <a:cubicBezTo>
                  <a:pt x="755" y="4193"/>
                  <a:pt x="407" y="4461"/>
                  <a:pt x="23" y="4657"/>
                </a:cubicBezTo>
                <a:cubicBezTo>
                  <a:pt x="1" y="4672"/>
                  <a:pt x="10" y="4706"/>
                  <a:pt x="29" y="4706"/>
                </a:cubicBezTo>
                <a:cubicBezTo>
                  <a:pt x="33" y="4706"/>
                  <a:pt x="37" y="4705"/>
                  <a:pt x="41" y="4702"/>
                </a:cubicBezTo>
                <a:cubicBezTo>
                  <a:pt x="300" y="4586"/>
                  <a:pt x="532" y="4434"/>
                  <a:pt x="746" y="4247"/>
                </a:cubicBezTo>
                <a:lnTo>
                  <a:pt x="746" y="4247"/>
                </a:lnTo>
                <a:cubicBezTo>
                  <a:pt x="675" y="4398"/>
                  <a:pt x="639" y="4559"/>
                  <a:pt x="621" y="4720"/>
                </a:cubicBezTo>
                <a:cubicBezTo>
                  <a:pt x="621" y="4744"/>
                  <a:pt x="643" y="4758"/>
                  <a:pt x="662" y="4758"/>
                </a:cubicBezTo>
                <a:cubicBezTo>
                  <a:pt x="678" y="4758"/>
                  <a:pt x="693" y="4749"/>
                  <a:pt x="693" y="4729"/>
                </a:cubicBezTo>
                <a:cubicBezTo>
                  <a:pt x="711" y="4523"/>
                  <a:pt x="773" y="4327"/>
                  <a:pt x="862" y="4149"/>
                </a:cubicBezTo>
                <a:cubicBezTo>
                  <a:pt x="969" y="4050"/>
                  <a:pt x="1077" y="3943"/>
                  <a:pt x="1175" y="3836"/>
                </a:cubicBezTo>
                <a:cubicBezTo>
                  <a:pt x="1353" y="3631"/>
                  <a:pt x="1532" y="3417"/>
                  <a:pt x="1683" y="3194"/>
                </a:cubicBezTo>
                <a:lnTo>
                  <a:pt x="1683" y="3194"/>
                </a:lnTo>
                <a:cubicBezTo>
                  <a:pt x="1576" y="3684"/>
                  <a:pt x="1559" y="4193"/>
                  <a:pt x="1648" y="4684"/>
                </a:cubicBezTo>
                <a:cubicBezTo>
                  <a:pt x="1648" y="4696"/>
                  <a:pt x="1657" y="4701"/>
                  <a:pt x="1666" y="4701"/>
                </a:cubicBezTo>
                <a:cubicBezTo>
                  <a:pt x="1677" y="4701"/>
                  <a:pt x="1688" y="4694"/>
                  <a:pt x="1683" y="4684"/>
                </a:cubicBezTo>
                <a:cubicBezTo>
                  <a:pt x="1621" y="4157"/>
                  <a:pt x="1639" y="3631"/>
                  <a:pt x="1746" y="3122"/>
                </a:cubicBezTo>
                <a:cubicBezTo>
                  <a:pt x="1844" y="2979"/>
                  <a:pt x="1942" y="2845"/>
                  <a:pt x="2032" y="2712"/>
                </a:cubicBezTo>
                <a:lnTo>
                  <a:pt x="2032" y="2712"/>
                </a:lnTo>
                <a:cubicBezTo>
                  <a:pt x="2023" y="2792"/>
                  <a:pt x="2023" y="2872"/>
                  <a:pt x="2032" y="2953"/>
                </a:cubicBezTo>
                <a:cubicBezTo>
                  <a:pt x="2040" y="2973"/>
                  <a:pt x="2057" y="2982"/>
                  <a:pt x="2073" y="2982"/>
                </a:cubicBezTo>
                <a:cubicBezTo>
                  <a:pt x="2093" y="2982"/>
                  <a:pt x="2112" y="2968"/>
                  <a:pt x="2112" y="2944"/>
                </a:cubicBezTo>
                <a:cubicBezTo>
                  <a:pt x="2103" y="2845"/>
                  <a:pt x="2103" y="2738"/>
                  <a:pt x="2112" y="2649"/>
                </a:cubicBezTo>
                <a:cubicBezTo>
                  <a:pt x="2112" y="2631"/>
                  <a:pt x="2112" y="2622"/>
                  <a:pt x="2103" y="2613"/>
                </a:cubicBezTo>
                <a:cubicBezTo>
                  <a:pt x="2299" y="2337"/>
                  <a:pt x="2487" y="2051"/>
                  <a:pt x="2701" y="1783"/>
                </a:cubicBezTo>
                <a:lnTo>
                  <a:pt x="2701" y="1783"/>
                </a:lnTo>
                <a:cubicBezTo>
                  <a:pt x="2638" y="1935"/>
                  <a:pt x="2594" y="2096"/>
                  <a:pt x="2567" y="2265"/>
                </a:cubicBezTo>
                <a:cubicBezTo>
                  <a:pt x="2549" y="2408"/>
                  <a:pt x="2549" y="2551"/>
                  <a:pt x="2558" y="2694"/>
                </a:cubicBezTo>
                <a:cubicBezTo>
                  <a:pt x="2558" y="2837"/>
                  <a:pt x="2585" y="2988"/>
                  <a:pt x="2638" y="3122"/>
                </a:cubicBezTo>
                <a:cubicBezTo>
                  <a:pt x="2642" y="3133"/>
                  <a:pt x="2651" y="3138"/>
                  <a:pt x="2661" y="3138"/>
                </a:cubicBezTo>
                <a:cubicBezTo>
                  <a:pt x="2676" y="3138"/>
                  <a:pt x="2692" y="3126"/>
                  <a:pt x="2692" y="3104"/>
                </a:cubicBezTo>
                <a:cubicBezTo>
                  <a:pt x="2665" y="2970"/>
                  <a:pt x="2638" y="2828"/>
                  <a:pt x="2630" y="2694"/>
                </a:cubicBezTo>
                <a:cubicBezTo>
                  <a:pt x="2621" y="2551"/>
                  <a:pt x="2630" y="2417"/>
                  <a:pt x="2647" y="2283"/>
                </a:cubicBezTo>
                <a:cubicBezTo>
                  <a:pt x="2674" y="2051"/>
                  <a:pt x="2737" y="1828"/>
                  <a:pt x="2835" y="1614"/>
                </a:cubicBezTo>
                <a:cubicBezTo>
                  <a:pt x="3040" y="1364"/>
                  <a:pt x="3272" y="1141"/>
                  <a:pt x="3513" y="936"/>
                </a:cubicBezTo>
                <a:lnTo>
                  <a:pt x="3513" y="936"/>
                </a:lnTo>
                <a:cubicBezTo>
                  <a:pt x="3486" y="1016"/>
                  <a:pt x="3460" y="1105"/>
                  <a:pt x="3442" y="1194"/>
                </a:cubicBezTo>
                <a:cubicBezTo>
                  <a:pt x="3424" y="1284"/>
                  <a:pt x="3415" y="1364"/>
                  <a:pt x="3406" y="1453"/>
                </a:cubicBezTo>
                <a:cubicBezTo>
                  <a:pt x="3406" y="1533"/>
                  <a:pt x="3406" y="1614"/>
                  <a:pt x="3424" y="1694"/>
                </a:cubicBezTo>
                <a:cubicBezTo>
                  <a:pt x="3424" y="1708"/>
                  <a:pt x="3435" y="1714"/>
                  <a:pt x="3446" y="1714"/>
                </a:cubicBezTo>
                <a:cubicBezTo>
                  <a:pt x="3457" y="1714"/>
                  <a:pt x="3468" y="1708"/>
                  <a:pt x="3468" y="1694"/>
                </a:cubicBezTo>
                <a:lnTo>
                  <a:pt x="3468" y="1444"/>
                </a:lnTo>
                <a:cubicBezTo>
                  <a:pt x="3477" y="1364"/>
                  <a:pt x="3486" y="1293"/>
                  <a:pt x="3504" y="1212"/>
                </a:cubicBezTo>
                <a:cubicBezTo>
                  <a:pt x="3522" y="1087"/>
                  <a:pt x="3558" y="971"/>
                  <a:pt x="3602" y="855"/>
                </a:cubicBezTo>
                <a:cubicBezTo>
                  <a:pt x="3656" y="819"/>
                  <a:pt x="3709" y="775"/>
                  <a:pt x="3763" y="739"/>
                </a:cubicBezTo>
                <a:cubicBezTo>
                  <a:pt x="4129" y="480"/>
                  <a:pt x="4531" y="275"/>
                  <a:pt x="4950" y="123"/>
                </a:cubicBezTo>
                <a:cubicBezTo>
                  <a:pt x="5028" y="100"/>
                  <a:pt x="4990"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8"/>
          <p:cNvSpPr/>
          <p:nvPr/>
        </p:nvSpPr>
        <p:spPr>
          <a:xfrm>
            <a:off x="8136974" y="682615"/>
            <a:ext cx="37900" cy="42675"/>
          </a:xfrm>
          <a:custGeom>
            <a:avLst/>
            <a:gdLst/>
            <a:ahLst/>
            <a:cxnLst/>
            <a:rect l="l" t="t" r="r" b="b"/>
            <a:pathLst>
              <a:path w="492" h="554" extrusionOk="0">
                <a:moveTo>
                  <a:pt x="262" y="0"/>
                </a:moveTo>
                <a:cubicBezTo>
                  <a:pt x="249" y="0"/>
                  <a:pt x="236" y="1"/>
                  <a:pt x="224" y="4"/>
                </a:cubicBezTo>
                <a:cubicBezTo>
                  <a:pt x="143" y="13"/>
                  <a:pt x="72" y="66"/>
                  <a:pt x="45" y="146"/>
                </a:cubicBezTo>
                <a:cubicBezTo>
                  <a:pt x="36" y="164"/>
                  <a:pt x="27" y="182"/>
                  <a:pt x="27" y="200"/>
                </a:cubicBezTo>
                <a:cubicBezTo>
                  <a:pt x="1" y="307"/>
                  <a:pt x="36" y="414"/>
                  <a:pt x="108" y="494"/>
                </a:cubicBezTo>
                <a:cubicBezTo>
                  <a:pt x="151" y="534"/>
                  <a:pt x="206" y="553"/>
                  <a:pt x="260" y="553"/>
                </a:cubicBezTo>
                <a:cubicBezTo>
                  <a:pt x="350" y="553"/>
                  <a:pt x="440" y="500"/>
                  <a:pt x="474" y="405"/>
                </a:cubicBezTo>
                <a:cubicBezTo>
                  <a:pt x="491" y="361"/>
                  <a:pt x="491" y="307"/>
                  <a:pt x="491" y="253"/>
                </a:cubicBezTo>
                <a:cubicBezTo>
                  <a:pt x="483" y="209"/>
                  <a:pt x="465" y="173"/>
                  <a:pt x="456" y="137"/>
                </a:cubicBezTo>
                <a:cubicBezTo>
                  <a:pt x="438" y="102"/>
                  <a:pt x="411" y="66"/>
                  <a:pt x="375" y="39"/>
                </a:cubicBezTo>
                <a:cubicBezTo>
                  <a:pt x="341" y="12"/>
                  <a:pt x="302"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8"/>
          <p:cNvSpPr/>
          <p:nvPr/>
        </p:nvSpPr>
        <p:spPr>
          <a:xfrm>
            <a:off x="8262073" y="914475"/>
            <a:ext cx="44833" cy="33200"/>
          </a:xfrm>
          <a:custGeom>
            <a:avLst/>
            <a:gdLst/>
            <a:ahLst/>
            <a:cxnLst/>
            <a:rect l="l" t="t" r="r" b="b"/>
            <a:pathLst>
              <a:path w="582" h="431" extrusionOk="0">
                <a:moveTo>
                  <a:pt x="253" y="0"/>
                </a:moveTo>
                <a:cubicBezTo>
                  <a:pt x="165" y="0"/>
                  <a:pt x="87" y="45"/>
                  <a:pt x="54" y="126"/>
                </a:cubicBezTo>
                <a:cubicBezTo>
                  <a:pt x="19" y="153"/>
                  <a:pt x="1" y="189"/>
                  <a:pt x="10" y="233"/>
                </a:cubicBezTo>
                <a:cubicBezTo>
                  <a:pt x="19" y="251"/>
                  <a:pt x="28" y="269"/>
                  <a:pt x="37" y="287"/>
                </a:cubicBezTo>
                <a:cubicBezTo>
                  <a:pt x="70" y="378"/>
                  <a:pt x="157" y="431"/>
                  <a:pt x="247" y="431"/>
                </a:cubicBezTo>
                <a:cubicBezTo>
                  <a:pt x="255" y="431"/>
                  <a:pt x="262" y="430"/>
                  <a:pt x="269" y="430"/>
                </a:cubicBezTo>
                <a:cubicBezTo>
                  <a:pt x="313" y="430"/>
                  <a:pt x="349" y="430"/>
                  <a:pt x="394" y="412"/>
                </a:cubicBezTo>
                <a:cubicBezTo>
                  <a:pt x="519" y="385"/>
                  <a:pt x="581" y="242"/>
                  <a:pt x="536" y="126"/>
                </a:cubicBezTo>
                <a:cubicBezTo>
                  <a:pt x="501" y="73"/>
                  <a:pt x="456" y="28"/>
                  <a:pt x="394" y="19"/>
                </a:cubicBezTo>
                <a:cubicBezTo>
                  <a:pt x="367" y="10"/>
                  <a:pt x="340" y="1"/>
                  <a:pt x="313" y="1"/>
                </a:cubicBezTo>
                <a:lnTo>
                  <a:pt x="278" y="1"/>
                </a:lnTo>
                <a:cubicBezTo>
                  <a:pt x="269" y="1"/>
                  <a:pt x="261"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8"/>
          <p:cNvSpPr/>
          <p:nvPr/>
        </p:nvSpPr>
        <p:spPr>
          <a:xfrm>
            <a:off x="8038682" y="868720"/>
            <a:ext cx="39903" cy="42598"/>
          </a:xfrm>
          <a:custGeom>
            <a:avLst/>
            <a:gdLst/>
            <a:ahLst/>
            <a:cxnLst/>
            <a:rect l="l" t="t" r="r" b="b"/>
            <a:pathLst>
              <a:path w="518" h="553" extrusionOk="0">
                <a:moveTo>
                  <a:pt x="251" y="1"/>
                </a:moveTo>
                <a:cubicBezTo>
                  <a:pt x="236" y="1"/>
                  <a:pt x="221" y="2"/>
                  <a:pt x="206" y="6"/>
                </a:cubicBezTo>
                <a:cubicBezTo>
                  <a:pt x="161" y="15"/>
                  <a:pt x="125" y="33"/>
                  <a:pt x="90" y="60"/>
                </a:cubicBezTo>
                <a:cubicBezTo>
                  <a:pt x="27" y="104"/>
                  <a:pt x="0" y="185"/>
                  <a:pt x="9" y="265"/>
                </a:cubicBezTo>
                <a:cubicBezTo>
                  <a:pt x="18" y="292"/>
                  <a:pt x="36" y="328"/>
                  <a:pt x="54" y="354"/>
                </a:cubicBezTo>
                <a:cubicBezTo>
                  <a:pt x="78" y="469"/>
                  <a:pt x="185" y="553"/>
                  <a:pt x="305" y="553"/>
                </a:cubicBezTo>
                <a:cubicBezTo>
                  <a:pt x="317" y="553"/>
                  <a:pt x="328" y="552"/>
                  <a:pt x="339" y="551"/>
                </a:cubicBezTo>
                <a:cubicBezTo>
                  <a:pt x="420" y="533"/>
                  <a:pt x="482" y="461"/>
                  <a:pt x="500" y="372"/>
                </a:cubicBezTo>
                <a:cubicBezTo>
                  <a:pt x="518" y="310"/>
                  <a:pt x="509" y="238"/>
                  <a:pt x="482" y="176"/>
                </a:cubicBezTo>
                <a:cubicBezTo>
                  <a:pt x="473" y="149"/>
                  <a:pt x="455" y="122"/>
                  <a:pt x="438" y="104"/>
                </a:cubicBezTo>
                <a:cubicBezTo>
                  <a:pt x="429" y="87"/>
                  <a:pt x="411" y="69"/>
                  <a:pt x="402" y="60"/>
                </a:cubicBezTo>
                <a:cubicBezTo>
                  <a:pt x="360" y="25"/>
                  <a:pt x="307"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8"/>
          <p:cNvSpPr/>
          <p:nvPr/>
        </p:nvSpPr>
        <p:spPr>
          <a:xfrm>
            <a:off x="8106701" y="766732"/>
            <a:ext cx="26268" cy="27577"/>
          </a:xfrm>
          <a:custGeom>
            <a:avLst/>
            <a:gdLst/>
            <a:ahLst/>
            <a:cxnLst/>
            <a:rect l="l" t="t" r="r" b="b"/>
            <a:pathLst>
              <a:path w="341" h="358" extrusionOk="0">
                <a:moveTo>
                  <a:pt x="162" y="0"/>
                </a:moveTo>
                <a:cubicBezTo>
                  <a:pt x="144" y="0"/>
                  <a:pt x="126" y="9"/>
                  <a:pt x="108" y="18"/>
                </a:cubicBezTo>
                <a:lnTo>
                  <a:pt x="99" y="18"/>
                </a:lnTo>
                <a:cubicBezTo>
                  <a:pt x="63" y="36"/>
                  <a:pt x="28" y="63"/>
                  <a:pt x="19" y="108"/>
                </a:cubicBezTo>
                <a:cubicBezTo>
                  <a:pt x="10" y="134"/>
                  <a:pt x="1" y="170"/>
                  <a:pt x="10" y="197"/>
                </a:cubicBezTo>
                <a:cubicBezTo>
                  <a:pt x="10" y="268"/>
                  <a:pt x="54" y="322"/>
                  <a:pt x="117" y="349"/>
                </a:cubicBezTo>
                <a:cubicBezTo>
                  <a:pt x="135" y="357"/>
                  <a:pt x="162" y="357"/>
                  <a:pt x="179" y="357"/>
                </a:cubicBezTo>
                <a:cubicBezTo>
                  <a:pt x="206" y="357"/>
                  <a:pt x="224" y="349"/>
                  <a:pt x="242" y="340"/>
                </a:cubicBezTo>
                <a:cubicBezTo>
                  <a:pt x="269" y="331"/>
                  <a:pt x="286" y="313"/>
                  <a:pt x="304" y="286"/>
                </a:cubicBezTo>
                <a:cubicBezTo>
                  <a:pt x="322" y="277"/>
                  <a:pt x="331" y="250"/>
                  <a:pt x="331" y="232"/>
                </a:cubicBezTo>
                <a:cubicBezTo>
                  <a:pt x="340" y="224"/>
                  <a:pt x="340" y="206"/>
                  <a:pt x="340" y="197"/>
                </a:cubicBezTo>
                <a:cubicBezTo>
                  <a:pt x="340" y="179"/>
                  <a:pt x="340" y="152"/>
                  <a:pt x="331" y="134"/>
                </a:cubicBezTo>
                <a:lnTo>
                  <a:pt x="313" y="116"/>
                </a:lnTo>
                <a:cubicBezTo>
                  <a:pt x="304" y="90"/>
                  <a:pt x="295" y="72"/>
                  <a:pt x="278" y="54"/>
                </a:cubicBezTo>
                <a:cubicBezTo>
                  <a:pt x="260" y="36"/>
                  <a:pt x="242" y="18"/>
                  <a:pt x="215" y="9"/>
                </a:cubicBezTo>
                <a:cubicBezTo>
                  <a:pt x="197" y="0"/>
                  <a:pt x="179"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8"/>
          <p:cNvSpPr/>
          <p:nvPr/>
        </p:nvSpPr>
        <p:spPr>
          <a:xfrm>
            <a:off x="8333635" y="790919"/>
            <a:ext cx="46142" cy="41981"/>
          </a:xfrm>
          <a:custGeom>
            <a:avLst/>
            <a:gdLst/>
            <a:ahLst/>
            <a:cxnLst/>
            <a:rect l="l" t="t" r="r" b="b"/>
            <a:pathLst>
              <a:path w="599" h="545" extrusionOk="0">
                <a:moveTo>
                  <a:pt x="305" y="0"/>
                </a:moveTo>
                <a:cubicBezTo>
                  <a:pt x="239" y="0"/>
                  <a:pt x="171" y="25"/>
                  <a:pt x="116" y="61"/>
                </a:cubicBezTo>
                <a:cubicBezTo>
                  <a:pt x="54" y="115"/>
                  <a:pt x="9" y="195"/>
                  <a:pt x="9" y="284"/>
                </a:cubicBezTo>
                <a:cubicBezTo>
                  <a:pt x="0" y="347"/>
                  <a:pt x="18" y="409"/>
                  <a:pt x="63" y="454"/>
                </a:cubicBezTo>
                <a:cubicBezTo>
                  <a:pt x="89" y="490"/>
                  <a:pt x="125" y="508"/>
                  <a:pt x="161" y="525"/>
                </a:cubicBezTo>
                <a:cubicBezTo>
                  <a:pt x="188" y="543"/>
                  <a:pt x="223" y="543"/>
                  <a:pt x="259" y="543"/>
                </a:cubicBezTo>
                <a:cubicBezTo>
                  <a:pt x="268" y="544"/>
                  <a:pt x="277" y="544"/>
                  <a:pt x="286" y="544"/>
                </a:cubicBezTo>
                <a:cubicBezTo>
                  <a:pt x="382" y="544"/>
                  <a:pt x="470" y="501"/>
                  <a:pt x="527" y="427"/>
                </a:cubicBezTo>
                <a:cubicBezTo>
                  <a:pt x="589" y="347"/>
                  <a:pt x="598" y="249"/>
                  <a:pt x="562" y="159"/>
                </a:cubicBezTo>
                <a:cubicBezTo>
                  <a:pt x="527" y="88"/>
                  <a:pt x="464" y="35"/>
                  <a:pt x="393" y="17"/>
                </a:cubicBezTo>
                <a:cubicBezTo>
                  <a:pt x="365" y="5"/>
                  <a:pt x="335"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8"/>
          <p:cNvSpPr/>
          <p:nvPr/>
        </p:nvSpPr>
        <p:spPr>
          <a:xfrm>
            <a:off x="8400960" y="667055"/>
            <a:ext cx="35127" cy="34818"/>
          </a:xfrm>
          <a:custGeom>
            <a:avLst/>
            <a:gdLst/>
            <a:ahLst/>
            <a:cxnLst/>
            <a:rect l="l" t="t" r="r" b="b"/>
            <a:pathLst>
              <a:path w="456" h="452" extrusionOk="0">
                <a:moveTo>
                  <a:pt x="197" y="0"/>
                </a:moveTo>
                <a:cubicBezTo>
                  <a:pt x="179" y="0"/>
                  <a:pt x="161" y="0"/>
                  <a:pt x="144" y="9"/>
                </a:cubicBezTo>
                <a:cubicBezTo>
                  <a:pt x="117" y="18"/>
                  <a:pt x="90" y="27"/>
                  <a:pt x="72" y="45"/>
                </a:cubicBezTo>
                <a:cubicBezTo>
                  <a:pt x="63" y="63"/>
                  <a:pt x="45" y="72"/>
                  <a:pt x="36" y="90"/>
                </a:cubicBezTo>
                <a:cubicBezTo>
                  <a:pt x="19" y="107"/>
                  <a:pt x="10" y="134"/>
                  <a:pt x="10" y="161"/>
                </a:cubicBezTo>
                <a:cubicBezTo>
                  <a:pt x="1" y="188"/>
                  <a:pt x="1" y="206"/>
                  <a:pt x="10" y="232"/>
                </a:cubicBezTo>
                <a:cubicBezTo>
                  <a:pt x="10" y="241"/>
                  <a:pt x="10" y="250"/>
                  <a:pt x="10" y="268"/>
                </a:cubicBezTo>
                <a:cubicBezTo>
                  <a:pt x="10" y="295"/>
                  <a:pt x="19" y="322"/>
                  <a:pt x="36" y="339"/>
                </a:cubicBezTo>
                <a:cubicBezTo>
                  <a:pt x="45" y="348"/>
                  <a:pt x="45" y="357"/>
                  <a:pt x="54" y="366"/>
                </a:cubicBezTo>
                <a:cubicBezTo>
                  <a:pt x="63" y="384"/>
                  <a:pt x="81" y="393"/>
                  <a:pt x="99" y="402"/>
                </a:cubicBezTo>
                <a:cubicBezTo>
                  <a:pt x="108" y="420"/>
                  <a:pt x="135" y="429"/>
                  <a:pt x="153" y="438"/>
                </a:cubicBezTo>
                <a:cubicBezTo>
                  <a:pt x="179" y="447"/>
                  <a:pt x="208" y="451"/>
                  <a:pt x="237" y="451"/>
                </a:cubicBezTo>
                <a:cubicBezTo>
                  <a:pt x="266" y="451"/>
                  <a:pt x="295" y="447"/>
                  <a:pt x="322" y="438"/>
                </a:cubicBezTo>
                <a:cubicBezTo>
                  <a:pt x="376" y="411"/>
                  <a:pt x="420" y="366"/>
                  <a:pt x="438" y="313"/>
                </a:cubicBezTo>
                <a:lnTo>
                  <a:pt x="429" y="304"/>
                </a:lnTo>
                <a:cubicBezTo>
                  <a:pt x="456" y="232"/>
                  <a:pt x="438" y="152"/>
                  <a:pt x="393" y="90"/>
                </a:cubicBezTo>
                <a:cubicBezTo>
                  <a:pt x="367" y="54"/>
                  <a:pt x="331" y="36"/>
                  <a:pt x="295" y="18"/>
                </a:cubicBezTo>
                <a:lnTo>
                  <a:pt x="277" y="9"/>
                </a:lnTo>
                <a:cubicBezTo>
                  <a:pt x="269" y="9"/>
                  <a:pt x="26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8"/>
          <p:cNvSpPr/>
          <p:nvPr/>
        </p:nvSpPr>
        <p:spPr>
          <a:xfrm>
            <a:off x="8290266" y="715045"/>
            <a:ext cx="114932" cy="98367"/>
          </a:xfrm>
          <a:custGeom>
            <a:avLst/>
            <a:gdLst/>
            <a:ahLst/>
            <a:cxnLst/>
            <a:rect l="l" t="t" r="r" b="b"/>
            <a:pathLst>
              <a:path w="1492" h="1277" extrusionOk="0">
                <a:moveTo>
                  <a:pt x="768" y="654"/>
                </a:moveTo>
                <a:lnTo>
                  <a:pt x="768" y="654"/>
                </a:lnTo>
                <a:cubicBezTo>
                  <a:pt x="765" y="657"/>
                  <a:pt x="762" y="660"/>
                  <a:pt x="759" y="663"/>
                </a:cubicBezTo>
                <a:lnTo>
                  <a:pt x="759" y="663"/>
                </a:lnTo>
                <a:lnTo>
                  <a:pt x="759" y="663"/>
                </a:lnTo>
                <a:lnTo>
                  <a:pt x="768" y="654"/>
                </a:lnTo>
                <a:close/>
                <a:moveTo>
                  <a:pt x="719" y="1"/>
                </a:moveTo>
                <a:cubicBezTo>
                  <a:pt x="642" y="1"/>
                  <a:pt x="565" y="16"/>
                  <a:pt x="492" y="47"/>
                </a:cubicBezTo>
                <a:cubicBezTo>
                  <a:pt x="420" y="73"/>
                  <a:pt x="367" y="109"/>
                  <a:pt x="313" y="154"/>
                </a:cubicBezTo>
                <a:cubicBezTo>
                  <a:pt x="108" y="261"/>
                  <a:pt x="1" y="493"/>
                  <a:pt x="45" y="716"/>
                </a:cubicBezTo>
                <a:cubicBezTo>
                  <a:pt x="106" y="1047"/>
                  <a:pt x="394" y="1276"/>
                  <a:pt x="718" y="1276"/>
                </a:cubicBezTo>
                <a:cubicBezTo>
                  <a:pt x="779" y="1276"/>
                  <a:pt x="840" y="1268"/>
                  <a:pt x="902" y="1252"/>
                </a:cubicBezTo>
                <a:cubicBezTo>
                  <a:pt x="1322" y="1127"/>
                  <a:pt x="1491" y="520"/>
                  <a:pt x="1170" y="198"/>
                </a:cubicBezTo>
                <a:cubicBezTo>
                  <a:pt x="1048" y="70"/>
                  <a:pt x="884" y="1"/>
                  <a:pt x="719" y="1"/>
                </a:cubicBezTo>
                <a:close/>
              </a:path>
            </a:pathLst>
          </a:custGeom>
          <a:solidFill>
            <a:srgbClr val="E56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8"/>
          <p:cNvSpPr/>
          <p:nvPr/>
        </p:nvSpPr>
        <p:spPr>
          <a:xfrm>
            <a:off x="8211232" y="831822"/>
            <a:ext cx="128644" cy="102758"/>
          </a:xfrm>
          <a:custGeom>
            <a:avLst/>
            <a:gdLst/>
            <a:ahLst/>
            <a:cxnLst/>
            <a:rect l="l" t="t" r="r" b="b"/>
            <a:pathLst>
              <a:path w="1670" h="1334" extrusionOk="0">
                <a:moveTo>
                  <a:pt x="732" y="0"/>
                </a:moveTo>
                <a:cubicBezTo>
                  <a:pt x="403" y="0"/>
                  <a:pt x="89" y="215"/>
                  <a:pt x="27" y="575"/>
                </a:cubicBezTo>
                <a:cubicBezTo>
                  <a:pt x="0" y="762"/>
                  <a:pt x="54" y="949"/>
                  <a:pt x="179" y="1092"/>
                </a:cubicBezTo>
                <a:cubicBezTo>
                  <a:pt x="241" y="1172"/>
                  <a:pt x="331" y="1226"/>
                  <a:pt x="429" y="1262"/>
                </a:cubicBezTo>
                <a:cubicBezTo>
                  <a:pt x="535" y="1309"/>
                  <a:pt x="649" y="1333"/>
                  <a:pt x="764" y="1333"/>
                </a:cubicBezTo>
                <a:cubicBezTo>
                  <a:pt x="927" y="1333"/>
                  <a:pt x="1090" y="1285"/>
                  <a:pt x="1232" y="1190"/>
                </a:cubicBezTo>
                <a:cubicBezTo>
                  <a:pt x="1669" y="878"/>
                  <a:pt x="1464" y="235"/>
                  <a:pt x="1018" y="57"/>
                </a:cubicBezTo>
                <a:cubicBezTo>
                  <a:pt x="925" y="19"/>
                  <a:pt x="828" y="0"/>
                  <a:pt x="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8"/>
          <p:cNvSpPr/>
          <p:nvPr/>
        </p:nvSpPr>
        <p:spPr>
          <a:xfrm>
            <a:off x="8047002" y="816262"/>
            <a:ext cx="118245" cy="105916"/>
          </a:xfrm>
          <a:custGeom>
            <a:avLst/>
            <a:gdLst/>
            <a:ahLst/>
            <a:cxnLst/>
            <a:rect l="l" t="t" r="r" b="b"/>
            <a:pathLst>
              <a:path w="1535" h="1375" extrusionOk="0">
                <a:moveTo>
                  <a:pt x="749" y="0"/>
                </a:moveTo>
                <a:cubicBezTo>
                  <a:pt x="696" y="0"/>
                  <a:pt x="633" y="0"/>
                  <a:pt x="571" y="18"/>
                </a:cubicBezTo>
                <a:cubicBezTo>
                  <a:pt x="508" y="18"/>
                  <a:pt x="446" y="27"/>
                  <a:pt x="392" y="54"/>
                </a:cubicBezTo>
                <a:cubicBezTo>
                  <a:pt x="196" y="152"/>
                  <a:pt x="62" y="348"/>
                  <a:pt x="53" y="571"/>
                </a:cubicBezTo>
                <a:cubicBezTo>
                  <a:pt x="0" y="1003"/>
                  <a:pt x="339" y="1375"/>
                  <a:pt x="770" y="1375"/>
                </a:cubicBezTo>
                <a:cubicBezTo>
                  <a:pt x="775" y="1375"/>
                  <a:pt x="780" y="1375"/>
                  <a:pt x="785" y="1374"/>
                </a:cubicBezTo>
                <a:cubicBezTo>
                  <a:pt x="1285" y="1357"/>
                  <a:pt x="1535" y="812"/>
                  <a:pt x="1311" y="384"/>
                </a:cubicBezTo>
                <a:cubicBezTo>
                  <a:pt x="1195" y="179"/>
                  <a:pt x="990" y="36"/>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8"/>
          <p:cNvSpPr/>
          <p:nvPr/>
        </p:nvSpPr>
        <p:spPr>
          <a:xfrm>
            <a:off x="8120489" y="749554"/>
            <a:ext cx="70177" cy="71176"/>
          </a:xfrm>
          <a:custGeom>
            <a:avLst/>
            <a:gdLst/>
            <a:ahLst/>
            <a:cxnLst/>
            <a:rect l="l" t="t" r="r" b="b"/>
            <a:pathLst>
              <a:path w="911" h="924" extrusionOk="0">
                <a:moveTo>
                  <a:pt x="366" y="0"/>
                </a:moveTo>
                <a:cubicBezTo>
                  <a:pt x="331" y="9"/>
                  <a:pt x="295" y="18"/>
                  <a:pt x="259" y="36"/>
                </a:cubicBezTo>
                <a:cubicBezTo>
                  <a:pt x="241" y="45"/>
                  <a:pt x="224" y="54"/>
                  <a:pt x="206" y="63"/>
                </a:cubicBezTo>
                <a:cubicBezTo>
                  <a:pt x="170" y="81"/>
                  <a:pt x="143" y="107"/>
                  <a:pt x="116" y="134"/>
                </a:cubicBezTo>
                <a:cubicBezTo>
                  <a:pt x="81" y="170"/>
                  <a:pt x="54" y="215"/>
                  <a:pt x="36" y="268"/>
                </a:cubicBezTo>
                <a:lnTo>
                  <a:pt x="36" y="277"/>
                </a:lnTo>
                <a:cubicBezTo>
                  <a:pt x="27" y="313"/>
                  <a:pt x="18" y="348"/>
                  <a:pt x="9" y="384"/>
                </a:cubicBezTo>
                <a:cubicBezTo>
                  <a:pt x="9" y="411"/>
                  <a:pt x="9" y="438"/>
                  <a:pt x="9" y="455"/>
                </a:cubicBezTo>
                <a:cubicBezTo>
                  <a:pt x="0" y="482"/>
                  <a:pt x="0" y="509"/>
                  <a:pt x="9" y="527"/>
                </a:cubicBezTo>
                <a:lnTo>
                  <a:pt x="45" y="643"/>
                </a:lnTo>
                <a:lnTo>
                  <a:pt x="45" y="652"/>
                </a:lnTo>
                <a:cubicBezTo>
                  <a:pt x="81" y="723"/>
                  <a:pt x="125" y="786"/>
                  <a:pt x="197" y="830"/>
                </a:cubicBezTo>
                <a:cubicBezTo>
                  <a:pt x="215" y="848"/>
                  <a:pt x="232" y="857"/>
                  <a:pt x="250" y="866"/>
                </a:cubicBezTo>
                <a:cubicBezTo>
                  <a:pt x="277" y="875"/>
                  <a:pt x="295" y="893"/>
                  <a:pt x="313" y="902"/>
                </a:cubicBezTo>
                <a:cubicBezTo>
                  <a:pt x="352" y="915"/>
                  <a:pt x="396" y="923"/>
                  <a:pt x="441" y="923"/>
                </a:cubicBezTo>
                <a:cubicBezTo>
                  <a:pt x="458" y="923"/>
                  <a:pt x="475" y="922"/>
                  <a:pt x="491" y="920"/>
                </a:cubicBezTo>
                <a:cubicBezTo>
                  <a:pt x="501" y="922"/>
                  <a:pt x="510" y="923"/>
                  <a:pt x="520" y="923"/>
                </a:cubicBezTo>
                <a:cubicBezTo>
                  <a:pt x="546" y="923"/>
                  <a:pt x="572" y="915"/>
                  <a:pt x="598" y="902"/>
                </a:cubicBezTo>
                <a:cubicBezTo>
                  <a:pt x="625" y="902"/>
                  <a:pt x="643" y="893"/>
                  <a:pt x="661" y="884"/>
                </a:cubicBezTo>
                <a:cubicBezTo>
                  <a:pt x="714" y="866"/>
                  <a:pt x="759" y="830"/>
                  <a:pt x="795" y="786"/>
                </a:cubicBezTo>
                <a:cubicBezTo>
                  <a:pt x="821" y="759"/>
                  <a:pt x="839" y="732"/>
                  <a:pt x="857" y="696"/>
                </a:cubicBezTo>
                <a:cubicBezTo>
                  <a:pt x="875" y="670"/>
                  <a:pt x="893" y="634"/>
                  <a:pt x="893" y="598"/>
                </a:cubicBezTo>
                <a:cubicBezTo>
                  <a:pt x="911" y="563"/>
                  <a:pt x="911" y="518"/>
                  <a:pt x="902" y="482"/>
                </a:cubicBezTo>
                <a:cubicBezTo>
                  <a:pt x="911" y="455"/>
                  <a:pt x="902" y="420"/>
                  <a:pt x="902" y="393"/>
                </a:cubicBezTo>
                <a:cubicBezTo>
                  <a:pt x="893" y="366"/>
                  <a:pt x="884" y="348"/>
                  <a:pt x="884" y="331"/>
                </a:cubicBezTo>
                <a:cubicBezTo>
                  <a:pt x="866" y="277"/>
                  <a:pt x="839" y="223"/>
                  <a:pt x="795" y="179"/>
                </a:cubicBezTo>
                <a:cubicBezTo>
                  <a:pt x="777" y="152"/>
                  <a:pt x="750" y="125"/>
                  <a:pt x="714" y="98"/>
                </a:cubicBezTo>
                <a:lnTo>
                  <a:pt x="705" y="90"/>
                </a:lnTo>
                <a:cubicBezTo>
                  <a:pt x="670" y="63"/>
                  <a:pt x="625" y="45"/>
                  <a:pt x="589" y="36"/>
                </a:cubicBezTo>
                <a:lnTo>
                  <a:pt x="581" y="27"/>
                </a:lnTo>
                <a:cubicBezTo>
                  <a:pt x="554" y="9"/>
                  <a:pt x="518" y="9"/>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8"/>
          <p:cNvSpPr/>
          <p:nvPr/>
        </p:nvSpPr>
        <p:spPr>
          <a:xfrm>
            <a:off x="8148683" y="640095"/>
            <a:ext cx="105920" cy="98752"/>
          </a:xfrm>
          <a:custGeom>
            <a:avLst/>
            <a:gdLst/>
            <a:ahLst/>
            <a:cxnLst/>
            <a:rect l="l" t="t" r="r" b="b"/>
            <a:pathLst>
              <a:path w="1375" h="1282" extrusionOk="0">
                <a:moveTo>
                  <a:pt x="716" y="0"/>
                </a:moveTo>
                <a:cubicBezTo>
                  <a:pt x="511" y="0"/>
                  <a:pt x="311" y="97"/>
                  <a:pt x="179" y="270"/>
                </a:cubicBezTo>
                <a:cubicBezTo>
                  <a:pt x="0" y="502"/>
                  <a:pt x="0" y="823"/>
                  <a:pt x="179" y="1046"/>
                </a:cubicBezTo>
                <a:cubicBezTo>
                  <a:pt x="303" y="1200"/>
                  <a:pt x="487" y="1282"/>
                  <a:pt x="677" y="1282"/>
                </a:cubicBezTo>
                <a:cubicBezTo>
                  <a:pt x="719" y="1282"/>
                  <a:pt x="762" y="1278"/>
                  <a:pt x="804" y="1270"/>
                </a:cubicBezTo>
                <a:cubicBezTo>
                  <a:pt x="866" y="1261"/>
                  <a:pt x="920" y="1243"/>
                  <a:pt x="964" y="1216"/>
                </a:cubicBezTo>
                <a:cubicBezTo>
                  <a:pt x="1071" y="1162"/>
                  <a:pt x="1161" y="1091"/>
                  <a:pt x="1232" y="993"/>
                </a:cubicBezTo>
                <a:cubicBezTo>
                  <a:pt x="1357" y="805"/>
                  <a:pt x="1375" y="565"/>
                  <a:pt x="1286" y="359"/>
                </a:cubicBezTo>
                <a:cubicBezTo>
                  <a:pt x="1187" y="163"/>
                  <a:pt x="991" y="20"/>
                  <a:pt x="768" y="2"/>
                </a:cubicBezTo>
                <a:cubicBezTo>
                  <a:pt x="751" y="1"/>
                  <a:pt x="733"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8"/>
          <p:cNvSpPr/>
          <p:nvPr/>
        </p:nvSpPr>
        <p:spPr>
          <a:xfrm>
            <a:off x="8361135" y="615368"/>
            <a:ext cx="83272" cy="78185"/>
          </a:xfrm>
          <a:custGeom>
            <a:avLst/>
            <a:gdLst/>
            <a:ahLst/>
            <a:cxnLst/>
            <a:rect l="l" t="t" r="r" b="b"/>
            <a:pathLst>
              <a:path w="1081" h="1015" extrusionOk="0">
                <a:moveTo>
                  <a:pt x="558" y="0"/>
                </a:moveTo>
                <a:cubicBezTo>
                  <a:pt x="350" y="0"/>
                  <a:pt x="157" y="131"/>
                  <a:pt x="89" y="332"/>
                </a:cubicBezTo>
                <a:cubicBezTo>
                  <a:pt x="0" y="546"/>
                  <a:pt x="72" y="796"/>
                  <a:pt x="268" y="930"/>
                </a:cubicBezTo>
                <a:cubicBezTo>
                  <a:pt x="346" y="984"/>
                  <a:pt x="445" y="1014"/>
                  <a:pt x="544" y="1014"/>
                </a:cubicBezTo>
                <a:cubicBezTo>
                  <a:pt x="592" y="1014"/>
                  <a:pt x="641" y="1007"/>
                  <a:pt x="687" y="993"/>
                </a:cubicBezTo>
                <a:cubicBezTo>
                  <a:pt x="794" y="966"/>
                  <a:pt x="884" y="894"/>
                  <a:pt x="946" y="805"/>
                </a:cubicBezTo>
                <a:cubicBezTo>
                  <a:pt x="1062" y="653"/>
                  <a:pt x="1080" y="457"/>
                  <a:pt x="1009" y="288"/>
                </a:cubicBezTo>
                <a:cubicBezTo>
                  <a:pt x="937" y="118"/>
                  <a:pt x="777" y="11"/>
                  <a:pt x="598" y="2"/>
                </a:cubicBezTo>
                <a:cubicBezTo>
                  <a:pt x="585" y="1"/>
                  <a:pt x="572"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8"/>
          <p:cNvSpPr/>
          <p:nvPr/>
        </p:nvSpPr>
        <p:spPr>
          <a:xfrm>
            <a:off x="8308137" y="749708"/>
            <a:ext cx="53075" cy="52149"/>
          </a:xfrm>
          <a:custGeom>
            <a:avLst/>
            <a:gdLst/>
            <a:ahLst/>
            <a:cxnLst/>
            <a:rect l="l" t="t" r="r" b="b"/>
            <a:pathLst>
              <a:path w="689" h="677" extrusionOk="0">
                <a:moveTo>
                  <a:pt x="352" y="1"/>
                </a:moveTo>
                <a:cubicBezTo>
                  <a:pt x="331" y="1"/>
                  <a:pt x="309" y="3"/>
                  <a:pt x="287" y="7"/>
                </a:cubicBezTo>
                <a:cubicBezTo>
                  <a:pt x="278" y="7"/>
                  <a:pt x="206" y="34"/>
                  <a:pt x="197" y="34"/>
                </a:cubicBezTo>
                <a:lnTo>
                  <a:pt x="188" y="34"/>
                </a:lnTo>
                <a:lnTo>
                  <a:pt x="162" y="43"/>
                </a:lnTo>
                <a:cubicBezTo>
                  <a:pt x="117" y="70"/>
                  <a:pt x="90" y="114"/>
                  <a:pt x="63" y="159"/>
                </a:cubicBezTo>
                <a:cubicBezTo>
                  <a:pt x="63" y="168"/>
                  <a:pt x="28" y="230"/>
                  <a:pt x="28" y="239"/>
                </a:cubicBezTo>
                <a:cubicBezTo>
                  <a:pt x="19" y="248"/>
                  <a:pt x="19" y="266"/>
                  <a:pt x="10" y="275"/>
                </a:cubicBezTo>
                <a:cubicBezTo>
                  <a:pt x="1" y="302"/>
                  <a:pt x="1" y="329"/>
                  <a:pt x="10" y="364"/>
                </a:cubicBezTo>
                <a:cubicBezTo>
                  <a:pt x="1" y="391"/>
                  <a:pt x="10" y="418"/>
                  <a:pt x="19" y="445"/>
                </a:cubicBezTo>
                <a:cubicBezTo>
                  <a:pt x="28" y="462"/>
                  <a:pt x="28" y="480"/>
                  <a:pt x="37" y="489"/>
                </a:cubicBezTo>
                <a:lnTo>
                  <a:pt x="81" y="561"/>
                </a:lnTo>
                <a:lnTo>
                  <a:pt x="144" y="614"/>
                </a:lnTo>
                <a:lnTo>
                  <a:pt x="215" y="659"/>
                </a:lnTo>
                <a:lnTo>
                  <a:pt x="224" y="659"/>
                </a:lnTo>
                <a:lnTo>
                  <a:pt x="304" y="677"/>
                </a:lnTo>
                <a:lnTo>
                  <a:pt x="411" y="677"/>
                </a:lnTo>
                <a:lnTo>
                  <a:pt x="492" y="650"/>
                </a:lnTo>
                <a:cubicBezTo>
                  <a:pt x="536" y="632"/>
                  <a:pt x="563" y="605"/>
                  <a:pt x="590" y="578"/>
                </a:cubicBezTo>
                <a:cubicBezTo>
                  <a:pt x="608" y="561"/>
                  <a:pt x="617" y="552"/>
                  <a:pt x="626" y="543"/>
                </a:cubicBezTo>
                <a:cubicBezTo>
                  <a:pt x="635" y="516"/>
                  <a:pt x="652" y="489"/>
                  <a:pt x="661" y="462"/>
                </a:cubicBezTo>
                <a:cubicBezTo>
                  <a:pt x="670" y="453"/>
                  <a:pt x="688" y="391"/>
                  <a:pt x="688" y="382"/>
                </a:cubicBezTo>
                <a:cubicBezTo>
                  <a:pt x="688" y="355"/>
                  <a:pt x="688" y="337"/>
                  <a:pt x="679" y="337"/>
                </a:cubicBezTo>
                <a:cubicBezTo>
                  <a:pt x="679" y="302"/>
                  <a:pt x="679" y="275"/>
                  <a:pt x="661" y="248"/>
                </a:cubicBezTo>
                <a:cubicBezTo>
                  <a:pt x="661" y="230"/>
                  <a:pt x="652" y="213"/>
                  <a:pt x="652" y="195"/>
                </a:cubicBezTo>
                <a:cubicBezTo>
                  <a:pt x="644" y="186"/>
                  <a:pt x="608" y="132"/>
                  <a:pt x="599" y="123"/>
                </a:cubicBezTo>
                <a:cubicBezTo>
                  <a:pt x="590" y="114"/>
                  <a:pt x="545" y="70"/>
                  <a:pt x="536" y="61"/>
                </a:cubicBezTo>
                <a:cubicBezTo>
                  <a:pt x="510" y="52"/>
                  <a:pt x="483" y="34"/>
                  <a:pt x="456" y="25"/>
                </a:cubicBezTo>
                <a:lnTo>
                  <a:pt x="411" y="7"/>
                </a:lnTo>
                <a:cubicBezTo>
                  <a:pt x="394" y="3"/>
                  <a:pt x="374"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8"/>
          <p:cNvSpPr/>
          <p:nvPr/>
        </p:nvSpPr>
        <p:spPr>
          <a:xfrm>
            <a:off x="8227717" y="864945"/>
            <a:ext cx="57158" cy="58158"/>
          </a:xfrm>
          <a:custGeom>
            <a:avLst/>
            <a:gdLst/>
            <a:ahLst/>
            <a:cxnLst/>
            <a:rect l="l" t="t" r="r" b="b"/>
            <a:pathLst>
              <a:path w="742" h="755" extrusionOk="0">
                <a:moveTo>
                  <a:pt x="333" y="0"/>
                </a:moveTo>
                <a:cubicBezTo>
                  <a:pt x="255" y="0"/>
                  <a:pt x="179" y="26"/>
                  <a:pt x="117" y="73"/>
                </a:cubicBezTo>
                <a:cubicBezTo>
                  <a:pt x="81" y="100"/>
                  <a:pt x="54" y="136"/>
                  <a:pt x="36" y="180"/>
                </a:cubicBezTo>
                <a:cubicBezTo>
                  <a:pt x="19" y="216"/>
                  <a:pt x="1" y="261"/>
                  <a:pt x="1" y="305"/>
                </a:cubicBezTo>
                <a:cubicBezTo>
                  <a:pt x="1" y="332"/>
                  <a:pt x="1" y="368"/>
                  <a:pt x="1" y="403"/>
                </a:cubicBezTo>
                <a:cubicBezTo>
                  <a:pt x="10" y="448"/>
                  <a:pt x="19" y="493"/>
                  <a:pt x="36" y="528"/>
                </a:cubicBezTo>
                <a:cubicBezTo>
                  <a:pt x="63" y="591"/>
                  <a:pt x="108" y="653"/>
                  <a:pt x="170" y="689"/>
                </a:cubicBezTo>
                <a:cubicBezTo>
                  <a:pt x="215" y="725"/>
                  <a:pt x="260" y="742"/>
                  <a:pt x="313" y="751"/>
                </a:cubicBezTo>
                <a:cubicBezTo>
                  <a:pt x="331" y="754"/>
                  <a:pt x="349" y="755"/>
                  <a:pt x="367" y="755"/>
                </a:cubicBezTo>
                <a:cubicBezTo>
                  <a:pt x="420" y="755"/>
                  <a:pt x="474" y="745"/>
                  <a:pt x="527" y="725"/>
                </a:cubicBezTo>
                <a:cubicBezTo>
                  <a:pt x="554" y="716"/>
                  <a:pt x="572" y="698"/>
                  <a:pt x="590" y="680"/>
                </a:cubicBezTo>
                <a:cubicBezTo>
                  <a:pt x="625" y="662"/>
                  <a:pt x="652" y="635"/>
                  <a:pt x="679" y="600"/>
                </a:cubicBezTo>
                <a:cubicBezTo>
                  <a:pt x="697" y="564"/>
                  <a:pt x="715" y="528"/>
                  <a:pt x="724" y="484"/>
                </a:cubicBezTo>
                <a:cubicBezTo>
                  <a:pt x="733" y="439"/>
                  <a:pt x="741" y="385"/>
                  <a:pt x="733" y="341"/>
                </a:cubicBezTo>
                <a:cubicBezTo>
                  <a:pt x="715" y="278"/>
                  <a:pt x="688" y="225"/>
                  <a:pt x="652" y="180"/>
                </a:cubicBezTo>
                <a:lnTo>
                  <a:pt x="634" y="162"/>
                </a:lnTo>
                <a:lnTo>
                  <a:pt x="617" y="136"/>
                </a:lnTo>
                <a:lnTo>
                  <a:pt x="617" y="127"/>
                </a:lnTo>
                <a:cubicBezTo>
                  <a:pt x="554" y="55"/>
                  <a:pt x="465" y="11"/>
                  <a:pt x="367" y="2"/>
                </a:cubicBezTo>
                <a:cubicBezTo>
                  <a:pt x="355" y="1"/>
                  <a:pt x="344"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8"/>
          <p:cNvSpPr/>
          <p:nvPr/>
        </p:nvSpPr>
        <p:spPr>
          <a:xfrm>
            <a:off x="8070958" y="852466"/>
            <a:ext cx="60625" cy="61470"/>
          </a:xfrm>
          <a:custGeom>
            <a:avLst/>
            <a:gdLst/>
            <a:ahLst/>
            <a:cxnLst/>
            <a:rect l="l" t="t" r="r" b="b"/>
            <a:pathLst>
              <a:path w="787" h="798" extrusionOk="0">
                <a:moveTo>
                  <a:pt x="374" y="1"/>
                </a:moveTo>
                <a:cubicBezTo>
                  <a:pt x="318" y="1"/>
                  <a:pt x="266" y="17"/>
                  <a:pt x="215" y="39"/>
                </a:cubicBezTo>
                <a:cubicBezTo>
                  <a:pt x="153" y="66"/>
                  <a:pt x="108" y="110"/>
                  <a:pt x="63" y="164"/>
                </a:cubicBezTo>
                <a:cubicBezTo>
                  <a:pt x="28" y="208"/>
                  <a:pt x="10" y="271"/>
                  <a:pt x="1" y="333"/>
                </a:cubicBezTo>
                <a:cubicBezTo>
                  <a:pt x="1" y="360"/>
                  <a:pt x="1" y="378"/>
                  <a:pt x="1" y="396"/>
                </a:cubicBezTo>
                <a:cubicBezTo>
                  <a:pt x="1" y="414"/>
                  <a:pt x="1" y="431"/>
                  <a:pt x="1" y="449"/>
                </a:cubicBezTo>
                <a:cubicBezTo>
                  <a:pt x="10" y="521"/>
                  <a:pt x="36" y="583"/>
                  <a:pt x="81" y="637"/>
                </a:cubicBezTo>
                <a:lnTo>
                  <a:pt x="144" y="690"/>
                </a:lnTo>
                <a:cubicBezTo>
                  <a:pt x="161" y="708"/>
                  <a:pt x="179" y="717"/>
                  <a:pt x="197" y="735"/>
                </a:cubicBezTo>
                <a:cubicBezTo>
                  <a:pt x="251" y="771"/>
                  <a:pt x="304" y="788"/>
                  <a:pt x="367" y="797"/>
                </a:cubicBezTo>
                <a:lnTo>
                  <a:pt x="465" y="797"/>
                </a:lnTo>
                <a:cubicBezTo>
                  <a:pt x="510" y="788"/>
                  <a:pt x="554" y="771"/>
                  <a:pt x="599" y="744"/>
                </a:cubicBezTo>
                <a:cubicBezTo>
                  <a:pt x="634" y="717"/>
                  <a:pt x="670" y="690"/>
                  <a:pt x="697" y="655"/>
                </a:cubicBezTo>
                <a:cubicBezTo>
                  <a:pt x="742" y="592"/>
                  <a:pt x="768" y="521"/>
                  <a:pt x="777" y="449"/>
                </a:cubicBezTo>
                <a:cubicBezTo>
                  <a:pt x="786" y="378"/>
                  <a:pt x="768" y="307"/>
                  <a:pt x="742" y="244"/>
                </a:cubicBezTo>
                <a:cubicBezTo>
                  <a:pt x="724" y="208"/>
                  <a:pt x="706" y="173"/>
                  <a:pt x="679" y="146"/>
                </a:cubicBezTo>
                <a:cubicBezTo>
                  <a:pt x="670" y="137"/>
                  <a:pt x="661" y="119"/>
                  <a:pt x="652" y="119"/>
                </a:cubicBezTo>
                <a:lnTo>
                  <a:pt x="626" y="92"/>
                </a:lnTo>
                <a:cubicBezTo>
                  <a:pt x="599" y="66"/>
                  <a:pt x="554" y="39"/>
                  <a:pt x="518" y="30"/>
                </a:cubicBezTo>
                <a:lnTo>
                  <a:pt x="501" y="30"/>
                </a:lnTo>
                <a:cubicBezTo>
                  <a:pt x="474" y="12"/>
                  <a:pt x="438" y="12"/>
                  <a:pt x="411" y="3"/>
                </a:cubicBezTo>
                <a:cubicBezTo>
                  <a:pt x="399" y="1"/>
                  <a:pt x="386"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8"/>
          <p:cNvSpPr/>
          <p:nvPr/>
        </p:nvSpPr>
        <p:spPr>
          <a:xfrm>
            <a:off x="8167941" y="674296"/>
            <a:ext cx="46836" cy="48067"/>
          </a:xfrm>
          <a:custGeom>
            <a:avLst/>
            <a:gdLst/>
            <a:ahLst/>
            <a:cxnLst/>
            <a:rect l="l" t="t" r="r" b="b"/>
            <a:pathLst>
              <a:path w="608" h="624" extrusionOk="0">
                <a:moveTo>
                  <a:pt x="284" y="1"/>
                </a:moveTo>
                <a:cubicBezTo>
                  <a:pt x="270" y="1"/>
                  <a:pt x="256" y="2"/>
                  <a:pt x="241" y="4"/>
                </a:cubicBezTo>
                <a:cubicBezTo>
                  <a:pt x="197" y="13"/>
                  <a:pt x="161" y="22"/>
                  <a:pt x="134" y="49"/>
                </a:cubicBezTo>
                <a:cubicBezTo>
                  <a:pt x="107" y="58"/>
                  <a:pt x="89" y="76"/>
                  <a:pt x="81" y="94"/>
                </a:cubicBezTo>
                <a:cubicBezTo>
                  <a:pt x="45" y="121"/>
                  <a:pt x="27" y="156"/>
                  <a:pt x="18" y="192"/>
                </a:cubicBezTo>
                <a:lnTo>
                  <a:pt x="0" y="263"/>
                </a:lnTo>
                <a:lnTo>
                  <a:pt x="0" y="272"/>
                </a:lnTo>
                <a:lnTo>
                  <a:pt x="0" y="353"/>
                </a:lnTo>
                <a:cubicBezTo>
                  <a:pt x="0" y="361"/>
                  <a:pt x="9" y="379"/>
                  <a:pt x="9" y="388"/>
                </a:cubicBezTo>
                <a:cubicBezTo>
                  <a:pt x="18" y="406"/>
                  <a:pt x="18" y="424"/>
                  <a:pt x="27" y="433"/>
                </a:cubicBezTo>
                <a:lnTo>
                  <a:pt x="54" y="486"/>
                </a:lnTo>
                <a:lnTo>
                  <a:pt x="54" y="495"/>
                </a:lnTo>
                <a:lnTo>
                  <a:pt x="72" y="513"/>
                </a:lnTo>
                <a:cubicBezTo>
                  <a:pt x="89" y="531"/>
                  <a:pt x="107" y="549"/>
                  <a:pt x="134" y="567"/>
                </a:cubicBezTo>
                <a:lnTo>
                  <a:pt x="170" y="585"/>
                </a:lnTo>
                <a:cubicBezTo>
                  <a:pt x="179" y="594"/>
                  <a:pt x="188" y="602"/>
                  <a:pt x="205" y="602"/>
                </a:cubicBezTo>
                <a:cubicBezTo>
                  <a:pt x="238" y="616"/>
                  <a:pt x="276" y="624"/>
                  <a:pt x="314" y="624"/>
                </a:cubicBezTo>
                <a:cubicBezTo>
                  <a:pt x="329" y="624"/>
                  <a:pt x="343" y="623"/>
                  <a:pt x="357" y="620"/>
                </a:cubicBezTo>
                <a:lnTo>
                  <a:pt x="429" y="594"/>
                </a:lnTo>
                <a:cubicBezTo>
                  <a:pt x="464" y="585"/>
                  <a:pt x="491" y="558"/>
                  <a:pt x="518" y="531"/>
                </a:cubicBezTo>
                <a:cubicBezTo>
                  <a:pt x="536" y="513"/>
                  <a:pt x="554" y="495"/>
                  <a:pt x="562" y="469"/>
                </a:cubicBezTo>
                <a:cubicBezTo>
                  <a:pt x="580" y="433"/>
                  <a:pt x="598" y="397"/>
                  <a:pt x="598" y="361"/>
                </a:cubicBezTo>
                <a:lnTo>
                  <a:pt x="598" y="281"/>
                </a:lnTo>
                <a:cubicBezTo>
                  <a:pt x="598" y="280"/>
                  <a:pt x="598" y="279"/>
                  <a:pt x="599" y="279"/>
                </a:cubicBezTo>
                <a:cubicBezTo>
                  <a:pt x="600" y="279"/>
                  <a:pt x="605" y="292"/>
                  <a:pt x="607" y="292"/>
                </a:cubicBezTo>
                <a:cubicBezTo>
                  <a:pt x="607" y="292"/>
                  <a:pt x="607" y="291"/>
                  <a:pt x="607" y="290"/>
                </a:cubicBezTo>
                <a:lnTo>
                  <a:pt x="607" y="263"/>
                </a:lnTo>
                <a:cubicBezTo>
                  <a:pt x="598" y="210"/>
                  <a:pt x="571" y="156"/>
                  <a:pt x="536" y="112"/>
                </a:cubicBezTo>
                <a:cubicBezTo>
                  <a:pt x="518" y="94"/>
                  <a:pt x="500" y="76"/>
                  <a:pt x="473" y="58"/>
                </a:cubicBezTo>
                <a:cubicBezTo>
                  <a:pt x="464" y="49"/>
                  <a:pt x="455" y="49"/>
                  <a:pt x="438" y="40"/>
                </a:cubicBezTo>
                <a:lnTo>
                  <a:pt x="402" y="22"/>
                </a:lnTo>
                <a:cubicBezTo>
                  <a:pt x="363" y="9"/>
                  <a:pt x="323"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8"/>
          <p:cNvSpPr/>
          <p:nvPr/>
        </p:nvSpPr>
        <p:spPr>
          <a:xfrm>
            <a:off x="8130812" y="777516"/>
            <a:ext cx="30274" cy="32199"/>
          </a:xfrm>
          <a:custGeom>
            <a:avLst/>
            <a:gdLst/>
            <a:ahLst/>
            <a:cxnLst/>
            <a:rect l="l" t="t" r="r" b="b"/>
            <a:pathLst>
              <a:path w="393" h="418" extrusionOk="0">
                <a:moveTo>
                  <a:pt x="178" y="1"/>
                </a:moveTo>
                <a:cubicBezTo>
                  <a:pt x="136" y="1"/>
                  <a:pt x="101" y="17"/>
                  <a:pt x="72" y="39"/>
                </a:cubicBezTo>
                <a:cubicBezTo>
                  <a:pt x="54" y="57"/>
                  <a:pt x="36" y="75"/>
                  <a:pt x="27" y="101"/>
                </a:cubicBezTo>
                <a:cubicBezTo>
                  <a:pt x="9" y="119"/>
                  <a:pt x="9" y="137"/>
                  <a:pt x="0" y="164"/>
                </a:cubicBezTo>
                <a:cubicBezTo>
                  <a:pt x="0" y="191"/>
                  <a:pt x="0" y="217"/>
                  <a:pt x="9" y="235"/>
                </a:cubicBezTo>
                <a:cubicBezTo>
                  <a:pt x="18" y="253"/>
                  <a:pt x="18" y="271"/>
                  <a:pt x="27" y="280"/>
                </a:cubicBezTo>
                <a:cubicBezTo>
                  <a:pt x="27" y="280"/>
                  <a:pt x="27" y="289"/>
                  <a:pt x="27" y="289"/>
                </a:cubicBezTo>
                <a:cubicBezTo>
                  <a:pt x="45" y="325"/>
                  <a:pt x="63" y="360"/>
                  <a:pt x="98" y="387"/>
                </a:cubicBezTo>
                <a:cubicBezTo>
                  <a:pt x="132" y="407"/>
                  <a:pt x="165" y="417"/>
                  <a:pt x="199" y="417"/>
                </a:cubicBezTo>
                <a:cubicBezTo>
                  <a:pt x="210" y="417"/>
                  <a:pt x="221" y="416"/>
                  <a:pt x="232" y="414"/>
                </a:cubicBezTo>
                <a:cubicBezTo>
                  <a:pt x="259" y="414"/>
                  <a:pt x="286" y="405"/>
                  <a:pt x="304" y="387"/>
                </a:cubicBezTo>
                <a:cubicBezTo>
                  <a:pt x="322" y="378"/>
                  <a:pt x="339" y="360"/>
                  <a:pt x="357" y="342"/>
                </a:cubicBezTo>
                <a:cubicBezTo>
                  <a:pt x="384" y="298"/>
                  <a:pt x="393" y="253"/>
                  <a:pt x="384" y="209"/>
                </a:cubicBezTo>
                <a:lnTo>
                  <a:pt x="384" y="200"/>
                </a:lnTo>
                <a:lnTo>
                  <a:pt x="384" y="173"/>
                </a:lnTo>
                <a:lnTo>
                  <a:pt x="375" y="128"/>
                </a:lnTo>
                <a:cubicBezTo>
                  <a:pt x="357" y="101"/>
                  <a:pt x="348" y="84"/>
                  <a:pt x="330" y="66"/>
                </a:cubicBezTo>
                <a:cubicBezTo>
                  <a:pt x="295" y="30"/>
                  <a:pt x="250" y="3"/>
                  <a:pt x="206" y="3"/>
                </a:cubicBezTo>
                <a:cubicBezTo>
                  <a:pt x="196" y="2"/>
                  <a:pt x="187"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8"/>
          <p:cNvSpPr/>
          <p:nvPr/>
        </p:nvSpPr>
        <p:spPr>
          <a:xfrm>
            <a:off x="8380393" y="644794"/>
            <a:ext cx="35820" cy="36743"/>
          </a:xfrm>
          <a:custGeom>
            <a:avLst/>
            <a:gdLst/>
            <a:ahLst/>
            <a:cxnLst/>
            <a:rect l="l" t="t" r="r" b="b"/>
            <a:pathLst>
              <a:path w="465" h="477" extrusionOk="0">
                <a:moveTo>
                  <a:pt x="257" y="0"/>
                </a:moveTo>
                <a:cubicBezTo>
                  <a:pt x="249" y="0"/>
                  <a:pt x="240" y="1"/>
                  <a:pt x="232" y="4"/>
                </a:cubicBezTo>
                <a:cubicBezTo>
                  <a:pt x="205" y="4"/>
                  <a:pt x="170" y="4"/>
                  <a:pt x="143" y="22"/>
                </a:cubicBezTo>
                <a:lnTo>
                  <a:pt x="125" y="30"/>
                </a:lnTo>
                <a:lnTo>
                  <a:pt x="80" y="57"/>
                </a:lnTo>
                <a:cubicBezTo>
                  <a:pt x="36" y="102"/>
                  <a:pt x="9" y="155"/>
                  <a:pt x="0" y="209"/>
                </a:cubicBezTo>
                <a:lnTo>
                  <a:pt x="0" y="245"/>
                </a:lnTo>
                <a:cubicBezTo>
                  <a:pt x="0" y="254"/>
                  <a:pt x="0" y="263"/>
                  <a:pt x="0" y="280"/>
                </a:cubicBezTo>
                <a:lnTo>
                  <a:pt x="18" y="334"/>
                </a:lnTo>
                <a:cubicBezTo>
                  <a:pt x="18" y="343"/>
                  <a:pt x="27" y="352"/>
                  <a:pt x="36" y="361"/>
                </a:cubicBezTo>
                <a:cubicBezTo>
                  <a:pt x="36" y="370"/>
                  <a:pt x="45" y="387"/>
                  <a:pt x="54" y="396"/>
                </a:cubicBezTo>
                <a:cubicBezTo>
                  <a:pt x="63" y="405"/>
                  <a:pt x="80" y="423"/>
                  <a:pt x="98" y="441"/>
                </a:cubicBezTo>
                <a:cubicBezTo>
                  <a:pt x="125" y="459"/>
                  <a:pt x="152" y="468"/>
                  <a:pt x="179" y="477"/>
                </a:cubicBezTo>
                <a:lnTo>
                  <a:pt x="241" y="477"/>
                </a:lnTo>
                <a:cubicBezTo>
                  <a:pt x="268" y="477"/>
                  <a:pt x="295" y="468"/>
                  <a:pt x="321" y="459"/>
                </a:cubicBezTo>
                <a:lnTo>
                  <a:pt x="375" y="423"/>
                </a:lnTo>
                <a:cubicBezTo>
                  <a:pt x="402" y="405"/>
                  <a:pt x="420" y="387"/>
                  <a:pt x="428" y="361"/>
                </a:cubicBezTo>
                <a:cubicBezTo>
                  <a:pt x="446" y="334"/>
                  <a:pt x="455" y="307"/>
                  <a:pt x="455" y="271"/>
                </a:cubicBezTo>
                <a:lnTo>
                  <a:pt x="455" y="254"/>
                </a:lnTo>
                <a:cubicBezTo>
                  <a:pt x="464" y="227"/>
                  <a:pt x="464" y="200"/>
                  <a:pt x="464" y="164"/>
                </a:cubicBezTo>
                <a:lnTo>
                  <a:pt x="446" y="138"/>
                </a:lnTo>
                <a:cubicBezTo>
                  <a:pt x="437" y="120"/>
                  <a:pt x="428" y="102"/>
                  <a:pt x="411" y="84"/>
                </a:cubicBezTo>
                <a:cubicBezTo>
                  <a:pt x="393" y="48"/>
                  <a:pt x="357" y="30"/>
                  <a:pt x="321" y="13"/>
                </a:cubicBezTo>
                <a:cubicBezTo>
                  <a:pt x="302" y="6"/>
                  <a:pt x="279"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8"/>
          <p:cNvSpPr/>
          <p:nvPr/>
        </p:nvSpPr>
        <p:spPr>
          <a:xfrm>
            <a:off x="8290266" y="714429"/>
            <a:ext cx="104379" cy="101449"/>
          </a:xfrm>
          <a:custGeom>
            <a:avLst/>
            <a:gdLst/>
            <a:ahLst/>
            <a:cxnLst/>
            <a:rect l="l" t="t" r="r" b="b"/>
            <a:pathLst>
              <a:path w="1355" h="1317" extrusionOk="0">
                <a:moveTo>
                  <a:pt x="1170" y="207"/>
                </a:moveTo>
                <a:lnTo>
                  <a:pt x="1170" y="207"/>
                </a:lnTo>
                <a:cubicBezTo>
                  <a:pt x="1196" y="235"/>
                  <a:pt x="1219" y="265"/>
                  <a:pt x="1239" y="297"/>
                </a:cubicBezTo>
                <a:lnTo>
                  <a:pt x="1239" y="297"/>
                </a:lnTo>
                <a:cubicBezTo>
                  <a:pt x="1219" y="265"/>
                  <a:pt x="1196" y="235"/>
                  <a:pt x="1170" y="207"/>
                </a:cubicBezTo>
                <a:close/>
                <a:moveTo>
                  <a:pt x="1239" y="297"/>
                </a:moveTo>
                <a:cubicBezTo>
                  <a:pt x="1287" y="374"/>
                  <a:pt x="1318" y="460"/>
                  <a:pt x="1331" y="554"/>
                </a:cubicBezTo>
                <a:cubicBezTo>
                  <a:pt x="1339" y="611"/>
                  <a:pt x="1340" y="670"/>
                  <a:pt x="1333" y="728"/>
                </a:cubicBezTo>
                <a:lnTo>
                  <a:pt x="1333" y="728"/>
                </a:lnTo>
                <a:cubicBezTo>
                  <a:pt x="1354" y="578"/>
                  <a:pt x="1321" y="425"/>
                  <a:pt x="1239" y="297"/>
                </a:cubicBezTo>
                <a:close/>
                <a:moveTo>
                  <a:pt x="716" y="0"/>
                </a:moveTo>
                <a:cubicBezTo>
                  <a:pt x="567" y="0"/>
                  <a:pt x="420" y="53"/>
                  <a:pt x="304" y="153"/>
                </a:cubicBezTo>
                <a:cubicBezTo>
                  <a:pt x="179" y="206"/>
                  <a:pt x="90" y="314"/>
                  <a:pt x="45" y="447"/>
                </a:cubicBezTo>
                <a:cubicBezTo>
                  <a:pt x="1" y="572"/>
                  <a:pt x="1" y="715"/>
                  <a:pt x="45" y="840"/>
                </a:cubicBezTo>
                <a:cubicBezTo>
                  <a:pt x="135" y="1099"/>
                  <a:pt x="367" y="1286"/>
                  <a:pt x="643" y="1313"/>
                </a:cubicBezTo>
                <a:cubicBezTo>
                  <a:pt x="664" y="1315"/>
                  <a:pt x="684" y="1316"/>
                  <a:pt x="704" y="1316"/>
                </a:cubicBezTo>
                <a:cubicBezTo>
                  <a:pt x="950" y="1316"/>
                  <a:pt x="1178" y="1168"/>
                  <a:pt x="1277" y="929"/>
                </a:cubicBezTo>
                <a:cubicBezTo>
                  <a:pt x="1306" y="866"/>
                  <a:pt x="1325" y="798"/>
                  <a:pt x="1333" y="728"/>
                </a:cubicBezTo>
                <a:lnTo>
                  <a:pt x="1333" y="728"/>
                </a:lnTo>
                <a:cubicBezTo>
                  <a:pt x="1323" y="797"/>
                  <a:pt x="1302" y="865"/>
                  <a:pt x="1268" y="929"/>
                </a:cubicBezTo>
                <a:cubicBezTo>
                  <a:pt x="1172" y="1138"/>
                  <a:pt x="961" y="1274"/>
                  <a:pt x="732" y="1274"/>
                </a:cubicBezTo>
                <a:cubicBezTo>
                  <a:pt x="705" y="1274"/>
                  <a:pt x="679" y="1272"/>
                  <a:pt x="652" y="1268"/>
                </a:cubicBezTo>
                <a:cubicBezTo>
                  <a:pt x="394" y="1233"/>
                  <a:pt x="179" y="1063"/>
                  <a:pt x="99" y="822"/>
                </a:cubicBezTo>
                <a:cubicBezTo>
                  <a:pt x="54" y="706"/>
                  <a:pt x="54" y="572"/>
                  <a:pt x="90" y="456"/>
                </a:cubicBezTo>
                <a:cubicBezTo>
                  <a:pt x="126" y="331"/>
                  <a:pt x="206" y="233"/>
                  <a:pt x="322" y="171"/>
                </a:cubicBezTo>
                <a:cubicBezTo>
                  <a:pt x="422" y="70"/>
                  <a:pt x="570" y="9"/>
                  <a:pt x="720" y="9"/>
                </a:cubicBezTo>
                <a:cubicBezTo>
                  <a:pt x="730" y="9"/>
                  <a:pt x="740" y="10"/>
                  <a:pt x="751" y="10"/>
                </a:cubicBezTo>
                <a:cubicBezTo>
                  <a:pt x="902" y="28"/>
                  <a:pt x="1054" y="90"/>
                  <a:pt x="1170" y="206"/>
                </a:cubicBezTo>
                <a:cubicBezTo>
                  <a:pt x="1063" y="90"/>
                  <a:pt x="911" y="19"/>
                  <a:pt x="751" y="1"/>
                </a:cubicBezTo>
                <a:cubicBezTo>
                  <a:pt x="739" y="1"/>
                  <a:pt x="727"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8"/>
          <p:cNvSpPr/>
          <p:nvPr/>
        </p:nvSpPr>
        <p:spPr>
          <a:xfrm>
            <a:off x="8345960" y="765345"/>
            <a:ext cx="3543" cy="3543"/>
          </a:xfrm>
          <a:custGeom>
            <a:avLst/>
            <a:gdLst/>
            <a:ahLst/>
            <a:cxnLst/>
            <a:rect l="l" t="t" r="r" b="b"/>
            <a:pathLst>
              <a:path w="46" h="46" extrusionOk="0">
                <a:moveTo>
                  <a:pt x="28" y="1"/>
                </a:moveTo>
                <a:lnTo>
                  <a:pt x="1" y="18"/>
                </a:lnTo>
                <a:lnTo>
                  <a:pt x="45" y="45"/>
                </a:lnTo>
                <a:lnTo>
                  <a:pt x="45" y="18"/>
                </a:lnTo>
                <a:lnTo>
                  <a:pt x="45" y="1"/>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8"/>
          <p:cNvSpPr/>
          <p:nvPr/>
        </p:nvSpPr>
        <p:spPr>
          <a:xfrm>
            <a:off x="8207072" y="829974"/>
            <a:ext cx="119015" cy="104684"/>
          </a:xfrm>
          <a:custGeom>
            <a:avLst/>
            <a:gdLst/>
            <a:ahLst/>
            <a:cxnLst/>
            <a:rect l="l" t="t" r="r" b="b"/>
            <a:pathLst>
              <a:path w="1545" h="1359" extrusionOk="0">
                <a:moveTo>
                  <a:pt x="1518" y="848"/>
                </a:moveTo>
                <a:cubicBezTo>
                  <a:pt x="1491" y="991"/>
                  <a:pt x="1402" y="1125"/>
                  <a:pt x="1286" y="1214"/>
                </a:cubicBezTo>
                <a:cubicBezTo>
                  <a:pt x="1411" y="1125"/>
                  <a:pt x="1491" y="1000"/>
                  <a:pt x="1518" y="848"/>
                </a:cubicBezTo>
                <a:close/>
                <a:moveTo>
                  <a:pt x="777" y="0"/>
                </a:moveTo>
                <a:cubicBezTo>
                  <a:pt x="601" y="0"/>
                  <a:pt x="427" y="59"/>
                  <a:pt x="287" y="179"/>
                </a:cubicBezTo>
                <a:cubicBezTo>
                  <a:pt x="233" y="233"/>
                  <a:pt x="179" y="286"/>
                  <a:pt x="144" y="358"/>
                </a:cubicBezTo>
                <a:cubicBezTo>
                  <a:pt x="108" y="420"/>
                  <a:pt x="81" y="491"/>
                  <a:pt x="63" y="572"/>
                </a:cubicBezTo>
                <a:cubicBezTo>
                  <a:pt x="1" y="875"/>
                  <a:pt x="179" y="1188"/>
                  <a:pt x="483" y="1295"/>
                </a:cubicBezTo>
                <a:cubicBezTo>
                  <a:pt x="586" y="1338"/>
                  <a:pt x="697" y="1359"/>
                  <a:pt x="808" y="1359"/>
                </a:cubicBezTo>
                <a:cubicBezTo>
                  <a:pt x="974" y="1359"/>
                  <a:pt x="1141" y="1311"/>
                  <a:pt x="1286" y="1215"/>
                </a:cubicBezTo>
                <a:lnTo>
                  <a:pt x="1286" y="1215"/>
                </a:lnTo>
                <a:cubicBezTo>
                  <a:pt x="1148" y="1306"/>
                  <a:pt x="989" y="1352"/>
                  <a:pt x="831" y="1352"/>
                </a:cubicBezTo>
                <a:cubicBezTo>
                  <a:pt x="712" y="1352"/>
                  <a:pt x="593" y="1326"/>
                  <a:pt x="483" y="1277"/>
                </a:cubicBezTo>
                <a:cubicBezTo>
                  <a:pt x="206" y="1161"/>
                  <a:pt x="46" y="866"/>
                  <a:pt x="108" y="581"/>
                </a:cubicBezTo>
                <a:cubicBezTo>
                  <a:pt x="171" y="286"/>
                  <a:pt x="420" y="81"/>
                  <a:pt x="706" y="54"/>
                </a:cubicBezTo>
                <a:cubicBezTo>
                  <a:pt x="740" y="49"/>
                  <a:pt x="775" y="46"/>
                  <a:pt x="809" y="46"/>
                </a:cubicBezTo>
                <a:cubicBezTo>
                  <a:pt x="1067" y="46"/>
                  <a:pt x="1312" y="192"/>
                  <a:pt x="1438" y="429"/>
                </a:cubicBezTo>
                <a:cubicBezTo>
                  <a:pt x="1509" y="554"/>
                  <a:pt x="1536" y="706"/>
                  <a:pt x="1518" y="848"/>
                </a:cubicBezTo>
                <a:cubicBezTo>
                  <a:pt x="1545" y="706"/>
                  <a:pt x="1518" y="554"/>
                  <a:pt x="1447" y="420"/>
                </a:cubicBezTo>
                <a:cubicBezTo>
                  <a:pt x="1384" y="277"/>
                  <a:pt x="1277" y="170"/>
                  <a:pt x="1143" y="90"/>
                </a:cubicBezTo>
                <a:cubicBezTo>
                  <a:pt x="1028" y="30"/>
                  <a:pt x="902"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8"/>
          <p:cNvSpPr/>
          <p:nvPr/>
        </p:nvSpPr>
        <p:spPr>
          <a:xfrm>
            <a:off x="8048311" y="816262"/>
            <a:ext cx="107306" cy="107303"/>
          </a:xfrm>
          <a:custGeom>
            <a:avLst/>
            <a:gdLst/>
            <a:ahLst/>
            <a:cxnLst/>
            <a:rect l="l" t="t" r="r" b="b"/>
            <a:pathLst>
              <a:path w="1393" h="1393" extrusionOk="0">
                <a:moveTo>
                  <a:pt x="732" y="0"/>
                </a:moveTo>
                <a:cubicBezTo>
                  <a:pt x="670" y="0"/>
                  <a:pt x="616" y="0"/>
                  <a:pt x="554" y="9"/>
                </a:cubicBezTo>
                <a:cubicBezTo>
                  <a:pt x="375" y="18"/>
                  <a:pt x="214" y="107"/>
                  <a:pt x="125" y="259"/>
                </a:cubicBezTo>
                <a:cubicBezTo>
                  <a:pt x="36" y="411"/>
                  <a:pt x="0" y="589"/>
                  <a:pt x="27" y="759"/>
                </a:cubicBezTo>
                <a:cubicBezTo>
                  <a:pt x="45" y="937"/>
                  <a:pt x="134" y="1098"/>
                  <a:pt x="268" y="1214"/>
                </a:cubicBezTo>
                <a:cubicBezTo>
                  <a:pt x="402" y="1330"/>
                  <a:pt x="571" y="1392"/>
                  <a:pt x="750" y="1392"/>
                </a:cubicBezTo>
                <a:cubicBezTo>
                  <a:pt x="937" y="1392"/>
                  <a:pt x="1107" y="1312"/>
                  <a:pt x="1223" y="1178"/>
                </a:cubicBezTo>
                <a:cubicBezTo>
                  <a:pt x="1339" y="1044"/>
                  <a:pt x="1393" y="866"/>
                  <a:pt x="1384" y="687"/>
                </a:cubicBezTo>
                <a:cubicBezTo>
                  <a:pt x="1375" y="518"/>
                  <a:pt x="1303" y="348"/>
                  <a:pt x="1178" y="223"/>
                </a:cubicBezTo>
                <a:cubicBezTo>
                  <a:pt x="1062" y="98"/>
                  <a:pt x="902" y="18"/>
                  <a:pt x="732" y="0"/>
                </a:cubicBezTo>
                <a:lnTo>
                  <a:pt x="732" y="0"/>
                </a:lnTo>
                <a:cubicBezTo>
                  <a:pt x="1089" y="54"/>
                  <a:pt x="1357" y="348"/>
                  <a:pt x="1366" y="705"/>
                </a:cubicBezTo>
                <a:cubicBezTo>
                  <a:pt x="1366" y="866"/>
                  <a:pt x="1303" y="1035"/>
                  <a:pt x="1196" y="1160"/>
                </a:cubicBezTo>
                <a:cubicBezTo>
                  <a:pt x="1080" y="1276"/>
                  <a:pt x="920" y="1348"/>
                  <a:pt x="759" y="1348"/>
                </a:cubicBezTo>
                <a:cubicBezTo>
                  <a:pt x="748" y="1348"/>
                  <a:pt x="737" y="1349"/>
                  <a:pt x="727" y="1349"/>
                </a:cubicBezTo>
                <a:cubicBezTo>
                  <a:pt x="569" y="1349"/>
                  <a:pt x="421" y="1287"/>
                  <a:pt x="304" y="1187"/>
                </a:cubicBezTo>
                <a:cubicBezTo>
                  <a:pt x="170" y="1080"/>
                  <a:pt x="81" y="928"/>
                  <a:pt x="54" y="759"/>
                </a:cubicBezTo>
                <a:cubicBezTo>
                  <a:pt x="27" y="589"/>
                  <a:pt x="54" y="420"/>
                  <a:pt x="143" y="268"/>
                </a:cubicBezTo>
                <a:cubicBezTo>
                  <a:pt x="179" y="196"/>
                  <a:pt x="241" y="134"/>
                  <a:pt x="313" y="89"/>
                </a:cubicBezTo>
                <a:cubicBezTo>
                  <a:pt x="384" y="45"/>
                  <a:pt x="473" y="18"/>
                  <a:pt x="554" y="18"/>
                </a:cubicBezTo>
                <a:cubicBezTo>
                  <a:pt x="616" y="0"/>
                  <a:pt x="679" y="0"/>
                  <a:pt x="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8"/>
          <p:cNvSpPr/>
          <p:nvPr/>
        </p:nvSpPr>
        <p:spPr>
          <a:xfrm>
            <a:off x="8117023" y="884280"/>
            <a:ext cx="2850" cy="4237"/>
          </a:xfrm>
          <a:custGeom>
            <a:avLst/>
            <a:gdLst/>
            <a:ahLst/>
            <a:cxnLst/>
            <a:rect l="l" t="t" r="r" b="b"/>
            <a:pathLst>
              <a:path w="37" h="55" extrusionOk="0">
                <a:moveTo>
                  <a:pt x="1" y="1"/>
                </a:moveTo>
                <a:lnTo>
                  <a:pt x="6" y="10"/>
                </a:lnTo>
                <a:lnTo>
                  <a:pt x="6" y="10"/>
                </a:lnTo>
                <a:cubicBezTo>
                  <a:pt x="7" y="10"/>
                  <a:pt x="8" y="10"/>
                  <a:pt x="10" y="10"/>
                </a:cubicBezTo>
                <a:lnTo>
                  <a:pt x="20" y="27"/>
                </a:lnTo>
                <a:lnTo>
                  <a:pt x="20" y="27"/>
                </a:lnTo>
                <a:cubicBezTo>
                  <a:pt x="28" y="26"/>
                  <a:pt x="27" y="18"/>
                  <a:pt x="19" y="10"/>
                </a:cubicBezTo>
                <a:cubicBezTo>
                  <a:pt x="19" y="10"/>
                  <a:pt x="10" y="1"/>
                  <a:pt x="1" y="1"/>
                </a:cubicBezTo>
                <a:close/>
                <a:moveTo>
                  <a:pt x="6" y="10"/>
                </a:moveTo>
                <a:lnTo>
                  <a:pt x="6" y="10"/>
                </a:lnTo>
                <a:cubicBezTo>
                  <a:pt x="1" y="12"/>
                  <a:pt x="2" y="20"/>
                  <a:pt x="10" y="27"/>
                </a:cubicBezTo>
                <a:lnTo>
                  <a:pt x="17" y="27"/>
                </a:lnTo>
                <a:lnTo>
                  <a:pt x="6" y="10"/>
                </a:lnTo>
                <a:close/>
                <a:moveTo>
                  <a:pt x="20" y="27"/>
                </a:moveTo>
                <a:lnTo>
                  <a:pt x="20" y="27"/>
                </a:lnTo>
                <a:cubicBezTo>
                  <a:pt x="20" y="27"/>
                  <a:pt x="19" y="27"/>
                  <a:pt x="19" y="27"/>
                </a:cubicBezTo>
                <a:lnTo>
                  <a:pt x="20" y="27"/>
                </a:lnTo>
                <a:lnTo>
                  <a:pt x="20" y="27"/>
                </a:lnTo>
                <a:close/>
                <a:moveTo>
                  <a:pt x="17" y="27"/>
                </a:moveTo>
                <a:lnTo>
                  <a:pt x="17" y="28"/>
                </a:lnTo>
                <a:lnTo>
                  <a:pt x="17" y="28"/>
                </a:lnTo>
                <a:cubicBezTo>
                  <a:pt x="17" y="27"/>
                  <a:pt x="18" y="27"/>
                  <a:pt x="19" y="27"/>
                </a:cubicBezTo>
                <a:close/>
                <a:moveTo>
                  <a:pt x="20" y="27"/>
                </a:moveTo>
                <a:lnTo>
                  <a:pt x="28" y="39"/>
                </a:lnTo>
                <a:lnTo>
                  <a:pt x="28" y="39"/>
                </a:lnTo>
                <a:cubicBezTo>
                  <a:pt x="28" y="36"/>
                  <a:pt x="28" y="34"/>
                  <a:pt x="28" y="27"/>
                </a:cubicBezTo>
                <a:close/>
                <a:moveTo>
                  <a:pt x="17" y="28"/>
                </a:moveTo>
                <a:lnTo>
                  <a:pt x="17" y="28"/>
                </a:lnTo>
                <a:cubicBezTo>
                  <a:pt x="10" y="29"/>
                  <a:pt x="10" y="36"/>
                  <a:pt x="19" y="36"/>
                </a:cubicBezTo>
                <a:cubicBezTo>
                  <a:pt x="19" y="45"/>
                  <a:pt x="28" y="45"/>
                  <a:pt x="36" y="54"/>
                </a:cubicBezTo>
                <a:lnTo>
                  <a:pt x="28" y="39"/>
                </a:lnTo>
                <a:lnTo>
                  <a:pt x="28" y="39"/>
                </a:lnTo>
                <a:cubicBezTo>
                  <a:pt x="28" y="41"/>
                  <a:pt x="28" y="43"/>
                  <a:pt x="28" y="45"/>
                </a:cubicBezTo>
                <a:lnTo>
                  <a:pt x="17" y="28"/>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8"/>
          <p:cNvSpPr/>
          <p:nvPr/>
        </p:nvSpPr>
        <p:spPr>
          <a:xfrm>
            <a:off x="8118410" y="750248"/>
            <a:ext cx="73643" cy="72947"/>
          </a:xfrm>
          <a:custGeom>
            <a:avLst/>
            <a:gdLst/>
            <a:ahLst/>
            <a:cxnLst/>
            <a:rect l="l" t="t" r="r" b="b"/>
            <a:pathLst>
              <a:path w="956" h="947" extrusionOk="0">
                <a:moveTo>
                  <a:pt x="420" y="0"/>
                </a:moveTo>
                <a:cubicBezTo>
                  <a:pt x="390" y="0"/>
                  <a:pt x="361" y="6"/>
                  <a:pt x="336" y="19"/>
                </a:cubicBezTo>
                <a:lnTo>
                  <a:pt x="336" y="19"/>
                </a:lnTo>
                <a:cubicBezTo>
                  <a:pt x="358" y="13"/>
                  <a:pt x="378" y="9"/>
                  <a:pt x="402" y="9"/>
                </a:cubicBezTo>
                <a:cubicBezTo>
                  <a:pt x="420" y="5"/>
                  <a:pt x="438" y="2"/>
                  <a:pt x="456" y="2"/>
                </a:cubicBezTo>
                <a:cubicBezTo>
                  <a:pt x="474" y="2"/>
                  <a:pt x="491" y="5"/>
                  <a:pt x="509" y="9"/>
                </a:cubicBezTo>
                <a:cubicBezTo>
                  <a:pt x="545" y="9"/>
                  <a:pt x="581" y="18"/>
                  <a:pt x="616" y="27"/>
                </a:cubicBezTo>
                <a:cubicBezTo>
                  <a:pt x="581" y="18"/>
                  <a:pt x="554" y="9"/>
                  <a:pt x="518" y="0"/>
                </a:cubicBezTo>
                <a:close/>
                <a:moveTo>
                  <a:pt x="336" y="19"/>
                </a:moveTo>
                <a:lnTo>
                  <a:pt x="336" y="19"/>
                </a:lnTo>
                <a:cubicBezTo>
                  <a:pt x="326" y="21"/>
                  <a:pt x="316" y="24"/>
                  <a:pt x="304" y="27"/>
                </a:cubicBezTo>
                <a:cubicBezTo>
                  <a:pt x="286" y="27"/>
                  <a:pt x="268" y="36"/>
                  <a:pt x="259" y="45"/>
                </a:cubicBezTo>
                <a:cubicBezTo>
                  <a:pt x="242" y="54"/>
                  <a:pt x="224" y="63"/>
                  <a:pt x="215" y="72"/>
                </a:cubicBezTo>
                <a:cubicBezTo>
                  <a:pt x="179" y="81"/>
                  <a:pt x="143" y="107"/>
                  <a:pt x="126" y="134"/>
                </a:cubicBezTo>
                <a:cubicBezTo>
                  <a:pt x="90" y="170"/>
                  <a:pt x="54" y="206"/>
                  <a:pt x="36" y="250"/>
                </a:cubicBezTo>
                <a:cubicBezTo>
                  <a:pt x="27" y="295"/>
                  <a:pt x="10" y="339"/>
                  <a:pt x="1" y="384"/>
                </a:cubicBezTo>
                <a:lnTo>
                  <a:pt x="1" y="536"/>
                </a:lnTo>
                <a:lnTo>
                  <a:pt x="18" y="589"/>
                </a:lnTo>
                <a:lnTo>
                  <a:pt x="27" y="625"/>
                </a:lnTo>
                <a:cubicBezTo>
                  <a:pt x="27" y="634"/>
                  <a:pt x="27" y="643"/>
                  <a:pt x="36" y="661"/>
                </a:cubicBezTo>
                <a:cubicBezTo>
                  <a:pt x="63" y="705"/>
                  <a:pt x="90" y="741"/>
                  <a:pt x="117" y="777"/>
                </a:cubicBezTo>
                <a:cubicBezTo>
                  <a:pt x="152" y="812"/>
                  <a:pt x="188" y="848"/>
                  <a:pt x="233" y="875"/>
                </a:cubicBezTo>
                <a:cubicBezTo>
                  <a:pt x="268" y="893"/>
                  <a:pt x="313" y="920"/>
                  <a:pt x="358" y="937"/>
                </a:cubicBezTo>
                <a:cubicBezTo>
                  <a:pt x="411" y="946"/>
                  <a:pt x="456" y="946"/>
                  <a:pt x="509" y="946"/>
                </a:cubicBezTo>
                <a:cubicBezTo>
                  <a:pt x="545" y="946"/>
                  <a:pt x="590" y="946"/>
                  <a:pt x="634" y="928"/>
                </a:cubicBezTo>
                <a:cubicBezTo>
                  <a:pt x="670" y="911"/>
                  <a:pt x="706" y="902"/>
                  <a:pt x="741" y="875"/>
                </a:cubicBezTo>
                <a:cubicBezTo>
                  <a:pt x="777" y="857"/>
                  <a:pt x="804" y="830"/>
                  <a:pt x="831" y="795"/>
                </a:cubicBezTo>
                <a:cubicBezTo>
                  <a:pt x="857" y="768"/>
                  <a:pt x="884" y="732"/>
                  <a:pt x="902" y="696"/>
                </a:cubicBezTo>
                <a:cubicBezTo>
                  <a:pt x="920" y="661"/>
                  <a:pt x="938" y="625"/>
                  <a:pt x="938" y="589"/>
                </a:cubicBezTo>
                <a:cubicBezTo>
                  <a:pt x="947" y="545"/>
                  <a:pt x="956" y="509"/>
                  <a:pt x="947" y="473"/>
                </a:cubicBezTo>
                <a:cubicBezTo>
                  <a:pt x="947" y="438"/>
                  <a:pt x="947" y="411"/>
                  <a:pt x="938" y="384"/>
                </a:cubicBezTo>
                <a:cubicBezTo>
                  <a:pt x="920" y="295"/>
                  <a:pt x="875" y="223"/>
                  <a:pt x="822" y="161"/>
                </a:cubicBezTo>
                <a:cubicBezTo>
                  <a:pt x="795" y="125"/>
                  <a:pt x="759" y="98"/>
                  <a:pt x="732" y="81"/>
                </a:cubicBezTo>
                <a:cubicBezTo>
                  <a:pt x="697" y="54"/>
                  <a:pt x="652" y="36"/>
                  <a:pt x="616" y="27"/>
                </a:cubicBezTo>
                <a:lnTo>
                  <a:pt x="616" y="27"/>
                </a:lnTo>
                <a:cubicBezTo>
                  <a:pt x="652" y="45"/>
                  <a:pt x="688" y="72"/>
                  <a:pt x="724" y="98"/>
                </a:cubicBezTo>
                <a:cubicBezTo>
                  <a:pt x="750" y="125"/>
                  <a:pt x="786" y="152"/>
                  <a:pt x="813" y="179"/>
                </a:cubicBezTo>
                <a:cubicBezTo>
                  <a:pt x="840" y="214"/>
                  <a:pt x="866" y="250"/>
                  <a:pt x="875" y="286"/>
                </a:cubicBezTo>
                <a:cubicBezTo>
                  <a:pt x="893" y="322"/>
                  <a:pt x="902" y="366"/>
                  <a:pt x="920" y="402"/>
                </a:cubicBezTo>
                <a:cubicBezTo>
                  <a:pt x="920" y="438"/>
                  <a:pt x="920" y="464"/>
                  <a:pt x="920" y="491"/>
                </a:cubicBezTo>
                <a:cubicBezTo>
                  <a:pt x="920" y="527"/>
                  <a:pt x="920" y="563"/>
                  <a:pt x="902" y="598"/>
                </a:cubicBezTo>
                <a:cubicBezTo>
                  <a:pt x="893" y="634"/>
                  <a:pt x="884" y="661"/>
                  <a:pt x="866" y="696"/>
                </a:cubicBezTo>
                <a:cubicBezTo>
                  <a:pt x="848" y="723"/>
                  <a:pt x="831" y="750"/>
                  <a:pt x="804" y="777"/>
                </a:cubicBezTo>
                <a:cubicBezTo>
                  <a:pt x="777" y="803"/>
                  <a:pt x="750" y="821"/>
                  <a:pt x="724" y="839"/>
                </a:cubicBezTo>
                <a:cubicBezTo>
                  <a:pt x="688" y="857"/>
                  <a:pt x="652" y="875"/>
                  <a:pt x="625" y="884"/>
                </a:cubicBezTo>
                <a:cubicBezTo>
                  <a:pt x="600" y="890"/>
                  <a:pt x="575" y="896"/>
                  <a:pt x="550" y="896"/>
                </a:cubicBezTo>
                <a:cubicBezTo>
                  <a:pt x="539" y="896"/>
                  <a:pt x="529" y="895"/>
                  <a:pt x="518" y="893"/>
                </a:cubicBezTo>
                <a:cubicBezTo>
                  <a:pt x="505" y="895"/>
                  <a:pt x="492" y="896"/>
                  <a:pt x="479" y="896"/>
                </a:cubicBezTo>
                <a:cubicBezTo>
                  <a:pt x="448" y="896"/>
                  <a:pt x="419" y="890"/>
                  <a:pt x="393" y="884"/>
                </a:cubicBezTo>
                <a:cubicBezTo>
                  <a:pt x="349" y="866"/>
                  <a:pt x="313" y="848"/>
                  <a:pt x="277" y="830"/>
                </a:cubicBezTo>
                <a:cubicBezTo>
                  <a:pt x="233" y="803"/>
                  <a:pt x="197" y="777"/>
                  <a:pt x="170" y="741"/>
                </a:cubicBezTo>
                <a:cubicBezTo>
                  <a:pt x="143" y="714"/>
                  <a:pt x="117" y="670"/>
                  <a:pt x="90" y="634"/>
                </a:cubicBezTo>
                <a:lnTo>
                  <a:pt x="81" y="607"/>
                </a:lnTo>
                <a:lnTo>
                  <a:pt x="72" y="580"/>
                </a:lnTo>
                <a:lnTo>
                  <a:pt x="54" y="518"/>
                </a:lnTo>
                <a:cubicBezTo>
                  <a:pt x="45" y="473"/>
                  <a:pt x="45" y="429"/>
                  <a:pt x="45" y="384"/>
                </a:cubicBezTo>
                <a:cubicBezTo>
                  <a:pt x="54" y="339"/>
                  <a:pt x="63" y="295"/>
                  <a:pt x="72" y="250"/>
                </a:cubicBezTo>
                <a:cubicBezTo>
                  <a:pt x="90" y="206"/>
                  <a:pt x="117" y="170"/>
                  <a:pt x="152" y="143"/>
                </a:cubicBezTo>
                <a:cubicBezTo>
                  <a:pt x="170" y="107"/>
                  <a:pt x="197" y="89"/>
                  <a:pt x="224" y="72"/>
                </a:cubicBezTo>
                <a:cubicBezTo>
                  <a:pt x="251" y="45"/>
                  <a:pt x="286" y="36"/>
                  <a:pt x="322" y="27"/>
                </a:cubicBezTo>
                <a:cubicBezTo>
                  <a:pt x="326" y="24"/>
                  <a:pt x="331" y="21"/>
                  <a:pt x="336"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8"/>
          <p:cNvSpPr/>
          <p:nvPr/>
        </p:nvSpPr>
        <p:spPr>
          <a:xfrm>
            <a:off x="8149376" y="638015"/>
            <a:ext cx="104533" cy="101217"/>
          </a:xfrm>
          <a:custGeom>
            <a:avLst/>
            <a:gdLst/>
            <a:ahLst/>
            <a:cxnLst/>
            <a:rect l="l" t="t" r="r" b="b"/>
            <a:pathLst>
              <a:path w="1357" h="1314" extrusionOk="0">
                <a:moveTo>
                  <a:pt x="955" y="1243"/>
                </a:moveTo>
                <a:cubicBezTo>
                  <a:pt x="889" y="1277"/>
                  <a:pt x="818" y="1299"/>
                  <a:pt x="747" y="1308"/>
                </a:cubicBezTo>
                <a:lnTo>
                  <a:pt x="747" y="1308"/>
                </a:lnTo>
                <a:cubicBezTo>
                  <a:pt x="821" y="1300"/>
                  <a:pt x="894" y="1279"/>
                  <a:pt x="964" y="1243"/>
                </a:cubicBezTo>
                <a:close/>
                <a:moveTo>
                  <a:pt x="694" y="0"/>
                </a:moveTo>
                <a:cubicBezTo>
                  <a:pt x="593" y="0"/>
                  <a:pt x="490" y="24"/>
                  <a:pt x="393" y="74"/>
                </a:cubicBezTo>
                <a:cubicBezTo>
                  <a:pt x="241" y="154"/>
                  <a:pt x="116" y="297"/>
                  <a:pt x="54" y="458"/>
                </a:cubicBezTo>
                <a:cubicBezTo>
                  <a:pt x="0" y="627"/>
                  <a:pt x="9" y="806"/>
                  <a:pt x="89" y="966"/>
                </a:cubicBezTo>
                <a:cubicBezTo>
                  <a:pt x="203" y="1186"/>
                  <a:pt x="430" y="1313"/>
                  <a:pt x="664" y="1313"/>
                </a:cubicBezTo>
                <a:cubicBezTo>
                  <a:pt x="692" y="1313"/>
                  <a:pt x="720" y="1311"/>
                  <a:pt x="747" y="1308"/>
                </a:cubicBezTo>
                <a:lnTo>
                  <a:pt x="747" y="1308"/>
                </a:lnTo>
                <a:cubicBezTo>
                  <a:pt x="726" y="1310"/>
                  <a:pt x="705" y="1311"/>
                  <a:pt x="684" y="1311"/>
                </a:cubicBezTo>
                <a:cubicBezTo>
                  <a:pt x="450" y="1311"/>
                  <a:pt x="224" y="1177"/>
                  <a:pt x="116" y="949"/>
                </a:cubicBezTo>
                <a:cubicBezTo>
                  <a:pt x="45" y="797"/>
                  <a:pt x="45" y="627"/>
                  <a:pt x="107" y="475"/>
                </a:cubicBezTo>
                <a:cubicBezTo>
                  <a:pt x="161" y="324"/>
                  <a:pt x="277" y="199"/>
                  <a:pt x="429" y="118"/>
                </a:cubicBezTo>
                <a:cubicBezTo>
                  <a:pt x="519" y="74"/>
                  <a:pt x="615" y="52"/>
                  <a:pt x="710" y="52"/>
                </a:cubicBezTo>
                <a:cubicBezTo>
                  <a:pt x="935" y="52"/>
                  <a:pt x="1152" y="173"/>
                  <a:pt x="1259" y="386"/>
                </a:cubicBezTo>
                <a:cubicBezTo>
                  <a:pt x="1330" y="538"/>
                  <a:pt x="1348" y="716"/>
                  <a:pt x="1294" y="877"/>
                </a:cubicBezTo>
                <a:cubicBezTo>
                  <a:pt x="1357" y="716"/>
                  <a:pt x="1348" y="538"/>
                  <a:pt x="1285" y="377"/>
                </a:cubicBezTo>
                <a:cubicBezTo>
                  <a:pt x="1172" y="138"/>
                  <a:pt x="938"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8"/>
          <p:cNvSpPr/>
          <p:nvPr/>
        </p:nvSpPr>
        <p:spPr>
          <a:xfrm>
            <a:off x="8354125" y="613905"/>
            <a:ext cx="91592" cy="80265"/>
          </a:xfrm>
          <a:custGeom>
            <a:avLst/>
            <a:gdLst/>
            <a:ahLst/>
            <a:cxnLst/>
            <a:rect l="l" t="t" r="r" b="b"/>
            <a:pathLst>
              <a:path w="1189" h="1042" extrusionOk="0">
                <a:moveTo>
                  <a:pt x="649" y="1"/>
                </a:moveTo>
                <a:cubicBezTo>
                  <a:pt x="272" y="1"/>
                  <a:pt x="0" y="393"/>
                  <a:pt x="171" y="753"/>
                </a:cubicBezTo>
                <a:cubicBezTo>
                  <a:pt x="257" y="932"/>
                  <a:pt x="440" y="1042"/>
                  <a:pt x="634" y="1042"/>
                </a:cubicBezTo>
                <a:cubicBezTo>
                  <a:pt x="682" y="1042"/>
                  <a:pt x="730" y="1035"/>
                  <a:pt x="778" y="1021"/>
                </a:cubicBezTo>
                <a:cubicBezTo>
                  <a:pt x="885" y="985"/>
                  <a:pt x="975" y="914"/>
                  <a:pt x="1037" y="824"/>
                </a:cubicBezTo>
                <a:lnTo>
                  <a:pt x="1037" y="824"/>
                </a:lnTo>
                <a:cubicBezTo>
                  <a:pt x="975" y="914"/>
                  <a:pt x="876" y="976"/>
                  <a:pt x="769" y="1012"/>
                </a:cubicBezTo>
                <a:cubicBezTo>
                  <a:pt x="727" y="1023"/>
                  <a:pt x="685" y="1028"/>
                  <a:pt x="643" y="1028"/>
                </a:cubicBezTo>
                <a:cubicBezTo>
                  <a:pt x="455" y="1028"/>
                  <a:pt x="279" y="918"/>
                  <a:pt x="198" y="735"/>
                </a:cubicBezTo>
                <a:cubicBezTo>
                  <a:pt x="163" y="628"/>
                  <a:pt x="154" y="512"/>
                  <a:pt x="189" y="405"/>
                </a:cubicBezTo>
                <a:cubicBezTo>
                  <a:pt x="250" y="180"/>
                  <a:pt x="453" y="38"/>
                  <a:pt x="677" y="38"/>
                </a:cubicBezTo>
                <a:cubicBezTo>
                  <a:pt x="684" y="38"/>
                  <a:pt x="691" y="39"/>
                  <a:pt x="698" y="39"/>
                </a:cubicBezTo>
                <a:cubicBezTo>
                  <a:pt x="814" y="48"/>
                  <a:pt x="921" y="92"/>
                  <a:pt x="1001" y="182"/>
                </a:cubicBezTo>
                <a:cubicBezTo>
                  <a:pt x="1091" y="262"/>
                  <a:pt x="1135" y="369"/>
                  <a:pt x="1144" y="494"/>
                </a:cubicBezTo>
                <a:cubicBezTo>
                  <a:pt x="1144" y="610"/>
                  <a:pt x="1109" y="726"/>
                  <a:pt x="1037" y="824"/>
                </a:cubicBezTo>
                <a:cubicBezTo>
                  <a:pt x="1189" y="628"/>
                  <a:pt x="1180" y="351"/>
                  <a:pt x="1019" y="164"/>
                </a:cubicBezTo>
                <a:cubicBezTo>
                  <a:pt x="939" y="74"/>
                  <a:pt x="823" y="12"/>
                  <a:pt x="698" y="3"/>
                </a:cubicBezTo>
                <a:cubicBezTo>
                  <a:pt x="682" y="2"/>
                  <a:pt x="665"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3" name="Google Shape;1863;p18"/>
          <p:cNvGrpSpPr/>
          <p:nvPr/>
        </p:nvGrpSpPr>
        <p:grpSpPr>
          <a:xfrm>
            <a:off x="7504459" y="1634334"/>
            <a:ext cx="1010586" cy="2708993"/>
            <a:chOff x="7504459" y="1634334"/>
            <a:chExt cx="1010586" cy="2708993"/>
          </a:xfrm>
        </p:grpSpPr>
        <p:sp>
          <p:nvSpPr>
            <p:cNvPr id="1864" name="Google Shape;1864;p18"/>
            <p:cNvSpPr/>
            <p:nvPr/>
          </p:nvSpPr>
          <p:spPr>
            <a:xfrm rot="-6479572">
              <a:off x="8081662" y="18063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8"/>
            <p:cNvSpPr/>
            <p:nvPr/>
          </p:nvSpPr>
          <p:spPr>
            <a:xfrm rot="-6479572">
              <a:off x="8039146" y="17256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8"/>
            <p:cNvSpPr/>
            <p:nvPr/>
          </p:nvSpPr>
          <p:spPr>
            <a:xfrm rot="-6479572">
              <a:off x="8123749" y="19140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8"/>
            <p:cNvSpPr/>
            <p:nvPr/>
          </p:nvSpPr>
          <p:spPr>
            <a:xfrm rot="-6479572">
              <a:off x="8083262" y="18027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8"/>
            <p:cNvSpPr/>
            <p:nvPr/>
          </p:nvSpPr>
          <p:spPr>
            <a:xfrm rot="-4312710">
              <a:off x="7537663" y="40246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8"/>
            <p:cNvSpPr/>
            <p:nvPr/>
          </p:nvSpPr>
          <p:spPr>
            <a:xfrm rot="-4312710">
              <a:off x="7532096" y="39719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8"/>
            <p:cNvSpPr/>
            <p:nvPr/>
          </p:nvSpPr>
          <p:spPr>
            <a:xfrm rot="-4312710">
              <a:off x="7539242" y="40902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8"/>
            <p:cNvSpPr/>
            <p:nvPr/>
          </p:nvSpPr>
          <p:spPr>
            <a:xfrm rot="-4312710">
              <a:off x="7539899" y="40218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3_1_1">
    <p:bg>
      <p:bgPr>
        <a:solidFill>
          <a:srgbClr val="FFECC6"/>
        </a:solidFill>
        <a:effectLst/>
      </p:bgPr>
    </p:bg>
    <p:spTree>
      <p:nvGrpSpPr>
        <p:cNvPr id="1" name="Shape 1872"/>
        <p:cNvGrpSpPr/>
        <p:nvPr/>
      </p:nvGrpSpPr>
      <p:grpSpPr>
        <a:xfrm>
          <a:off x="0" y="0"/>
          <a:ext cx="0" cy="0"/>
          <a:chOff x="0" y="0"/>
          <a:chExt cx="0" cy="0"/>
        </a:xfrm>
      </p:grpSpPr>
      <p:grpSp>
        <p:nvGrpSpPr>
          <p:cNvPr id="1873" name="Google Shape;1873;p19"/>
          <p:cNvGrpSpPr/>
          <p:nvPr/>
        </p:nvGrpSpPr>
        <p:grpSpPr>
          <a:xfrm>
            <a:off x="162150" y="-169612"/>
            <a:ext cx="8819708" cy="5143516"/>
            <a:chOff x="162150" y="-169612"/>
            <a:chExt cx="8819708" cy="5143516"/>
          </a:xfrm>
        </p:grpSpPr>
        <p:sp>
          <p:nvSpPr>
            <p:cNvPr id="1874" name="Google Shape;1874;p19"/>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9"/>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9"/>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9"/>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78" name="Google Shape;1878;p19"/>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1879" name="Google Shape;1879;p19"/>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9"/>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9"/>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9"/>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9"/>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9"/>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9"/>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9"/>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9"/>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9"/>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9"/>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9"/>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9"/>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9"/>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9"/>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9"/>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9"/>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9"/>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9"/>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9"/>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9"/>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9"/>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9"/>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9"/>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9"/>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9"/>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9"/>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9"/>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9"/>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9"/>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9"/>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9"/>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9"/>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9"/>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9"/>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9"/>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9"/>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9"/>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9"/>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9"/>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9"/>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9"/>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9"/>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9"/>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9"/>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9"/>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9"/>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9"/>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 name="Google Shape;1927;p19"/>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28" name="Google Shape;1928;p19"/>
          <p:cNvSpPr/>
          <p:nvPr/>
        </p:nvSpPr>
        <p:spPr>
          <a:xfrm rot="-2831871" flipH="1">
            <a:off x="1353902" y="489410"/>
            <a:ext cx="473343" cy="512224"/>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9"/>
          <p:cNvSpPr/>
          <p:nvPr/>
        </p:nvSpPr>
        <p:spPr>
          <a:xfrm rot="-2831871" flipH="1">
            <a:off x="1512015" y="492499"/>
            <a:ext cx="281113" cy="35887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9"/>
          <p:cNvSpPr/>
          <p:nvPr/>
        </p:nvSpPr>
        <p:spPr>
          <a:xfrm rot="-2831871" flipH="1">
            <a:off x="1349301" y="482488"/>
            <a:ext cx="477542" cy="523345"/>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9"/>
          <p:cNvSpPr/>
          <p:nvPr/>
        </p:nvSpPr>
        <p:spPr>
          <a:xfrm rot="-2831871" flipH="1">
            <a:off x="1385471" y="576747"/>
            <a:ext cx="348533" cy="35218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9"/>
          <p:cNvSpPr/>
          <p:nvPr/>
        </p:nvSpPr>
        <p:spPr>
          <a:xfrm rot="-2438499" flipH="1">
            <a:off x="1098840" y="718857"/>
            <a:ext cx="307558" cy="224501"/>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9"/>
          <p:cNvSpPr/>
          <p:nvPr/>
        </p:nvSpPr>
        <p:spPr>
          <a:xfrm rot="-2438499" flipH="1">
            <a:off x="1115072" y="735665"/>
            <a:ext cx="309347" cy="165479"/>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9"/>
          <p:cNvSpPr/>
          <p:nvPr/>
        </p:nvSpPr>
        <p:spPr>
          <a:xfrm rot="-2438499" flipH="1">
            <a:off x="1100056" y="718800"/>
            <a:ext cx="233216" cy="248530"/>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9"/>
          <p:cNvSpPr/>
          <p:nvPr/>
        </p:nvSpPr>
        <p:spPr>
          <a:xfrm rot="-2438499" flipH="1">
            <a:off x="1098892" y="725856"/>
            <a:ext cx="287417" cy="226679"/>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9"/>
          <p:cNvSpPr/>
          <p:nvPr/>
        </p:nvSpPr>
        <p:spPr>
          <a:xfrm rot="-2831871" flipH="1">
            <a:off x="705272" y="552975"/>
            <a:ext cx="482752" cy="488351"/>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9"/>
          <p:cNvSpPr/>
          <p:nvPr/>
        </p:nvSpPr>
        <p:spPr>
          <a:xfrm rot="-2831871" flipH="1">
            <a:off x="1132930" y="649358"/>
            <a:ext cx="59955" cy="47591"/>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9"/>
          <p:cNvSpPr/>
          <p:nvPr/>
        </p:nvSpPr>
        <p:spPr>
          <a:xfrm rot="-2831871" flipH="1">
            <a:off x="1036990" y="585028"/>
            <a:ext cx="77685" cy="6182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9"/>
          <p:cNvSpPr/>
          <p:nvPr/>
        </p:nvSpPr>
        <p:spPr>
          <a:xfrm rot="-2831871" flipH="1">
            <a:off x="714243" y="744041"/>
            <a:ext cx="111901" cy="86861"/>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9"/>
          <p:cNvSpPr/>
          <p:nvPr/>
        </p:nvSpPr>
        <p:spPr>
          <a:xfrm rot="-2831871" flipH="1">
            <a:off x="758025" y="878709"/>
            <a:ext cx="94637" cy="7488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9"/>
          <p:cNvSpPr/>
          <p:nvPr/>
        </p:nvSpPr>
        <p:spPr>
          <a:xfrm rot="-2831871" flipH="1">
            <a:off x="969014" y="744390"/>
            <a:ext cx="104125" cy="82584"/>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9"/>
          <p:cNvSpPr/>
          <p:nvPr/>
        </p:nvSpPr>
        <p:spPr>
          <a:xfrm rot="-2831871" flipH="1">
            <a:off x="972715" y="896707"/>
            <a:ext cx="84373" cy="6687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9"/>
          <p:cNvSpPr/>
          <p:nvPr/>
        </p:nvSpPr>
        <p:spPr>
          <a:xfrm rot="-2831871" flipH="1">
            <a:off x="1073399" y="733573"/>
            <a:ext cx="66721" cy="52957"/>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9"/>
          <p:cNvSpPr/>
          <p:nvPr/>
        </p:nvSpPr>
        <p:spPr>
          <a:xfrm rot="-2831871" flipH="1">
            <a:off x="815344" y="1017608"/>
            <a:ext cx="74186" cy="5886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9"/>
          <p:cNvSpPr/>
          <p:nvPr/>
        </p:nvSpPr>
        <p:spPr>
          <a:xfrm rot="-2831871" flipH="1">
            <a:off x="903876" y="1067396"/>
            <a:ext cx="102803" cy="80873"/>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9"/>
          <p:cNvSpPr/>
          <p:nvPr/>
        </p:nvSpPr>
        <p:spPr>
          <a:xfrm rot="-2831871" flipH="1">
            <a:off x="1007728" y="1007803"/>
            <a:ext cx="85928" cy="6804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9"/>
          <p:cNvSpPr/>
          <p:nvPr/>
        </p:nvSpPr>
        <p:spPr>
          <a:xfrm rot="-2831871" flipH="1">
            <a:off x="1031670" y="1034925"/>
            <a:ext cx="34760" cy="35771"/>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9"/>
          <p:cNvSpPr/>
          <p:nvPr/>
        </p:nvSpPr>
        <p:spPr>
          <a:xfrm rot="-2831871" flipH="1">
            <a:off x="944134" y="1106373"/>
            <a:ext cx="29239" cy="3203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9"/>
          <p:cNvSpPr/>
          <p:nvPr/>
        </p:nvSpPr>
        <p:spPr>
          <a:xfrm rot="-2831871" flipH="1">
            <a:off x="837453" y="1041708"/>
            <a:ext cx="25117" cy="26206"/>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9"/>
          <p:cNvSpPr/>
          <p:nvPr/>
        </p:nvSpPr>
        <p:spPr>
          <a:xfrm rot="-2831871" flipH="1">
            <a:off x="793139" y="912849"/>
            <a:ext cx="27839" cy="28539"/>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9"/>
          <p:cNvSpPr/>
          <p:nvPr/>
        </p:nvSpPr>
        <p:spPr>
          <a:xfrm rot="-2831871" flipH="1">
            <a:off x="758209" y="783386"/>
            <a:ext cx="36860" cy="37171"/>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9"/>
          <p:cNvSpPr/>
          <p:nvPr/>
        </p:nvSpPr>
        <p:spPr>
          <a:xfrm rot="-2831871" flipH="1">
            <a:off x="1002513" y="921864"/>
            <a:ext cx="25740" cy="3017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9"/>
          <p:cNvSpPr/>
          <p:nvPr/>
        </p:nvSpPr>
        <p:spPr>
          <a:xfrm rot="-2831871" flipH="1">
            <a:off x="1007250" y="776676"/>
            <a:ext cx="34838" cy="36004"/>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9"/>
          <p:cNvSpPr/>
          <p:nvPr/>
        </p:nvSpPr>
        <p:spPr>
          <a:xfrm rot="-2831871" flipH="1">
            <a:off x="1095123" y="752001"/>
            <a:ext cx="27839" cy="26051"/>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9"/>
          <p:cNvSpPr/>
          <p:nvPr/>
        </p:nvSpPr>
        <p:spPr>
          <a:xfrm rot="-2831871" flipH="1">
            <a:off x="1149890" y="664639"/>
            <a:ext cx="27217" cy="26284"/>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9"/>
          <p:cNvSpPr/>
          <p:nvPr/>
        </p:nvSpPr>
        <p:spPr>
          <a:xfrm rot="-2831871" flipH="1">
            <a:off x="1060869" y="615710"/>
            <a:ext cx="26439" cy="25740"/>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9"/>
          <p:cNvSpPr/>
          <p:nvPr/>
        </p:nvSpPr>
        <p:spPr>
          <a:xfrm rot="-2831871" flipH="1">
            <a:off x="1130864" y="650200"/>
            <a:ext cx="54823" cy="4805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9"/>
          <p:cNvSpPr/>
          <p:nvPr/>
        </p:nvSpPr>
        <p:spPr>
          <a:xfrm rot="-2831871" flipH="1">
            <a:off x="1038869" y="588663"/>
            <a:ext cx="68043" cy="6182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9"/>
          <p:cNvSpPr/>
          <p:nvPr/>
        </p:nvSpPr>
        <p:spPr>
          <a:xfrm rot="-2831871" flipH="1">
            <a:off x="716920" y="746652"/>
            <a:ext cx="100781" cy="8763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9"/>
          <p:cNvSpPr/>
          <p:nvPr/>
        </p:nvSpPr>
        <p:spPr>
          <a:xfrm rot="-2831871" flipH="1">
            <a:off x="759098" y="885226"/>
            <a:ext cx="83440" cy="74030"/>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9"/>
          <p:cNvSpPr/>
          <p:nvPr/>
        </p:nvSpPr>
        <p:spPr>
          <a:xfrm rot="-2831871" flipH="1">
            <a:off x="978176" y="747684"/>
            <a:ext cx="83362" cy="81262"/>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9"/>
          <p:cNvSpPr/>
          <p:nvPr/>
        </p:nvSpPr>
        <p:spPr>
          <a:xfrm rot="-2831871" flipH="1">
            <a:off x="974265" y="901345"/>
            <a:ext cx="73642" cy="6664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9"/>
          <p:cNvSpPr/>
          <p:nvPr/>
        </p:nvSpPr>
        <p:spPr>
          <a:xfrm rot="-2831871" flipH="1">
            <a:off x="1075295" y="734138"/>
            <a:ext cx="60266" cy="52879"/>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9"/>
          <p:cNvSpPr/>
          <p:nvPr/>
        </p:nvSpPr>
        <p:spPr>
          <a:xfrm rot="-2831871" flipH="1">
            <a:off x="816168" y="1021219"/>
            <a:ext cx="66487" cy="5886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9"/>
          <p:cNvSpPr/>
          <p:nvPr/>
        </p:nvSpPr>
        <p:spPr>
          <a:xfrm rot="-2831871" flipH="1">
            <a:off x="911704" y="1070607"/>
            <a:ext cx="83362" cy="80485"/>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9"/>
          <p:cNvSpPr/>
          <p:nvPr/>
        </p:nvSpPr>
        <p:spPr>
          <a:xfrm rot="-2831871" flipH="1">
            <a:off x="1009054" y="1013175"/>
            <a:ext cx="75352" cy="67343"/>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9"/>
          <p:cNvSpPr/>
          <p:nvPr/>
        </p:nvSpPr>
        <p:spPr>
          <a:xfrm rot="7840409" flipH="1">
            <a:off x="891506" y="1438865"/>
            <a:ext cx="231663" cy="263629"/>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9"/>
          <p:cNvSpPr/>
          <p:nvPr/>
        </p:nvSpPr>
        <p:spPr>
          <a:xfrm rot="7840409" flipH="1">
            <a:off x="905748" y="1402461"/>
            <a:ext cx="145769" cy="295594"/>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9"/>
          <p:cNvSpPr/>
          <p:nvPr/>
        </p:nvSpPr>
        <p:spPr>
          <a:xfrm rot="7840409" flipH="1">
            <a:off x="893666" y="1457799"/>
            <a:ext cx="184799" cy="241036"/>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9"/>
          <p:cNvSpPr/>
          <p:nvPr/>
        </p:nvSpPr>
        <p:spPr>
          <a:xfrm rot="7840409" flipH="1">
            <a:off x="902206" y="1441981"/>
            <a:ext cx="206063" cy="26614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9"/>
          <p:cNvSpPr/>
          <p:nvPr/>
        </p:nvSpPr>
        <p:spPr>
          <a:xfrm rot="7840409" flipH="1">
            <a:off x="713673" y="1502295"/>
            <a:ext cx="112404" cy="19375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9"/>
          <p:cNvSpPr/>
          <p:nvPr/>
        </p:nvSpPr>
        <p:spPr>
          <a:xfrm rot="7840409" flipH="1">
            <a:off x="561935" y="1562249"/>
            <a:ext cx="202076" cy="60923"/>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9"/>
          <p:cNvSpPr/>
          <p:nvPr/>
        </p:nvSpPr>
        <p:spPr>
          <a:xfrm rot="7840409" flipH="1">
            <a:off x="649358" y="1607054"/>
            <a:ext cx="161157" cy="160807"/>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9"/>
          <p:cNvSpPr/>
          <p:nvPr/>
        </p:nvSpPr>
        <p:spPr>
          <a:xfrm rot="7840409" flipH="1">
            <a:off x="708924" y="1402920"/>
            <a:ext cx="112964" cy="19319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9"/>
          <p:cNvSpPr/>
          <p:nvPr/>
        </p:nvSpPr>
        <p:spPr>
          <a:xfrm rot="7840409" flipH="1">
            <a:off x="557852" y="1462465"/>
            <a:ext cx="202076" cy="60923"/>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9"/>
          <p:cNvSpPr/>
          <p:nvPr/>
        </p:nvSpPr>
        <p:spPr>
          <a:xfrm rot="7840409" flipH="1">
            <a:off x="703585" y="1305313"/>
            <a:ext cx="120308" cy="189765"/>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9"/>
          <p:cNvSpPr/>
          <p:nvPr/>
        </p:nvSpPr>
        <p:spPr>
          <a:xfrm rot="7840409" flipH="1">
            <a:off x="557933" y="1342967"/>
            <a:ext cx="199208" cy="58475"/>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9"/>
          <p:cNvSpPr/>
          <p:nvPr/>
        </p:nvSpPr>
        <p:spPr>
          <a:xfrm rot="7840409" flipH="1">
            <a:off x="705648" y="1209177"/>
            <a:ext cx="133598" cy="183610"/>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9"/>
          <p:cNvSpPr/>
          <p:nvPr/>
        </p:nvSpPr>
        <p:spPr>
          <a:xfrm rot="7840409" flipH="1">
            <a:off x="568219" y="1225599"/>
            <a:ext cx="195221" cy="6022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9"/>
          <p:cNvSpPr/>
          <p:nvPr/>
        </p:nvSpPr>
        <p:spPr>
          <a:xfrm rot="7840409" flipH="1">
            <a:off x="674415" y="1592246"/>
            <a:ext cx="132409" cy="16276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9"/>
          <p:cNvSpPr/>
          <p:nvPr/>
        </p:nvSpPr>
        <p:spPr>
          <a:xfrm rot="7840409" flipH="1">
            <a:off x="745564" y="1490034"/>
            <a:ext cx="65610" cy="195711"/>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9"/>
          <p:cNvSpPr/>
          <p:nvPr/>
        </p:nvSpPr>
        <p:spPr>
          <a:xfrm rot="7840409" flipH="1">
            <a:off x="566594" y="1558849"/>
            <a:ext cx="196690" cy="640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9"/>
          <p:cNvSpPr/>
          <p:nvPr/>
        </p:nvSpPr>
        <p:spPr>
          <a:xfrm rot="7840409" flipH="1">
            <a:off x="740649" y="1392591"/>
            <a:ext cx="68128" cy="19508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9"/>
          <p:cNvSpPr/>
          <p:nvPr/>
        </p:nvSpPr>
        <p:spPr>
          <a:xfrm rot="7840409" flipH="1">
            <a:off x="561806" y="1458901"/>
            <a:ext cx="197319" cy="6449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9"/>
          <p:cNvSpPr/>
          <p:nvPr/>
        </p:nvSpPr>
        <p:spPr>
          <a:xfrm rot="7840409" flipH="1">
            <a:off x="735164" y="1293574"/>
            <a:ext cx="78060" cy="191374"/>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9"/>
          <p:cNvSpPr/>
          <p:nvPr/>
        </p:nvSpPr>
        <p:spPr>
          <a:xfrm rot="7840409" flipH="1">
            <a:off x="559626" y="1341000"/>
            <a:ext cx="197319" cy="61203"/>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9"/>
          <p:cNvSpPr/>
          <p:nvPr/>
        </p:nvSpPr>
        <p:spPr>
          <a:xfrm rot="7840409" flipH="1">
            <a:off x="737768" y="1196964"/>
            <a:ext cx="91210" cy="185498"/>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9"/>
          <p:cNvSpPr/>
          <p:nvPr/>
        </p:nvSpPr>
        <p:spPr>
          <a:xfrm rot="7840409" flipH="1">
            <a:off x="568422" y="1224009"/>
            <a:ext cx="196690" cy="61973"/>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9"/>
          <p:cNvSpPr/>
          <p:nvPr/>
        </p:nvSpPr>
        <p:spPr>
          <a:xfrm rot="7840409" flipH="1">
            <a:off x="538078" y="1231940"/>
            <a:ext cx="417861" cy="331896"/>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9"/>
          <p:cNvSpPr/>
          <p:nvPr/>
        </p:nvSpPr>
        <p:spPr>
          <a:xfrm rot="7840409" flipH="1">
            <a:off x="756606" y="1356514"/>
            <a:ext cx="84985" cy="13052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9"/>
          <p:cNvSpPr/>
          <p:nvPr/>
        </p:nvSpPr>
        <p:spPr>
          <a:xfrm rot="7840409" flipH="1">
            <a:off x="607541" y="1432687"/>
            <a:ext cx="266636" cy="305317"/>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9"/>
          <p:cNvSpPr/>
          <p:nvPr/>
        </p:nvSpPr>
        <p:spPr>
          <a:xfrm rot="7840409" flipH="1">
            <a:off x="809761" y="1351683"/>
            <a:ext cx="24411" cy="25670"/>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9"/>
          <p:cNvSpPr/>
          <p:nvPr/>
        </p:nvSpPr>
        <p:spPr>
          <a:xfrm rot="3422581" flipH="1">
            <a:off x="784589" y="2481498"/>
            <a:ext cx="247861" cy="226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9"/>
          <p:cNvSpPr/>
          <p:nvPr/>
        </p:nvSpPr>
        <p:spPr>
          <a:xfrm rot="3422581" flipH="1">
            <a:off x="715200" y="2445185"/>
            <a:ext cx="314906" cy="253118"/>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9"/>
          <p:cNvSpPr/>
          <p:nvPr/>
        </p:nvSpPr>
        <p:spPr>
          <a:xfrm rot="3422581" flipH="1">
            <a:off x="877040" y="2525419"/>
            <a:ext cx="160850" cy="17880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9"/>
          <p:cNvSpPr/>
          <p:nvPr/>
        </p:nvSpPr>
        <p:spPr>
          <a:xfrm rot="3422581" flipH="1">
            <a:off x="785008" y="2479309"/>
            <a:ext cx="245262" cy="22884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9"/>
          <p:cNvSpPr/>
          <p:nvPr/>
        </p:nvSpPr>
        <p:spPr>
          <a:xfrm rot="7115392" flipH="1">
            <a:off x="7939988"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9"/>
          <p:cNvSpPr/>
          <p:nvPr/>
        </p:nvSpPr>
        <p:spPr>
          <a:xfrm rot="7115392" flipH="1">
            <a:off x="7942160"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9"/>
          <p:cNvSpPr/>
          <p:nvPr/>
        </p:nvSpPr>
        <p:spPr>
          <a:xfrm rot="7115392" flipH="1">
            <a:off x="7958710"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9"/>
          <p:cNvSpPr/>
          <p:nvPr/>
        </p:nvSpPr>
        <p:spPr>
          <a:xfrm rot="7115392" flipH="1">
            <a:off x="8011336"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9"/>
          <p:cNvSpPr/>
          <p:nvPr/>
        </p:nvSpPr>
        <p:spPr>
          <a:xfrm rot="7115392" flipH="1">
            <a:off x="8005017"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9"/>
          <p:cNvSpPr/>
          <p:nvPr/>
        </p:nvSpPr>
        <p:spPr>
          <a:xfrm rot="7115392" flipH="1">
            <a:off x="8024587"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9"/>
          <p:cNvSpPr/>
          <p:nvPr/>
        </p:nvSpPr>
        <p:spPr>
          <a:xfrm rot="7115392" flipH="1">
            <a:off x="8054234"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9"/>
          <p:cNvSpPr/>
          <p:nvPr/>
        </p:nvSpPr>
        <p:spPr>
          <a:xfrm rot="7115392" flipH="1">
            <a:off x="8080022"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9"/>
          <p:cNvSpPr/>
          <p:nvPr/>
        </p:nvSpPr>
        <p:spPr>
          <a:xfrm rot="7115392" flipH="1">
            <a:off x="8242062"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9"/>
          <p:cNvSpPr/>
          <p:nvPr/>
        </p:nvSpPr>
        <p:spPr>
          <a:xfrm rot="7115392" flipH="1">
            <a:off x="8228690"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9"/>
          <p:cNvSpPr/>
          <p:nvPr/>
        </p:nvSpPr>
        <p:spPr>
          <a:xfrm rot="7115392" flipH="1">
            <a:off x="8244731"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9"/>
          <p:cNvSpPr/>
          <p:nvPr/>
        </p:nvSpPr>
        <p:spPr>
          <a:xfrm rot="7115392" flipH="1">
            <a:off x="8258079"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9"/>
          <p:cNvSpPr/>
          <p:nvPr/>
        </p:nvSpPr>
        <p:spPr>
          <a:xfrm rot="7115392" flipH="1">
            <a:off x="8030665"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9"/>
          <p:cNvSpPr/>
          <p:nvPr/>
        </p:nvSpPr>
        <p:spPr>
          <a:xfrm rot="7115392" flipH="1">
            <a:off x="8103008"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9"/>
          <p:cNvSpPr/>
          <p:nvPr/>
        </p:nvSpPr>
        <p:spPr>
          <a:xfrm rot="7115392" flipH="1">
            <a:off x="8032796"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9"/>
          <p:cNvSpPr/>
          <p:nvPr/>
        </p:nvSpPr>
        <p:spPr>
          <a:xfrm rot="7115392" flipH="1">
            <a:off x="8087753"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9"/>
          <p:cNvSpPr/>
          <p:nvPr/>
        </p:nvSpPr>
        <p:spPr>
          <a:xfrm rot="7115392" flipH="1">
            <a:off x="8160115"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9"/>
          <p:cNvSpPr/>
          <p:nvPr/>
        </p:nvSpPr>
        <p:spPr>
          <a:xfrm rot="7115392" flipH="1">
            <a:off x="8148544"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9"/>
          <p:cNvSpPr/>
          <p:nvPr/>
        </p:nvSpPr>
        <p:spPr>
          <a:xfrm rot="7115392" flipH="1">
            <a:off x="8219184"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9"/>
          <p:cNvSpPr/>
          <p:nvPr/>
        </p:nvSpPr>
        <p:spPr>
          <a:xfrm rot="7115392" flipH="1">
            <a:off x="8199825"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9"/>
          <p:cNvSpPr/>
          <p:nvPr/>
        </p:nvSpPr>
        <p:spPr>
          <a:xfrm rot="7115392" flipH="1">
            <a:off x="8269398"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9"/>
          <p:cNvSpPr/>
          <p:nvPr/>
        </p:nvSpPr>
        <p:spPr>
          <a:xfrm rot="7115392" flipH="1">
            <a:off x="8131466"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9"/>
          <p:cNvSpPr/>
          <p:nvPr/>
        </p:nvSpPr>
        <p:spPr>
          <a:xfrm rot="7115392" flipH="1">
            <a:off x="797874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9"/>
          <p:cNvSpPr/>
          <p:nvPr/>
        </p:nvSpPr>
        <p:spPr>
          <a:xfrm rot="7115392" flipH="1">
            <a:off x="8159938"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9"/>
          <p:cNvSpPr/>
          <p:nvPr/>
        </p:nvSpPr>
        <p:spPr>
          <a:xfrm rot="7115392" flipH="1">
            <a:off x="8048032"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9"/>
          <p:cNvSpPr/>
          <p:nvPr/>
        </p:nvSpPr>
        <p:spPr>
          <a:xfrm rot="7115392" flipH="1">
            <a:off x="8064967"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9"/>
          <p:cNvSpPr/>
          <p:nvPr/>
        </p:nvSpPr>
        <p:spPr>
          <a:xfrm rot="7115392" flipH="1">
            <a:off x="8108943"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9"/>
          <p:cNvSpPr/>
          <p:nvPr/>
        </p:nvSpPr>
        <p:spPr>
          <a:xfrm rot="7115392" flipH="1">
            <a:off x="811898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9"/>
          <p:cNvSpPr/>
          <p:nvPr/>
        </p:nvSpPr>
        <p:spPr>
          <a:xfrm rot="7115392" flipH="1">
            <a:off x="8166100"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9"/>
          <p:cNvSpPr/>
          <p:nvPr/>
        </p:nvSpPr>
        <p:spPr>
          <a:xfrm rot="7115392" flipH="1">
            <a:off x="8176455"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9"/>
          <p:cNvSpPr/>
          <p:nvPr/>
        </p:nvSpPr>
        <p:spPr>
          <a:xfrm rot="7115392" flipH="1">
            <a:off x="8223169"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9"/>
          <p:cNvSpPr/>
          <p:nvPr/>
        </p:nvSpPr>
        <p:spPr>
          <a:xfrm rot="7115392" flipH="1">
            <a:off x="8220352"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9"/>
          <p:cNvSpPr/>
          <p:nvPr/>
        </p:nvSpPr>
        <p:spPr>
          <a:xfrm rot="7115392" flipH="1">
            <a:off x="8271065"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9"/>
          <p:cNvSpPr/>
          <p:nvPr/>
        </p:nvSpPr>
        <p:spPr>
          <a:xfrm rot="7115392" flipH="1">
            <a:off x="805441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9"/>
          <p:cNvSpPr/>
          <p:nvPr/>
        </p:nvSpPr>
        <p:spPr>
          <a:xfrm rot="10800000" flipH="1">
            <a:off x="7042488"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9"/>
          <p:cNvSpPr/>
          <p:nvPr/>
        </p:nvSpPr>
        <p:spPr>
          <a:xfrm rot="10800000" flipH="1">
            <a:off x="7055259"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9"/>
          <p:cNvSpPr/>
          <p:nvPr/>
        </p:nvSpPr>
        <p:spPr>
          <a:xfrm rot="10800000" flipH="1">
            <a:off x="7054223"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9"/>
          <p:cNvSpPr/>
          <p:nvPr/>
        </p:nvSpPr>
        <p:spPr>
          <a:xfrm rot="10800000" flipH="1">
            <a:off x="7040693"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9"/>
          <p:cNvSpPr/>
          <p:nvPr/>
        </p:nvSpPr>
        <p:spPr>
          <a:xfrm rot="10800000" flipH="1">
            <a:off x="733456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9"/>
          <p:cNvSpPr/>
          <p:nvPr/>
        </p:nvSpPr>
        <p:spPr>
          <a:xfrm rot="10800000" flipH="1">
            <a:off x="7337606"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9"/>
          <p:cNvSpPr/>
          <p:nvPr/>
        </p:nvSpPr>
        <p:spPr>
          <a:xfrm rot="10800000" flipH="1">
            <a:off x="7332083"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9"/>
          <p:cNvSpPr/>
          <p:nvPr/>
        </p:nvSpPr>
        <p:spPr>
          <a:xfrm rot="10800000" flipH="1">
            <a:off x="7354934"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9"/>
          <p:cNvSpPr/>
          <p:nvPr/>
        </p:nvSpPr>
        <p:spPr>
          <a:xfrm rot="10800000" flipH="1">
            <a:off x="7406709"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9"/>
          <p:cNvSpPr/>
          <p:nvPr/>
        </p:nvSpPr>
        <p:spPr>
          <a:xfrm rot="10800000" flipH="1">
            <a:off x="7674007"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9"/>
          <p:cNvSpPr/>
          <p:nvPr/>
        </p:nvSpPr>
        <p:spPr>
          <a:xfrm rot="10800000" flipH="1">
            <a:off x="7528001"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9"/>
          <p:cNvSpPr/>
          <p:nvPr/>
        </p:nvSpPr>
        <p:spPr>
          <a:xfrm rot="10800000" flipH="1">
            <a:off x="7338849"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9"/>
          <p:cNvSpPr/>
          <p:nvPr/>
        </p:nvSpPr>
        <p:spPr>
          <a:xfrm rot="10800000" flipH="1">
            <a:off x="7426936"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9"/>
          <p:cNvSpPr/>
          <p:nvPr/>
        </p:nvSpPr>
        <p:spPr>
          <a:xfrm rot="10800000" flipH="1">
            <a:off x="7444815"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9"/>
          <p:cNvSpPr/>
          <p:nvPr/>
        </p:nvSpPr>
        <p:spPr>
          <a:xfrm rot="10800000" flipH="1">
            <a:off x="7363494"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9"/>
          <p:cNvSpPr/>
          <p:nvPr/>
        </p:nvSpPr>
        <p:spPr>
          <a:xfrm rot="10800000" flipH="1">
            <a:off x="7551403"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9"/>
          <p:cNvSpPr/>
          <p:nvPr/>
        </p:nvSpPr>
        <p:spPr>
          <a:xfrm rot="10800000" flipH="1">
            <a:off x="772025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9"/>
          <p:cNvSpPr/>
          <p:nvPr/>
        </p:nvSpPr>
        <p:spPr>
          <a:xfrm rot="10800000" flipH="1">
            <a:off x="7678977"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9"/>
          <p:cNvSpPr/>
          <p:nvPr/>
        </p:nvSpPr>
        <p:spPr>
          <a:xfrm rot="10800000" flipH="1">
            <a:off x="7532350"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9"/>
          <p:cNvSpPr/>
          <p:nvPr/>
        </p:nvSpPr>
        <p:spPr>
          <a:xfrm rot="10800000" flipH="1">
            <a:off x="7338849"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9"/>
          <p:cNvSpPr/>
          <p:nvPr/>
        </p:nvSpPr>
        <p:spPr>
          <a:xfrm rot="10800000" flipH="1">
            <a:off x="7430042"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9"/>
          <p:cNvSpPr/>
          <p:nvPr/>
        </p:nvSpPr>
        <p:spPr>
          <a:xfrm rot="10800000" flipH="1">
            <a:off x="7739313"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9"/>
          <p:cNvSpPr/>
          <p:nvPr/>
        </p:nvSpPr>
        <p:spPr>
          <a:xfrm rot="10800000" flipH="1">
            <a:off x="7546502"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9"/>
          <p:cNvSpPr/>
          <p:nvPr/>
        </p:nvSpPr>
        <p:spPr>
          <a:xfrm rot="10800000" flipH="1">
            <a:off x="7327803"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9"/>
          <p:cNvSpPr/>
          <p:nvPr/>
        </p:nvSpPr>
        <p:spPr>
          <a:xfrm rot="10800000" flipH="1">
            <a:off x="7433770"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9"/>
          <p:cNvSpPr/>
          <p:nvPr/>
        </p:nvSpPr>
        <p:spPr>
          <a:xfrm rot="-2247870" flipH="1">
            <a:off x="8154962"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9"/>
          <p:cNvSpPr/>
          <p:nvPr/>
        </p:nvSpPr>
        <p:spPr>
          <a:xfrm rot="-2247870" flipH="1">
            <a:off x="8188410"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9"/>
          <p:cNvSpPr/>
          <p:nvPr/>
        </p:nvSpPr>
        <p:spPr>
          <a:xfrm rot="-2247870" flipH="1">
            <a:off x="8162512"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9"/>
          <p:cNvSpPr/>
          <p:nvPr/>
        </p:nvSpPr>
        <p:spPr>
          <a:xfrm rot="-2247870" flipH="1">
            <a:off x="8159085"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9"/>
          <p:cNvSpPr/>
          <p:nvPr/>
        </p:nvSpPr>
        <p:spPr>
          <a:xfrm rot="-2247870" flipH="1">
            <a:off x="8291099"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9"/>
          <p:cNvSpPr/>
          <p:nvPr/>
        </p:nvSpPr>
        <p:spPr>
          <a:xfrm rot="-2247870" flipH="1">
            <a:off x="8216622"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9"/>
          <p:cNvSpPr/>
          <p:nvPr/>
        </p:nvSpPr>
        <p:spPr>
          <a:xfrm rot="-2247870" flipH="1">
            <a:off x="8394072"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9"/>
          <p:cNvSpPr/>
          <p:nvPr/>
        </p:nvSpPr>
        <p:spPr>
          <a:xfrm rot="-2247870" flipH="1">
            <a:off x="8291276"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4">
    <p:bg>
      <p:bgPr>
        <a:solidFill>
          <a:srgbClr val="FFECC6"/>
        </a:solidFill>
        <a:effectLst/>
      </p:bgPr>
    </p:bg>
    <p:spTree>
      <p:nvGrpSpPr>
        <p:cNvPr id="1" name="Shape 2064"/>
        <p:cNvGrpSpPr/>
        <p:nvPr/>
      </p:nvGrpSpPr>
      <p:grpSpPr>
        <a:xfrm>
          <a:off x="0" y="0"/>
          <a:ext cx="0" cy="0"/>
          <a:chOff x="0" y="0"/>
          <a:chExt cx="0" cy="0"/>
        </a:xfrm>
      </p:grpSpPr>
      <p:sp>
        <p:nvSpPr>
          <p:cNvPr id="2065" name="Google Shape;2065;p20"/>
          <p:cNvSpPr/>
          <p:nvPr/>
        </p:nvSpPr>
        <p:spPr>
          <a:xfrm>
            <a:off x="162175"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0"/>
          <p:cNvSpPr/>
          <p:nvPr/>
        </p:nvSpPr>
        <p:spPr>
          <a:xfrm>
            <a:off x="164530"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0"/>
          <p:cNvSpPr/>
          <p:nvPr/>
        </p:nvSpPr>
        <p:spPr>
          <a:xfrm>
            <a:off x="356097"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0"/>
          <p:cNvSpPr/>
          <p:nvPr/>
        </p:nvSpPr>
        <p:spPr>
          <a:xfrm>
            <a:off x="472176"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69" name="Google Shape;2069;p20"/>
          <p:cNvPicPr preferRelativeResize="0"/>
          <p:nvPr/>
        </p:nvPicPr>
        <p:blipFill>
          <a:blip r:embed="rId2">
            <a:alphaModFix/>
          </a:blip>
          <a:stretch>
            <a:fillRect/>
          </a:stretch>
        </p:blipFill>
        <p:spPr>
          <a:xfrm>
            <a:off x="468463" y="223775"/>
            <a:ext cx="8207124" cy="4442774"/>
          </a:xfrm>
          <a:prstGeom prst="rect">
            <a:avLst/>
          </a:prstGeom>
          <a:noFill/>
          <a:ln>
            <a:noFill/>
          </a:ln>
        </p:spPr>
      </p:pic>
      <p:sp>
        <p:nvSpPr>
          <p:cNvPr id="2070" name="Google Shape;2070;p20"/>
          <p:cNvSpPr/>
          <p:nvPr/>
        </p:nvSpPr>
        <p:spPr>
          <a:xfrm>
            <a:off x="1544415"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0"/>
          <p:cNvSpPr/>
          <p:nvPr/>
        </p:nvSpPr>
        <p:spPr>
          <a:xfrm>
            <a:off x="1544415"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0"/>
          <p:cNvSpPr/>
          <p:nvPr/>
        </p:nvSpPr>
        <p:spPr>
          <a:xfrm>
            <a:off x="1575801"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0"/>
          <p:cNvSpPr/>
          <p:nvPr/>
        </p:nvSpPr>
        <p:spPr>
          <a:xfrm>
            <a:off x="1585908"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0"/>
          <p:cNvSpPr/>
          <p:nvPr/>
        </p:nvSpPr>
        <p:spPr>
          <a:xfrm>
            <a:off x="1174102"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0"/>
          <p:cNvSpPr/>
          <p:nvPr/>
        </p:nvSpPr>
        <p:spPr>
          <a:xfrm>
            <a:off x="1174102"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0"/>
          <p:cNvSpPr/>
          <p:nvPr/>
        </p:nvSpPr>
        <p:spPr>
          <a:xfrm>
            <a:off x="1205063"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0"/>
          <p:cNvSpPr/>
          <p:nvPr/>
        </p:nvSpPr>
        <p:spPr>
          <a:xfrm>
            <a:off x="1216347"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0"/>
          <p:cNvSpPr/>
          <p:nvPr/>
        </p:nvSpPr>
        <p:spPr>
          <a:xfrm>
            <a:off x="2797992"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0"/>
          <p:cNvSpPr/>
          <p:nvPr/>
        </p:nvSpPr>
        <p:spPr>
          <a:xfrm>
            <a:off x="2805992"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0"/>
          <p:cNvSpPr/>
          <p:nvPr/>
        </p:nvSpPr>
        <p:spPr>
          <a:xfrm>
            <a:off x="2828952"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0"/>
          <p:cNvSpPr/>
          <p:nvPr/>
        </p:nvSpPr>
        <p:spPr>
          <a:xfrm>
            <a:off x="2840237"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0"/>
          <p:cNvSpPr/>
          <p:nvPr/>
        </p:nvSpPr>
        <p:spPr>
          <a:xfrm>
            <a:off x="2427646"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0"/>
          <p:cNvSpPr/>
          <p:nvPr/>
        </p:nvSpPr>
        <p:spPr>
          <a:xfrm>
            <a:off x="2435646"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0"/>
          <p:cNvSpPr/>
          <p:nvPr/>
        </p:nvSpPr>
        <p:spPr>
          <a:xfrm>
            <a:off x="245821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0"/>
          <p:cNvSpPr/>
          <p:nvPr/>
        </p:nvSpPr>
        <p:spPr>
          <a:xfrm>
            <a:off x="2470283"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0"/>
          <p:cNvSpPr/>
          <p:nvPr/>
        </p:nvSpPr>
        <p:spPr>
          <a:xfrm>
            <a:off x="4059536"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0"/>
          <p:cNvSpPr/>
          <p:nvPr/>
        </p:nvSpPr>
        <p:spPr>
          <a:xfrm>
            <a:off x="4059536"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0"/>
          <p:cNvSpPr/>
          <p:nvPr/>
        </p:nvSpPr>
        <p:spPr>
          <a:xfrm>
            <a:off x="40821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0"/>
          <p:cNvSpPr/>
          <p:nvPr/>
        </p:nvSpPr>
        <p:spPr>
          <a:xfrm>
            <a:off x="4093028"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0"/>
          <p:cNvSpPr/>
          <p:nvPr/>
        </p:nvSpPr>
        <p:spPr>
          <a:xfrm>
            <a:off x="3688797"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0"/>
          <p:cNvSpPr/>
          <p:nvPr/>
        </p:nvSpPr>
        <p:spPr>
          <a:xfrm>
            <a:off x="3688797"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0"/>
          <p:cNvSpPr/>
          <p:nvPr/>
        </p:nvSpPr>
        <p:spPr>
          <a:xfrm>
            <a:off x="3711791"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0"/>
          <p:cNvSpPr/>
          <p:nvPr/>
        </p:nvSpPr>
        <p:spPr>
          <a:xfrm>
            <a:off x="3723467"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0"/>
          <p:cNvSpPr/>
          <p:nvPr/>
        </p:nvSpPr>
        <p:spPr>
          <a:xfrm>
            <a:off x="5312687"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0"/>
          <p:cNvSpPr/>
          <p:nvPr/>
        </p:nvSpPr>
        <p:spPr>
          <a:xfrm>
            <a:off x="5312687"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0"/>
          <p:cNvSpPr/>
          <p:nvPr/>
        </p:nvSpPr>
        <p:spPr>
          <a:xfrm>
            <a:off x="5335680"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0"/>
          <p:cNvSpPr/>
          <p:nvPr/>
        </p:nvSpPr>
        <p:spPr>
          <a:xfrm>
            <a:off x="5346964"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0"/>
          <p:cNvSpPr/>
          <p:nvPr/>
        </p:nvSpPr>
        <p:spPr>
          <a:xfrm>
            <a:off x="4941949"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0"/>
          <p:cNvSpPr/>
          <p:nvPr/>
        </p:nvSpPr>
        <p:spPr>
          <a:xfrm>
            <a:off x="4942341"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0"/>
          <p:cNvSpPr/>
          <p:nvPr/>
        </p:nvSpPr>
        <p:spPr>
          <a:xfrm>
            <a:off x="4965334"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0"/>
          <p:cNvSpPr/>
          <p:nvPr/>
        </p:nvSpPr>
        <p:spPr>
          <a:xfrm>
            <a:off x="4977403"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0"/>
          <p:cNvSpPr/>
          <p:nvPr/>
        </p:nvSpPr>
        <p:spPr>
          <a:xfrm>
            <a:off x="6566231"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0"/>
          <p:cNvSpPr/>
          <p:nvPr/>
        </p:nvSpPr>
        <p:spPr>
          <a:xfrm>
            <a:off x="6566231"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0"/>
          <p:cNvSpPr/>
          <p:nvPr/>
        </p:nvSpPr>
        <p:spPr>
          <a:xfrm>
            <a:off x="6588831"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0"/>
          <p:cNvSpPr/>
          <p:nvPr/>
        </p:nvSpPr>
        <p:spPr>
          <a:xfrm>
            <a:off x="6600508"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0"/>
          <p:cNvSpPr/>
          <p:nvPr/>
        </p:nvSpPr>
        <p:spPr>
          <a:xfrm>
            <a:off x="6195525"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0"/>
          <p:cNvSpPr/>
          <p:nvPr/>
        </p:nvSpPr>
        <p:spPr>
          <a:xfrm>
            <a:off x="6195525"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0"/>
          <p:cNvSpPr/>
          <p:nvPr/>
        </p:nvSpPr>
        <p:spPr>
          <a:xfrm>
            <a:off x="6218486"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0"/>
          <p:cNvSpPr/>
          <p:nvPr/>
        </p:nvSpPr>
        <p:spPr>
          <a:xfrm>
            <a:off x="6230947"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0"/>
          <p:cNvSpPr/>
          <p:nvPr/>
        </p:nvSpPr>
        <p:spPr>
          <a:xfrm>
            <a:off x="7819415"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0"/>
          <p:cNvSpPr/>
          <p:nvPr/>
        </p:nvSpPr>
        <p:spPr>
          <a:xfrm>
            <a:off x="7819415"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0"/>
          <p:cNvSpPr/>
          <p:nvPr/>
        </p:nvSpPr>
        <p:spPr>
          <a:xfrm>
            <a:off x="7842375"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0"/>
          <p:cNvSpPr/>
          <p:nvPr/>
        </p:nvSpPr>
        <p:spPr>
          <a:xfrm>
            <a:off x="7854052"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0"/>
          <p:cNvSpPr/>
          <p:nvPr/>
        </p:nvSpPr>
        <p:spPr>
          <a:xfrm>
            <a:off x="7449069"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0"/>
          <p:cNvSpPr/>
          <p:nvPr/>
        </p:nvSpPr>
        <p:spPr>
          <a:xfrm>
            <a:off x="7448676"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0"/>
          <p:cNvSpPr/>
          <p:nvPr/>
        </p:nvSpPr>
        <p:spPr>
          <a:xfrm>
            <a:off x="747202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0"/>
          <p:cNvSpPr/>
          <p:nvPr/>
        </p:nvSpPr>
        <p:spPr>
          <a:xfrm>
            <a:off x="7484098"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0"/>
          <p:cNvSpPr txBox="1">
            <a:spLocks noGrp="1"/>
          </p:cNvSpPr>
          <p:nvPr>
            <p:ph type="subTitle" idx="1"/>
          </p:nvPr>
        </p:nvSpPr>
        <p:spPr>
          <a:xfrm>
            <a:off x="3406650" y="2718400"/>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19" name="Google Shape;2119;p20"/>
          <p:cNvSpPr txBox="1">
            <a:spLocks noGrp="1"/>
          </p:cNvSpPr>
          <p:nvPr>
            <p:ph type="subTitle" idx="2"/>
          </p:nvPr>
        </p:nvSpPr>
        <p:spPr>
          <a:xfrm>
            <a:off x="5858600" y="2718405"/>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20" name="Google Shape;2120;p20"/>
          <p:cNvSpPr txBox="1">
            <a:spLocks noGrp="1"/>
          </p:cNvSpPr>
          <p:nvPr>
            <p:ph type="subTitle" idx="3"/>
          </p:nvPr>
        </p:nvSpPr>
        <p:spPr>
          <a:xfrm>
            <a:off x="5858600" y="2232425"/>
            <a:ext cx="233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400">
                <a:latin typeface="Grand Hotel"/>
                <a:ea typeface="Grand Hotel"/>
                <a:cs typeface="Grand Hotel"/>
                <a:sym typeface="Grand Hotel"/>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21" name="Google Shape;2121;p20"/>
          <p:cNvSpPr txBox="1">
            <a:spLocks noGrp="1"/>
          </p:cNvSpPr>
          <p:nvPr>
            <p:ph type="subTitle" idx="4"/>
          </p:nvPr>
        </p:nvSpPr>
        <p:spPr>
          <a:xfrm>
            <a:off x="954700" y="2718400"/>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22" name="Google Shape;2122;p20"/>
          <p:cNvSpPr txBox="1">
            <a:spLocks noGrp="1"/>
          </p:cNvSpPr>
          <p:nvPr>
            <p:ph type="subTitle" idx="5"/>
          </p:nvPr>
        </p:nvSpPr>
        <p:spPr>
          <a:xfrm>
            <a:off x="954700" y="2232425"/>
            <a:ext cx="233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400">
                <a:latin typeface="Grand Hotel"/>
                <a:ea typeface="Grand Hotel"/>
                <a:cs typeface="Grand Hotel"/>
                <a:sym typeface="Grand Hotel"/>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23" name="Google Shape;2123;p20"/>
          <p:cNvSpPr txBox="1">
            <a:spLocks noGrp="1"/>
          </p:cNvSpPr>
          <p:nvPr>
            <p:ph type="subTitle" idx="6"/>
          </p:nvPr>
        </p:nvSpPr>
        <p:spPr>
          <a:xfrm>
            <a:off x="3406650" y="2232425"/>
            <a:ext cx="233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400">
                <a:latin typeface="Grand Hotel"/>
                <a:ea typeface="Grand Hotel"/>
                <a:cs typeface="Grand Hotel"/>
                <a:sym typeface="Grand Hotel"/>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24" name="Google Shape;2124;p2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9_1_1_1_1_1_1">
    <p:bg>
      <p:bgPr>
        <a:solidFill>
          <a:srgbClr val="FFECC6"/>
        </a:solidFill>
        <a:effectLst/>
      </p:bgPr>
    </p:bg>
    <p:spTree>
      <p:nvGrpSpPr>
        <p:cNvPr id="1" name="Shape 2125"/>
        <p:cNvGrpSpPr/>
        <p:nvPr/>
      </p:nvGrpSpPr>
      <p:grpSpPr>
        <a:xfrm>
          <a:off x="0" y="0"/>
          <a:ext cx="0" cy="0"/>
          <a:chOff x="0" y="0"/>
          <a:chExt cx="0" cy="0"/>
        </a:xfrm>
      </p:grpSpPr>
      <p:grpSp>
        <p:nvGrpSpPr>
          <p:cNvPr id="2126" name="Google Shape;2126;p21"/>
          <p:cNvGrpSpPr/>
          <p:nvPr/>
        </p:nvGrpSpPr>
        <p:grpSpPr>
          <a:xfrm>
            <a:off x="162150" y="-169612"/>
            <a:ext cx="8819708" cy="5143516"/>
            <a:chOff x="162150" y="-169612"/>
            <a:chExt cx="8819708" cy="5143516"/>
          </a:xfrm>
        </p:grpSpPr>
        <p:sp>
          <p:nvSpPr>
            <p:cNvPr id="2127" name="Google Shape;2127;p21"/>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1"/>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1"/>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1"/>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31" name="Google Shape;2131;p21"/>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132" name="Google Shape;2132;p21"/>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1"/>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1"/>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1"/>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1"/>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1"/>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1"/>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1"/>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1"/>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1"/>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1"/>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1"/>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1"/>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1"/>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1"/>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1"/>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1"/>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1"/>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1"/>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1"/>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1"/>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1"/>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1"/>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1"/>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1"/>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1"/>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1"/>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1"/>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1"/>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1"/>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1"/>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1"/>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1"/>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1"/>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1"/>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1"/>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1"/>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1"/>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1"/>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1"/>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1"/>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1"/>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1"/>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1"/>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1"/>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1"/>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1"/>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1"/>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0" name="Google Shape;2180;p21"/>
          <p:cNvSpPr txBox="1">
            <a:spLocks noGrp="1"/>
          </p:cNvSpPr>
          <p:nvPr>
            <p:ph type="subTitle" idx="1"/>
          </p:nvPr>
        </p:nvSpPr>
        <p:spPr>
          <a:xfrm>
            <a:off x="1944925" y="1261800"/>
            <a:ext cx="5254200" cy="261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600">
                <a:solidFill>
                  <a:schemeClr val="dk1"/>
                </a:solidFill>
              </a:defRPr>
            </a:lvl1pPr>
            <a:lvl2pPr lvl="1" algn="ctr" rtl="0">
              <a:lnSpc>
                <a:spcPct val="100000"/>
              </a:lnSpc>
              <a:spcBef>
                <a:spcPts val="0"/>
              </a:spcBef>
              <a:spcAft>
                <a:spcPts val="0"/>
              </a:spcAft>
              <a:buClr>
                <a:schemeClr val="dk1"/>
              </a:buClr>
              <a:buSzPts val="1600"/>
              <a:buFont typeface="Montserrat"/>
              <a:buChar char="○"/>
              <a:defRPr sz="2000" b="1">
                <a:solidFill>
                  <a:schemeClr val="dk1"/>
                </a:solidFill>
              </a:defRPr>
            </a:lvl2pPr>
            <a:lvl3pPr lvl="2" algn="ctr" rtl="0">
              <a:lnSpc>
                <a:spcPct val="100000"/>
              </a:lnSpc>
              <a:spcBef>
                <a:spcPts val="0"/>
              </a:spcBef>
              <a:spcAft>
                <a:spcPts val="0"/>
              </a:spcAft>
              <a:buClr>
                <a:schemeClr val="dk1"/>
              </a:buClr>
              <a:buSzPts val="1600"/>
              <a:buFont typeface="Montserrat"/>
              <a:buChar char="■"/>
              <a:defRPr sz="2000" b="1">
                <a:solidFill>
                  <a:schemeClr val="dk1"/>
                </a:solidFill>
              </a:defRPr>
            </a:lvl3pPr>
            <a:lvl4pPr lvl="3" algn="ctr" rtl="0">
              <a:lnSpc>
                <a:spcPct val="100000"/>
              </a:lnSpc>
              <a:spcBef>
                <a:spcPts val="0"/>
              </a:spcBef>
              <a:spcAft>
                <a:spcPts val="0"/>
              </a:spcAft>
              <a:buClr>
                <a:schemeClr val="dk1"/>
              </a:buClr>
              <a:buSzPts val="1600"/>
              <a:buFont typeface="Montserrat"/>
              <a:buChar char="●"/>
              <a:defRPr sz="2000" b="1">
                <a:solidFill>
                  <a:schemeClr val="dk1"/>
                </a:solidFill>
              </a:defRPr>
            </a:lvl4pPr>
            <a:lvl5pPr lvl="4" algn="ctr" rtl="0">
              <a:lnSpc>
                <a:spcPct val="100000"/>
              </a:lnSpc>
              <a:spcBef>
                <a:spcPts val="0"/>
              </a:spcBef>
              <a:spcAft>
                <a:spcPts val="0"/>
              </a:spcAft>
              <a:buClr>
                <a:schemeClr val="dk1"/>
              </a:buClr>
              <a:buSzPts val="1600"/>
              <a:buFont typeface="Montserrat"/>
              <a:buChar char="○"/>
              <a:defRPr sz="2000" b="1">
                <a:solidFill>
                  <a:schemeClr val="dk1"/>
                </a:solidFill>
              </a:defRPr>
            </a:lvl5pPr>
            <a:lvl6pPr lvl="5" algn="ctr" rtl="0">
              <a:lnSpc>
                <a:spcPct val="100000"/>
              </a:lnSpc>
              <a:spcBef>
                <a:spcPts val="0"/>
              </a:spcBef>
              <a:spcAft>
                <a:spcPts val="0"/>
              </a:spcAft>
              <a:buClr>
                <a:schemeClr val="dk1"/>
              </a:buClr>
              <a:buSzPts val="1600"/>
              <a:buFont typeface="Montserrat"/>
              <a:buChar char="■"/>
              <a:defRPr sz="2000" b="1">
                <a:solidFill>
                  <a:schemeClr val="dk1"/>
                </a:solidFill>
              </a:defRPr>
            </a:lvl6pPr>
            <a:lvl7pPr lvl="6" algn="ctr" rtl="0">
              <a:lnSpc>
                <a:spcPct val="100000"/>
              </a:lnSpc>
              <a:spcBef>
                <a:spcPts val="0"/>
              </a:spcBef>
              <a:spcAft>
                <a:spcPts val="0"/>
              </a:spcAft>
              <a:buClr>
                <a:schemeClr val="dk1"/>
              </a:buClr>
              <a:buSzPts val="1600"/>
              <a:buFont typeface="Montserrat"/>
              <a:buChar char="●"/>
              <a:defRPr sz="2000" b="1">
                <a:solidFill>
                  <a:schemeClr val="dk1"/>
                </a:solidFill>
              </a:defRPr>
            </a:lvl7pPr>
            <a:lvl8pPr lvl="7" algn="ctr" rtl="0">
              <a:lnSpc>
                <a:spcPct val="100000"/>
              </a:lnSpc>
              <a:spcBef>
                <a:spcPts val="0"/>
              </a:spcBef>
              <a:spcAft>
                <a:spcPts val="0"/>
              </a:spcAft>
              <a:buClr>
                <a:schemeClr val="dk1"/>
              </a:buClr>
              <a:buSzPts val="1600"/>
              <a:buFont typeface="Montserrat"/>
              <a:buChar char="○"/>
              <a:defRPr sz="2000" b="1">
                <a:solidFill>
                  <a:schemeClr val="dk1"/>
                </a:solidFill>
              </a:defRPr>
            </a:lvl8pPr>
            <a:lvl9pPr lvl="8" algn="ctr" rtl="0">
              <a:lnSpc>
                <a:spcPct val="100000"/>
              </a:lnSpc>
              <a:spcBef>
                <a:spcPts val="0"/>
              </a:spcBef>
              <a:spcAft>
                <a:spcPts val="0"/>
              </a:spcAft>
              <a:buClr>
                <a:schemeClr val="dk1"/>
              </a:buClr>
              <a:buSzPts val="1600"/>
              <a:buFont typeface="Montserrat"/>
              <a:buChar char="■"/>
              <a:defRPr sz="2000" b="1">
                <a:solidFill>
                  <a:schemeClr val="dk1"/>
                </a:solidFill>
              </a:defRPr>
            </a:lvl9pPr>
          </a:lstStyle>
          <a:p>
            <a:endParaRPr/>
          </a:p>
        </p:txBody>
      </p:sp>
      <p:sp>
        <p:nvSpPr>
          <p:cNvPr id="2181" name="Google Shape;2181;p2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2182" name="Google Shape;2182;p21"/>
          <p:cNvGrpSpPr/>
          <p:nvPr/>
        </p:nvGrpSpPr>
        <p:grpSpPr>
          <a:xfrm>
            <a:off x="593436" y="3049991"/>
            <a:ext cx="881353" cy="1591677"/>
            <a:chOff x="593436" y="3049991"/>
            <a:chExt cx="881353" cy="1591677"/>
          </a:xfrm>
        </p:grpSpPr>
        <p:sp>
          <p:nvSpPr>
            <p:cNvPr id="2183" name="Google Shape;2183;p21"/>
            <p:cNvSpPr/>
            <p:nvPr/>
          </p:nvSpPr>
          <p:spPr>
            <a:xfrm rot="-9084608" flipH="1">
              <a:off x="682164" y="395629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1"/>
            <p:cNvSpPr/>
            <p:nvPr/>
          </p:nvSpPr>
          <p:spPr>
            <a:xfrm rot="-9084608" flipH="1">
              <a:off x="682452" y="3953793"/>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1"/>
            <p:cNvSpPr/>
            <p:nvPr/>
          </p:nvSpPr>
          <p:spPr>
            <a:xfrm rot="-9084608" flipH="1">
              <a:off x="719621" y="3970987"/>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1"/>
            <p:cNvSpPr/>
            <p:nvPr/>
          </p:nvSpPr>
          <p:spPr>
            <a:xfrm rot="-9084608" flipH="1">
              <a:off x="810582" y="4020635"/>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1"/>
            <p:cNvSpPr/>
            <p:nvPr/>
          </p:nvSpPr>
          <p:spPr>
            <a:xfrm rot="-9084608" flipH="1">
              <a:off x="804616" y="40194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1"/>
            <p:cNvSpPr/>
            <p:nvPr/>
          </p:nvSpPr>
          <p:spPr>
            <a:xfrm rot="-9084608" flipH="1">
              <a:off x="848730" y="4036381"/>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1"/>
            <p:cNvSpPr/>
            <p:nvPr/>
          </p:nvSpPr>
          <p:spPr>
            <a:xfrm rot="-9084608" flipH="1">
              <a:off x="640452" y="4049927"/>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1"/>
            <p:cNvSpPr/>
            <p:nvPr/>
          </p:nvSpPr>
          <p:spPr>
            <a:xfrm rot="-9084608" flipH="1">
              <a:off x="730766" y="4042228"/>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1"/>
            <p:cNvSpPr/>
            <p:nvPr/>
          </p:nvSpPr>
          <p:spPr>
            <a:xfrm rot="-9084608" flipH="1">
              <a:off x="1057607" y="4303887"/>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1"/>
            <p:cNvSpPr/>
            <p:nvPr/>
          </p:nvSpPr>
          <p:spPr>
            <a:xfrm rot="-9084608" flipH="1">
              <a:off x="1029233" y="4330363"/>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1"/>
            <p:cNvSpPr/>
            <p:nvPr/>
          </p:nvSpPr>
          <p:spPr>
            <a:xfrm rot="-9084608" flipH="1">
              <a:off x="1139451" y="4294602"/>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1"/>
            <p:cNvSpPr/>
            <p:nvPr/>
          </p:nvSpPr>
          <p:spPr>
            <a:xfrm rot="-9084608" flipH="1">
              <a:off x="1079185" y="430875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1"/>
            <p:cNvSpPr/>
            <p:nvPr/>
          </p:nvSpPr>
          <p:spPr>
            <a:xfrm rot="-9084608" flipH="1">
              <a:off x="1118476" y="3996131"/>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1"/>
            <p:cNvSpPr/>
            <p:nvPr/>
          </p:nvSpPr>
          <p:spPr>
            <a:xfrm rot="-9084608" flipH="1">
              <a:off x="1156341" y="4182181"/>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1"/>
            <p:cNvSpPr/>
            <p:nvPr/>
          </p:nvSpPr>
          <p:spPr>
            <a:xfrm rot="-9084608" flipH="1">
              <a:off x="1247957" y="4013678"/>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1"/>
            <p:cNvSpPr/>
            <p:nvPr/>
          </p:nvSpPr>
          <p:spPr>
            <a:xfrm rot="-9084608" flipH="1">
              <a:off x="1019106" y="4053340"/>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1"/>
            <p:cNvSpPr/>
            <p:nvPr/>
          </p:nvSpPr>
          <p:spPr>
            <a:xfrm rot="-9084608" flipH="1">
              <a:off x="1056502" y="4239168"/>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1"/>
            <p:cNvSpPr/>
            <p:nvPr/>
          </p:nvSpPr>
          <p:spPr>
            <a:xfrm rot="-9084608" flipH="1">
              <a:off x="926194" y="4112360"/>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1"/>
            <p:cNvSpPr/>
            <p:nvPr/>
          </p:nvSpPr>
          <p:spPr>
            <a:xfrm rot="-9084608" flipH="1">
              <a:off x="933800" y="4305723"/>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1"/>
            <p:cNvSpPr/>
            <p:nvPr/>
          </p:nvSpPr>
          <p:spPr>
            <a:xfrm rot="-9084608" flipH="1">
              <a:off x="831965" y="4162836"/>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1"/>
            <p:cNvSpPr/>
            <p:nvPr/>
          </p:nvSpPr>
          <p:spPr>
            <a:xfrm rot="-9084608" flipH="1">
              <a:off x="809823" y="4359358"/>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1"/>
            <p:cNvSpPr/>
            <p:nvPr/>
          </p:nvSpPr>
          <p:spPr>
            <a:xfrm rot="-9084608" flipH="1">
              <a:off x="973646" y="4110537"/>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1"/>
            <p:cNvSpPr/>
            <p:nvPr/>
          </p:nvSpPr>
          <p:spPr>
            <a:xfrm rot="-9084608" flipH="1">
              <a:off x="1045089" y="3956812"/>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1"/>
            <p:cNvSpPr/>
            <p:nvPr/>
          </p:nvSpPr>
          <p:spPr>
            <a:xfrm rot="-9084608" flipH="1">
              <a:off x="930461" y="4175314"/>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1"/>
            <p:cNvSpPr/>
            <p:nvPr/>
          </p:nvSpPr>
          <p:spPr>
            <a:xfrm rot="-9084608" flipH="1">
              <a:off x="1253462" y="4003717"/>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1"/>
            <p:cNvSpPr/>
            <p:nvPr/>
          </p:nvSpPr>
          <p:spPr>
            <a:xfrm rot="-9084608" flipH="1">
              <a:off x="1153188" y="3997388"/>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1"/>
            <p:cNvSpPr/>
            <p:nvPr/>
          </p:nvSpPr>
          <p:spPr>
            <a:xfrm rot="-9084608" flipH="1">
              <a:off x="1158060" y="417463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1"/>
            <p:cNvSpPr/>
            <p:nvPr/>
          </p:nvSpPr>
          <p:spPr>
            <a:xfrm rot="-9084608" flipH="1">
              <a:off x="1052749" y="405241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1"/>
            <p:cNvSpPr/>
            <p:nvPr/>
          </p:nvSpPr>
          <p:spPr>
            <a:xfrm rot="-9084608" flipH="1">
              <a:off x="1058259" y="4231789"/>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1"/>
            <p:cNvSpPr/>
            <p:nvPr/>
          </p:nvSpPr>
          <p:spPr>
            <a:xfrm rot="-9084608" flipH="1">
              <a:off x="953097" y="410819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1"/>
            <p:cNvSpPr/>
            <p:nvPr/>
          </p:nvSpPr>
          <p:spPr>
            <a:xfrm rot="-9084608" flipH="1">
              <a:off x="934979" y="4299645"/>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1"/>
            <p:cNvSpPr/>
            <p:nvPr/>
          </p:nvSpPr>
          <p:spPr>
            <a:xfrm rot="-9084608" flipH="1">
              <a:off x="849152" y="4154463"/>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1"/>
            <p:cNvSpPr/>
            <p:nvPr/>
          </p:nvSpPr>
          <p:spPr>
            <a:xfrm rot="-9084608" flipH="1">
              <a:off x="808025" y="4356195"/>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1"/>
            <p:cNvSpPr/>
            <p:nvPr/>
          </p:nvSpPr>
          <p:spPr>
            <a:xfrm rot="-9084608" flipH="1">
              <a:off x="832215" y="4023707"/>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1"/>
            <p:cNvSpPr/>
            <p:nvPr/>
          </p:nvSpPr>
          <p:spPr>
            <a:xfrm rot="-5400000" flipH="1">
              <a:off x="735365" y="3042708"/>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1"/>
            <p:cNvSpPr/>
            <p:nvPr/>
          </p:nvSpPr>
          <p:spPr>
            <a:xfrm rot="-5400000" flipH="1">
              <a:off x="726115" y="3047885"/>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1"/>
            <p:cNvSpPr/>
            <p:nvPr/>
          </p:nvSpPr>
          <p:spPr>
            <a:xfrm rot="-5400000" flipH="1">
              <a:off x="761461" y="3053960"/>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1"/>
            <p:cNvSpPr/>
            <p:nvPr/>
          </p:nvSpPr>
          <p:spPr>
            <a:xfrm rot="-5400000" flipH="1">
              <a:off x="744720" y="303169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1"/>
            <p:cNvSpPr/>
            <p:nvPr/>
          </p:nvSpPr>
          <p:spPr>
            <a:xfrm rot="-5400000" flipH="1">
              <a:off x="602679" y="338836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1"/>
            <p:cNvSpPr/>
            <p:nvPr/>
          </p:nvSpPr>
          <p:spPr>
            <a:xfrm rot="-5400000" flipH="1">
              <a:off x="637577" y="3382319"/>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1"/>
            <p:cNvSpPr/>
            <p:nvPr/>
          </p:nvSpPr>
          <p:spPr>
            <a:xfrm rot="-5400000" flipH="1">
              <a:off x="602714" y="3385012"/>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1"/>
            <p:cNvSpPr/>
            <p:nvPr/>
          </p:nvSpPr>
          <p:spPr>
            <a:xfrm rot="-5400000" flipH="1">
              <a:off x="589736" y="3473929"/>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1"/>
            <p:cNvSpPr/>
            <p:nvPr/>
          </p:nvSpPr>
          <p:spPr>
            <a:xfrm rot="-5400000" flipH="1">
              <a:off x="729498" y="3423981"/>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1"/>
            <p:cNvSpPr/>
            <p:nvPr/>
          </p:nvSpPr>
          <p:spPr>
            <a:xfrm rot="-5400000" flipH="1">
              <a:off x="1031116" y="3684306"/>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1"/>
            <p:cNvSpPr/>
            <p:nvPr/>
          </p:nvSpPr>
          <p:spPr>
            <a:xfrm rot="-5400000" flipH="1">
              <a:off x="1025869" y="3537057"/>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1"/>
            <p:cNvSpPr/>
            <p:nvPr/>
          </p:nvSpPr>
          <p:spPr>
            <a:xfrm rot="-5400000" flipH="1">
              <a:off x="843027" y="3358433"/>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1"/>
            <p:cNvSpPr/>
            <p:nvPr/>
          </p:nvSpPr>
          <p:spPr>
            <a:xfrm rot="-5400000" flipH="1">
              <a:off x="968535" y="3439271"/>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1"/>
            <p:cNvSpPr/>
            <p:nvPr/>
          </p:nvSpPr>
          <p:spPr>
            <a:xfrm rot="-5400000" flipH="1">
              <a:off x="994527" y="3452491"/>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1"/>
            <p:cNvSpPr/>
            <p:nvPr/>
          </p:nvSpPr>
          <p:spPr>
            <a:xfrm rot="-5400000" flipH="1">
              <a:off x="864636" y="3375277"/>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1"/>
            <p:cNvSpPr/>
            <p:nvPr/>
          </p:nvSpPr>
          <p:spPr>
            <a:xfrm rot="-5400000" flipH="1">
              <a:off x="1049652" y="3556974"/>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1"/>
            <p:cNvSpPr/>
            <p:nvPr/>
          </p:nvSpPr>
          <p:spPr>
            <a:xfrm rot="-5400000" flipH="1">
              <a:off x="1059075" y="3726969"/>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1"/>
            <p:cNvSpPr/>
            <p:nvPr/>
          </p:nvSpPr>
          <p:spPr>
            <a:xfrm rot="-5400000" flipH="1">
              <a:off x="1034637" y="3684513"/>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1"/>
            <p:cNvSpPr/>
            <p:nvPr/>
          </p:nvSpPr>
          <p:spPr>
            <a:xfrm rot="-5400000" flipH="1">
              <a:off x="1029631" y="3536954"/>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1"/>
            <p:cNvSpPr/>
            <p:nvPr/>
          </p:nvSpPr>
          <p:spPr>
            <a:xfrm rot="-5400000" flipH="1">
              <a:off x="842095" y="335743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1"/>
            <p:cNvSpPr/>
            <p:nvPr/>
          </p:nvSpPr>
          <p:spPr>
            <a:xfrm rot="-5400000" flipH="1">
              <a:off x="972366" y="3437304"/>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1"/>
            <p:cNvSpPr/>
            <p:nvPr/>
          </p:nvSpPr>
          <p:spPr>
            <a:xfrm rot="-5400000" flipH="1">
              <a:off x="1119620" y="374733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1"/>
            <p:cNvSpPr/>
            <p:nvPr/>
          </p:nvSpPr>
          <p:spPr>
            <a:xfrm rot="-5400000" flipH="1">
              <a:off x="1112026" y="355486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1"/>
            <p:cNvSpPr/>
            <p:nvPr/>
          </p:nvSpPr>
          <p:spPr>
            <a:xfrm rot="-5400000" flipH="1">
              <a:off x="890110" y="334366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1"/>
            <p:cNvSpPr/>
            <p:nvPr/>
          </p:nvSpPr>
          <p:spPr>
            <a:xfrm rot="-5400000" flipH="1">
              <a:off x="1044785" y="344268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21"/>
          <p:cNvGrpSpPr/>
          <p:nvPr/>
        </p:nvGrpSpPr>
        <p:grpSpPr>
          <a:xfrm>
            <a:off x="7481925" y="525375"/>
            <a:ext cx="1022752" cy="910523"/>
            <a:chOff x="7481925" y="525375"/>
            <a:chExt cx="1022752" cy="910523"/>
          </a:xfrm>
        </p:grpSpPr>
        <p:sp>
          <p:nvSpPr>
            <p:cNvPr id="2243" name="Google Shape;2243;p21"/>
            <p:cNvSpPr/>
            <p:nvPr/>
          </p:nvSpPr>
          <p:spPr>
            <a:xfrm>
              <a:off x="8125517" y="1106065"/>
              <a:ext cx="301573" cy="246112"/>
            </a:xfrm>
            <a:custGeom>
              <a:avLst/>
              <a:gdLst/>
              <a:ahLst/>
              <a:cxnLst/>
              <a:rect l="l" t="t" r="r" b="b"/>
              <a:pathLst>
                <a:path w="3883" h="3169" extrusionOk="0">
                  <a:moveTo>
                    <a:pt x="527" y="1"/>
                  </a:moveTo>
                  <a:cubicBezTo>
                    <a:pt x="351" y="1"/>
                    <a:pt x="175" y="11"/>
                    <a:pt x="0" y="31"/>
                  </a:cubicBezTo>
                  <a:cubicBezTo>
                    <a:pt x="116" y="192"/>
                    <a:pt x="402" y="1531"/>
                    <a:pt x="562" y="1870"/>
                  </a:cubicBezTo>
                  <a:cubicBezTo>
                    <a:pt x="714" y="2209"/>
                    <a:pt x="1223" y="2709"/>
                    <a:pt x="1964" y="3021"/>
                  </a:cubicBezTo>
                  <a:cubicBezTo>
                    <a:pt x="2237" y="3133"/>
                    <a:pt x="2566" y="3169"/>
                    <a:pt x="2872" y="3169"/>
                  </a:cubicBezTo>
                  <a:cubicBezTo>
                    <a:pt x="3393" y="3169"/>
                    <a:pt x="3847" y="3066"/>
                    <a:pt x="3847" y="3066"/>
                  </a:cubicBezTo>
                  <a:cubicBezTo>
                    <a:pt x="3847" y="3066"/>
                    <a:pt x="3883" y="3021"/>
                    <a:pt x="3775" y="2557"/>
                  </a:cubicBezTo>
                  <a:cubicBezTo>
                    <a:pt x="3677" y="2093"/>
                    <a:pt x="3338" y="1111"/>
                    <a:pt x="2874" y="718"/>
                  </a:cubicBezTo>
                  <a:cubicBezTo>
                    <a:pt x="2401" y="335"/>
                    <a:pt x="2106" y="201"/>
                    <a:pt x="1366" y="76"/>
                  </a:cubicBezTo>
                  <a:cubicBezTo>
                    <a:pt x="1091" y="26"/>
                    <a:pt x="809"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1"/>
            <p:cNvSpPr/>
            <p:nvPr/>
          </p:nvSpPr>
          <p:spPr>
            <a:xfrm>
              <a:off x="8125517" y="1106375"/>
              <a:ext cx="379161" cy="329522"/>
            </a:xfrm>
            <a:custGeom>
              <a:avLst/>
              <a:gdLst/>
              <a:ahLst/>
              <a:cxnLst/>
              <a:rect l="l" t="t" r="r" b="b"/>
              <a:pathLst>
                <a:path w="4882" h="4243" extrusionOk="0">
                  <a:moveTo>
                    <a:pt x="661" y="0"/>
                  </a:moveTo>
                  <a:cubicBezTo>
                    <a:pt x="687" y="99"/>
                    <a:pt x="705" y="197"/>
                    <a:pt x="723" y="295"/>
                  </a:cubicBezTo>
                  <a:cubicBezTo>
                    <a:pt x="741" y="384"/>
                    <a:pt x="759" y="465"/>
                    <a:pt x="795" y="554"/>
                  </a:cubicBezTo>
                  <a:cubicBezTo>
                    <a:pt x="661" y="447"/>
                    <a:pt x="536" y="357"/>
                    <a:pt x="402" y="259"/>
                  </a:cubicBezTo>
                  <a:cubicBezTo>
                    <a:pt x="268" y="170"/>
                    <a:pt x="152" y="99"/>
                    <a:pt x="27" y="27"/>
                  </a:cubicBezTo>
                  <a:lnTo>
                    <a:pt x="0" y="27"/>
                  </a:lnTo>
                  <a:cubicBezTo>
                    <a:pt x="0" y="36"/>
                    <a:pt x="9" y="45"/>
                    <a:pt x="18" y="54"/>
                  </a:cubicBezTo>
                  <a:cubicBezTo>
                    <a:pt x="286" y="224"/>
                    <a:pt x="545" y="411"/>
                    <a:pt x="795" y="616"/>
                  </a:cubicBezTo>
                  <a:cubicBezTo>
                    <a:pt x="598" y="625"/>
                    <a:pt x="393" y="625"/>
                    <a:pt x="197" y="634"/>
                  </a:cubicBezTo>
                  <a:lnTo>
                    <a:pt x="205" y="661"/>
                  </a:lnTo>
                  <a:cubicBezTo>
                    <a:pt x="348" y="661"/>
                    <a:pt x="491" y="657"/>
                    <a:pt x="634" y="657"/>
                  </a:cubicBezTo>
                  <a:cubicBezTo>
                    <a:pt x="705" y="657"/>
                    <a:pt x="777" y="658"/>
                    <a:pt x="848" y="661"/>
                  </a:cubicBezTo>
                  <a:cubicBezTo>
                    <a:pt x="1053" y="830"/>
                    <a:pt x="1259" y="1018"/>
                    <a:pt x="1464" y="1196"/>
                  </a:cubicBezTo>
                  <a:cubicBezTo>
                    <a:pt x="1189" y="1281"/>
                    <a:pt x="904" y="1321"/>
                    <a:pt x="616" y="1321"/>
                  </a:cubicBezTo>
                  <a:cubicBezTo>
                    <a:pt x="538" y="1321"/>
                    <a:pt x="461" y="1318"/>
                    <a:pt x="384" y="1312"/>
                  </a:cubicBezTo>
                  <a:lnTo>
                    <a:pt x="384" y="1330"/>
                  </a:lnTo>
                  <a:cubicBezTo>
                    <a:pt x="468" y="1341"/>
                    <a:pt x="551" y="1345"/>
                    <a:pt x="635" y="1345"/>
                  </a:cubicBezTo>
                  <a:cubicBezTo>
                    <a:pt x="694" y="1345"/>
                    <a:pt x="753" y="1343"/>
                    <a:pt x="812" y="1339"/>
                  </a:cubicBezTo>
                  <a:cubicBezTo>
                    <a:pt x="1053" y="1330"/>
                    <a:pt x="1294" y="1304"/>
                    <a:pt x="1526" y="1259"/>
                  </a:cubicBezTo>
                  <a:cubicBezTo>
                    <a:pt x="1625" y="1339"/>
                    <a:pt x="1723" y="1420"/>
                    <a:pt x="1830" y="1500"/>
                  </a:cubicBezTo>
                  <a:cubicBezTo>
                    <a:pt x="1928" y="1571"/>
                    <a:pt x="2053" y="1661"/>
                    <a:pt x="2160" y="1741"/>
                  </a:cubicBezTo>
                  <a:cubicBezTo>
                    <a:pt x="1840" y="1816"/>
                    <a:pt x="1513" y="1852"/>
                    <a:pt x="1186" y="1852"/>
                  </a:cubicBezTo>
                  <a:cubicBezTo>
                    <a:pt x="966" y="1852"/>
                    <a:pt x="745" y="1836"/>
                    <a:pt x="527" y="1803"/>
                  </a:cubicBezTo>
                  <a:lnTo>
                    <a:pt x="527" y="1803"/>
                  </a:lnTo>
                  <a:lnTo>
                    <a:pt x="536" y="1839"/>
                  </a:lnTo>
                  <a:cubicBezTo>
                    <a:pt x="643" y="1857"/>
                    <a:pt x="741" y="1866"/>
                    <a:pt x="848" y="1875"/>
                  </a:cubicBezTo>
                  <a:cubicBezTo>
                    <a:pt x="971" y="1885"/>
                    <a:pt x="1094" y="1890"/>
                    <a:pt x="1218" y="1890"/>
                  </a:cubicBezTo>
                  <a:cubicBezTo>
                    <a:pt x="1543" y="1890"/>
                    <a:pt x="1870" y="1854"/>
                    <a:pt x="2187" y="1777"/>
                  </a:cubicBezTo>
                  <a:lnTo>
                    <a:pt x="2196" y="1777"/>
                  </a:lnTo>
                  <a:cubicBezTo>
                    <a:pt x="2365" y="1893"/>
                    <a:pt x="2535" y="2018"/>
                    <a:pt x="2704" y="2134"/>
                  </a:cubicBezTo>
                  <a:lnTo>
                    <a:pt x="2687" y="2151"/>
                  </a:lnTo>
                  <a:cubicBezTo>
                    <a:pt x="2267" y="2508"/>
                    <a:pt x="1714" y="2580"/>
                    <a:pt x="1187" y="2589"/>
                  </a:cubicBezTo>
                  <a:lnTo>
                    <a:pt x="1259" y="2642"/>
                  </a:lnTo>
                  <a:cubicBezTo>
                    <a:pt x="1776" y="2633"/>
                    <a:pt x="2347" y="2508"/>
                    <a:pt x="2749" y="2169"/>
                  </a:cubicBezTo>
                  <a:cubicBezTo>
                    <a:pt x="2794" y="2205"/>
                    <a:pt x="2847" y="2241"/>
                    <a:pt x="2892" y="2276"/>
                  </a:cubicBezTo>
                  <a:cubicBezTo>
                    <a:pt x="3061" y="2401"/>
                    <a:pt x="3222" y="2544"/>
                    <a:pt x="3392" y="2687"/>
                  </a:cubicBezTo>
                  <a:cubicBezTo>
                    <a:pt x="3079" y="2883"/>
                    <a:pt x="2749" y="3035"/>
                    <a:pt x="2401" y="3133"/>
                  </a:cubicBezTo>
                  <a:cubicBezTo>
                    <a:pt x="2437" y="3142"/>
                    <a:pt x="2490" y="3151"/>
                    <a:pt x="2535" y="3151"/>
                  </a:cubicBezTo>
                  <a:cubicBezTo>
                    <a:pt x="2696" y="3097"/>
                    <a:pt x="2856" y="3035"/>
                    <a:pt x="3008" y="2955"/>
                  </a:cubicBezTo>
                  <a:cubicBezTo>
                    <a:pt x="3151" y="2883"/>
                    <a:pt x="3285" y="2803"/>
                    <a:pt x="3418" y="2714"/>
                  </a:cubicBezTo>
                  <a:lnTo>
                    <a:pt x="3499" y="2785"/>
                  </a:lnTo>
                  <a:cubicBezTo>
                    <a:pt x="3552" y="2830"/>
                    <a:pt x="3597" y="2883"/>
                    <a:pt x="3651" y="2928"/>
                  </a:cubicBezTo>
                  <a:cubicBezTo>
                    <a:pt x="3668" y="2946"/>
                    <a:pt x="3677" y="2955"/>
                    <a:pt x="3686" y="2964"/>
                  </a:cubicBezTo>
                  <a:cubicBezTo>
                    <a:pt x="3740" y="3017"/>
                    <a:pt x="3784" y="3062"/>
                    <a:pt x="3838" y="3115"/>
                  </a:cubicBezTo>
                  <a:cubicBezTo>
                    <a:pt x="4177" y="3463"/>
                    <a:pt x="4481" y="3829"/>
                    <a:pt x="4766" y="4222"/>
                  </a:cubicBezTo>
                  <a:cubicBezTo>
                    <a:pt x="4776" y="4236"/>
                    <a:pt x="4789" y="4242"/>
                    <a:pt x="4803" y="4242"/>
                  </a:cubicBezTo>
                  <a:cubicBezTo>
                    <a:pt x="4841" y="4242"/>
                    <a:pt x="4881" y="4199"/>
                    <a:pt x="4855" y="4160"/>
                  </a:cubicBezTo>
                  <a:cubicBezTo>
                    <a:pt x="4597" y="3811"/>
                    <a:pt x="4320" y="3481"/>
                    <a:pt x="4025" y="3169"/>
                  </a:cubicBezTo>
                  <a:cubicBezTo>
                    <a:pt x="3963" y="3115"/>
                    <a:pt x="3900" y="3053"/>
                    <a:pt x="3838" y="2990"/>
                  </a:cubicBezTo>
                  <a:lnTo>
                    <a:pt x="3820" y="2981"/>
                  </a:lnTo>
                  <a:lnTo>
                    <a:pt x="3749" y="2910"/>
                  </a:lnTo>
                  <a:lnTo>
                    <a:pt x="3686" y="2856"/>
                  </a:lnTo>
                  <a:lnTo>
                    <a:pt x="3642" y="2812"/>
                  </a:lnTo>
                  <a:lnTo>
                    <a:pt x="3552" y="2732"/>
                  </a:lnTo>
                  <a:cubicBezTo>
                    <a:pt x="3490" y="2669"/>
                    <a:pt x="3418" y="2615"/>
                    <a:pt x="3347" y="2553"/>
                  </a:cubicBezTo>
                  <a:cubicBezTo>
                    <a:pt x="3472" y="2392"/>
                    <a:pt x="3552" y="2196"/>
                    <a:pt x="3606" y="2000"/>
                  </a:cubicBezTo>
                  <a:cubicBezTo>
                    <a:pt x="3588" y="1964"/>
                    <a:pt x="3579" y="1928"/>
                    <a:pt x="3561" y="1893"/>
                  </a:cubicBezTo>
                  <a:cubicBezTo>
                    <a:pt x="3526" y="2125"/>
                    <a:pt x="3436" y="2339"/>
                    <a:pt x="3302" y="2526"/>
                  </a:cubicBezTo>
                  <a:cubicBezTo>
                    <a:pt x="3222" y="2455"/>
                    <a:pt x="3142" y="2392"/>
                    <a:pt x="3061" y="2330"/>
                  </a:cubicBezTo>
                  <a:lnTo>
                    <a:pt x="2937" y="2232"/>
                  </a:lnTo>
                  <a:cubicBezTo>
                    <a:pt x="3088" y="1866"/>
                    <a:pt x="3169" y="1473"/>
                    <a:pt x="3160" y="1080"/>
                  </a:cubicBezTo>
                  <a:cubicBezTo>
                    <a:pt x="3142" y="1054"/>
                    <a:pt x="3124" y="1027"/>
                    <a:pt x="3097" y="1000"/>
                  </a:cubicBezTo>
                  <a:lnTo>
                    <a:pt x="3097" y="1143"/>
                  </a:lnTo>
                  <a:cubicBezTo>
                    <a:pt x="3097" y="1375"/>
                    <a:pt x="3079" y="1598"/>
                    <a:pt x="3026" y="1821"/>
                  </a:cubicBezTo>
                  <a:cubicBezTo>
                    <a:pt x="2999" y="1946"/>
                    <a:pt x="2963" y="2071"/>
                    <a:pt x="2919" y="2196"/>
                  </a:cubicBezTo>
                  <a:cubicBezTo>
                    <a:pt x="2758" y="2080"/>
                    <a:pt x="2588" y="1964"/>
                    <a:pt x="2428" y="1848"/>
                  </a:cubicBezTo>
                  <a:cubicBezTo>
                    <a:pt x="2553" y="1420"/>
                    <a:pt x="2615" y="973"/>
                    <a:pt x="2615" y="518"/>
                  </a:cubicBezTo>
                  <a:lnTo>
                    <a:pt x="2562" y="491"/>
                  </a:lnTo>
                  <a:lnTo>
                    <a:pt x="2562" y="714"/>
                  </a:lnTo>
                  <a:cubicBezTo>
                    <a:pt x="2562" y="955"/>
                    <a:pt x="2535" y="1196"/>
                    <a:pt x="2481" y="1437"/>
                  </a:cubicBezTo>
                  <a:cubicBezTo>
                    <a:pt x="2455" y="1562"/>
                    <a:pt x="2419" y="1696"/>
                    <a:pt x="2383" y="1821"/>
                  </a:cubicBezTo>
                  <a:cubicBezTo>
                    <a:pt x="2249" y="1732"/>
                    <a:pt x="2124" y="1643"/>
                    <a:pt x="1990" y="1553"/>
                  </a:cubicBezTo>
                  <a:cubicBezTo>
                    <a:pt x="1982" y="1544"/>
                    <a:pt x="2106" y="804"/>
                    <a:pt x="2044" y="233"/>
                  </a:cubicBezTo>
                  <a:lnTo>
                    <a:pt x="1990" y="215"/>
                  </a:lnTo>
                  <a:lnTo>
                    <a:pt x="1990" y="215"/>
                  </a:lnTo>
                  <a:cubicBezTo>
                    <a:pt x="2026" y="643"/>
                    <a:pt x="1999" y="1071"/>
                    <a:pt x="1928" y="1500"/>
                  </a:cubicBezTo>
                  <a:cubicBezTo>
                    <a:pt x="1928" y="1500"/>
                    <a:pt x="1928" y="1500"/>
                    <a:pt x="1928" y="1509"/>
                  </a:cubicBezTo>
                  <a:cubicBezTo>
                    <a:pt x="1803" y="1411"/>
                    <a:pt x="1482" y="1161"/>
                    <a:pt x="1473" y="1152"/>
                  </a:cubicBezTo>
                  <a:lnTo>
                    <a:pt x="1384" y="1071"/>
                  </a:lnTo>
                  <a:cubicBezTo>
                    <a:pt x="1375" y="822"/>
                    <a:pt x="1339" y="581"/>
                    <a:pt x="1303" y="340"/>
                  </a:cubicBezTo>
                  <a:cubicBezTo>
                    <a:pt x="1285" y="241"/>
                    <a:pt x="1268" y="152"/>
                    <a:pt x="1241" y="54"/>
                  </a:cubicBezTo>
                  <a:lnTo>
                    <a:pt x="1178" y="45"/>
                  </a:lnTo>
                  <a:lnTo>
                    <a:pt x="1178" y="45"/>
                  </a:lnTo>
                  <a:cubicBezTo>
                    <a:pt x="1196" y="143"/>
                    <a:pt x="1223" y="250"/>
                    <a:pt x="1241" y="357"/>
                  </a:cubicBezTo>
                  <a:cubicBezTo>
                    <a:pt x="1285" y="581"/>
                    <a:pt x="1321" y="813"/>
                    <a:pt x="1357" y="1036"/>
                  </a:cubicBezTo>
                  <a:cubicBezTo>
                    <a:pt x="1232" y="929"/>
                    <a:pt x="1107" y="813"/>
                    <a:pt x="991" y="714"/>
                  </a:cubicBezTo>
                  <a:cubicBezTo>
                    <a:pt x="946" y="679"/>
                    <a:pt x="911" y="643"/>
                    <a:pt x="866" y="607"/>
                  </a:cubicBezTo>
                  <a:cubicBezTo>
                    <a:pt x="830" y="491"/>
                    <a:pt x="803" y="375"/>
                    <a:pt x="777" y="250"/>
                  </a:cubicBezTo>
                  <a:cubicBezTo>
                    <a:pt x="759" y="170"/>
                    <a:pt x="741" y="81"/>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1"/>
            <p:cNvSpPr/>
            <p:nvPr/>
          </p:nvSpPr>
          <p:spPr>
            <a:xfrm>
              <a:off x="8125517" y="1104278"/>
              <a:ext cx="203871" cy="227473"/>
            </a:xfrm>
            <a:custGeom>
              <a:avLst/>
              <a:gdLst/>
              <a:ahLst/>
              <a:cxnLst/>
              <a:rect l="l" t="t" r="r" b="b"/>
              <a:pathLst>
                <a:path w="2625" h="2929" extrusionOk="0">
                  <a:moveTo>
                    <a:pt x="1785" y="179"/>
                  </a:moveTo>
                  <a:cubicBezTo>
                    <a:pt x="1660" y="152"/>
                    <a:pt x="1526" y="126"/>
                    <a:pt x="1366" y="99"/>
                  </a:cubicBezTo>
                  <a:cubicBezTo>
                    <a:pt x="911" y="19"/>
                    <a:pt x="455" y="1"/>
                    <a:pt x="0" y="54"/>
                  </a:cubicBezTo>
                  <a:cubicBezTo>
                    <a:pt x="116" y="224"/>
                    <a:pt x="402" y="1554"/>
                    <a:pt x="554" y="1893"/>
                  </a:cubicBezTo>
                  <a:cubicBezTo>
                    <a:pt x="696" y="2196"/>
                    <a:pt x="1107" y="2625"/>
                    <a:pt x="1714" y="2928"/>
                  </a:cubicBezTo>
                  <a:cubicBezTo>
                    <a:pt x="2597" y="2232"/>
                    <a:pt x="2624" y="911"/>
                    <a:pt x="1776" y="1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1"/>
            <p:cNvSpPr/>
            <p:nvPr/>
          </p:nvSpPr>
          <p:spPr>
            <a:xfrm>
              <a:off x="8122022" y="1105909"/>
              <a:ext cx="302583" cy="246811"/>
            </a:xfrm>
            <a:custGeom>
              <a:avLst/>
              <a:gdLst/>
              <a:ahLst/>
              <a:cxnLst/>
              <a:rect l="l" t="t" r="r" b="b"/>
              <a:pathLst>
                <a:path w="3896" h="3178" extrusionOk="0">
                  <a:moveTo>
                    <a:pt x="3844" y="2670"/>
                  </a:moveTo>
                  <a:lnTo>
                    <a:pt x="3844" y="2670"/>
                  </a:lnTo>
                  <a:cubicBezTo>
                    <a:pt x="3848" y="2695"/>
                    <a:pt x="3852" y="2720"/>
                    <a:pt x="3856" y="2746"/>
                  </a:cubicBezTo>
                  <a:cubicBezTo>
                    <a:pt x="3860" y="2770"/>
                    <a:pt x="3866" y="2795"/>
                    <a:pt x="3871" y="2819"/>
                  </a:cubicBezTo>
                  <a:lnTo>
                    <a:pt x="3871" y="2819"/>
                  </a:lnTo>
                  <a:cubicBezTo>
                    <a:pt x="3866" y="2787"/>
                    <a:pt x="3861" y="2755"/>
                    <a:pt x="3856" y="2720"/>
                  </a:cubicBezTo>
                  <a:cubicBezTo>
                    <a:pt x="3852" y="2703"/>
                    <a:pt x="3848" y="2687"/>
                    <a:pt x="3844" y="2670"/>
                  </a:cubicBezTo>
                  <a:close/>
                  <a:moveTo>
                    <a:pt x="3871" y="2819"/>
                  </a:moveTo>
                  <a:cubicBezTo>
                    <a:pt x="3875" y="2843"/>
                    <a:pt x="3878" y="2867"/>
                    <a:pt x="3882" y="2892"/>
                  </a:cubicBezTo>
                  <a:lnTo>
                    <a:pt x="3882" y="2892"/>
                  </a:lnTo>
                  <a:cubicBezTo>
                    <a:pt x="3880" y="2867"/>
                    <a:pt x="3876" y="2843"/>
                    <a:pt x="3871" y="2819"/>
                  </a:cubicBezTo>
                  <a:close/>
                  <a:moveTo>
                    <a:pt x="3882" y="2892"/>
                  </a:moveTo>
                  <a:cubicBezTo>
                    <a:pt x="3883" y="2900"/>
                    <a:pt x="3883" y="2908"/>
                    <a:pt x="3883" y="2916"/>
                  </a:cubicBezTo>
                  <a:cubicBezTo>
                    <a:pt x="3889" y="2953"/>
                    <a:pt x="3895" y="2989"/>
                    <a:pt x="3896" y="3023"/>
                  </a:cubicBezTo>
                  <a:lnTo>
                    <a:pt x="3896" y="3023"/>
                  </a:lnTo>
                  <a:cubicBezTo>
                    <a:pt x="3896" y="2981"/>
                    <a:pt x="3889" y="2937"/>
                    <a:pt x="3883" y="2898"/>
                  </a:cubicBezTo>
                  <a:cubicBezTo>
                    <a:pt x="3883" y="2896"/>
                    <a:pt x="3882" y="2894"/>
                    <a:pt x="3882" y="2892"/>
                  </a:cubicBezTo>
                  <a:close/>
                  <a:moveTo>
                    <a:pt x="3896" y="3023"/>
                  </a:moveTo>
                  <a:cubicBezTo>
                    <a:pt x="3895" y="3038"/>
                    <a:pt x="3894" y="3053"/>
                    <a:pt x="3892" y="3068"/>
                  </a:cubicBezTo>
                  <a:cubicBezTo>
                    <a:pt x="3895" y="3054"/>
                    <a:pt x="3896" y="3039"/>
                    <a:pt x="3896" y="3023"/>
                  </a:cubicBezTo>
                  <a:close/>
                  <a:moveTo>
                    <a:pt x="543" y="0"/>
                  </a:moveTo>
                  <a:cubicBezTo>
                    <a:pt x="384" y="0"/>
                    <a:pt x="225" y="7"/>
                    <a:pt x="66" y="22"/>
                  </a:cubicBezTo>
                  <a:lnTo>
                    <a:pt x="66" y="22"/>
                  </a:lnTo>
                  <a:cubicBezTo>
                    <a:pt x="65" y="20"/>
                    <a:pt x="64" y="17"/>
                    <a:pt x="63" y="15"/>
                  </a:cubicBezTo>
                  <a:lnTo>
                    <a:pt x="60" y="22"/>
                  </a:lnTo>
                  <a:lnTo>
                    <a:pt x="60" y="22"/>
                  </a:lnTo>
                  <a:cubicBezTo>
                    <a:pt x="52" y="23"/>
                    <a:pt x="44" y="24"/>
                    <a:pt x="36" y="24"/>
                  </a:cubicBezTo>
                  <a:lnTo>
                    <a:pt x="1" y="24"/>
                  </a:lnTo>
                  <a:lnTo>
                    <a:pt x="18" y="60"/>
                  </a:lnTo>
                  <a:cubicBezTo>
                    <a:pt x="72" y="167"/>
                    <a:pt x="108" y="274"/>
                    <a:pt x="143" y="390"/>
                  </a:cubicBezTo>
                  <a:cubicBezTo>
                    <a:pt x="170" y="497"/>
                    <a:pt x="206" y="613"/>
                    <a:pt x="242" y="720"/>
                  </a:cubicBezTo>
                  <a:lnTo>
                    <a:pt x="429" y="1408"/>
                  </a:lnTo>
                  <a:cubicBezTo>
                    <a:pt x="465" y="1524"/>
                    <a:pt x="500" y="1631"/>
                    <a:pt x="536" y="1747"/>
                  </a:cubicBezTo>
                  <a:cubicBezTo>
                    <a:pt x="572" y="1854"/>
                    <a:pt x="625" y="1961"/>
                    <a:pt x="688" y="2059"/>
                  </a:cubicBezTo>
                  <a:cubicBezTo>
                    <a:pt x="831" y="2256"/>
                    <a:pt x="1000" y="2425"/>
                    <a:pt x="1188" y="2568"/>
                  </a:cubicBezTo>
                  <a:cubicBezTo>
                    <a:pt x="1375" y="2711"/>
                    <a:pt x="1580" y="2836"/>
                    <a:pt x="1794" y="2943"/>
                  </a:cubicBezTo>
                  <a:cubicBezTo>
                    <a:pt x="2009" y="3050"/>
                    <a:pt x="2241" y="3121"/>
                    <a:pt x="2473" y="3157"/>
                  </a:cubicBezTo>
                  <a:cubicBezTo>
                    <a:pt x="2618" y="3171"/>
                    <a:pt x="2764" y="3178"/>
                    <a:pt x="2910" y="3178"/>
                  </a:cubicBezTo>
                  <a:cubicBezTo>
                    <a:pt x="3240" y="3178"/>
                    <a:pt x="3570" y="3142"/>
                    <a:pt x="3892" y="3068"/>
                  </a:cubicBezTo>
                  <a:lnTo>
                    <a:pt x="3892" y="3068"/>
                  </a:lnTo>
                  <a:cubicBezTo>
                    <a:pt x="3602" y="3124"/>
                    <a:pt x="3305" y="3151"/>
                    <a:pt x="3009" y="3151"/>
                  </a:cubicBezTo>
                  <a:cubicBezTo>
                    <a:pt x="2832" y="3151"/>
                    <a:pt x="2656" y="3141"/>
                    <a:pt x="2482" y="3121"/>
                  </a:cubicBezTo>
                  <a:cubicBezTo>
                    <a:pt x="2250" y="3086"/>
                    <a:pt x="2018" y="3014"/>
                    <a:pt x="1812" y="2907"/>
                  </a:cubicBezTo>
                  <a:cubicBezTo>
                    <a:pt x="1598" y="2800"/>
                    <a:pt x="1402" y="2675"/>
                    <a:pt x="1214" y="2532"/>
                  </a:cubicBezTo>
                  <a:cubicBezTo>
                    <a:pt x="1027" y="2389"/>
                    <a:pt x="857" y="2220"/>
                    <a:pt x="723" y="2032"/>
                  </a:cubicBezTo>
                  <a:cubicBezTo>
                    <a:pt x="652" y="1934"/>
                    <a:pt x="607" y="1827"/>
                    <a:pt x="572" y="1720"/>
                  </a:cubicBezTo>
                  <a:cubicBezTo>
                    <a:pt x="536" y="1604"/>
                    <a:pt x="500" y="1497"/>
                    <a:pt x="465" y="1381"/>
                  </a:cubicBezTo>
                  <a:lnTo>
                    <a:pt x="286" y="694"/>
                  </a:lnTo>
                  <a:cubicBezTo>
                    <a:pt x="250" y="578"/>
                    <a:pt x="224" y="462"/>
                    <a:pt x="188" y="355"/>
                  </a:cubicBezTo>
                  <a:cubicBezTo>
                    <a:pt x="165" y="253"/>
                    <a:pt x="127" y="151"/>
                    <a:pt x="83" y="56"/>
                  </a:cubicBezTo>
                  <a:lnTo>
                    <a:pt x="83" y="56"/>
                  </a:lnTo>
                  <a:cubicBezTo>
                    <a:pt x="249" y="38"/>
                    <a:pt x="416" y="29"/>
                    <a:pt x="583" y="29"/>
                  </a:cubicBezTo>
                  <a:cubicBezTo>
                    <a:pt x="870" y="29"/>
                    <a:pt x="1157" y="55"/>
                    <a:pt x="1437" y="105"/>
                  </a:cubicBezTo>
                  <a:cubicBezTo>
                    <a:pt x="1670" y="140"/>
                    <a:pt x="1902" y="194"/>
                    <a:pt x="2116" y="265"/>
                  </a:cubicBezTo>
                  <a:cubicBezTo>
                    <a:pt x="2339" y="346"/>
                    <a:pt x="2544" y="462"/>
                    <a:pt x="2732" y="604"/>
                  </a:cubicBezTo>
                  <a:cubicBezTo>
                    <a:pt x="3124" y="863"/>
                    <a:pt x="3347" y="1292"/>
                    <a:pt x="3535" y="1720"/>
                  </a:cubicBezTo>
                  <a:cubicBezTo>
                    <a:pt x="3624" y="1934"/>
                    <a:pt x="3704" y="2157"/>
                    <a:pt x="3767" y="2381"/>
                  </a:cubicBezTo>
                  <a:cubicBezTo>
                    <a:pt x="3797" y="2479"/>
                    <a:pt x="3821" y="2577"/>
                    <a:pt x="3844" y="2670"/>
                  </a:cubicBezTo>
                  <a:lnTo>
                    <a:pt x="3844" y="2670"/>
                  </a:lnTo>
                  <a:cubicBezTo>
                    <a:pt x="3827" y="2576"/>
                    <a:pt x="3806" y="2490"/>
                    <a:pt x="3785" y="2398"/>
                  </a:cubicBezTo>
                  <a:cubicBezTo>
                    <a:pt x="3722" y="2175"/>
                    <a:pt x="3642" y="1952"/>
                    <a:pt x="3562" y="1729"/>
                  </a:cubicBezTo>
                  <a:cubicBezTo>
                    <a:pt x="3472" y="1515"/>
                    <a:pt x="3365" y="1301"/>
                    <a:pt x="3240" y="1104"/>
                  </a:cubicBezTo>
                  <a:cubicBezTo>
                    <a:pt x="3169" y="997"/>
                    <a:pt x="3098" y="908"/>
                    <a:pt x="3017" y="819"/>
                  </a:cubicBezTo>
                  <a:cubicBezTo>
                    <a:pt x="2937" y="738"/>
                    <a:pt x="2848" y="667"/>
                    <a:pt x="2749" y="596"/>
                  </a:cubicBezTo>
                  <a:cubicBezTo>
                    <a:pt x="2562" y="444"/>
                    <a:pt x="2357" y="328"/>
                    <a:pt x="2134" y="247"/>
                  </a:cubicBezTo>
                  <a:cubicBezTo>
                    <a:pt x="1911" y="176"/>
                    <a:pt x="1678" y="122"/>
                    <a:pt x="1446" y="78"/>
                  </a:cubicBezTo>
                  <a:cubicBezTo>
                    <a:pt x="1148" y="26"/>
                    <a:pt x="846"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1"/>
            <p:cNvSpPr/>
            <p:nvPr/>
          </p:nvSpPr>
          <p:spPr>
            <a:xfrm>
              <a:off x="7481925" y="569798"/>
              <a:ext cx="197269" cy="230036"/>
            </a:xfrm>
            <a:custGeom>
              <a:avLst/>
              <a:gdLst/>
              <a:ahLst/>
              <a:cxnLst/>
              <a:rect l="l" t="t" r="r" b="b"/>
              <a:pathLst>
                <a:path w="2540" h="2962" extrusionOk="0">
                  <a:moveTo>
                    <a:pt x="1670" y="0"/>
                  </a:moveTo>
                  <a:cubicBezTo>
                    <a:pt x="1491" y="0"/>
                    <a:pt x="1266" y="39"/>
                    <a:pt x="1094" y="198"/>
                  </a:cubicBezTo>
                  <a:cubicBezTo>
                    <a:pt x="746" y="519"/>
                    <a:pt x="85" y="1385"/>
                    <a:pt x="41" y="2054"/>
                  </a:cubicBezTo>
                  <a:cubicBezTo>
                    <a:pt x="1" y="2649"/>
                    <a:pt x="271" y="2962"/>
                    <a:pt x="751" y="2962"/>
                  </a:cubicBezTo>
                  <a:cubicBezTo>
                    <a:pt x="811" y="2962"/>
                    <a:pt x="875" y="2957"/>
                    <a:pt x="942" y="2947"/>
                  </a:cubicBezTo>
                  <a:cubicBezTo>
                    <a:pt x="1540" y="2866"/>
                    <a:pt x="2316" y="1688"/>
                    <a:pt x="2423" y="1081"/>
                  </a:cubicBezTo>
                  <a:cubicBezTo>
                    <a:pt x="2540" y="475"/>
                    <a:pt x="1977" y="37"/>
                    <a:pt x="1977" y="37"/>
                  </a:cubicBezTo>
                  <a:cubicBezTo>
                    <a:pt x="1977" y="37"/>
                    <a:pt x="1845" y="0"/>
                    <a:pt x="1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1"/>
            <p:cNvSpPr/>
            <p:nvPr/>
          </p:nvSpPr>
          <p:spPr>
            <a:xfrm>
              <a:off x="7487827" y="527161"/>
              <a:ext cx="184843" cy="270110"/>
            </a:xfrm>
            <a:custGeom>
              <a:avLst/>
              <a:gdLst/>
              <a:ahLst/>
              <a:cxnLst/>
              <a:rect l="l" t="t" r="r" b="b"/>
              <a:pathLst>
                <a:path w="2380" h="3478" extrusionOk="0">
                  <a:moveTo>
                    <a:pt x="1223" y="1050"/>
                  </a:moveTo>
                  <a:cubicBezTo>
                    <a:pt x="1216" y="1052"/>
                    <a:pt x="1208" y="1054"/>
                    <a:pt x="1201" y="1056"/>
                  </a:cubicBezTo>
                  <a:lnTo>
                    <a:pt x="1201" y="1056"/>
                  </a:lnTo>
                  <a:cubicBezTo>
                    <a:pt x="1211" y="1054"/>
                    <a:pt x="1221" y="1052"/>
                    <a:pt x="1232" y="1050"/>
                  </a:cubicBezTo>
                  <a:close/>
                  <a:moveTo>
                    <a:pt x="1201" y="1056"/>
                  </a:moveTo>
                  <a:cubicBezTo>
                    <a:pt x="1006" y="1092"/>
                    <a:pt x="811" y="1153"/>
                    <a:pt x="625" y="1238"/>
                  </a:cubicBezTo>
                  <a:lnTo>
                    <a:pt x="598" y="1273"/>
                  </a:lnTo>
                  <a:cubicBezTo>
                    <a:pt x="788" y="1179"/>
                    <a:pt x="994" y="1109"/>
                    <a:pt x="1201" y="1056"/>
                  </a:cubicBezTo>
                  <a:close/>
                  <a:moveTo>
                    <a:pt x="2351" y="0"/>
                  </a:moveTo>
                  <a:cubicBezTo>
                    <a:pt x="2347" y="0"/>
                    <a:pt x="2343" y="2"/>
                    <a:pt x="2339" y="6"/>
                  </a:cubicBezTo>
                  <a:cubicBezTo>
                    <a:pt x="2053" y="301"/>
                    <a:pt x="1821" y="640"/>
                    <a:pt x="1642" y="1015"/>
                  </a:cubicBezTo>
                  <a:lnTo>
                    <a:pt x="1482" y="1015"/>
                  </a:lnTo>
                  <a:cubicBezTo>
                    <a:pt x="1455" y="1015"/>
                    <a:pt x="1428" y="1015"/>
                    <a:pt x="1410" y="1024"/>
                  </a:cubicBezTo>
                  <a:lnTo>
                    <a:pt x="1357" y="1024"/>
                  </a:lnTo>
                  <a:lnTo>
                    <a:pt x="1294" y="1032"/>
                  </a:lnTo>
                  <a:lnTo>
                    <a:pt x="1232" y="1050"/>
                  </a:lnTo>
                  <a:lnTo>
                    <a:pt x="1250" y="1050"/>
                  </a:lnTo>
                  <a:lnTo>
                    <a:pt x="1330" y="1041"/>
                  </a:lnTo>
                  <a:lnTo>
                    <a:pt x="1384" y="1041"/>
                  </a:lnTo>
                  <a:lnTo>
                    <a:pt x="1455" y="1032"/>
                  </a:lnTo>
                  <a:lnTo>
                    <a:pt x="1625" y="1032"/>
                  </a:lnTo>
                  <a:cubicBezTo>
                    <a:pt x="1571" y="1131"/>
                    <a:pt x="1517" y="1229"/>
                    <a:pt x="1473" y="1327"/>
                  </a:cubicBezTo>
                  <a:cubicBezTo>
                    <a:pt x="1464" y="1345"/>
                    <a:pt x="1455" y="1372"/>
                    <a:pt x="1446" y="1389"/>
                  </a:cubicBezTo>
                  <a:cubicBezTo>
                    <a:pt x="1348" y="1604"/>
                    <a:pt x="1250" y="1818"/>
                    <a:pt x="1152" y="2023"/>
                  </a:cubicBezTo>
                  <a:lnTo>
                    <a:pt x="1134" y="2023"/>
                  </a:lnTo>
                  <a:cubicBezTo>
                    <a:pt x="911" y="2023"/>
                    <a:pt x="679" y="2041"/>
                    <a:pt x="446" y="2086"/>
                  </a:cubicBezTo>
                  <a:cubicBezTo>
                    <a:pt x="339" y="2103"/>
                    <a:pt x="223" y="2139"/>
                    <a:pt x="116" y="2175"/>
                  </a:cubicBezTo>
                  <a:lnTo>
                    <a:pt x="72" y="2184"/>
                  </a:lnTo>
                  <a:lnTo>
                    <a:pt x="63" y="2228"/>
                  </a:lnTo>
                  <a:lnTo>
                    <a:pt x="125" y="2202"/>
                  </a:lnTo>
                  <a:cubicBezTo>
                    <a:pt x="232" y="2166"/>
                    <a:pt x="339" y="2139"/>
                    <a:pt x="455" y="2121"/>
                  </a:cubicBezTo>
                  <a:cubicBezTo>
                    <a:pt x="641" y="2084"/>
                    <a:pt x="827" y="2066"/>
                    <a:pt x="1018" y="2066"/>
                  </a:cubicBezTo>
                  <a:cubicBezTo>
                    <a:pt x="1057" y="2066"/>
                    <a:pt x="1095" y="2066"/>
                    <a:pt x="1134" y="2068"/>
                  </a:cubicBezTo>
                  <a:cubicBezTo>
                    <a:pt x="1018" y="2309"/>
                    <a:pt x="893" y="2550"/>
                    <a:pt x="750" y="2782"/>
                  </a:cubicBezTo>
                  <a:lnTo>
                    <a:pt x="741" y="2782"/>
                  </a:lnTo>
                  <a:cubicBezTo>
                    <a:pt x="491" y="2853"/>
                    <a:pt x="241" y="2933"/>
                    <a:pt x="0" y="3032"/>
                  </a:cubicBezTo>
                  <a:cubicBezTo>
                    <a:pt x="0" y="3041"/>
                    <a:pt x="9" y="3058"/>
                    <a:pt x="9" y="3067"/>
                  </a:cubicBezTo>
                  <a:cubicBezTo>
                    <a:pt x="63" y="3050"/>
                    <a:pt x="125" y="3023"/>
                    <a:pt x="170" y="3005"/>
                  </a:cubicBezTo>
                  <a:cubicBezTo>
                    <a:pt x="348" y="2942"/>
                    <a:pt x="536" y="2889"/>
                    <a:pt x="723" y="2835"/>
                  </a:cubicBezTo>
                  <a:lnTo>
                    <a:pt x="723" y="2835"/>
                  </a:lnTo>
                  <a:cubicBezTo>
                    <a:pt x="589" y="3050"/>
                    <a:pt x="455" y="3255"/>
                    <a:pt x="322" y="3460"/>
                  </a:cubicBezTo>
                  <a:lnTo>
                    <a:pt x="366" y="3478"/>
                  </a:lnTo>
                  <a:cubicBezTo>
                    <a:pt x="589" y="3157"/>
                    <a:pt x="812" y="2835"/>
                    <a:pt x="1000" y="2496"/>
                  </a:cubicBezTo>
                  <a:cubicBezTo>
                    <a:pt x="1098" y="2791"/>
                    <a:pt x="1160" y="3085"/>
                    <a:pt x="1178" y="3389"/>
                  </a:cubicBezTo>
                  <a:lnTo>
                    <a:pt x="1205" y="3380"/>
                  </a:lnTo>
                  <a:cubicBezTo>
                    <a:pt x="1187" y="3067"/>
                    <a:pt x="1125" y="2755"/>
                    <a:pt x="1027" y="2452"/>
                  </a:cubicBezTo>
                  <a:cubicBezTo>
                    <a:pt x="1071" y="2380"/>
                    <a:pt x="1116" y="2300"/>
                    <a:pt x="1152" y="2219"/>
                  </a:cubicBezTo>
                  <a:cubicBezTo>
                    <a:pt x="1268" y="1987"/>
                    <a:pt x="1375" y="1755"/>
                    <a:pt x="1491" y="1523"/>
                  </a:cubicBezTo>
                  <a:cubicBezTo>
                    <a:pt x="1580" y="1720"/>
                    <a:pt x="1660" y="1934"/>
                    <a:pt x="1732" y="2148"/>
                  </a:cubicBezTo>
                  <a:cubicBezTo>
                    <a:pt x="1785" y="2336"/>
                    <a:pt x="1821" y="2523"/>
                    <a:pt x="1848" y="2719"/>
                  </a:cubicBezTo>
                  <a:lnTo>
                    <a:pt x="1866" y="2701"/>
                  </a:lnTo>
                  <a:cubicBezTo>
                    <a:pt x="1848" y="2514"/>
                    <a:pt x="1821" y="2318"/>
                    <a:pt x="1767" y="2139"/>
                  </a:cubicBezTo>
                  <a:cubicBezTo>
                    <a:pt x="1714" y="1898"/>
                    <a:pt x="1625" y="1675"/>
                    <a:pt x="1509" y="1470"/>
                  </a:cubicBezTo>
                  <a:lnTo>
                    <a:pt x="1553" y="1381"/>
                  </a:lnTo>
                  <a:cubicBezTo>
                    <a:pt x="1589" y="1300"/>
                    <a:pt x="1625" y="1220"/>
                    <a:pt x="1660" y="1148"/>
                  </a:cubicBezTo>
                  <a:cubicBezTo>
                    <a:pt x="1669" y="1140"/>
                    <a:pt x="1669" y="1131"/>
                    <a:pt x="1669" y="1122"/>
                  </a:cubicBezTo>
                  <a:cubicBezTo>
                    <a:pt x="1714" y="1041"/>
                    <a:pt x="1750" y="970"/>
                    <a:pt x="1785" y="899"/>
                  </a:cubicBezTo>
                  <a:cubicBezTo>
                    <a:pt x="1848" y="979"/>
                    <a:pt x="1892" y="1068"/>
                    <a:pt x="1946" y="1148"/>
                  </a:cubicBezTo>
                  <a:cubicBezTo>
                    <a:pt x="2089" y="1389"/>
                    <a:pt x="2205" y="1639"/>
                    <a:pt x="2294" y="1898"/>
                  </a:cubicBezTo>
                  <a:lnTo>
                    <a:pt x="2312" y="1827"/>
                  </a:lnTo>
                  <a:cubicBezTo>
                    <a:pt x="2214" y="1532"/>
                    <a:pt x="2071" y="1256"/>
                    <a:pt x="1901" y="997"/>
                  </a:cubicBezTo>
                  <a:cubicBezTo>
                    <a:pt x="1874" y="952"/>
                    <a:pt x="1839" y="908"/>
                    <a:pt x="1803" y="863"/>
                  </a:cubicBezTo>
                  <a:lnTo>
                    <a:pt x="1848" y="774"/>
                  </a:lnTo>
                  <a:cubicBezTo>
                    <a:pt x="1990" y="515"/>
                    <a:pt x="2169" y="265"/>
                    <a:pt x="2365" y="42"/>
                  </a:cubicBezTo>
                  <a:cubicBezTo>
                    <a:pt x="2379" y="21"/>
                    <a:pt x="2366" y="0"/>
                    <a:pt x="2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1"/>
            <p:cNvSpPr/>
            <p:nvPr/>
          </p:nvSpPr>
          <p:spPr>
            <a:xfrm>
              <a:off x="7482235" y="569565"/>
              <a:ext cx="190745" cy="232444"/>
            </a:xfrm>
            <a:custGeom>
              <a:avLst/>
              <a:gdLst/>
              <a:ahLst/>
              <a:cxnLst/>
              <a:rect l="l" t="t" r="r" b="b"/>
              <a:pathLst>
                <a:path w="2456" h="2993" extrusionOk="0">
                  <a:moveTo>
                    <a:pt x="1671" y="0"/>
                  </a:moveTo>
                  <a:cubicBezTo>
                    <a:pt x="1599" y="0"/>
                    <a:pt x="1526" y="7"/>
                    <a:pt x="1456" y="22"/>
                  </a:cubicBezTo>
                  <a:cubicBezTo>
                    <a:pt x="1375" y="40"/>
                    <a:pt x="1286" y="67"/>
                    <a:pt x="1215" y="103"/>
                  </a:cubicBezTo>
                  <a:cubicBezTo>
                    <a:pt x="1134" y="147"/>
                    <a:pt x="1072" y="210"/>
                    <a:pt x="1009" y="272"/>
                  </a:cubicBezTo>
                  <a:cubicBezTo>
                    <a:pt x="768" y="522"/>
                    <a:pt x="554" y="799"/>
                    <a:pt x="376" y="1093"/>
                  </a:cubicBezTo>
                  <a:cubicBezTo>
                    <a:pt x="286" y="1245"/>
                    <a:pt x="206" y="1397"/>
                    <a:pt x="144" y="1557"/>
                  </a:cubicBezTo>
                  <a:cubicBezTo>
                    <a:pt x="72" y="1718"/>
                    <a:pt x="28" y="1888"/>
                    <a:pt x="19" y="2066"/>
                  </a:cubicBezTo>
                  <a:cubicBezTo>
                    <a:pt x="1" y="2245"/>
                    <a:pt x="19" y="2423"/>
                    <a:pt x="81" y="2584"/>
                  </a:cubicBezTo>
                  <a:cubicBezTo>
                    <a:pt x="117" y="2673"/>
                    <a:pt x="170" y="2744"/>
                    <a:pt x="233" y="2807"/>
                  </a:cubicBezTo>
                  <a:cubicBezTo>
                    <a:pt x="295" y="2869"/>
                    <a:pt x="376" y="2914"/>
                    <a:pt x="456" y="2950"/>
                  </a:cubicBezTo>
                  <a:cubicBezTo>
                    <a:pt x="549" y="2979"/>
                    <a:pt x="648" y="2993"/>
                    <a:pt x="746" y="2993"/>
                  </a:cubicBezTo>
                  <a:cubicBezTo>
                    <a:pt x="827" y="2993"/>
                    <a:pt x="906" y="2984"/>
                    <a:pt x="983" y="2968"/>
                  </a:cubicBezTo>
                  <a:cubicBezTo>
                    <a:pt x="1152" y="2914"/>
                    <a:pt x="1313" y="2825"/>
                    <a:pt x="1438" y="2709"/>
                  </a:cubicBezTo>
                  <a:cubicBezTo>
                    <a:pt x="1822" y="2352"/>
                    <a:pt x="2134" y="1923"/>
                    <a:pt x="2330" y="1433"/>
                  </a:cubicBezTo>
                  <a:cubicBezTo>
                    <a:pt x="2402" y="1281"/>
                    <a:pt x="2446" y="1102"/>
                    <a:pt x="2455" y="933"/>
                  </a:cubicBezTo>
                  <a:cubicBezTo>
                    <a:pt x="2446" y="754"/>
                    <a:pt x="2402" y="585"/>
                    <a:pt x="2312" y="433"/>
                  </a:cubicBezTo>
                  <a:cubicBezTo>
                    <a:pt x="2223" y="281"/>
                    <a:pt x="2107" y="147"/>
                    <a:pt x="1973" y="40"/>
                  </a:cubicBezTo>
                  <a:lnTo>
                    <a:pt x="1973" y="40"/>
                  </a:lnTo>
                  <a:cubicBezTo>
                    <a:pt x="2107" y="147"/>
                    <a:pt x="2214" y="290"/>
                    <a:pt x="2303" y="442"/>
                  </a:cubicBezTo>
                  <a:cubicBezTo>
                    <a:pt x="2384" y="594"/>
                    <a:pt x="2428" y="763"/>
                    <a:pt x="2428" y="933"/>
                  </a:cubicBezTo>
                  <a:cubicBezTo>
                    <a:pt x="2419" y="1102"/>
                    <a:pt x="2375" y="1272"/>
                    <a:pt x="2303" y="1433"/>
                  </a:cubicBezTo>
                  <a:cubicBezTo>
                    <a:pt x="2241" y="1584"/>
                    <a:pt x="2161" y="1736"/>
                    <a:pt x="2071" y="1888"/>
                  </a:cubicBezTo>
                  <a:cubicBezTo>
                    <a:pt x="1893" y="2182"/>
                    <a:pt x="1670" y="2450"/>
                    <a:pt x="1420" y="2682"/>
                  </a:cubicBezTo>
                  <a:cubicBezTo>
                    <a:pt x="1295" y="2789"/>
                    <a:pt x="1143" y="2878"/>
                    <a:pt x="983" y="2923"/>
                  </a:cubicBezTo>
                  <a:cubicBezTo>
                    <a:pt x="912" y="2938"/>
                    <a:pt x="841" y="2945"/>
                    <a:pt x="771" y="2945"/>
                  </a:cubicBezTo>
                  <a:cubicBezTo>
                    <a:pt x="673" y="2945"/>
                    <a:pt x="576" y="2931"/>
                    <a:pt x="483" y="2905"/>
                  </a:cubicBezTo>
                  <a:cubicBezTo>
                    <a:pt x="402" y="2878"/>
                    <a:pt x="331" y="2834"/>
                    <a:pt x="269" y="2780"/>
                  </a:cubicBezTo>
                  <a:cubicBezTo>
                    <a:pt x="215" y="2718"/>
                    <a:pt x="161" y="2646"/>
                    <a:pt x="135" y="2575"/>
                  </a:cubicBezTo>
                  <a:cubicBezTo>
                    <a:pt x="72" y="2414"/>
                    <a:pt x="54" y="2245"/>
                    <a:pt x="63" y="2075"/>
                  </a:cubicBezTo>
                  <a:cubicBezTo>
                    <a:pt x="81" y="1906"/>
                    <a:pt x="117" y="1736"/>
                    <a:pt x="188" y="1575"/>
                  </a:cubicBezTo>
                  <a:cubicBezTo>
                    <a:pt x="251" y="1415"/>
                    <a:pt x="322" y="1263"/>
                    <a:pt x="411" y="1111"/>
                  </a:cubicBezTo>
                  <a:cubicBezTo>
                    <a:pt x="581" y="817"/>
                    <a:pt x="786" y="540"/>
                    <a:pt x="1027" y="290"/>
                  </a:cubicBezTo>
                  <a:cubicBezTo>
                    <a:pt x="1081" y="228"/>
                    <a:pt x="1152" y="174"/>
                    <a:pt x="1224" y="129"/>
                  </a:cubicBezTo>
                  <a:cubicBezTo>
                    <a:pt x="1295" y="85"/>
                    <a:pt x="1375" y="58"/>
                    <a:pt x="1465" y="40"/>
                  </a:cubicBezTo>
                  <a:cubicBezTo>
                    <a:pt x="1549" y="22"/>
                    <a:pt x="1634" y="13"/>
                    <a:pt x="1719" y="13"/>
                  </a:cubicBezTo>
                  <a:cubicBezTo>
                    <a:pt x="1804" y="13"/>
                    <a:pt x="1888" y="22"/>
                    <a:pt x="1973" y="40"/>
                  </a:cubicBezTo>
                  <a:cubicBezTo>
                    <a:pt x="1874" y="14"/>
                    <a:pt x="1773" y="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1"/>
            <p:cNvSpPr/>
            <p:nvPr/>
          </p:nvSpPr>
          <p:spPr>
            <a:xfrm>
              <a:off x="7486429" y="651656"/>
              <a:ext cx="166436" cy="153306"/>
            </a:xfrm>
            <a:custGeom>
              <a:avLst/>
              <a:gdLst/>
              <a:ahLst/>
              <a:cxnLst/>
              <a:rect l="l" t="t" r="r" b="b"/>
              <a:pathLst>
                <a:path w="2143" h="1974" extrusionOk="0">
                  <a:moveTo>
                    <a:pt x="884" y="1893"/>
                  </a:moveTo>
                  <a:cubicBezTo>
                    <a:pt x="1312" y="1830"/>
                    <a:pt x="1839" y="1206"/>
                    <a:pt x="2142" y="634"/>
                  </a:cubicBezTo>
                  <a:cubicBezTo>
                    <a:pt x="1589" y="1"/>
                    <a:pt x="572" y="99"/>
                    <a:pt x="152" y="831"/>
                  </a:cubicBezTo>
                  <a:cubicBezTo>
                    <a:pt x="63" y="982"/>
                    <a:pt x="9" y="1152"/>
                    <a:pt x="0" y="1330"/>
                  </a:cubicBezTo>
                  <a:cubicBezTo>
                    <a:pt x="72" y="1768"/>
                    <a:pt x="393" y="1973"/>
                    <a:pt x="884" y="1893"/>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1"/>
            <p:cNvSpPr/>
            <p:nvPr/>
          </p:nvSpPr>
          <p:spPr>
            <a:xfrm>
              <a:off x="7707535" y="554965"/>
              <a:ext cx="285652" cy="262111"/>
            </a:xfrm>
            <a:custGeom>
              <a:avLst/>
              <a:gdLst/>
              <a:ahLst/>
              <a:cxnLst/>
              <a:rect l="l" t="t" r="r" b="b"/>
              <a:pathLst>
                <a:path w="3678" h="3375" extrusionOk="0">
                  <a:moveTo>
                    <a:pt x="1292" y="0"/>
                  </a:moveTo>
                  <a:cubicBezTo>
                    <a:pt x="753" y="0"/>
                    <a:pt x="322" y="353"/>
                    <a:pt x="322" y="353"/>
                  </a:cubicBezTo>
                  <a:cubicBezTo>
                    <a:pt x="322" y="353"/>
                    <a:pt x="0" y="978"/>
                    <a:pt x="286" y="1496"/>
                  </a:cubicBezTo>
                  <a:cubicBezTo>
                    <a:pt x="581" y="2004"/>
                    <a:pt x="1482" y="3066"/>
                    <a:pt x="2285" y="3298"/>
                  </a:cubicBezTo>
                  <a:cubicBezTo>
                    <a:pt x="2455" y="3350"/>
                    <a:pt x="2611" y="3375"/>
                    <a:pt x="2751" y="3375"/>
                  </a:cubicBezTo>
                  <a:cubicBezTo>
                    <a:pt x="3267" y="3375"/>
                    <a:pt x="3575" y="3038"/>
                    <a:pt x="3624" y="2442"/>
                  </a:cubicBezTo>
                  <a:cubicBezTo>
                    <a:pt x="3678" y="1674"/>
                    <a:pt x="2455" y="389"/>
                    <a:pt x="1732" y="85"/>
                  </a:cubicBezTo>
                  <a:cubicBezTo>
                    <a:pt x="1582" y="24"/>
                    <a:pt x="1433" y="0"/>
                    <a:pt x="1292" y="0"/>
                  </a:cubicBezTo>
                  <a:close/>
                </a:path>
              </a:pathLst>
            </a:custGeom>
            <a:solidFill>
              <a:srgbClr val="EB9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1"/>
            <p:cNvSpPr/>
            <p:nvPr/>
          </p:nvSpPr>
          <p:spPr>
            <a:xfrm>
              <a:off x="7682994" y="525375"/>
              <a:ext cx="299088" cy="291312"/>
            </a:xfrm>
            <a:custGeom>
              <a:avLst/>
              <a:gdLst/>
              <a:ahLst/>
              <a:cxnLst/>
              <a:rect l="l" t="t" r="r" b="b"/>
              <a:pathLst>
                <a:path w="3851" h="3751" extrusionOk="0">
                  <a:moveTo>
                    <a:pt x="30" y="0"/>
                  </a:moveTo>
                  <a:cubicBezTo>
                    <a:pt x="15" y="0"/>
                    <a:pt x="0" y="19"/>
                    <a:pt x="13" y="38"/>
                  </a:cubicBezTo>
                  <a:cubicBezTo>
                    <a:pt x="290" y="466"/>
                    <a:pt x="638" y="850"/>
                    <a:pt x="1048" y="1171"/>
                  </a:cubicBezTo>
                  <a:cubicBezTo>
                    <a:pt x="1030" y="1225"/>
                    <a:pt x="1022" y="1270"/>
                    <a:pt x="1022" y="1323"/>
                  </a:cubicBezTo>
                  <a:cubicBezTo>
                    <a:pt x="1022" y="1341"/>
                    <a:pt x="1013" y="1359"/>
                    <a:pt x="1013" y="1377"/>
                  </a:cubicBezTo>
                  <a:cubicBezTo>
                    <a:pt x="1004" y="1395"/>
                    <a:pt x="1004" y="1439"/>
                    <a:pt x="995" y="1466"/>
                  </a:cubicBezTo>
                  <a:lnTo>
                    <a:pt x="995" y="1537"/>
                  </a:lnTo>
                  <a:lnTo>
                    <a:pt x="995" y="1618"/>
                  </a:lnTo>
                  <a:lnTo>
                    <a:pt x="995" y="1689"/>
                  </a:lnTo>
                  <a:cubicBezTo>
                    <a:pt x="986" y="1957"/>
                    <a:pt x="1004" y="2225"/>
                    <a:pt x="1048" y="2492"/>
                  </a:cubicBezTo>
                  <a:lnTo>
                    <a:pt x="1093" y="2537"/>
                  </a:lnTo>
                  <a:cubicBezTo>
                    <a:pt x="1039" y="2260"/>
                    <a:pt x="1013" y="1984"/>
                    <a:pt x="1022" y="1698"/>
                  </a:cubicBezTo>
                  <a:lnTo>
                    <a:pt x="1022" y="1662"/>
                  </a:lnTo>
                  <a:lnTo>
                    <a:pt x="1022" y="1555"/>
                  </a:lnTo>
                  <a:lnTo>
                    <a:pt x="1022" y="1502"/>
                  </a:lnTo>
                  <a:cubicBezTo>
                    <a:pt x="1022" y="1475"/>
                    <a:pt x="1030" y="1430"/>
                    <a:pt x="1030" y="1395"/>
                  </a:cubicBezTo>
                  <a:cubicBezTo>
                    <a:pt x="1039" y="1368"/>
                    <a:pt x="1030" y="1368"/>
                    <a:pt x="1039" y="1350"/>
                  </a:cubicBezTo>
                  <a:cubicBezTo>
                    <a:pt x="1048" y="1296"/>
                    <a:pt x="1057" y="1243"/>
                    <a:pt x="1066" y="1198"/>
                  </a:cubicBezTo>
                  <a:cubicBezTo>
                    <a:pt x="1182" y="1288"/>
                    <a:pt x="1289" y="1377"/>
                    <a:pt x="1396" y="1457"/>
                  </a:cubicBezTo>
                  <a:lnTo>
                    <a:pt x="1459" y="1511"/>
                  </a:lnTo>
                  <a:cubicBezTo>
                    <a:pt x="1700" y="1698"/>
                    <a:pt x="1932" y="1877"/>
                    <a:pt x="2164" y="2055"/>
                  </a:cubicBezTo>
                  <a:cubicBezTo>
                    <a:pt x="2155" y="2064"/>
                    <a:pt x="2155" y="2064"/>
                    <a:pt x="2155" y="2064"/>
                  </a:cubicBezTo>
                  <a:cubicBezTo>
                    <a:pt x="2084" y="2350"/>
                    <a:pt x="2048" y="2644"/>
                    <a:pt x="2039" y="2930"/>
                  </a:cubicBezTo>
                  <a:cubicBezTo>
                    <a:pt x="2039" y="3073"/>
                    <a:pt x="2039" y="3224"/>
                    <a:pt x="2057" y="3367"/>
                  </a:cubicBezTo>
                  <a:lnTo>
                    <a:pt x="2057" y="3421"/>
                  </a:lnTo>
                  <a:lnTo>
                    <a:pt x="2101" y="3456"/>
                  </a:lnTo>
                  <a:cubicBezTo>
                    <a:pt x="2101" y="3430"/>
                    <a:pt x="2093" y="3394"/>
                    <a:pt x="2093" y="3367"/>
                  </a:cubicBezTo>
                  <a:cubicBezTo>
                    <a:pt x="2084" y="3224"/>
                    <a:pt x="2075" y="3081"/>
                    <a:pt x="2084" y="2939"/>
                  </a:cubicBezTo>
                  <a:cubicBezTo>
                    <a:pt x="2093" y="2653"/>
                    <a:pt x="2128" y="2367"/>
                    <a:pt x="2200" y="2091"/>
                  </a:cubicBezTo>
                  <a:cubicBezTo>
                    <a:pt x="2467" y="2305"/>
                    <a:pt x="2735" y="2519"/>
                    <a:pt x="2985" y="2760"/>
                  </a:cubicBezTo>
                  <a:cubicBezTo>
                    <a:pt x="2985" y="2760"/>
                    <a:pt x="2985" y="2760"/>
                    <a:pt x="2985" y="2769"/>
                  </a:cubicBezTo>
                  <a:cubicBezTo>
                    <a:pt x="2994" y="3099"/>
                    <a:pt x="3030" y="3430"/>
                    <a:pt x="3074" y="3751"/>
                  </a:cubicBezTo>
                  <a:lnTo>
                    <a:pt x="3128" y="3751"/>
                  </a:lnTo>
                  <a:cubicBezTo>
                    <a:pt x="3119" y="3679"/>
                    <a:pt x="3101" y="3608"/>
                    <a:pt x="3092" y="3537"/>
                  </a:cubicBezTo>
                  <a:cubicBezTo>
                    <a:pt x="3065" y="3296"/>
                    <a:pt x="3047" y="3055"/>
                    <a:pt x="3039" y="2814"/>
                  </a:cubicBezTo>
                  <a:lnTo>
                    <a:pt x="3039" y="2814"/>
                  </a:lnTo>
                  <a:cubicBezTo>
                    <a:pt x="3262" y="3028"/>
                    <a:pt x="3485" y="3251"/>
                    <a:pt x="3699" y="3483"/>
                  </a:cubicBezTo>
                  <a:cubicBezTo>
                    <a:pt x="3708" y="3465"/>
                    <a:pt x="3717" y="3447"/>
                    <a:pt x="3726" y="3438"/>
                  </a:cubicBezTo>
                  <a:cubicBezTo>
                    <a:pt x="3396" y="3073"/>
                    <a:pt x="3056" y="2707"/>
                    <a:pt x="2699" y="2376"/>
                  </a:cubicBezTo>
                  <a:cubicBezTo>
                    <a:pt x="2865" y="2361"/>
                    <a:pt x="3031" y="2352"/>
                    <a:pt x="3198" y="2352"/>
                  </a:cubicBezTo>
                  <a:cubicBezTo>
                    <a:pt x="3418" y="2352"/>
                    <a:pt x="3637" y="2368"/>
                    <a:pt x="3851" y="2403"/>
                  </a:cubicBezTo>
                  <a:lnTo>
                    <a:pt x="3842" y="2376"/>
                  </a:lnTo>
                  <a:cubicBezTo>
                    <a:pt x="3580" y="2329"/>
                    <a:pt x="3314" y="2305"/>
                    <a:pt x="3050" y="2305"/>
                  </a:cubicBezTo>
                  <a:cubicBezTo>
                    <a:pt x="2918" y="2305"/>
                    <a:pt x="2786" y="2311"/>
                    <a:pt x="2655" y="2323"/>
                  </a:cubicBezTo>
                  <a:cubicBezTo>
                    <a:pt x="2574" y="2251"/>
                    <a:pt x="2485" y="2180"/>
                    <a:pt x="2405" y="2109"/>
                  </a:cubicBezTo>
                  <a:cubicBezTo>
                    <a:pt x="2155" y="1903"/>
                    <a:pt x="1887" y="1707"/>
                    <a:pt x="1628" y="1511"/>
                  </a:cubicBezTo>
                  <a:cubicBezTo>
                    <a:pt x="1905" y="1448"/>
                    <a:pt x="2191" y="1412"/>
                    <a:pt x="2476" y="1386"/>
                  </a:cubicBezTo>
                  <a:cubicBezTo>
                    <a:pt x="2568" y="1379"/>
                    <a:pt x="2662" y="1376"/>
                    <a:pt x="2755" y="1376"/>
                  </a:cubicBezTo>
                  <a:cubicBezTo>
                    <a:pt x="2907" y="1376"/>
                    <a:pt x="3059" y="1384"/>
                    <a:pt x="3208" y="1395"/>
                  </a:cubicBezTo>
                  <a:lnTo>
                    <a:pt x="3190" y="1377"/>
                  </a:lnTo>
                  <a:cubicBezTo>
                    <a:pt x="2991" y="1347"/>
                    <a:pt x="2791" y="1330"/>
                    <a:pt x="2591" y="1330"/>
                  </a:cubicBezTo>
                  <a:cubicBezTo>
                    <a:pt x="2550" y="1330"/>
                    <a:pt x="2509" y="1331"/>
                    <a:pt x="2467" y="1332"/>
                  </a:cubicBezTo>
                  <a:cubicBezTo>
                    <a:pt x="2164" y="1341"/>
                    <a:pt x="1869" y="1386"/>
                    <a:pt x="1575" y="1466"/>
                  </a:cubicBezTo>
                  <a:lnTo>
                    <a:pt x="1477" y="1395"/>
                  </a:lnTo>
                  <a:lnTo>
                    <a:pt x="1227" y="1198"/>
                  </a:lnTo>
                  <a:lnTo>
                    <a:pt x="1200" y="1171"/>
                  </a:lnTo>
                  <a:cubicBezTo>
                    <a:pt x="1111" y="1109"/>
                    <a:pt x="1030" y="1038"/>
                    <a:pt x="950" y="966"/>
                  </a:cubicBezTo>
                  <a:cubicBezTo>
                    <a:pt x="1066" y="922"/>
                    <a:pt x="1182" y="877"/>
                    <a:pt x="1307" y="832"/>
                  </a:cubicBezTo>
                  <a:cubicBezTo>
                    <a:pt x="1637" y="734"/>
                    <a:pt x="1976" y="663"/>
                    <a:pt x="2316" y="627"/>
                  </a:cubicBezTo>
                  <a:lnTo>
                    <a:pt x="2235" y="574"/>
                  </a:lnTo>
                  <a:cubicBezTo>
                    <a:pt x="1843" y="618"/>
                    <a:pt x="1468" y="716"/>
                    <a:pt x="1102" y="850"/>
                  </a:cubicBezTo>
                  <a:cubicBezTo>
                    <a:pt x="1030" y="877"/>
                    <a:pt x="968" y="904"/>
                    <a:pt x="905" y="931"/>
                  </a:cubicBezTo>
                  <a:lnTo>
                    <a:pt x="816" y="850"/>
                  </a:lnTo>
                  <a:cubicBezTo>
                    <a:pt x="531" y="600"/>
                    <a:pt x="272" y="324"/>
                    <a:pt x="49" y="11"/>
                  </a:cubicBezTo>
                  <a:cubicBezTo>
                    <a:pt x="43" y="3"/>
                    <a:pt x="37" y="0"/>
                    <a:pt x="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1"/>
            <p:cNvSpPr/>
            <p:nvPr/>
          </p:nvSpPr>
          <p:spPr>
            <a:xfrm>
              <a:off x="7719340" y="554576"/>
              <a:ext cx="271051" cy="264285"/>
            </a:xfrm>
            <a:custGeom>
              <a:avLst/>
              <a:gdLst/>
              <a:ahLst/>
              <a:cxnLst/>
              <a:rect l="l" t="t" r="r" b="b"/>
              <a:pathLst>
                <a:path w="3490" h="3403" extrusionOk="0">
                  <a:moveTo>
                    <a:pt x="1130" y="0"/>
                  </a:moveTo>
                  <a:cubicBezTo>
                    <a:pt x="1003" y="0"/>
                    <a:pt x="875" y="18"/>
                    <a:pt x="750" y="55"/>
                  </a:cubicBezTo>
                  <a:cubicBezTo>
                    <a:pt x="545" y="117"/>
                    <a:pt x="339" y="224"/>
                    <a:pt x="170" y="358"/>
                  </a:cubicBezTo>
                  <a:cubicBezTo>
                    <a:pt x="348" y="224"/>
                    <a:pt x="545" y="135"/>
                    <a:pt x="750" y="73"/>
                  </a:cubicBezTo>
                  <a:cubicBezTo>
                    <a:pt x="866" y="39"/>
                    <a:pt x="985" y="23"/>
                    <a:pt x="1102" y="23"/>
                  </a:cubicBezTo>
                  <a:cubicBezTo>
                    <a:pt x="1201" y="23"/>
                    <a:pt x="1298" y="34"/>
                    <a:pt x="1392" y="55"/>
                  </a:cubicBezTo>
                  <a:cubicBezTo>
                    <a:pt x="1607" y="117"/>
                    <a:pt x="1803" y="206"/>
                    <a:pt x="1973" y="340"/>
                  </a:cubicBezTo>
                  <a:cubicBezTo>
                    <a:pt x="2151" y="465"/>
                    <a:pt x="2312" y="608"/>
                    <a:pt x="2472" y="760"/>
                  </a:cubicBezTo>
                  <a:cubicBezTo>
                    <a:pt x="2785" y="1063"/>
                    <a:pt x="3052" y="1402"/>
                    <a:pt x="3267" y="1786"/>
                  </a:cubicBezTo>
                  <a:cubicBezTo>
                    <a:pt x="3374" y="1974"/>
                    <a:pt x="3427" y="2179"/>
                    <a:pt x="3445" y="2393"/>
                  </a:cubicBezTo>
                  <a:cubicBezTo>
                    <a:pt x="3445" y="2607"/>
                    <a:pt x="3392" y="2821"/>
                    <a:pt x="3276" y="3009"/>
                  </a:cubicBezTo>
                  <a:cubicBezTo>
                    <a:pt x="3222" y="3089"/>
                    <a:pt x="3151" y="3170"/>
                    <a:pt x="3061" y="3232"/>
                  </a:cubicBezTo>
                  <a:cubicBezTo>
                    <a:pt x="2972" y="3286"/>
                    <a:pt x="2874" y="3321"/>
                    <a:pt x="2767" y="3339"/>
                  </a:cubicBezTo>
                  <a:cubicBezTo>
                    <a:pt x="2703" y="3347"/>
                    <a:pt x="2638" y="3351"/>
                    <a:pt x="2574" y="3351"/>
                  </a:cubicBezTo>
                  <a:cubicBezTo>
                    <a:pt x="2425" y="3351"/>
                    <a:pt x="2277" y="3329"/>
                    <a:pt x="2133" y="3286"/>
                  </a:cubicBezTo>
                  <a:cubicBezTo>
                    <a:pt x="1928" y="3214"/>
                    <a:pt x="1732" y="3116"/>
                    <a:pt x="1553" y="2991"/>
                  </a:cubicBezTo>
                  <a:cubicBezTo>
                    <a:pt x="1375" y="2875"/>
                    <a:pt x="1214" y="2732"/>
                    <a:pt x="1053" y="2589"/>
                  </a:cubicBezTo>
                  <a:cubicBezTo>
                    <a:pt x="732" y="2286"/>
                    <a:pt x="455" y="1956"/>
                    <a:pt x="205" y="1599"/>
                  </a:cubicBezTo>
                  <a:cubicBezTo>
                    <a:pt x="152" y="1501"/>
                    <a:pt x="98" y="1411"/>
                    <a:pt x="63" y="1304"/>
                  </a:cubicBezTo>
                  <a:cubicBezTo>
                    <a:pt x="36" y="1197"/>
                    <a:pt x="18" y="1090"/>
                    <a:pt x="18" y="983"/>
                  </a:cubicBezTo>
                  <a:cubicBezTo>
                    <a:pt x="27" y="769"/>
                    <a:pt x="80" y="555"/>
                    <a:pt x="170" y="358"/>
                  </a:cubicBezTo>
                  <a:lnTo>
                    <a:pt x="170" y="358"/>
                  </a:lnTo>
                  <a:cubicBezTo>
                    <a:pt x="72" y="555"/>
                    <a:pt x="18" y="769"/>
                    <a:pt x="9" y="992"/>
                  </a:cubicBezTo>
                  <a:cubicBezTo>
                    <a:pt x="0" y="1099"/>
                    <a:pt x="18" y="1206"/>
                    <a:pt x="45" y="1313"/>
                  </a:cubicBezTo>
                  <a:cubicBezTo>
                    <a:pt x="80" y="1420"/>
                    <a:pt x="125" y="1518"/>
                    <a:pt x="188" y="1608"/>
                  </a:cubicBezTo>
                  <a:cubicBezTo>
                    <a:pt x="429" y="1974"/>
                    <a:pt x="714" y="2313"/>
                    <a:pt x="1027" y="2616"/>
                  </a:cubicBezTo>
                  <a:cubicBezTo>
                    <a:pt x="1187" y="2768"/>
                    <a:pt x="1357" y="2902"/>
                    <a:pt x="1535" y="3036"/>
                  </a:cubicBezTo>
                  <a:cubicBezTo>
                    <a:pt x="1714" y="3161"/>
                    <a:pt x="1910" y="3259"/>
                    <a:pt x="2124" y="3330"/>
                  </a:cubicBezTo>
                  <a:cubicBezTo>
                    <a:pt x="2276" y="3376"/>
                    <a:pt x="2442" y="3403"/>
                    <a:pt x="2605" y="3403"/>
                  </a:cubicBezTo>
                  <a:cubicBezTo>
                    <a:pt x="2663" y="3403"/>
                    <a:pt x="2720" y="3400"/>
                    <a:pt x="2776" y="3393"/>
                  </a:cubicBezTo>
                  <a:cubicBezTo>
                    <a:pt x="2892" y="3375"/>
                    <a:pt x="2999" y="3330"/>
                    <a:pt x="3088" y="3277"/>
                  </a:cubicBezTo>
                  <a:cubicBezTo>
                    <a:pt x="3186" y="3205"/>
                    <a:pt x="3267" y="3125"/>
                    <a:pt x="3320" y="3036"/>
                  </a:cubicBezTo>
                  <a:cubicBezTo>
                    <a:pt x="3436" y="2839"/>
                    <a:pt x="3490" y="2616"/>
                    <a:pt x="3490" y="2393"/>
                  </a:cubicBezTo>
                  <a:cubicBezTo>
                    <a:pt x="3481" y="2170"/>
                    <a:pt x="3409" y="1956"/>
                    <a:pt x="3302" y="1759"/>
                  </a:cubicBezTo>
                  <a:cubicBezTo>
                    <a:pt x="2972" y="1188"/>
                    <a:pt x="2526" y="697"/>
                    <a:pt x="1990" y="314"/>
                  </a:cubicBezTo>
                  <a:cubicBezTo>
                    <a:pt x="1812" y="180"/>
                    <a:pt x="1616" y="81"/>
                    <a:pt x="1401" y="28"/>
                  </a:cubicBezTo>
                  <a:cubicBezTo>
                    <a:pt x="1312" y="9"/>
                    <a:pt x="1221" y="0"/>
                    <a:pt x="11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1"/>
            <p:cNvSpPr/>
            <p:nvPr/>
          </p:nvSpPr>
          <p:spPr>
            <a:xfrm>
              <a:off x="7801818" y="596903"/>
              <a:ext cx="189969" cy="222581"/>
            </a:xfrm>
            <a:custGeom>
              <a:avLst/>
              <a:gdLst/>
              <a:ahLst/>
              <a:cxnLst/>
              <a:rect l="l" t="t" r="r" b="b"/>
              <a:pathLst>
                <a:path w="2446" h="2866" extrusionOk="0">
                  <a:moveTo>
                    <a:pt x="2410" y="1902"/>
                  </a:moveTo>
                  <a:cubicBezTo>
                    <a:pt x="2446" y="1348"/>
                    <a:pt x="1821" y="527"/>
                    <a:pt x="1205" y="1"/>
                  </a:cubicBezTo>
                  <a:cubicBezTo>
                    <a:pt x="0" y="643"/>
                    <a:pt x="161" y="2419"/>
                    <a:pt x="1464" y="2839"/>
                  </a:cubicBezTo>
                  <a:cubicBezTo>
                    <a:pt x="2026" y="2866"/>
                    <a:pt x="2356" y="2526"/>
                    <a:pt x="2410" y="190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1"/>
            <p:cNvSpPr/>
            <p:nvPr/>
          </p:nvSpPr>
          <p:spPr>
            <a:xfrm>
              <a:off x="8038456" y="580438"/>
              <a:ext cx="390577" cy="369518"/>
            </a:xfrm>
            <a:custGeom>
              <a:avLst/>
              <a:gdLst/>
              <a:ahLst/>
              <a:cxnLst/>
              <a:rect l="l" t="t" r="r" b="b"/>
              <a:pathLst>
                <a:path w="5029" h="4758" extrusionOk="0">
                  <a:moveTo>
                    <a:pt x="4925" y="1"/>
                  </a:moveTo>
                  <a:cubicBezTo>
                    <a:pt x="4916" y="1"/>
                    <a:pt x="4906" y="3"/>
                    <a:pt x="4896" y="7"/>
                  </a:cubicBezTo>
                  <a:cubicBezTo>
                    <a:pt x="4415" y="177"/>
                    <a:pt x="3977" y="418"/>
                    <a:pt x="3576" y="721"/>
                  </a:cubicBezTo>
                  <a:cubicBezTo>
                    <a:pt x="3344" y="900"/>
                    <a:pt x="3129" y="1096"/>
                    <a:pt x="2942" y="1310"/>
                  </a:cubicBezTo>
                  <a:cubicBezTo>
                    <a:pt x="2933" y="1293"/>
                    <a:pt x="2924" y="1293"/>
                    <a:pt x="2906" y="1293"/>
                  </a:cubicBezTo>
                  <a:cubicBezTo>
                    <a:pt x="2826" y="1319"/>
                    <a:pt x="2737" y="1319"/>
                    <a:pt x="2647" y="1319"/>
                  </a:cubicBezTo>
                  <a:cubicBezTo>
                    <a:pt x="2558" y="1310"/>
                    <a:pt x="2469" y="1293"/>
                    <a:pt x="2389" y="1257"/>
                  </a:cubicBezTo>
                  <a:cubicBezTo>
                    <a:pt x="2381" y="1254"/>
                    <a:pt x="2373" y="1253"/>
                    <a:pt x="2366" y="1253"/>
                  </a:cubicBezTo>
                  <a:cubicBezTo>
                    <a:pt x="2311" y="1253"/>
                    <a:pt x="2289" y="1340"/>
                    <a:pt x="2353" y="1364"/>
                  </a:cubicBezTo>
                  <a:cubicBezTo>
                    <a:pt x="2439" y="1398"/>
                    <a:pt x="2532" y="1414"/>
                    <a:pt x="2628" y="1414"/>
                  </a:cubicBezTo>
                  <a:cubicBezTo>
                    <a:pt x="2681" y="1414"/>
                    <a:pt x="2736" y="1409"/>
                    <a:pt x="2790" y="1400"/>
                  </a:cubicBezTo>
                  <a:cubicBezTo>
                    <a:pt x="2826" y="1391"/>
                    <a:pt x="2853" y="1382"/>
                    <a:pt x="2888" y="1364"/>
                  </a:cubicBezTo>
                  <a:lnTo>
                    <a:pt x="2888" y="1364"/>
                  </a:lnTo>
                  <a:cubicBezTo>
                    <a:pt x="2799" y="1471"/>
                    <a:pt x="2701" y="1587"/>
                    <a:pt x="2630" y="1676"/>
                  </a:cubicBezTo>
                  <a:cubicBezTo>
                    <a:pt x="2558" y="1774"/>
                    <a:pt x="2487" y="1873"/>
                    <a:pt x="2415" y="1971"/>
                  </a:cubicBezTo>
                  <a:cubicBezTo>
                    <a:pt x="2264" y="2051"/>
                    <a:pt x="2094" y="2123"/>
                    <a:pt x="1933" y="2194"/>
                  </a:cubicBezTo>
                  <a:cubicBezTo>
                    <a:pt x="1770" y="2259"/>
                    <a:pt x="1599" y="2302"/>
                    <a:pt x="1428" y="2302"/>
                  </a:cubicBezTo>
                  <a:cubicBezTo>
                    <a:pt x="1412" y="2302"/>
                    <a:pt x="1396" y="2302"/>
                    <a:pt x="1380" y="2301"/>
                  </a:cubicBezTo>
                  <a:cubicBezTo>
                    <a:pt x="1362" y="2301"/>
                    <a:pt x="1362" y="2337"/>
                    <a:pt x="1380" y="2337"/>
                  </a:cubicBezTo>
                  <a:cubicBezTo>
                    <a:pt x="1424" y="2341"/>
                    <a:pt x="1469" y="2343"/>
                    <a:pt x="1513" y="2343"/>
                  </a:cubicBezTo>
                  <a:cubicBezTo>
                    <a:pt x="1655" y="2343"/>
                    <a:pt x="1795" y="2320"/>
                    <a:pt x="1924" y="2265"/>
                  </a:cubicBezTo>
                  <a:cubicBezTo>
                    <a:pt x="2058" y="2212"/>
                    <a:pt x="2192" y="2158"/>
                    <a:pt x="2326" y="2096"/>
                  </a:cubicBezTo>
                  <a:lnTo>
                    <a:pt x="2326" y="2096"/>
                  </a:lnTo>
                  <a:cubicBezTo>
                    <a:pt x="2165" y="2328"/>
                    <a:pt x="2014" y="2569"/>
                    <a:pt x="1853" y="2810"/>
                  </a:cubicBezTo>
                  <a:cubicBezTo>
                    <a:pt x="1683" y="3069"/>
                    <a:pt x="1505" y="3327"/>
                    <a:pt x="1318" y="3568"/>
                  </a:cubicBezTo>
                  <a:lnTo>
                    <a:pt x="1291" y="3568"/>
                  </a:lnTo>
                  <a:cubicBezTo>
                    <a:pt x="1184" y="3613"/>
                    <a:pt x="1068" y="3640"/>
                    <a:pt x="952" y="3640"/>
                  </a:cubicBezTo>
                  <a:lnTo>
                    <a:pt x="586" y="3675"/>
                  </a:lnTo>
                  <a:cubicBezTo>
                    <a:pt x="550" y="3684"/>
                    <a:pt x="559" y="3729"/>
                    <a:pt x="595" y="3729"/>
                  </a:cubicBezTo>
                  <a:lnTo>
                    <a:pt x="978" y="3702"/>
                  </a:lnTo>
                  <a:cubicBezTo>
                    <a:pt x="1059" y="3702"/>
                    <a:pt x="1148" y="3693"/>
                    <a:pt x="1228" y="3675"/>
                  </a:cubicBezTo>
                  <a:lnTo>
                    <a:pt x="1228" y="3675"/>
                  </a:lnTo>
                  <a:cubicBezTo>
                    <a:pt x="1175" y="3738"/>
                    <a:pt x="1112" y="3809"/>
                    <a:pt x="1050" y="3881"/>
                  </a:cubicBezTo>
                  <a:cubicBezTo>
                    <a:pt x="755" y="4193"/>
                    <a:pt x="407" y="4461"/>
                    <a:pt x="23" y="4657"/>
                  </a:cubicBezTo>
                  <a:cubicBezTo>
                    <a:pt x="1" y="4672"/>
                    <a:pt x="10" y="4706"/>
                    <a:pt x="29" y="4706"/>
                  </a:cubicBezTo>
                  <a:cubicBezTo>
                    <a:pt x="33" y="4706"/>
                    <a:pt x="37" y="4705"/>
                    <a:pt x="41" y="4702"/>
                  </a:cubicBezTo>
                  <a:cubicBezTo>
                    <a:pt x="300" y="4586"/>
                    <a:pt x="532" y="4434"/>
                    <a:pt x="746" y="4247"/>
                  </a:cubicBezTo>
                  <a:lnTo>
                    <a:pt x="746" y="4247"/>
                  </a:lnTo>
                  <a:cubicBezTo>
                    <a:pt x="675" y="4398"/>
                    <a:pt x="639" y="4559"/>
                    <a:pt x="621" y="4720"/>
                  </a:cubicBezTo>
                  <a:cubicBezTo>
                    <a:pt x="621" y="4744"/>
                    <a:pt x="643" y="4758"/>
                    <a:pt x="662" y="4758"/>
                  </a:cubicBezTo>
                  <a:cubicBezTo>
                    <a:pt x="678" y="4758"/>
                    <a:pt x="693" y="4749"/>
                    <a:pt x="693" y="4729"/>
                  </a:cubicBezTo>
                  <a:cubicBezTo>
                    <a:pt x="711" y="4523"/>
                    <a:pt x="773" y="4327"/>
                    <a:pt x="862" y="4149"/>
                  </a:cubicBezTo>
                  <a:cubicBezTo>
                    <a:pt x="969" y="4050"/>
                    <a:pt x="1077" y="3943"/>
                    <a:pt x="1175" y="3836"/>
                  </a:cubicBezTo>
                  <a:cubicBezTo>
                    <a:pt x="1353" y="3631"/>
                    <a:pt x="1532" y="3417"/>
                    <a:pt x="1683" y="3194"/>
                  </a:cubicBezTo>
                  <a:lnTo>
                    <a:pt x="1683" y="3194"/>
                  </a:lnTo>
                  <a:cubicBezTo>
                    <a:pt x="1576" y="3684"/>
                    <a:pt x="1559" y="4193"/>
                    <a:pt x="1648" y="4684"/>
                  </a:cubicBezTo>
                  <a:cubicBezTo>
                    <a:pt x="1648" y="4696"/>
                    <a:pt x="1657" y="4701"/>
                    <a:pt x="1666" y="4701"/>
                  </a:cubicBezTo>
                  <a:cubicBezTo>
                    <a:pt x="1677" y="4701"/>
                    <a:pt x="1688" y="4694"/>
                    <a:pt x="1683" y="4684"/>
                  </a:cubicBezTo>
                  <a:cubicBezTo>
                    <a:pt x="1621" y="4157"/>
                    <a:pt x="1639" y="3631"/>
                    <a:pt x="1746" y="3122"/>
                  </a:cubicBezTo>
                  <a:cubicBezTo>
                    <a:pt x="1844" y="2979"/>
                    <a:pt x="1942" y="2845"/>
                    <a:pt x="2032" y="2712"/>
                  </a:cubicBezTo>
                  <a:lnTo>
                    <a:pt x="2032" y="2712"/>
                  </a:lnTo>
                  <a:cubicBezTo>
                    <a:pt x="2023" y="2792"/>
                    <a:pt x="2023" y="2872"/>
                    <a:pt x="2032" y="2953"/>
                  </a:cubicBezTo>
                  <a:cubicBezTo>
                    <a:pt x="2040" y="2973"/>
                    <a:pt x="2057" y="2982"/>
                    <a:pt x="2073" y="2982"/>
                  </a:cubicBezTo>
                  <a:cubicBezTo>
                    <a:pt x="2093" y="2982"/>
                    <a:pt x="2112" y="2968"/>
                    <a:pt x="2112" y="2944"/>
                  </a:cubicBezTo>
                  <a:cubicBezTo>
                    <a:pt x="2103" y="2845"/>
                    <a:pt x="2103" y="2738"/>
                    <a:pt x="2112" y="2649"/>
                  </a:cubicBezTo>
                  <a:cubicBezTo>
                    <a:pt x="2112" y="2631"/>
                    <a:pt x="2112" y="2622"/>
                    <a:pt x="2103" y="2613"/>
                  </a:cubicBezTo>
                  <a:cubicBezTo>
                    <a:pt x="2299" y="2337"/>
                    <a:pt x="2487" y="2051"/>
                    <a:pt x="2701" y="1783"/>
                  </a:cubicBezTo>
                  <a:lnTo>
                    <a:pt x="2701" y="1783"/>
                  </a:lnTo>
                  <a:cubicBezTo>
                    <a:pt x="2638" y="1935"/>
                    <a:pt x="2594" y="2096"/>
                    <a:pt x="2567" y="2265"/>
                  </a:cubicBezTo>
                  <a:cubicBezTo>
                    <a:pt x="2549" y="2408"/>
                    <a:pt x="2549" y="2551"/>
                    <a:pt x="2558" y="2694"/>
                  </a:cubicBezTo>
                  <a:cubicBezTo>
                    <a:pt x="2558" y="2837"/>
                    <a:pt x="2585" y="2988"/>
                    <a:pt x="2638" y="3122"/>
                  </a:cubicBezTo>
                  <a:cubicBezTo>
                    <a:pt x="2642" y="3133"/>
                    <a:pt x="2651" y="3138"/>
                    <a:pt x="2661" y="3138"/>
                  </a:cubicBezTo>
                  <a:cubicBezTo>
                    <a:pt x="2676" y="3138"/>
                    <a:pt x="2692" y="3126"/>
                    <a:pt x="2692" y="3104"/>
                  </a:cubicBezTo>
                  <a:cubicBezTo>
                    <a:pt x="2665" y="2970"/>
                    <a:pt x="2638" y="2828"/>
                    <a:pt x="2630" y="2694"/>
                  </a:cubicBezTo>
                  <a:cubicBezTo>
                    <a:pt x="2621" y="2551"/>
                    <a:pt x="2630" y="2417"/>
                    <a:pt x="2647" y="2283"/>
                  </a:cubicBezTo>
                  <a:cubicBezTo>
                    <a:pt x="2674" y="2051"/>
                    <a:pt x="2737" y="1828"/>
                    <a:pt x="2835" y="1614"/>
                  </a:cubicBezTo>
                  <a:cubicBezTo>
                    <a:pt x="3040" y="1364"/>
                    <a:pt x="3272" y="1141"/>
                    <a:pt x="3513" y="936"/>
                  </a:cubicBezTo>
                  <a:lnTo>
                    <a:pt x="3513" y="936"/>
                  </a:lnTo>
                  <a:cubicBezTo>
                    <a:pt x="3486" y="1016"/>
                    <a:pt x="3460" y="1105"/>
                    <a:pt x="3442" y="1194"/>
                  </a:cubicBezTo>
                  <a:cubicBezTo>
                    <a:pt x="3424" y="1284"/>
                    <a:pt x="3415" y="1364"/>
                    <a:pt x="3406" y="1453"/>
                  </a:cubicBezTo>
                  <a:cubicBezTo>
                    <a:pt x="3406" y="1533"/>
                    <a:pt x="3406" y="1614"/>
                    <a:pt x="3424" y="1694"/>
                  </a:cubicBezTo>
                  <a:cubicBezTo>
                    <a:pt x="3424" y="1708"/>
                    <a:pt x="3435" y="1714"/>
                    <a:pt x="3446" y="1714"/>
                  </a:cubicBezTo>
                  <a:cubicBezTo>
                    <a:pt x="3457" y="1714"/>
                    <a:pt x="3468" y="1708"/>
                    <a:pt x="3468" y="1694"/>
                  </a:cubicBezTo>
                  <a:lnTo>
                    <a:pt x="3468" y="1444"/>
                  </a:lnTo>
                  <a:cubicBezTo>
                    <a:pt x="3477" y="1364"/>
                    <a:pt x="3486" y="1293"/>
                    <a:pt x="3504" y="1212"/>
                  </a:cubicBezTo>
                  <a:cubicBezTo>
                    <a:pt x="3522" y="1087"/>
                    <a:pt x="3558" y="971"/>
                    <a:pt x="3602" y="855"/>
                  </a:cubicBezTo>
                  <a:cubicBezTo>
                    <a:pt x="3656" y="819"/>
                    <a:pt x="3709" y="775"/>
                    <a:pt x="3763" y="739"/>
                  </a:cubicBezTo>
                  <a:cubicBezTo>
                    <a:pt x="4129" y="480"/>
                    <a:pt x="4531" y="275"/>
                    <a:pt x="4950" y="123"/>
                  </a:cubicBezTo>
                  <a:cubicBezTo>
                    <a:pt x="5028" y="100"/>
                    <a:pt x="4990"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1"/>
            <p:cNvSpPr/>
            <p:nvPr/>
          </p:nvSpPr>
          <p:spPr>
            <a:xfrm>
              <a:off x="8047854" y="763025"/>
              <a:ext cx="38211" cy="43025"/>
            </a:xfrm>
            <a:custGeom>
              <a:avLst/>
              <a:gdLst/>
              <a:ahLst/>
              <a:cxnLst/>
              <a:rect l="l" t="t" r="r" b="b"/>
              <a:pathLst>
                <a:path w="492" h="554" extrusionOk="0">
                  <a:moveTo>
                    <a:pt x="262" y="0"/>
                  </a:moveTo>
                  <a:cubicBezTo>
                    <a:pt x="249" y="0"/>
                    <a:pt x="236" y="1"/>
                    <a:pt x="224" y="4"/>
                  </a:cubicBezTo>
                  <a:cubicBezTo>
                    <a:pt x="143" y="13"/>
                    <a:pt x="72" y="66"/>
                    <a:pt x="45" y="146"/>
                  </a:cubicBezTo>
                  <a:cubicBezTo>
                    <a:pt x="36" y="164"/>
                    <a:pt x="27" y="182"/>
                    <a:pt x="27" y="200"/>
                  </a:cubicBezTo>
                  <a:cubicBezTo>
                    <a:pt x="1" y="307"/>
                    <a:pt x="36" y="414"/>
                    <a:pt x="108" y="494"/>
                  </a:cubicBezTo>
                  <a:cubicBezTo>
                    <a:pt x="151" y="534"/>
                    <a:pt x="206" y="553"/>
                    <a:pt x="260" y="553"/>
                  </a:cubicBezTo>
                  <a:cubicBezTo>
                    <a:pt x="350" y="553"/>
                    <a:pt x="440" y="500"/>
                    <a:pt x="474" y="405"/>
                  </a:cubicBezTo>
                  <a:cubicBezTo>
                    <a:pt x="491" y="361"/>
                    <a:pt x="491" y="307"/>
                    <a:pt x="491" y="253"/>
                  </a:cubicBezTo>
                  <a:cubicBezTo>
                    <a:pt x="483" y="209"/>
                    <a:pt x="465" y="173"/>
                    <a:pt x="456" y="137"/>
                  </a:cubicBezTo>
                  <a:cubicBezTo>
                    <a:pt x="438" y="102"/>
                    <a:pt x="411" y="66"/>
                    <a:pt x="375" y="39"/>
                  </a:cubicBezTo>
                  <a:cubicBezTo>
                    <a:pt x="341" y="12"/>
                    <a:pt x="302"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1"/>
            <p:cNvSpPr/>
            <p:nvPr/>
          </p:nvSpPr>
          <p:spPr>
            <a:xfrm>
              <a:off x="8173978" y="996792"/>
              <a:ext cx="45201" cy="33473"/>
            </a:xfrm>
            <a:custGeom>
              <a:avLst/>
              <a:gdLst/>
              <a:ahLst/>
              <a:cxnLst/>
              <a:rect l="l" t="t" r="r" b="b"/>
              <a:pathLst>
                <a:path w="582" h="431" extrusionOk="0">
                  <a:moveTo>
                    <a:pt x="253" y="0"/>
                  </a:moveTo>
                  <a:cubicBezTo>
                    <a:pt x="165" y="0"/>
                    <a:pt x="87" y="45"/>
                    <a:pt x="54" y="126"/>
                  </a:cubicBezTo>
                  <a:cubicBezTo>
                    <a:pt x="19" y="153"/>
                    <a:pt x="1" y="189"/>
                    <a:pt x="10" y="233"/>
                  </a:cubicBezTo>
                  <a:cubicBezTo>
                    <a:pt x="19" y="251"/>
                    <a:pt x="28" y="269"/>
                    <a:pt x="37" y="287"/>
                  </a:cubicBezTo>
                  <a:cubicBezTo>
                    <a:pt x="70" y="378"/>
                    <a:pt x="157" y="431"/>
                    <a:pt x="247" y="431"/>
                  </a:cubicBezTo>
                  <a:cubicBezTo>
                    <a:pt x="255" y="431"/>
                    <a:pt x="262" y="430"/>
                    <a:pt x="269" y="430"/>
                  </a:cubicBezTo>
                  <a:cubicBezTo>
                    <a:pt x="313" y="430"/>
                    <a:pt x="349" y="430"/>
                    <a:pt x="394" y="412"/>
                  </a:cubicBezTo>
                  <a:cubicBezTo>
                    <a:pt x="519" y="385"/>
                    <a:pt x="581" y="242"/>
                    <a:pt x="536" y="126"/>
                  </a:cubicBezTo>
                  <a:cubicBezTo>
                    <a:pt x="501" y="73"/>
                    <a:pt x="456" y="28"/>
                    <a:pt x="394" y="19"/>
                  </a:cubicBezTo>
                  <a:cubicBezTo>
                    <a:pt x="367" y="10"/>
                    <a:pt x="340" y="1"/>
                    <a:pt x="313" y="1"/>
                  </a:cubicBezTo>
                  <a:lnTo>
                    <a:pt x="278" y="1"/>
                  </a:lnTo>
                  <a:cubicBezTo>
                    <a:pt x="269" y="1"/>
                    <a:pt x="261"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1"/>
            <p:cNvSpPr/>
            <p:nvPr/>
          </p:nvSpPr>
          <p:spPr>
            <a:xfrm>
              <a:off x="7948756" y="950660"/>
              <a:ext cx="40230" cy="42947"/>
            </a:xfrm>
            <a:custGeom>
              <a:avLst/>
              <a:gdLst/>
              <a:ahLst/>
              <a:cxnLst/>
              <a:rect l="l" t="t" r="r" b="b"/>
              <a:pathLst>
                <a:path w="518" h="553" extrusionOk="0">
                  <a:moveTo>
                    <a:pt x="251" y="1"/>
                  </a:moveTo>
                  <a:cubicBezTo>
                    <a:pt x="236" y="1"/>
                    <a:pt x="221" y="2"/>
                    <a:pt x="206" y="6"/>
                  </a:cubicBezTo>
                  <a:cubicBezTo>
                    <a:pt x="161" y="15"/>
                    <a:pt x="125" y="33"/>
                    <a:pt x="90" y="60"/>
                  </a:cubicBezTo>
                  <a:cubicBezTo>
                    <a:pt x="27" y="104"/>
                    <a:pt x="0" y="185"/>
                    <a:pt x="9" y="265"/>
                  </a:cubicBezTo>
                  <a:cubicBezTo>
                    <a:pt x="18" y="292"/>
                    <a:pt x="36" y="328"/>
                    <a:pt x="54" y="354"/>
                  </a:cubicBezTo>
                  <a:cubicBezTo>
                    <a:pt x="78" y="469"/>
                    <a:pt x="185" y="553"/>
                    <a:pt x="305" y="553"/>
                  </a:cubicBezTo>
                  <a:cubicBezTo>
                    <a:pt x="317" y="553"/>
                    <a:pt x="328" y="552"/>
                    <a:pt x="339" y="551"/>
                  </a:cubicBezTo>
                  <a:cubicBezTo>
                    <a:pt x="420" y="533"/>
                    <a:pt x="482" y="461"/>
                    <a:pt x="500" y="372"/>
                  </a:cubicBezTo>
                  <a:cubicBezTo>
                    <a:pt x="518" y="310"/>
                    <a:pt x="509" y="238"/>
                    <a:pt x="482" y="176"/>
                  </a:cubicBezTo>
                  <a:cubicBezTo>
                    <a:pt x="473" y="149"/>
                    <a:pt x="455" y="122"/>
                    <a:pt x="438" y="104"/>
                  </a:cubicBezTo>
                  <a:cubicBezTo>
                    <a:pt x="429" y="87"/>
                    <a:pt x="411" y="69"/>
                    <a:pt x="402" y="60"/>
                  </a:cubicBezTo>
                  <a:cubicBezTo>
                    <a:pt x="360" y="25"/>
                    <a:pt x="307"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1"/>
            <p:cNvSpPr/>
            <p:nvPr/>
          </p:nvSpPr>
          <p:spPr>
            <a:xfrm>
              <a:off x="8017332" y="847834"/>
              <a:ext cx="26484" cy="27803"/>
            </a:xfrm>
            <a:custGeom>
              <a:avLst/>
              <a:gdLst/>
              <a:ahLst/>
              <a:cxnLst/>
              <a:rect l="l" t="t" r="r" b="b"/>
              <a:pathLst>
                <a:path w="341" h="358" extrusionOk="0">
                  <a:moveTo>
                    <a:pt x="162" y="0"/>
                  </a:moveTo>
                  <a:cubicBezTo>
                    <a:pt x="144" y="0"/>
                    <a:pt x="126" y="9"/>
                    <a:pt x="108" y="18"/>
                  </a:cubicBezTo>
                  <a:lnTo>
                    <a:pt x="99" y="18"/>
                  </a:lnTo>
                  <a:cubicBezTo>
                    <a:pt x="63" y="36"/>
                    <a:pt x="28" y="63"/>
                    <a:pt x="19" y="108"/>
                  </a:cubicBezTo>
                  <a:cubicBezTo>
                    <a:pt x="10" y="134"/>
                    <a:pt x="1" y="170"/>
                    <a:pt x="10" y="197"/>
                  </a:cubicBezTo>
                  <a:cubicBezTo>
                    <a:pt x="10" y="268"/>
                    <a:pt x="54" y="322"/>
                    <a:pt x="117" y="349"/>
                  </a:cubicBezTo>
                  <a:cubicBezTo>
                    <a:pt x="135" y="357"/>
                    <a:pt x="162" y="357"/>
                    <a:pt x="179" y="357"/>
                  </a:cubicBezTo>
                  <a:cubicBezTo>
                    <a:pt x="206" y="357"/>
                    <a:pt x="224" y="349"/>
                    <a:pt x="242" y="340"/>
                  </a:cubicBezTo>
                  <a:cubicBezTo>
                    <a:pt x="269" y="331"/>
                    <a:pt x="286" y="313"/>
                    <a:pt x="304" y="286"/>
                  </a:cubicBezTo>
                  <a:cubicBezTo>
                    <a:pt x="322" y="277"/>
                    <a:pt x="331" y="250"/>
                    <a:pt x="331" y="232"/>
                  </a:cubicBezTo>
                  <a:cubicBezTo>
                    <a:pt x="340" y="224"/>
                    <a:pt x="340" y="206"/>
                    <a:pt x="340" y="197"/>
                  </a:cubicBezTo>
                  <a:cubicBezTo>
                    <a:pt x="340" y="179"/>
                    <a:pt x="340" y="152"/>
                    <a:pt x="331" y="134"/>
                  </a:cubicBezTo>
                  <a:lnTo>
                    <a:pt x="313" y="116"/>
                  </a:lnTo>
                  <a:cubicBezTo>
                    <a:pt x="304" y="90"/>
                    <a:pt x="295" y="72"/>
                    <a:pt x="278" y="54"/>
                  </a:cubicBezTo>
                  <a:cubicBezTo>
                    <a:pt x="260" y="36"/>
                    <a:pt x="242" y="18"/>
                    <a:pt x="215" y="9"/>
                  </a:cubicBezTo>
                  <a:cubicBezTo>
                    <a:pt x="197" y="0"/>
                    <a:pt x="179"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1"/>
            <p:cNvSpPr/>
            <p:nvPr/>
          </p:nvSpPr>
          <p:spPr>
            <a:xfrm>
              <a:off x="8246127" y="872220"/>
              <a:ext cx="46521" cy="42326"/>
            </a:xfrm>
            <a:custGeom>
              <a:avLst/>
              <a:gdLst/>
              <a:ahLst/>
              <a:cxnLst/>
              <a:rect l="l" t="t" r="r" b="b"/>
              <a:pathLst>
                <a:path w="599" h="545" extrusionOk="0">
                  <a:moveTo>
                    <a:pt x="305" y="0"/>
                  </a:moveTo>
                  <a:cubicBezTo>
                    <a:pt x="239" y="0"/>
                    <a:pt x="171" y="25"/>
                    <a:pt x="116" y="61"/>
                  </a:cubicBezTo>
                  <a:cubicBezTo>
                    <a:pt x="54" y="115"/>
                    <a:pt x="9" y="195"/>
                    <a:pt x="9" y="284"/>
                  </a:cubicBezTo>
                  <a:cubicBezTo>
                    <a:pt x="0" y="347"/>
                    <a:pt x="18" y="409"/>
                    <a:pt x="63" y="454"/>
                  </a:cubicBezTo>
                  <a:cubicBezTo>
                    <a:pt x="89" y="490"/>
                    <a:pt x="125" y="508"/>
                    <a:pt x="161" y="525"/>
                  </a:cubicBezTo>
                  <a:cubicBezTo>
                    <a:pt x="188" y="543"/>
                    <a:pt x="223" y="543"/>
                    <a:pt x="259" y="543"/>
                  </a:cubicBezTo>
                  <a:cubicBezTo>
                    <a:pt x="268" y="544"/>
                    <a:pt x="277" y="544"/>
                    <a:pt x="286" y="544"/>
                  </a:cubicBezTo>
                  <a:cubicBezTo>
                    <a:pt x="382" y="544"/>
                    <a:pt x="470" y="501"/>
                    <a:pt x="527" y="427"/>
                  </a:cubicBezTo>
                  <a:cubicBezTo>
                    <a:pt x="589" y="347"/>
                    <a:pt x="598" y="249"/>
                    <a:pt x="562" y="159"/>
                  </a:cubicBezTo>
                  <a:cubicBezTo>
                    <a:pt x="527" y="88"/>
                    <a:pt x="464" y="35"/>
                    <a:pt x="393" y="17"/>
                  </a:cubicBezTo>
                  <a:cubicBezTo>
                    <a:pt x="365" y="5"/>
                    <a:pt x="335"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1"/>
            <p:cNvSpPr/>
            <p:nvPr/>
          </p:nvSpPr>
          <p:spPr>
            <a:xfrm>
              <a:off x="8314004" y="747337"/>
              <a:ext cx="35415" cy="35103"/>
            </a:xfrm>
            <a:custGeom>
              <a:avLst/>
              <a:gdLst/>
              <a:ahLst/>
              <a:cxnLst/>
              <a:rect l="l" t="t" r="r" b="b"/>
              <a:pathLst>
                <a:path w="456" h="452" extrusionOk="0">
                  <a:moveTo>
                    <a:pt x="197" y="0"/>
                  </a:moveTo>
                  <a:cubicBezTo>
                    <a:pt x="179" y="0"/>
                    <a:pt x="161" y="0"/>
                    <a:pt x="144" y="9"/>
                  </a:cubicBezTo>
                  <a:cubicBezTo>
                    <a:pt x="117" y="18"/>
                    <a:pt x="90" y="27"/>
                    <a:pt x="72" y="45"/>
                  </a:cubicBezTo>
                  <a:cubicBezTo>
                    <a:pt x="63" y="63"/>
                    <a:pt x="45" y="72"/>
                    <a:pt x="36" y="90"/>
                  </a:cubicBezTo>
                  <a:cubicBezTo>
                    <a:pt x="19" y="107"/>
                    <a:pt x="10" y="134"/>
                    <a:pt x="10" y="161"/>
                  </a:cubicBezTo>
                  <a:cubicBezTo>
                    <a:pt x="1" y="188"/>
                    <a:pt x="1" y="206"/>
                    <a:pt x="10" y="232"/>
                  </a:cubicBezTo>
                  <a:cubicBezTo>
                    <a:pt x="10" y="241"/>
                    <a:pt x="10" y="250"/>
                    <a:pt x="10" y="268"/>
                  </a:cubicBezTo>
                  <a:cubicBezTo>
                    <a:pt x="10" y="295"/>
                    <a:pt x="19" y="322"/>
                    <a:pt x="36" y="339"/>
                  </a:cubicBezTo>
                  <a:cubicBezTo>
                    <a:pt x="45" y="348"/>
                    <a:pt x="45" y="357"/>
                    <a:pt x="54" y="366"/>
                  </a:cubicBezTo>
                  <a:cubicBezTo>
                    <a:pt x="63" y="384"/>
                    <a:pt x="81" y="393"/>
                    <a:pt x="99" y="402"/>
                  </a:cubicBezTo>
                  <a:cubicBezTo>
                    <a:pt x="108" y="420"/>
                    <a:pt x="135" y="429"/>
                    <a:pt x="153" y="438"/>
                  </a:cubicBezTo>
                  <a:cubicBezTo>
                    <a:pt x="179" y="447"/>
                    <a:pt x="208" y="451"/>
                    <a:pt x="237" y="451"/>
                  </a:cubicBezTo>
                  <a:cubicBezTo>
                    <a:pt x="266" y="451"/>
                    <a:pt x="295" y="447"/>
                    <a:pt x="322" y="438"/>
                  </a:cubicBezTo>
                  <a:cubicBezTo>
                    <a:pt x="376" y="411"/>
                    <a:pt x="420" y="366"/>
                    <a:pt x="438" y="313"/>
                  </a:cubicBezTo>
                  <a:lnTo>
                    <a:pt x="429" y="304"/>
                  </a:lnTo>
                  <a:cubicBezTo>
                    <a:pt x="456" y="232"/>
                    <a:pt x="438" y="152"/>
                    <a:pt x="393" y="90"/>
                  </a:cubicBezTo>
                  <a:cubicBezTo>
                    <a:pt x="367" y="54"/>
                    <a:pt x="331" y="36"/>
                    <a:pt x="295" y="18"/>
                  </a:cubicBezTo>
                  <a:lnTo>
                    <a:pt x="277" y="9"/>
                  </a:lnTo>
                  <a:cubicBezTo>
                    <a:pt x="269" y="9"/>
                    <a:pt x="26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1"/>
            <p:cNvSpPr/>
            <p:nvPr/>
          </p:nvSpPr>
          <p:spPr>
            <a:xfrm>
              <a:off x="8202403" y="795721"/>
              <a:ext cx="115876" cy="99175"/>
            </a:xfrm>
            <a:custGeom>
              <a:avLst/>
              <a:gdLst/>
              <a:ahLst/>
              <a:cxnLst/>
              <a:rect l="l" t="t" r="r" b="b"/>
              <a:pathLst>
                <a:path w="1492" h="1277" extrusionOk="0">
                  <a:moveTo>
                    <a:pt x="768" y="654"/>
                  </a:moveTo>
                  <a:lnTo>
                    <a:pt x="768" y="654"/>
                  </a:lnTo>
                  <a:cubicBezTo>
                    <a:pt x="765" y="657"/>
                    <a:pt x="762" y="660"/>
                    <a:pt x="759" y="663"/>
                  </a:cubicBezTo>
                  <a:lnTo>
                    <a:pt x="759" y="663"/>
                  </a:lnTo>
                  <a:lnTo>
                    <a:pt x="759" y="663"/>
                  </a:lnTo>
                  <a:lnTo>
                    <a:pt x="768" y="654"/>
                  </a:lnTo>
                  <a:close/>
                  <a:moveTo>
                    <a:pt x="719" y="1"/>
                  </a:moveTo>
                  <a:cubicBezTo>
                    <a:pt x="642" y="1"/>
                    <a:pt x="565" y="16"/>
                    <a:pt x="492" y="47"/>
                  </a:cubicBezTo>
                  <a:cubicBezTo>
                    <a:pt x="420" y="73"/>
                    <a:pt x="367" y="109"/>
                    <a:pt x="313" y="154"/>
                  </a:cubicBezTo>
                  <a:cubicBezTo>
                    <a:pt x="108" y="261"/>
                    <a:pt x="1" y="493"/>
                    <a:pt x="45" y="716"/>
                  </a:cubicBezTo>
                  <a:cubicBezTo>
                    <a:pt x="106" y="1047"/>
                    <a:pt x="394" y="1276"/>
                    <a:pt x="718" y="1276"/>
                  </a:cubicBezTo>
                  <a:cubicBezTo>
                    <a:pt x="779" y="1276"/>
                    <a:pt x="840" y="1268"/>
                    <a:pt x="902" y="1252"/>
                  </a:cubicBezTo>
                  <a:cubicBezTo>
                    <a:pt x="1322" y="1127"/>
                    <a:pt x="1491" y="520"/>
                    <a:pt x="1170" y="198"/>
                  </a:cubicBezTo>
                  <a:cubicBezTo>
                    <a:pt x="1048" y="70"/>
                    <a:pt x="884" y="1"/>
                    <a:pt x="719" y="1"/>
                  </a:cubicBezTo>
                  <a:close/>
                </a:path>
              </a:pathLst>
            </a:custGeom>
            <a:solidFill>
              <a:srgbClr val="E56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1"/>
            <p:cNvSpPr/>
            <p:nvPr/>
          </p:nvSpPr>
          <p:spPr>
            <a:xfrm>
              <a:off x="8122721" y="913459"/>
              <a:ext cx="129701" cy="103602"/>
            </a:xfrm>
            <a:custGeom>
              <a:avLst/>
              <a:gdLst/>
              <a:ahLst/>
              <a:cxnLst/>
              <a:rect l="l" t="t" r="r" b="b"/>
              <a:pathLst>
                <a:path w="1670" h="1334" extrusionOk="0">
                  <a:moveTo>
                    <a:pt x="732" y="0"/>
                  </a:moveTo>
                  <a:cubicBezTo>
                    <a:pt x="403" y="0"/>
                    <a:pt x="89" y="215"/>
                    <a:pt x="27" y="575"/>
                  </a:cubicBezTo>
                  <a:cubicBezTo>
                    <a:pt x="0" y="762"/>
                    <a:pt x="54" y="949"/>
                    <a:pt x="179" y="1092"/>
                  </a:cubicBezTo>
                  <a:cubicBezTo>
                    <a:pt x="241" y="1172"/>
                    <a:pt x="331" y="1226"/>
                    <a:pt x="429" y="1262"/>
                  </a:cubicBezTo>
                  <a:cubicBezTo>
                    <a:pt x="535" y="1309"/>
                    <a:pt x="649" y="1333"/>
                    <a:pt x="764" y="1333"/>
                  </a:cubicBezTo>
                  <a:cubicBezTo>
                    <a:pt x="927" y="1333"/>
                    <a:pt x="1090" y="1285"/>
                    <a:pt x="1232" y="1190"/>
                  </a:cubicBezTo>
                  <a:cubicBezTo>
                    <a:pt x="1669" y="878"/>
                    <a:pt x="1464" y="235"/>
                    <a:pt x="1018" y="57"/>
                  </a:cubicBezTo>
                  <a:cubicBezTo>
                    <a:pt x="925" y="19"/>
                    <a:pt x="828" y="0"/>
                    <a:pt x="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1"/>
            <p:cNvSpPr/>
            <p:nvPr/>
          </p:nvSpPr>
          <p:spPr>
            <a:xfrm>
              <a:off x="7957143" y="897771"/>
              <a:ext cx="119216" cy="106786"/>
            </a:xfrm>
            <a:custGeom>
              <a:avLst/>
              <a:gdLst/>
              <a:ahLst/>
              <a:cxnLst/>
              <a:rect l="l" t="t" r="r" b="b"/>
              <a:pathLst>
                <a:path w="1535" h="1375" extrusionOk="0">
                  <a:moveTo>
                    <a:pt x="749" y="0"/>
                  </a:moveTo>
                  <a:cubicBezTo>
                    <a:pt x="696" y="0"/>
                    <a:pt x="633" y="0"/>
                    <a:pt x="571" y="18"/>
                  </a:cubicBezTo>
                  <a:cubicBezTo>
                    <a:pt x="508" y="18"/>
                    <a:pt x="446" y="27"/>
                    <a:pt x="392" y="54"/>
                  </a:cubicBezTo>
                  <a:cubicBezTo>
                    <a:pt x="196" y="152"/>
                    <a:pt x="62" y="348"/>
                    <a:pt x="53" y="571"/>
                  </a:cubicBezTo>
                  <a:cubicBezTo>
                    <a:pt x="0" y="1003"/>
                    <a:pt x="339" y="1375"/>
                    <a:pt x="770" y="1375"/>
                  </a:cubicBezTo>
                  <a:cubicBezTo>
                    <a:pt x="775" y="1375"/>
                    <a:pt x="780" y="1375"/>
                    <a:pt x="785" y="1374"/>
                  </a:cubicBezTo>
                  <a:cubicBezTo>
                    <a:pt x="1285" y="1357"/>
                    <a:pt x="1535" y="812"/>
                    <a:pt x="1311" y="384"/>
                  </a:cubicBezTo>
                  <a:cubicBezTo>
                    <a:pt x="1195" y="179"/>
                    <a:pt x="990" y="36"/>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1"/>
            <p:cNvSpPr/>
            <p:nvPr/>
          </p:nvSpPr>
          <p:spPr>
            <a:xfrm>
              <a:off x="8031234" y="830515"/>
              <a:ext cx="70753" cy="71760"/>
            </a:xfrm>
            <a:custGeom>
              <a:avLst/>
              <a:gdLst/>
              <a:ahLst/>
              <a:cxnLst/>
              <a:rect l="l" t="t" r="r" b="b"/>
              <a:pathLst>
                <a:path w="911" h="924" extrusionOk="0">
                  <a:moveTo>
                    <a:pt x="366" y="0"/>
                  </a:moveTo>
                  <a:cubicBezTo>
                    <a:pt x="331" y="9"/>
                    <a:pt x="295" y="18"/>
                    <a:pt x="259" y="36"/>
                  </a:cubicBezTo>
                  <a:cubicBezTo>
                    <a:pt x="241" y="45"/>
                    <a:pt x="224" y="54"/>
                    <a:pt x="206" y="63"/>
                  </a:cubicBezTo>
                  <a:cubicBezTo>
                    <a:pt x="170" y="81"/>
                    <a:pt x="143" y="107"/>
                    <a:pt x="116" y="134"/>
                  </a:cubicBezTo>
                  <a:cubicBezTo>
                    <a:pt x="81" y="170"/>
                    <a:pt x="54" y="215"/>
                    <a:pt x="36" y="268"/>
                  </a:cubicBezTo>
                  <a:lnTo>
                    <a:pt x="36" y="277"/>
                  </a:lnTo>
                  <a:cubicBezTo>
                    <a:pt x="27" y="313"/>
                    <a:pt x="18" y="348"/>
                    <a:pt x="9" y="384"/>
                  </a:cubicBezTo>
                  <a:cubicBezTo>
                    <a:pt x="9" y="411"/>
                    <a:pt x="9" y="438"/>
                    <a:pt x="9" y="455"/>
                  </a:cubicBezTo>
                  <a:cubicBezTo>
                    <a:pt x="0" y="482"/>
                    <a:pt x="0" y="509"/>
                    <a:pt x="9" y="527"/>
                  </a:cubicBezTo>
                  <a:lnTo>
                    <a:pt x="45" y="643"/>
                  </a:lnTo>
                  <a:lnTo>
                    <a:pt x="45" y="652"/>
                  </a:lnTo>
                  <a:cubicBezTo>
                    <a:pt x="81" y="723"/>
                    <a:pt x="125" y="786"/>
                    <a:pt x="197" y="830"/>
                  </a:cubicBezTo>
                  <a:cubicBezTo>
                    <a:pt x="215" y="848"/>
                    <a:pt x="232" y="857"/>
                    <a:pt x="250" y="866"/>
                  </a:cubicBezTo>
                  <a:cubicBezTo>
                    <a:pt x="277" y="875"/>
                    <a:pt x="295" y="893"/>
                    <a:pt x="313" y="902"/>
                  </a:cubicBezTo>
                  <a:cubicBezTo>
                    <a:pt x="352" y="915"/>
                    <a:pt x="396" y="923"/>
                    <a:pt x="441" y="923"/>
                  </a:cubicBezTo>
                  <a:cubicBezTo>
                    <a:pt x="458" y="923"/>
                    <a:pt x="475" y="922"/>
                    <a:pt x="491" y="920"/>
                  </a:cubicBezTo>
                  <a:cubicBezTo>
                    <a:pt x="501" y="922"/>
                    <a:pt x="510" y="923"/>
                    <a:pt x="520" y="923"/>
                  </a:cubicBezTo>
                  <a:cubicBezTo>
                    <a:pt x="546" y="923"/>
                    <a:pt x="572" y="915"/>
                    <a:pt x="598" y="902"/>
                  </a:cubicBezTo>
                  <a:cubicBezTo>
                    <a:pt x="625" y="902"/>
                    <a:pt x="643" y="893"/>
                    <a:pt x="661" y="884"/>
                  </a:cubicBezTo>
                  <a:cubicBezTo>
                    <a:pt x="714" y="866"/>
                    <a:pt x="759" y="830"/>
                    <a:pt x="795" y="786"/>
                  </a:cubicBezTo>
                  <a:cubicBezTo>
                    <a:pt x="821" y="759"/>
                    <a:pt x="839" y="732"/>
                    <a:pt x="857" y="696"/>
                  </a:cubicBezTo>
                  <a:cubicBezTo>
                    <a:pt x="875" y="670"/>
                    <a:pt x="893" y="634"/>
                    <a:pt x="893" y="598"/>
                  </a:cubicBezTo>
                  <a:cubicBezTo>
                    <a:pt x="911" y="563"/>
                    <a:pt x="911" y="518"/>
                    <a:pt x="902" y="482"/>
                  </a:cubicBezTo>
                  <a:cubicBezTo>
                    <a:pt x="911" y="455"/>
                    <a:pt x="902" y="420"/>
                    <a:pt x="902" y="393"/>
                  </a:cubicBezTo>
                  <a:cubicBezTo>
                    <a:pt x="893" y="366"/>
                    <a:pt x="884" y="348"/>
                    <a:pt x="884" y="331"/>
                  </a:cubicBezTo>
                  <a:cubicBezTo>
                    <a:pt x="866" y="277"/>
                    <a:pt x="839" y="223"/>
                    <a:pt x="795" y="179"/>
                  </a:cubicBezTo>
                  <a:cubicBezTo>
                    <a:pt x="777" y="152"/>
                    <a:pt x="750" y="125"/>
                    <a:pt x="714" y="98"/>
                  </a:cubicBezTo>
                  <a:lnTo>
                    <a:pt x="705" y="90"/>
                  </a:lnTo>
                  <a:cubicBezTo>
                    <a:pt x="670" y="63"/>
                    <a:pt x="625" y="45"/>
                    <a:pt x="589" y="36"/>
                  </a:cubicBezTo>
                  <a:lnTo>
                    <a:pt x="581" y="27"/>
                  </a:lnTo>
                  <a:cubicBezTo>
                    <a:pt x="554" y="9"/>
                    <a:pt x="518" y="9"/>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1"/>
            <p:cNvSpPr/>
            <p:nvPr/>
          </p:nvSpPr>
          <p:spPr>
            <a:xfrm>
              <a:off x="8059658" y="720155"/>
              <a:ext cx="106789" cy="99563"/>
            </a:xfrm>
            <a:custGeom>
              <a:avLst/>
              <a:gdLst/>
              <a:ahLst/>
              <a:cxnLst/>
              <a:rect l="l" t="t" r="r" b="b"/>
              <a:pathLst>
                <a:path w="1375" h="1282" extrusionOk="0">
                  <a:moveTo>
                    <a:pt x="716" y="0"/>
                  </a:moveTo>
                  <a:cubicBezTo>
                    <a:pt x="511" y="0"/>
                    <a:pt x="311" y="97"/>
                    <a:pt x="179" y="270"/>
                  </a:cubicBezTo>
                  <a:cubicBezTo>
                    <a:pt x="0" y="502"/>
                    <a:pt x="0" y="823"/>
                    <a:pt x="179" y="1046"/>
                  </a:cubicBezTo>
                  <a:cubicBezTo>
                    <a:pt x="303" y="1200"/>
                    <a:pt x="487" y="1282"/>
                    <a:pt x="677" y="1282"/>
                  </a:cubicBezTo>
                  <a:cubicBezTo>
                    <a:pt x="719" y="1282"/>
                    <a:pt x="762" y="1278"/>
                    <a:pt x="804" y="1270"/>
                  </a:cubicBezTo>
                  <a:cubicBezTo>
                    <a:pt x="866" y="1261"/>
                    <a:pt x="920" y="1243"/>
                    <a:pt x="964" y="1216"/>
                  </a:cubicBezTo>
                  <a:cubicBezTo>
                    <a:pt x="1071" y="1162"/>
                    <a:pt x="1161" y="1091"/>
                    <a:pt x="1232" y="993"/>
                  </a:cubicBezTo>
                  <a:cubicBezTo>
                    <a:pt x="1357" y="805"/>
                    <a:pt x="1375" y="565"/>
                    <a:pt x="1286" y="359"/>
                  </a:cubicBezTo>
                  <a:cubicBezTo>
                    <a:pt x="1187" y="163"/>
                    <a:pt x="991" y="20"/>
                    <a:pt x="768" y="2"/>
                  </a:cubicBezTo>
                  <a:cubicBezTo>
                    <a:pt x="751" y="1"/>
                    <a:pt x="733"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1"/>
            <p:cNvSpPr/>
            <p:nvPr/>
          </p:nvSpPr>
          <p:spPr>
            <a:xfrm>
              <a:off x="8273853" y="695225"/>
              <a:ext cx="83956" cy="78827"/>
            </a:xfrm>
            <a:custGeom>
              <a:avLst/>
              <a:gdLst/>
              <a:ahLst/>
              <a:cxnLst/>
              <a:rect l="l" t="t" r="r" b="b"/>
              <a:pathLst>
                <a:path w="1081" h="1015" extrusionOk="0">
                  <a:moveTo>
                    <a:pt x="558" y="0"/>
                  </a:moveTo>
                  <a:cubicBezTo>
                    <a:pt x="350" y="0"/>
                    <a:pt x="157" y="131"/>
                    <a:pt x="89" y="332"/>
                  </a:cubicBezTo>
                  <a:cubicBezTo>
                    <a:pt x="0" y="546"/>
                    <a:pt x="72" y="796"/>
                    <a:pt x="268" y="930"/>
                  </a:cubicBezTo>
                  <a:cubicBezTo>
                    <a:pt x="346" y="984"/>
                    <a:pt x="445" y="1014"/>
                    <a:pt x="544" y="1014"/>
                  </a:cubicBezTo>
                  <a:cubicBezTo>
                    <a:pt x="592" y="1014"/>
                    <a:pt x="641" y="1007"/>
                    <a:pt x="687" y="993"/>
                  </a:cubicBezTo>
                  <a:cubicBezTo>
                    <a:pt x="794" y="966"/>
                    <a:pt x="884" y="894"/>
                    <a:pt x="946" y="805"/>
                  </a:cubicBezTo>
                  <a:cubicBezTo>
                    <a:pt x="1062" y="653"/>
                    <a:pt x="1080" y="457"/>
                    <a:pt x="1009" y="288"/>
                  </a:cubicBezTo>
                  <a:cubicBezTo>
                    <a:pt x="937" y="118"/>
                    <a:pt x="777" y="11"/>
                    <a:pt x="598" y="2"/>
                  </a:cubicBezTo>
                  <a:cubicBezTo>
                    <a:pt x="585" y="1"/>
                    <a:pt x="572"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1"/>
            <p:cNvSpPr/>
            <p:nvPr/>
          </p:nvSpPr>
          <p:spPr>
            <a:xfrm>
              <a:off x="8220421" y="830670"/>
              <a:ext cx="53511" cy="52578"/>
            </a:xfrm>
            <a:custGeom>
              <a:avLst/>
              <a:gdLst/>
              <a:ahLst/>
              <a:cxnLst/>
              <a:rect l="l" t="t" r="r" b="b"/>
              <a:pathLst>
                <a:path w="689" h="677" extrusionOk="0">
                  <a:moveTo>
                    <a:pt x="352" y="1"/>
                  </a:moveTo>
                  <a:cubicBezTo>
                    <a:pt x="331" y="1"/>
                    <a:pt x="309" y="3"/>
                    <a:pt x="287" y="7"/>
                  </a:cubicBezTo>
                  <a:cubicBezTo>
                    <a:pt x="278" y="7"/>
                    <a:pt x="206" y="34"/>
                    <a:pt x="197" y="34"/>
                  </a:cubicBezTo>
                  <a:lnTo>
                    <a:pt x="188" y="34"/>
                  </a:lnTo>
                  <a:lnTo>
                    <a:pt x="162" y="43"/>
                  </a:lnTo>
                  <a:cubicBezTo>
                    <a:pt x="117" y="70"/>
                    <a:pt x="90" y="114"/>
                    <a:pt x="63" y="159"/>
                  </a:cubicBezTo>
                  <a:cubicBezTo>
                    <a:pt x="63" y="168"/>
                    <a:pt x="28" y="230"/>
                    <a:pt x="28" y="239"/>
                  </a:cubicBezTo>
                  <a:cubicBezTo>
                    <a:pt x="19" y="248"/>
                    <a:pt x="19" y="266"/>
                    <a:pt x="10" y="275"/>
                  </a:cubicBezTo>
                  <a:cubicBezTo>
                    <a:pt x="1" y="302"/>
                    <a:pt x="1" y="329"/>
                    <a:pt x="10" y="364"/>
                  </a:cubicBezTo>
                  <a:cubicBezTo>
                    <a:pt x="1" y="391"/>
                    <a:pt x="10" y="418"/>
                    <a:pt x="19" y="445"/>
                  </a:cubicBezTo>
                  <a:cubicBezTo>
                    <a:pt x="28" y="462"/>
                    <a:pt x="28" y="480"/>
                    <a:pt x="37" y="489"/>
                  </a:cubicBezTo>
                  <a:lnTo>
                    <a:pt x="81" y="561"/>
                  </a:lnTo>
                  <a:lnTo>
                    <a:pt x="144" y="614"/>
                  </a:lnTo>
                  <a:lnTo>
                    <a:pt x="215" y="659"/>
                  </a:lnTo>
                  <a:lnTo>
                    <a:pt x="224" y="659"/>
                  </a:lnTo>
                  <a:lnTo>
                    <a:pt x="304" y="677"/>
                  </a:lnTo>
                  <a:lnTo>
                    <a:pt x="411" y="677"/>
                  </a:lnTo>
                  <a:lnTo>
                    <a:pt x="492" y="650"/>
                  </a:lnTo>
                  <a:cubicBezTo>
                    <a:pt x="536" y="632"/>
                    <a:pt x="563" y="605"/>
                    <a:pt x="590" y="578"/>
                  </a:cubicBezTo>
                  <a:cubicBezTo>
                    <a:pt x="608" y="561"/>
                    <a:pt x="617" y="552"/>
                    <a:pt x="626" y="543"/>
                  </a:cubicBezTo>
                  <a:cubicBezTo>
                    <a:pt x="635" y="516"/>
                    <a:pt x="652" y="489"/>
                    <a:pt x="661" y="462"/>
                  </a:cubicBezTo>
                  <a:cubicBezTo>
                    <a:pt x="670" y="453"/>
                    <a:pt x="688" y="391"/>
                    <a:pt x="688" y="382"/>
                  </a:cubicBezTo>
                  <a:cubicBezTo>
                    <a:pt x="688" y="355"/>
                    <a:pt x="688" y="337"/>
                    <a:pt x="679" y="337"/>
                  </a:cubicBezTo>
                  <a:cubicBezTo>
                    <a:pt x="679" y="302"/>
                    <a:pt x="679" y="275"/>
                    <a:pt x="661" y="248"/>
                  </a:cubicBezTo>
                  <a:cubicBezTo>
                    <a:pt x="661" y="230"/>
                    <a:pt x="652" y="213"/>
                    <a:pt x="652" y="195"/>
                  </a:cubicBezTo>
                  <a:cubicBezTo>
                    <a:pt x="644" y="186"/>
                    <a:pt x="608" y="132"/>
                    <a:pt x="599" y="123"/>
                  </a:cubicBezTo>
                  <a:cubicBezTo>
                    <a:pt x="590" y="114"/>
                    <a:pt x="545" y="70"/>
                    <a:pt x="536" y="61"/>
                  </a:cubicBezTo>
                  <a:cubicBezTo>
                    <a:pt x="510" y="52"/>
                    <a:pt x="483" y="34"/>
                    <a:pt x="456" y="25"/>
                  </a:cubicBezTo>
                  <a:lnTo>
                    <a:pt x="411" y="7"/>
                  </a:lnTo>
                  <a:cubicBezTo>
                    <a:pt x="394" y="3"/>
                    <a:pt x="374"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1"/>
            <p:cNvSpPr/>
            <p:nvPr/>
          </p:nvSpPr>
          <p:spPr>
            <a:xfrm>
              <a:off x="8139341" y="946855"/>
              <a:ext cx="57627" cy="58635"/>
            </a:xfrm>
            <a:custGeom>
              <a:avLst/>
              <a:gdLst/>
              <a:ahLst/>
              <a:cxnLst/>
              <a:rect l="l" t="t" r="r" b="b"/>
              <a:pathLst>
                <a:path w="742" h="755" extrusionOk="0">
                  <a:moveTo>
                    <a:pt x="333" y="0"/>
                  </a:moveTo>
                  <a:cubicBezTo>
                    <a:pt x="255" y="0"/>
                    <a:pt x="179" y="26"/>
                    <a:pt x="117" y="73"/>
                  </a:cubicBezTo>
                  <a:cubicBezTo>
                    <a:pt x="81" y="100"/>
                    <a:pt x="54" y="136"/>
                    <a:pt x="36" y="180"/>
                  </a:cubicBezTo>
                  <a:cubicBezTo>
                    <a:pt x="19" y="216"/>
                    <a:pt x="1" y="261"/>
                    <a:pt x="1" y="305"/>
                  </a:cubicBezTo>
                  <a:cubicBezTo>
                    <a:pt x="1" y="332"/>
                    <a:pt x="1" y="368"/>
                    <a:pt x="1" y="403"/>
                  </a:cubicBezTo>
                  <a:cubicBezTo>
                    <a:pt x="10" y="448"/>
                    <a:pt x="19" y="493"/>
                    <a:pt x="36" y="528"/>
                  </a:cubicBezTo>
                  <a:cubicBezTo>
                    <a:pt x="63" y="591"/>
                    <a:pt x="108" y="653"/>
                    <a:pt x="170" y="689"/>
                  </a:cubicBezTo>
                  <a:cubicBezTo>
                    <a:pt x="215" y="725"/>
                    <a:pt x="260" y="742"/>
                    <a:pt x="313" y="751"/>
                  </a:cubicBezTo>
                  <a:cubicBezTo>
                    <a:pt x="331" y="754"/>
                    <a:pt x="349" y="755"/>
                    <a:pt x="367" y="755"/>
                  </a:cubicBezTo>
                  <a:cubicBezTo>
                    <a:pt x="420" y="755"/>
                    <a:pt x="474" y="745"/>
                    <a:pt x="527" y="725"/>
                  </a:cubicBezTo>
                  <a:cubicBezTo>
                    <a:pt x="554" y="716"/>
                    <a:pt x="572" y="698"/>
                    <a:pt x="590" y="680"/>
                  </a:cubicBezTo>
                  <a:cubicBezTo>
                    <a:pt x="625" y="662"/>
                    <a:pt x="652" y="635"/>
                    <a:pt x="679" y="600"/>
                  </a:cubicBezTo>
                  <a:cubicBezTo>
                    <a:pt x="697" y="564"/>
                    <a:pt x="715" y="528"/>
                    <a:pt x="724" y="484"/>
                  </a:cubicBezTo>
                  <a:cubicBezTo>
                    <a:pt x="733" y="439"/>
                    <a:pt x="741" y="385"/>
                    <a:pt x="733" y="341"/>
                  </a:cubicBezTo>
                  <a:cubicBezTo>
                    <a:pt x="715" y="278"/>
                    <a:pt x="688" y="225"/>
                    <a:pt x="652" y="180"/>
                  </a:cubicBezTo>
                  <a:lnTo>
                    <a:pt x="634" y="162"/>
                  </a:lnTo>
                  <a:lnTo>
                    <a:pt x="617" y="136"/>
                  </a:lnTo>
                  <a:lnTo>
                    <a:pt x="617" y="127"/>
                  </a:lnTo>
                  <a:cubicBezTo>
                    <a:pt x="554" y="55"/>
                    <a:pt x="465" y="11"/>
                    <a:pt x="367" y="2"/>
                  </a:cubicBezTo>
                  <a:cubicBezTo>
                    <a:pt x="355" y="1"/>
                    <a:pt x="344"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1"/>
            <p:cNvSpPr/>
            <p:nvPr/>
          </p:nvSpPr>
          <p:spPr>
            <a:xfrm>
              <a:off x="7981297" y="934273"/>
              <a:ext cx="61122" cy="61975"/>
            </a:xfrm>
            <a:custGeom>
              <a:avLst/>
              <a:gdLst/>
              <a:ahLst/>
              <a:cxnLst/>
              <a:rect l="l" t="t" r="r" b="b"/>
              <a:pathLst>
                <a:path w="787" h="798" extrusionOk="0">
                  <a:moveTo>
                    <a:pt x="374" y="1"/>
                  </a:moveTo>
                  <a:cubicBezTo>
                    <a:pt x="318" y="1"/>
                    <a:pt x="266" y="17"/>
                    <a:pt x="215" y="39"/>
                  </a:cubicBezTo>
                  <a:cubicBezTo>
                    <a:pt x="153" y="66"/>
                    <a:pt x="108" y="110"/>
                    <a:pt x="63" y="164"/>
                  </a:cubicBezTo>
                  <a:cubicBezTo>
                    <a:pt x="28" y="208"/>
                    <a:pt x="10" y="271"/>
                    <a:pt x="1" y="333"/>
                  </a:cubicBezTo>
                  <a:cubicBezTo>
                    <a:pt x="1" y="360"/>
                    <a:pt x="1" y="378"/>
                    <a:pt x="1" y="396"/>
                  </a:cubicBezTo>
                  <a:cubicBezTo>
                    <a:pt x="1" y="414"/>
                    <a:pt x="1" y="431"/>
                    <a:pt x="1" y="449"/>
                  </a:cubicBezTo>
                  <a:cubicBezTo>
                    <a:pt x="10" y="521"/>
                    <a:pt x="36" y="583"/>
                    <a:pt x="81" y="637"/>
                  </a:cubicBezTo>
                  <a:lnTo>
                    <a:pt x="144" y="690"/>
                  </a:lnTo>
                  <a:cubicBezTo>
                    <a:pt x="161" y="708"/>
                    <a:pt x="179" y="717"/>
                    <a:pt x="197" y="735"/>
                  </a:cubicBezTo>
                  <a:cubicBezTo>
                    <a:pt x="251" y="771"/>
                    <a:pt x="304" y="788"/>
                    <a:pt x="367" y="797"/>
                  </a:cubicBezTo>
                  <a:lnTo>
                    <a:pt x="465" y="797"/>
                  </a:lnTo>
                  <a:cubicBezTo>
                    <a:pt x="510" y="788"/>
                    <a:pt x="554" y="771"/>
                    <a:pt x="599" y="744"/>
                  </a:cubicBezTo>
                  <a:cubicBezTo>
                    <a:pt x="634" y="717"/>
                    <a:pt x="670" y="690"/>
                    <a:pt x="697" y="655"/>
                  </a:cubicBezTo>
                  <a:cubicBezTo>
                    <a:pt x="742" y="592"/>
                    <a:pt x="768" y="521"/>
                    <a:pt x="777" y="449"/>
                  </a:cubicBezTo>
                  <a:cubicBezTo>
                    <a:pt x="786" y="378"/>
                    <a:pt x="768" y="307"/>
                    <a:pt x="742" y="244"/>
                  </a:cubicBezTo>
                  <a:cubicBezTo>
                    <a:pt x="724" y="208"/>
                    <a:pt x="706" y="173"/>
                    <a:pt x="679" y="146"/>
                  </a:cubicBezTo>
                  <a:cubicBezTo>
                    <a:pt x="670" y="137"/>
                    <a:pt x="661" y="119"/>
                    <a:pt x="652" y="119"/>
                  </a:cubicBezTo>
                  <a:lnTo>
                    <a:pt x="626" y="92"/>
                  </a:lnTo>
                  <a:cubicBezTo>
                    <a:pt x="599" y="66"/>
                    <a:pt x="554" y="39"/>
                    <a:pt x="518" y="30"/>
                  </a:cubicBezTo>
                  <a:lnTo>
                    <a:pt x="501" y="30"/>
                  </a:lnTo>
                  <a:cubicBezTo>
                    <a:pt x="474" y="12"/>
                    <a:pt x="438" y="12"/>
                    <a:pt x="411" y="3"/>
                  </a:cubicBezTo>
                  <a:cubicBezTo>
                    <a:pt x="399" y="1"/>
                    <a:pt x="386"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1"/>
            <p:cNvSpPr/>
            <p:nvPr/>
          </p:nvSpPr>
          <p:spPr>
            <a:xfrm>
              <a:off x="8079074" y="754637"/>
              <a:ext cx="47220" cy="48461"/>
            </a:xfrm>
            <a:custGeom>
              <a:avLst/>
              <a:gdLst/>
              <a:ahLst/>
              <a:cxnLst/>
              <a:rect l="l" t="t" r="r" b="b"/>
              <a:pathLst>
                <a:path w="608" h="624" extrusionOk="0">
                  <a:moveTo>
                    <a:pt x="284" y="1"/>
                  </a:moveTo>
                  <a:cubicBezTo>
                    <a:pt x="270" y="1"/>
                    <a:pt x="256" y="2"/>
                    <a:pt x="241" y="4"/>
                  </a:cubicBezTo>
                  <a:cubicBezTo>
                    <a:pt x="197" y="13"/>
                    <a:pt x="161" y="22"/>
                    <a:pt x="134" y="49"/>
                  </a:cubicBezTo>
                  <a:cubicBezTo>
                    <a:pt x="107" y="58"/>
                    <a:pt x="89" y="76"/>
                    <a:pt x="81" y="94"/>
                  </a:cubicBezTo>
                  <a:cubicBezTo>
                    <a:pt x="45" y="121"/>
                    <a:pt x="27" y="156"/>
                    <a:pt x="18" y="192"/>
                  </a:cubicBezTo>
                  <a:lnTo>
                    <a:pt x="0" y="263"/>
                  </a:lnTo>
                  <a:lnTo>
                    <a:pt x="0" y="272"/>
                  </a:lnTo>
                  <a:lnTo>
                    <a:pt x="0" y="353"/>
                  </a:lnTo>
                  <a:cubicBezTo>
                    <a:pt x="0" y="361"/>
                    <a:pt x="9" y="379"/>
                    <a:pt x="9" y="388"/>
                  </a:cubicBezTo>
                  <a:cubicBezTo>
                    <a:pt x="18" y="406"/>
                    <a:pt x="18" y="424"/>
                    <a:pt x="27" y="433"/>
                  </a:cubicBezTo>
                  <a:lnTo>
                    <a:pt x="54" y="486"/>
                  </a:lnTo>
                  <a:lnTo>
                    <a:pt x="54" y="495"/>
                  </a:lnTo>
                  <a:lnTo>
                    <a:pt x="72" y="513"/>
                  </a:lnTo>
                  <a:cubicBezTo>
                    <a:pt x="89" y="531"/>
                    <a:pt x="107" y="549"/>
                    <a:pt x="134" y="567"/>
                  </a:cubicBezTo>
                  <a:lnTo>
                    <a:pt x="170" y="585"/>
                  </a:lnTo>
                  <a:cubicBezTo>
                    <a:pt x="179" y="594"/>
                    <a:pt x="188" y="602"/>
                    <a:pt x="205" y="602"/>
                  </a:cubicBezTo>
                  <a:cubicBezTo>
                    <a:pt x="238" y="616"/>
                    <a:pt x="276" y="624"/>
                    <a:pt x="314" y="624"/>
                  </a:cubicBezTo>
                  <a:cubicBezTo>
                    <a:pt x="329" y="624"/>
                    <a:pt x="343" y="623"/>
                    <a:pt x="357" y="620"/>
                  </a:cubicBezTo>
                  <a:lnTo>
                    <a:pt x="429" y="594"/>
                  </a:lnTo>
                  <a:cubicBezTo>
                    <a:pt x="464" y="585"/>
                    <a:pt x="491" y="558"/>
                    <a:pt x="518" y="531"/>
                  </a:cubicBezTo>
                  <a:cubicBezTo>
                    <a:pt x="536" y="513"/>
                    <a:pt x="554" y="495"/>
                    <a:pt x="562" y="469"/>
                  </a:cubicBezTo>
                  <a:cubicBezTo>
                    <a:pt x="580" y="433"/>
                    <a:pt x="598" y="397"/>
                    <a:pt x="598" y="361"/>
                  </a:cubicBezTo>
                  <a:lnTo>
                    <a:pt x="598" y="281"/>
                  </a:lnTo>
                  <a:cubicBezTo>
                    <a:pt x="598" y="280"/>
                    <a:pt x="598" y="279"/>
                    <a:pt x="599" y="279"/>
                  </a:cubicBezTo>
                  <a:cubicBezTo>
                    <a:pt x="600" y="279"/>
                    <a:pt x="605" y="292"/>
                    <a:pt x="607" y="292"/>
                  </a:cubicBezTo>
                  <a:cubicBezTo>
                    <a:pt x="607" y="292"/>
                    <a:pt x="607" y="291"/>
                    <a:pt x="607" y="290"/>
                  </a:cubicBezTo>
                  <a:lnTo>
                    <a:pt x="607" y="263"/>
                  </a:lnTo>
                  <a:cubicBezTo>
                    <a:pt x="598" y="210"/>
                    <a:pt x="571" y="156"/>
                    <a:pt x="536" y="112"/>
                  </a:cubicBezTo>
                  <a:cubicBezTo>
                    <a:pt x="518" y="94"/>
                    <a:pt x="500" y="76"/>
                    <a:pt x="473" y="58"/>
                  </a:cubicBezTo>
                  <a:cubicBezTo>
                    <a:pt x="464" y="49"/>
                    <a:pt x="455" y="49"/>
                    <a:pt x="438" y="40"/>
                  </a:cubicBezTo>
                  <a:lnTo>
                    <a:pt x="402" y="22"/>
                  </a:lnTo>
                  <a:cubicBezTo>
                    <a:pt x="363" y="9"/>
                    <a:pt x="323"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1"/>
            <p:cNvSpPr/>
            <p:nvPr/>
          </p:nvSpPr>
          <p:spPr>
            <a:xfrm>
              <a:off x="8041641" y="858706"/>
              <a:ext cx="30522" cy="32463"/>
            </a:xfrm>
            <a:custGeom>
              <a:avLst/>
              <a:gdLst/>
              <a:ahLst/>
              <a:cxnLst/>
              <a:rect l="l" t="t" r="r" b="b"/>
              <a:pathLst>
                <a:path w="393" h="418" extrusionOk="0">
                  <a:moveTo>
                    <a:pt x="178" y="1"/>
                  </a:moveTo>
                  <a:cubicBezTo>
                    <a:pt x="136" y="1"/>
                    <a:pt x="101" y="17"/>
                    <a:pt x="72" y="39"/>
                  </a:cubicBezTo>
                  <a:cubicBezTo>
                    <a:pt x="54" y="57"/>
                    <a:pt x="36" y="75"/>
                    <a:pt x="27" y="101"/>
                  </a:cubicBezTo>
                  <a:cubicBezTo>
                    <a:pt x="9" y="119"/>
                    <a:pt x="9" y="137"/>
                    <a:pt x="0" y="164"/>
                  </a:cubicBezTo>
                  <a:cubicBezTo>
                    <a:pt x="0" y="191"/>
                    <a:pt x="0" y="217"/>
                    <a:pt x="9" y="235"/>
                  </a:cubicBezTo>
                  <a:cubicBezTo>
                    <a:pt x="18" y="253"/>
                    <a:pt x="18" y="271"/>
                    <a:pt x="27" y="280"/>
                  </a:cubicBezTo>
                  <a:cubicBezTo>
                    <a:pt x="27" y="280"/>
                    <a:pt x="27" y="289"/>
                    <a:pt x="27" y="289"/>
                  </a:cubicBezTo>
                  <a:cubicBezTo>
                    <a:pt x="45" y="325"/>
                    <a:pt x="63" y="360"/>
                    <a:pt x="98" y="387"/>
                  </a:cubicBezTo>
                  <a:cubicBezTo>
                    <a:pt x="132" y="407"/>
                    <a:pt x="165" y="417"/>
                    <a:pt x="199" y="417"/>
                  </a:cubicBezTo>
                  <a:cubicBezTo>
                    <a:pt x="210" y="417"/>
                    <a:pt x="221" y="416"/>
                    <a:pt x="232" y="414"/>
                  </a:cubicBezTo>
                  <a:cubicBezTo>
                    <a:pt x="259" y="414"/>
                    <a:pt x="286" y="405"/>
                    <a:pt x="304" y="387"/>
                  </a:cubicBezTo>
                  <a:cubicBezTo>
                    <a:pt x="322" y="378"/>
                    <a:pt x="339" y="360"/>
                    <a:pt x="357" y="342"/>
                  </a:cubicBezTo>
                  <a:cubicBezTo>
                    <a:pt x="384" y="298"/>
                    <a:pt x="393" y="253"/>
                    <a:pt x="384" y="209"/>
                  </a:cubicBezTo>
                  <a:lnTo>
                    <a:pt x="384" y="200"/>
                  </a:lnTo>
                  <a:lnTo>
                    <a:pt x="384" y="173"/>
                  </a:lnTo>
                  <a:lnTo>
                    <a:pt x="375" y="128"/>
                  </a:lnTo>
                  <a:cubicBezTo>
                    <a:pt x="357" y="101"/>
                    <a:pt x="348" y="84"/>
                    <a:pt x="330" y="66"/>
                  </a:cubicBezTo>
                  <a:cubicBezTo>
                    <a:pt x="295" y="30"/>
                    <a:pt x="250" y="3"/>
                    <a:pt x="206" y="3"/>
                  </a:cubicBezTo>
                  <a:cubicBezTo>
                    <a:pt x="196" y="2"/>
                    <a:pt x="187"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1"/>
            <p:cNvSpPr/>
            <p:nvPr/>
          </p:nvSpPr>
          <p:spPr>
            <a:xfrm>
              <a:off x="8293268" y="724892"/>
              <a:ext cx="36114" cy="37045"/>
            </a:xfrm>
            <a:custGeom>
              <a:avLst/>
              <a:gdLst/>
              <a:ahLst/>
              <a:cxnLst/>
              <a:rect l="l" t="t" r="r" b="b"/>
              <a:pathLst>
                <a:path w="465" h="477" extrusionOk="0">
                  <a:moveTo>
                    <a:pt x="257" y="0"/>
                  </a:moveTo>
                  <a:cubicBezTo>
                    <a:pt x="249" y="0"/>
                    <a:pt x="240" y="1"/>
                    <a:pt x="232" y="4"/>
                  </a:cubicBezTo>
                  <a:cubicBezTo>
                    <a:pt x="205" y="4"/>
                    <a:pt x="170" y="4"/>
                    <a:pt x="143" y="22"/>
                  </a:cubicBezTo>
                  <a:lnTo>
                    <a:pt x="125" y="30"/>
                  </a:lnTo>
                  <a:lnTo>
                    <a:pt x="80" y="57"/>
                  </a:lnTo>
                  <a:cubicBezTo>
                    <a:pt x="36" y="102"/>
                    <a:pt x="9" y="155"/>
                    <a:pt x="0" y="209"/>
                  </a:cubicBezTo>
                  <a:lnTo>
                    <a:pt x="0" y="245"/>
                  </a:lnTo>
                  <a:cubicBezTo>
                    <a:pt x="0" y="254"/>
                    <a:pt x="0" y="263"/>
                    <a:pt x="0" y="280"/>
                  </a:cubicBezTo>
                  <a:lnTo>
                    <a:pt x="18" y="334"/>
                  </a:lnTo>
                  <a:cubicBezTo>
                    <a:pt x="18" y="343"/>
                    <a:pt x="27" y="352"/>
                    <a:pt x="36" y="361"/>
                  </a:cubicBezTo>
                  <a:cubicBezTo>
                    <a:pt x="36" y="370"/>
                    <a:pt x="45" y="387"/>
                    <a:pt x="54" y="396"/>
                  </a:cubicBezTo>
                  <a:cubicBezTo>
                    <a:pt x="63" y="405"/>
                    <a:pt x="80" y="423"/>
                    <a:pt x="98" y="441"/>
                  </a:cubicBezTo>
                  <a:cubicBezTo>
                    <a:pt x="125" y="459"/>
                    <a:pt x="152" y="468"/>
                    <a:pt x="179" y="477"/>
                  </a:cubicBezTo>
                  <a:lnTo>
                    <a:pt x="241" y="477"/>
                  </a:lnTo>
                  <a:cubicBezTo>
                    <a:pt x="268" y="477"/>
                    <a:pt x="295" y="468"/>
                    <a:pt x="321" y="459"/>
                  </a:cubicBezTo>
                  <a:lnTo>
                    <a:pt x="375" y="423"/>
                  </a:lnTo>
                  <a:cubicBezTo>
                    <a:pt x="402" y="405"/>
                    <a:pt x="420" y="387"/>
                    <a:pt x="428" y="361"/>
                  </a:cubicBezTo>
                  <a:cubicBezTo>
                    <a:pt x="446" y="334"/>
                    <a:pt x="455" y="307"/>
                    <a:pt x="455" y="271"/>
                  </a:cubicBezTo>
                  <a:lnTo>
                    <a:pt x="455" y="254"/>
                  </a:lnTo>
                  <a:cubicBezTo>
                    <a:pt x="464" y="227"/>
                    <a:pt x="464" y="200"/>
                    <a:pt x="464" y="164"/>
                  </a:cubicBezTo>
                  <a:lnTo>
                    <a:pt x="446" y="138"/>
                  </a:lnTo>
                  <a:cubicBezTo>
                    <a:pt x="437" y="120"/>
                    <a:pt x="428" y="102"/>
                    <a:pt x="411" y="84"/>
                  </a:cubicBezTo>
                  <a:cubicBezTo>
                    <a:pt x="393" y="48"/>
                    <a:pt x="357" y="30"/>
                    <a:pt x="321" y="13"/>
                  </a:cubicBezTo>
                  <a:cubicBezTo>
                    <a:pt x="302" y="6"/>
                    <a:pt x="279"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1"/>
            <p:cNvSpPr/>
            <p:nvPr/>
          </p:nvSpPr>
          <p:spPr>
            <a:xfrm>
              <a:off x="8202403" y="795100"/>
              <a:ext cx="105236" cy="102282"/>
            </a:xfrm>
            <a:custGeom>
              <a:avLst/>
              <a:gdLst/>
              <a:ahLst/>
              <a:cxnLst/>
              <a:rect l="l" t="t" r="r" b="b"/>
              <a:pathLst>
                <a:path w="1355" h="1317" extrusionOk="0">
                  <a:moveTo>
                    <a:pt x="1170" y="207"/>
                  </a:moveTo>
                  <a:lnTo>
                    <a:pt x="1170" y="207"/>
                  </a:lnTo>
                  <a:cubicBezTo>
                    <a:pt x="1196" y="235"/>
                    <a:pt x="1219" y="265"/>
                    <a:pt x="1239" y="297"/>
                  </a:cubicBezTo>
                  <a:lnTo>
                    <a:pt x="1239" y="297"/>
                  </a:lnTo>
                  <a:cubicBezTo>
                    <a:pt x="1219" y="265"/>
                    <a:pt x="1196" y="235"/>
                    <a:pt x="1170" y="207"/>
                  </a:cubicBezTo>
                  <a:close/>
                  <a:moveTo>
                    <a:pt x="1239" y="297"/>
                  </a:moveTo>
                  <a:cubicBezTo>
                    <a:pt x="1287" y="374"/>
                    <a:pt x="1318" y="460"/>
                    <a:pt x="1331" y="554"/>
                  </a:cubicBezTo>
                  <a:cubicBezTo>
                    <a:pt x="1339" y="611"/>
                    <a:pt x="1340" y="670"/>
                    <a:pt x="1333" y="728"/>
                  </a:cubicBezTo>
                  <a:lnTo>
                    <a:pt x="1333" y="728"/>
                  </a:lnTo>
                  <a:cubicBezTo>
                    <a:pt x="1354" y="578"/>
                    <a:pt x="1321" y="425"/>
                    <a:pt x="1239" y="297"/>
                  </a:cubicBezTo>
                  <a:close/>
                  <a:moveTo>
                    <a:pt x="716" y="0"/>
                  </a:moveTo>
                  <a:cubicBezTo>
                    <a:pt x="567" y="0"/>
                    <a:pt x="420" y="53"/>
                    <a:pt x="304" y="153"/>
                  </a:cubicBezTo>
                  <a:cubicBezTo>
                    <a:pt x="179" y="206"/>
                    <a:pt x="90" y="314"/>
                    <a:pt x="45" y="447"/>
                  </a:cubicBezTo>
                  <a:cubicBezTo>
                    <a:pt x="1" y="572"/>
                    <a:pt x="1" y="715"/>
                    <a:pt x="45" y="840"/>
                  </a:cubicBezTo>
                  <a:cubicBezTo>
                    <a:pt x="135" y="1099"/>
                    <a:pt x="367" y="1286"/>
                    <a:pt x="643" y="1313"/>
                  </a:cubicBezTo>
                  <a:cubicBezTo>
                    <a:pt x="664" y="1315"/>
                    <a:pt x="684" y="1316"/>
                    <a:pt x="704" y="1316"/>
                  </a:cubicBezTo>
                  <a:cubicBezTo>
                    <a:pt x="950" y="1316"/>
                    <a:pt x="1178" y="1168"/>
                    <a:pt x="1277" y="929"/>
                  </a:cubicBezTo>
                  <a:cubicBezTo>
                    <a:pt x="1306" y="866"/>
                    <a:pt x="1325" y="798"/>
                    <a:pt x="1333" y="728"/>
                  </a:cubicBezTo>
                  <a:lnTo>
                    <a:pt x="1333" y="728"/>
                  </a:lnTo>
                  <a:cubicBezTo>
                    <a:pt x="1323" y="797"/>
                    <a:pt x="1302" y="865"/>
                    <a:pt x="1268" y="929"/>
                  </a:cubicBezTo>
                  <a:cubicBezTo>
                    <a:pt x="1172" y="1138"/>
                    <a:pt x="961" y="1274"/>
                    <a:pt x="732" y="1274"/>
                  </a:cubicBezTo>
                  <a:cubicBezTo>
                    <a:pt x="705" y="1274"/>
                    <a:pt x="679" y="1272"/>
                    <a:pt x="652" y="1268"/>
                  </a:cubicBezTo>
                  <a:cubicBezTo>
                    <a:pt x="394" y="1233"/>
                    <a:pt x="179" y="1063"/>
                    <a:pt x="99" y="822"/>
                  </a:cubicBezTo>
                  <a:cubicBezTo>
                    <a:pt x="54" y="706"/>
                    <a:pt x="54" y="572"/>
                    <a:pt x="90" y="456"/>
                  </a:cubicBezTo>
                  <a:cubicBezTo>
                    <a:pt x="126" y="331"/>
                    <a:pt x="206" y="233"/>
                    <a:pt x="322" y="171"/>
                  </a:cubicBezTo>
                  <a:cubicBezTo>
                    <a:pt x="422" y="70"/>
                    <a:pt x="570" y="9"/>
                    <a:pt x="720" y="9"/>
                  </a:cubicBezTo>
                  <a:cubicBezTo>
                    <a:pt x="730" y="9"/>
                    <a:pt x="740" y="10"/>
                    <a:pt x="751" y="10"/>
                  </a:cubicBezTo>
                  <a:cubicBezTo>
                    <a:pt x="902" y="28"/>
                    <a:pt x="1054" y="90"/>
                    <a:pt x="1170" y="206"/>
                  </a:cubicBezTo>
                  <a:cubicBezTo>
                    <a:pt x="1063" y="90"/>
                    <a:pt x="911" y="19"/>
                    <a:pt x="751" y="1"/>
                  </a:cubicBezTo>
                  <a:cubicBezTo>
                    <a:pt x="739" y="1"/>
                    <a:pt x="727"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1"/>
            <p:cNvSpPr/>
            <p:nvPr/>
          </p:nvSpPr>
          <p:spPr>
            <a:xfrm>
              <a:off x="8258553" y="846436"/>
              <a:ext cx="3573" cy="3572"/>
            </a:xfrm>
            <a:custGeom>
              <a:avLst/>
              <a:gdLst/>
              <a:ahLst/>
              <a:cxnLst/>
              <a:rect l="l" t="t" r="r" b="b"/>
              <a:pathLst>
                <a:path w="46" h="46" extrusionOk="0">
                  <a:moveTo>
                    <a:pt x="28" y="1"/>
                  </a:moveTo>
                  <a:lnTo>
                    <a:pt x="1" y="18"/>
                  </a:lnTo>
                  <a:lnTo>
                    <a:pt x="45" y="45"/>
                  </a:lnTo>
                  <a:lnTo>
                    <a:pt x="45" y="18"/>
                  </a:lnTo>
                  <a:lnTo>
                    <a:pt x="45" y="1"/>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1"/>
            <p:cNvSpPr/>
            <p:nvPr/>
          </p:nvSpPr>
          <p:spPr>
            <a:xfrm>
              <a:off x="8118527" y="911595"/>
              <a:ext cx="119992" cy="105543"/>
            </a:xfrm>
            <a:custGeom>
              <a:avLst/>
              <a:gdLst/>
              <a:ahLst/>
              <a:cxnLst/>
              <a:rect l="l" t="t" r="r" b="b"/>
              <a:pathLst>
                <a:path w="1545" h="1359" extrusionOk="0">
                  <a:moveTo>
                    <a:pt x="1518" y="848"/>
                  </a:moveTo>
                  <a:cubicBezTo>
                    <a:pt x="1491" y="991"/>
                    <a:pt x="1402" y="1125"/>
                    <a:pt x="1286" y="1214"/>
                  </a:cubicBezTo>
                  <a:cubicBezTo>
                    <a:pt x="1411" y="1125"/>
                    <a:pt x="1491" y="1000"/>
                    <a:pt x="1518" y="848"/>
                  </a:cubicBezTo>
                  <a:close/>
                  <a:moveTo>
                    <a:pt x="777" y="0"/>
                  </a:moveTo>
                  <a:cubicBezTo>
                    <a:pt x="601" y="0"/>
                    <a:pt x="427" y="59"/>
                    <a:pt x="287" y="179"/>
                  </a:cubicBezTo>
                  <a:cubicBezTo>
                    <a:pt x="233" y="233"/>
                    <a:pt x="179" y="286"/>
                    <a:pt x="144" y="358"/>
                  </a:cubicBezTo>
                  <a:cubicBezTo>
                    <a:pt x="108" y="420"/>
                    <a:pt x="81" y="491"/>
                    <a:pt x="63" y="572"/>
                  </a:cubicBezTo>
                  <a:cubicBezTo>
                    <a:pt x="1" y="875"/>
                    <a:pt x="179" y="1188"/>
                    <a:pt x="483" y="1295"/>
                  </a:cubicBezTo>
                  <a:cubicBezTo>
                    <a:pt x="586" y="1338"/>
                    <a:pt x="697" y="1359"/>
                    <a:pt x="808" y="1359"/>
                  </a:cubicBezTo>
                  <a:cubicBezTo>
                    <a:pt x="974" y="1359"/>
                    <a:pt x="1141" y="1311"/>
                    <a:pt x="1286" y="1215"/>
                  </a:cubicBezTo>
                  <a:lnTo>
                    <a:pt x="1286" y="1215"/>
                  </a:lnTo>
                  <a:cubicBezTo>
                    <a:pt x="1148" y="1306"/>
                    <a:pt x="989" y="1352"/>
                    <a:pt x="831" y="1352"/>
                  </a:cubicBezTo>
                  <a:cubicBezTo>
                    <a:pt x="712" y="1352"/>
                    <a:pt x="593" y="1326"/>
                    <a:pt x="483" y="1277"/>
                  </a:cubicBezTo>
                  <a:cubicBezTo>
                    <a:pt x="206" y="1161"/>
                    <a:pt x="46" y="866"/>
                    <a:pt x="108" y="581"/>
                  </a:cubicBezTo>
                  <a:cubicBezTo>
                    <a:pt x="171" y="286"/>
                    <a:pt x="420" y="81"/>
                    <a:pt x="706" y="54"/>
                  </a:cubicBezTo>
                  <a:cubicBezTo>
                    <a:pt x="740" y="49"/>
                    <a:pt x="775" y="46"/>
                    <a:pt x="809" y="46"/>
                  </a:cubicBezTo>
                  <a:cubicBezTo>
                    <a:pt x="1067" y="46"/>
                    <a:pt x="1312" y="192"/>
                    <a:pt x="1438" y="429"/>
                  </a:cubicBezTo>
                  <a:cubicBezTo>
                    <a:pt x="1509" y="554"/>
                    <a:pt x="1536" y="706"/>
                    <a:pt x="1518" y="848"/>
                  </a:cubicBezTo>
                  <a:cubicBezTo>
                    <a:pt x="1545" y="706"/>
                    <a:pt x="1518" y="554"/>
                    <a:pt x="1447" y="420"/>
                  </a:cubicBezTo>
                  <a:cubicBezTo>
                    <a:pt x="1384" y="277"/>
                    <a:pt x="1277" y="170"/>
                    <a:pt x="1143" y="90"/>
                  </a:cubicBezTo>
                  <a:cubicBezTo>
                    <a:pt x="1028" y="30"/>
                    <a:pt x="902"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1"/>
            <p:cNvSpPr/>
            <p:nvPr/>
          </p:nvSpPr>
          <p:spPr>
            <a:xfrm>
              <a:off x="7958464" y="897771"/>
              <a:ext cx="108187" cy="108184"/>
            </a:xfrm>
            <a:custGeom>
              <a:avLst/>
              <a:gdLst/>
              <a:ahLst/>
              <a:cxnLst/>
              <a:rect l="l" t="t" r="r" b="b"/>
              <a:pathLst>
                <a:path w="1393" h="1393" extrusionOk="0">
                  <a:moveTo>
                    <a:pt x="732" y="0"/>
                  </a:moveTo>
                  <a:cubicBezTo>
                    <a:pt x="670" y="0"/>
                    <a:pt x="616" y="0"/>
                    <a:pt x="554" y="9"/>
                  </a:cubicBezTo>
                  <a:cubicBezTo>
                    <a:pt x="375" y="18"/>
                    <a:pt x="214" y="107"/>
                    <a:pt x="125" y="259"/>
                  </a:cubicBezTo>
                  <a:cubicBezTo>
                    <a:pt x="36" y="411"/>
                    <a:pt x="0" y="589"/>
                    <a:pt x="27" y="759"/>
                  </a:cubicBezTo>
                  <a:cubicBezTo>
                    <a:pt x="45" y="937"/>
                    <a:pt x="134" y="1098"/>
                    <a:pt x="268" y="1214"/>
                  </a:cubicBezTo>
                  <a:cubicBezTo>
                    <a:pt x="402" y="1330"/>
                    <a:pt x="571" y="1392"/>
                    <a:pt x="750" y="1392"/>
                  </a:cubicBezTo>
                  <a:cubicBezTo>
                    <a:pt x="937" y="1392"/>
                    <a:pt x="1107" y="1312"/>
                    <a:pt x="1223" y="1178"/>
                  </a:cubicBezTo>
                  <a:cubicBezTo>
                    <a:pt x="1339" y="1044"/>
                    <a:pt x="1393" y="866"/>
                    <a:pt x="1384" y="687"/>
                  </a:cubicBezTo>
                  <a:cubicBezTo>
                    <a:pt x="1375" y="518"/>
                    <a:pt x="1303" y="348"/>
                    <a:pt x="1178" y="223"/>
                  </a:cubicBezTo>
                  <a:cubicBezTo>
                    <a:pt x="1062" y="98"/>
                    <a:pt x="902" y="18"/>
                    <a:pt x="732" y="0"/>
                  </a:cubicBezTo>
                  <a:lnTo>
                    <a:pt x="732" y="0"/>
                  </a:lnTo>
                  <a:cubicBezTo>
                    <a:pt x="1089" y="54"/>
                    <a:pt x="1357" y="348"/>
                    <a:pt x="1366" y="705"/>
                  </a:cubicBezTo>
                  <a:cubicBezTo>
                    <a:pt x="1366" y="866"/>
                    <a:pt x="1303" y="1035"/>
                    <a:pt x="1196" y="1160"/>
                  </a:cubicBezTo>
                  <a:cubicBezTo>
                    <a:pt x="1080" y="1276"/>
                    <a:pt x="920" y="1348"/>
                    <a:pt x="759" y="1348"/>
                  </a:cubicBezTo>
                  <a:cubicBezTo>
                    <a:pt x="748" y="1348"/>
                    <a:pt x="737" y="1349"/>
                    <a:pt x="727" y="1349"/>
                  </a:cubicBezTo>
                  <a:cubicBezTo>
                    <a:pt x="569" y="1349"/>
                    <a:pt x="421" y="1287"/>
                    <a:pt x="304" y="1187"/>
                  </a:cubicBezTo>
                  <a:cubicBezTo>
                    <a:pt x="170" y="1080"/>
                    <a:pt x="81" y="928"/>
                    <a:pt x="54" y="759"/>
                  </a:cubicBezTo>
                  <a:cubicBezTo>
                    <a:pt x="27" y="589"/>
                    <a:pt x="54" y="420"/>
                    <a:pt x="143" y="268"/>
                  </a:cubicBezTo>
                  <a:cubicBezTo>
                    <a:pt x="179" y="196"/>
                    <a:pt x="241" y="134"/>
                    <a:pt x="313" y="89"/>
                  </a:cubicBezTo>
                  <a:cubicBezTo>
                    <a:pt x="384" y="45"/>
                    <a:pt x="473" y="18"/>
                    <a:pt x="554" y="18"/>
                  </a:cubicBezTo>
                  <a:cubicBezTo>
                    <a:pt x="616" y="0"/>
                    <a:pt x="679" y="0"/>
                    <a:pt x="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1"/>
            <p:cNvSpPr/>
            <p:nvPr/>
          </p:nvSpPr>
          <p:spPr>
            <a:xfrm>
              <a:off x="8027739" y="966348"/>
              <a:ext cx="2874" cy="4271"/>
            </a:xfrm>
            <a:custGeom>
              <a:avLst/>
              <a:gdLst/>
              <a:ahLst/>
              <a:cxnLst/>
              <a:rect l="l" t="t" r="r" b="b"/>
              <a:pathLst>
                <a:path w="37" h="55" extrusionOk="0">
                  <a:moveTo>
                    <a:pt x="1" y="1"/>
                  </a:moveTo>
                  <a:lnTo>
                    <a:pt x="6" y="10"/>
                  </a:lnTo>
                  <a:lnTo>
                    <a:pt x="6" y="10"/>
                  </a:lnTo>
                  <a:cubicBezTo>
                    <a:pt x="7" y="10"/>
                    <a:pt x="8" y="10"/>
                    <a:pt x="10" y="10"/>
                  </a:cubicBezTo>
                  <a:lnTo>
                    <a:pt x="20" y="27"/>
                  </a:lnTo>
                  <a:lnTo>
                    <a:pt x="20" y="27"/>
                  </a:lnTo>
                  <a:cubicBezTo>
                    <a:pt x="28" y="26"/>
                    <a:pt x="27" y="18"/>
                    <a:pt x="19" y="10"/>
                  </a:cubicBezTo>
                  <a:cubicBezTo>
                    <a:pt x="19" y="10"/>
                    <a:pt x="10" y="1"/>
                    <a:pt x="1" y="1"/>
                  </a:cubicBezTo>
                  <a:close/>
                  <a:moveTo>
                    <a:pt x="6" y="10"/>
                  </a:moveTo>
                  <a:lnTo>
                    <a:pt x="6" y="10"/>
                  </a:lnTo>
                  <a:cubicBezTo>
                    <a:pt x="1" y="12"/>
                    <a:pt x="2" y="20"/>
                    <a:pt x="10" y="27"/>
                  </a:cubicBezTo>
                  <a:lnTo>
                    <a:pt x="17" y="27"/>
                  </a:lnTo>
                  <a:lnTo>
                    <a:pt x="6" y="10"/>
                  </a:lnTo>
                  <a:close/>
                  <a:moveTo>
                    <a:pt x="20" y="27"/>
                  </a:moveTo>
                  <a:lnTo>
                    <a:pt x="20" y="27"/>
                  </a:lnTo>
                  <a:cubicBezTo>
                    <a:pt x="20" y="27"/>
                    <a:pt x="19" y="27"/>
                    <a:pt x="19" y="27"/>
                  </a:cubicBezTo>
                  <a:lnTo>
                    <a:pt x="20" y="27"/>
                  </a:lnTo>
                  <a:lnTo>
                    <a:pt x="20" y="27"/>
                  </a:lnTo>
                  <a:close/>
                  <a:moveTo>
                    <a:pt x="17" y="27"/>
                  </a:moveTo>
                  <a:lnTo>
                    <a:pt x="17" y="28"/>
                  </a:lnTo>
                  <a:lnTo>
                    <a:pt x="17" y="28"/>
                  </a:lnTo>
                  <a:cubicBezTo>
                    <a:pt x="17" y="27"/>
                    <a:pt x="18" y="27"/>
                    <a:pt x="19" y="27"/>
                  </a:cubicBezTo>
                  <a:close/>
                  <a:moveTo>
                    <a:pt x="20" y="27"/>
                  </a:moveTo>
                  <a:lnTo>
                    <a:pt x="28" y="39"/>
                  </a:lnTo>
                  <a:lnTo>
                    <a:pt x="28" y="39"/>
                  </a:lnTo>
                  <a:cubicBezTo>
                    <a:pt x="28" y="36"/>
                    <a:pt x="28" y="34"/>
                    <a:pt x="28" y="27"/>
                  </a:cubicBezTo>
                  <a:close/>
                  <a:moveTo>
                    <a:pt x="17" y="28"/>
                  </a:moveTo>
                  <a:lnTo>
                    <a:pt x="17" y="28"/>
                  </a:lnTo>
                  <a:cubicBezTo>
                    <a:pt x="10" y="29"/>
                    <a:pt x="10" y="36"/>
                    <a:pt x="19" y="36"/>
                  </a:cubicBezTo>
                  <a:cubicBezTo>
                    <a:pt x="19" y="45"/>
                    <a:pt x="28" y="45"/>
                    <a:pt x="36" y="54"/>
                  </a:cubicBezTo>
                  <a:lnTo>
                    <a:pt x="28" y="39"/>
                  </a:lnTo>
                  <a:lnTo>
                    <a:pt x="28" y="39"/>
                  </a:lnTo>
                  <a:cubicBezTo>
                    <a:pt x="28" y="41"/>
                    <a:pt x="28" y="43"/>
                    <a:pt x="28" y="45"/>
                  </a:cubicBezTo>
                  <a:lnTo>
                    <a:pt x="17" y="28"/>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1"/>
            <p:cNvSpPr/>
            <p:nvPr/>
          </p:nvSpPr>
          <p:spPr>
            <a:xfrm>
              <a:off x="8029137" y="831214"/>
              <a:ext cx="74248" cy="73546"/>
            </a:xfrm>
            <a:custGeom>
              <a:avLst/>
              <a:gdLst/>
              <a:ahLst/>
              <a:cxnLst/>
              <a:rect l="l" t="t" r="r" b="b"/>
              <a:pathLst>
                <a:path w="956" h="947" extrusionOk="0">
                  <a:moveTo>
                    <a:pt x="420" y="0"/>
                  </a:moveTo>
                  <a:cubicBezTo>
                    <a:pt x="390" y="0"/>
                    <a:pt x="361" y="6"/>
                    <a:pt x="336" y="19"/>
                  </a:cubicBezTo>
                  <a:lnTo>
                    <a:pt x="336" y="19"/>
                  </a:lnTo>
                  <a:cubicBezTo>
                    <a:pt x="358" y="13"/>
                    <a:pt x="378" y="9"/>
                    <a:pt x="402" y="9"/>
                  </a:cubicBezTo>
                  <a:cubicBezTo>
                    <a:pt x="420" y="5"/>
                    <a:pt x="438" y="2"/>
                    <a:pt x="456" y="2"/>
                  </a:cubicBezTo>
                  <a:cubicBezTo>
                    <a:pt x="474" y="2"/>
                    <a:pt x="491" y="5"/>
                    <a:pt x="509" y="9"/>
                  </a:cubicBezTo>
                  <a:cubicBezTo>
                    <a:pt x="545" y="9"/>
                    <a:pt x="581" y="18"/>
                    <a:pt x="616" y="27"/>
                  </a:cubicBezTo>
                  <a:cubicBezTo>
                    <a:pt x="581" y="18"/>
                    <a:pt x="554" y="9"/>
                    <a:pt x="518" y="0"/>
                  </a:cubicBezTo>
                  <a:close/>
                  <a:moveTo>
                    <a:pt x="336" y="19"/>
                  </a:moveTo>
                  <a:lnTo>
                    <a:pt x="336" y="19"/>
                  </a:lnTo>
                  <a:cubicBezTo>
                    <a:pt x="326" y="21"/>
                    <a:pt x="316" y="24"/>
                    <a:pt x="304" y="27"/>
                  </a:cubicBezTo>
                  <a:cubicBezTo>
                    <a:pt x="286" y="27"/>
                    <a:pt x="268" y="36"/>
                    <a:pt x="259" y="45"/>
                  </a:cubicBezTo>
                  <a:cubicBezTo>
                    <a:pt x="242" y="54"/>
                    <a:pt x="224" y="63"/>
                    <a:pt x="215" y="72"/>
                  </a:cubicBezTo>
                  <a:cubicBezTo>
                    <a:pt x="179" y="81"/>
                    <a:pt x="143" y="107"/>
                    <a:pt x="126" y="134"/>
                  </a:cubicBezTo>
                  <a:cubicBezTo>
                    <a:pt x="90" y="170"/>
                    <a:pt x="54" y="206"/>
                    <a:pt x="36" y="250"/>
                  </a:cubicBezTo>
                  <a:cubicBezTo>
                    <a:pt x="27" y="295"/>
                    <a:pt x="10" y="339"/>
                    <a:pt x="1" y="384"/>
                  </a:cubicBezTo>
                  <a:lnTo>
                    <a:pt x="1" y="536"/>
                  </a:lnTo>
                  <a:lnTo>
                    <a:pt x="18" y="589"/>
                  </a:lnTo>
                  <a:lnTo>
                    <a:pt x="27" y="625"/>
                  </a:lnTo>
                  <a:cubicBezTo>
                    <a:pt x="27" y="634"/>
                    <a:pt x="27" y="643"/>
                    <a:pt x="36" y="661"/>
                  </a:cubicBezTo>
                  <a:cubicBezTo>
                    <a:pt x="63" y="705"/>
                    <a:pt x="90" y="741"/>
                    <a:pt x="117" y="777"/>
                  </a:cubicBezTo>
                  <a:cubicBezTo>
                    <a:pt x="152" y="812"/>
                    <a:pt x="188" y="848"/>
                    <a:pt x="233" y="875"/>
                  </a:cubicBezTo>
                  <a:cubicBezTo>
                    <a:pt x="268" y="893"/>
                    <a:pt x="313" y="920"/>
                    <a:pt x="358" y="937"/>
                  </a:cubicBezTo>
                  <a:cubicBezTo>
                    <a:pt x="411" y="946"/>
                    <a:pt x="456" y="946"/>
                    <a:pt x="509" y="946"/>
                  </a:cubicBezTo>
                  <a:cubicBezTo>
                    <a:pt x="545" y="946"/>
                    <a:pt x="590" y="946"/>
                    <a:pt x="634" y="928"/>
                  </a:cubicBezTo>
                  <a:cubicBezTo>
                    <a:pt x="670" y="911"/>
                    <a:pt x="706" y="902"/>
                    <a:pt x="741" y="875"/>
                  </a:cubicBezTo>
                  <a:cubicBezTo>
                    <a:pt x="777" y="857"/>
                    <a:pt x="804" y="830"/>
                    <a:pt x="831" y="795"/>
                  </a:cubicBezTo>
                  <a:cubicBezTo>
                    <a:pt x="857" y="768"/>
                    <a:pt x="884" y="732"/>
                    <a:pt x="902" y="696"/>
                  </a:cubicBezTo>
                  <a:cubicBezTo>
                    <a:pt x="920" y="661"/>
                    <a:pt x="938" y="625"/>
                    <a:pt x="938" y="589"/>
                  </a:cubicBezTo>
                  <a:cubicBezTo>
                    <a:pt x="947" y="545"/>
                    <a:pt x="956" y="509"/>
                    <a:pt x="947" y="473"/>
                  </a:cubicBezTo>
                  <a:cubicBezTo>
                    <a:pt x="947" y="438"/>
                    <a:pt x="947" y="411"/>
                    <a:pt x="938" y="384"/>
                  </a:cubicBezTo>
                  <a:cubicBezTo>
                    <a:pt x="920" y="295"/>
                    <a:pt x="875" y="223"/>
                    <a:pt x="822" y="161"/>
                  </a:cubicBezTo>
                  <a:cubicBezTo>
                    <a:pt x="795" y="125"/>
                    <a:pt x="759" y="98"/>
                    <a:pt x="732" y="81"/>
                  </a:cubicBezTo>
                  <a:cubicBezTo>
                    <a:pt x="697" y="54"/>
                    <a:pt x="652" y="36"/>
                    <a:pt x="616" y="27"/>
                  </a:cubicBezTo>
                  <a:lnTo>
                    <a:pt x="616" y="27"/>
                  </a:lnTo>
                  <a:cubicBezTo>
                    <a:pt x="652" y="45"/>
                    <a:pt x="688" y="72"/>
                    <a:pt x="724" y="98"/>
                  </a:cubicBezTo>
                  <a:cubicBezTo>
                    <a:pt x="750" y="125"/>
                    <a:pt x="786" y="152"/>
                    <a:pt x="813" y="179"/>
                  </a:cubicBezTo>
                  <a:cubicBezTo>
                    <a:pt x="840" y="214"/>
                    <a:pt x="866" y="250"/>
                    <a:pt x="875" y="286"/>
                  </a:cubicBezTo>
                  <a:cubicBezTo>
                    <a:pt x="893" y="322"/>
                    <a:pt x="902" y="366"/>
                    <a:pt x="920" y="402"/>
                  </a:cubicBezTo>
                  <a:cubicBezTo>
                    <a:pt x="920" y="438"/>
                    <a:pt x="920" y="464"/>
                    <a:pt x="920" y="491"/>
                  </a:cubicBezTo>
                  <a:cubicBezTo>
                    <a:pt x="920" y="527"/>
                    <a:pt x="920" y="563"/>
                    <a:pt x="902" y="598"/>
                  </a:cubicBezTo>
                  <a:cubicBezTo>
                    <a:pt x="893" y="634"/>
                    <a:pt x="884" y="661"/>
                    <a:pt x="866" y="696"/>
                  </a:cubicBezTo>
                  <a:cubicBezTo>
                    <a:pt x="848" y="723"/>
                    <a:pt x="831" y="750"/>
                    <a:pt x="804" y="777"/>
                  </a:cubicBezTo>
                  <a:cubicBezTo>
                    <a:pt x="777" y="803"/>
                    <a:pt x="750" y="821"/>
                    <a:pt x="724" y="839"/>
                  </a:cubicBezTo>
                  <a:cubicBezTo>
                    <a:pt x="688" y="857"/>
                    <a:pt x="652" y="875"/>
                    <a:pt x="625" y="884"/>
                  </a:cubicBezTo>
                  <a:cubicBezTo>
                    <a:pt x="600" y="890"/>
                    <a:pt x="575" y="896"/>
                    <a:pt x="550" y="896"/>
                  </a:cubicBezTo>
                  <a:cubicBezTo>
                    <a:pt x="539" y="896"/>
                    <a:pt x="529" y="895"/>
                    <a:pt x="518" y="893"/>
                  </a:cubicBezTo>
                  <a:cubicBezTo>
                    <a:pt x="505" y="895"/>
                    <a:pt x="492" y="896"/>
                    <a:pt x="479" y="896"/>
                  </a:cubicBezTo>
                  <a:cubicBezTo>
                    <a:pt x="448" y="896"/>
                    <a:pt x="419" y="890"/>
                    <a:pt x="393" y="884"/>
                  </a:cubicBezTo>
                  <a:cubicBezTo>
                    <a:pt x="349" y="866"/>
                    <a:pt x="313" y="848"/>
                    <a:pt x="277" y="830"/>
                  </a:cubicBezTo>
                  <a:cubicBezTo>
                    <a:pt x="233" y="803"/>
                    <a:pt x="197" y="777"/>
                    <a:pt x="170" y="741"/>
                  </a:cubicBezTo>
                  <a:cubicBezTo>
                    <a:pt x="143" y="714"/>
                    <a:pt x="117" y="670"/>
                    <a:pt x="90" y="634"/>
                  </a:cubicBezTo>
                  <a:lnTo>
                    <a:pt x="81" y="607"/>
                  </a:lnTo>
                  <a:lnTo>
                    <a:pt x="72" y="580"/>
                  </a:lnTo>
                  <a:lnTo>
                    <a:pt x="54" y="518"/>
                  </a:lnTo>
                  <a:cubicBezTo>
                    <a:pt x="45" y="473"/>
                    <a:pt x="45" y="429"/>
                    <a:pt x="45" y="384"/>
                  </a:cubicBezTo>
                  <a:cubicBezTo>
                    <a:pt x="54" y="339"/>
                    <a:pt x="63" y="295"/>
                    <a:pt x="72" y="250"/>
                  </a:cubicBezTo>
                  <a:cubicBezTo>
                    <a:pt x="90" y="206"/>
                    <a:pt x="117" y="170"/>
                    <a:pt x="152" y="143"/>
                  </a:cubicBezTo>
                  <a:cubicBezTo>
                    <a:pt x="170" y="107"/>
                    <a:pt x="197" y="89"/>
                    <a:pt x="224" y="72"/>
                  </a:cubicBezTo>
                  <a:cubicBezTo>
                    <a:pt x="251" y="45"/>
                    <a:pt x="286" y="36"/>
                    <a:pt x="322" y="27"/>
                  </a:cubicBezTo>
                  <a:cubicBezTo>
                    <a:pt x="326" y="24"/>
                    <a:pt x="331" y="21"/>
                    <a:pt x="336"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1"/>
            <p:cNvSpPr/>
            <p:nvPr/>
          </p:nvSpPr>
          <p:spPr>
            <a:xfrm>
              <a:off x="8060357" y="718058"/>
              <a:ext cx="105391" cy="102049"/>
            </a:xfrm>
            <a:custGeom>
              <a:avLst/>
              <a:gdLst/>
              <a:ahLst/>
              <a:cxnLst/>
              <a:rect l="l" t="t" r="r" b="b"/>
              <a:pathLst>
                <a:path w="1357" h="1314" extrusionOk="0">
                  <a:moveTo>
                    <a:pt x="955" y="1243"/>
                  </a:moveTo>
                  <a:cubicBezTo>
                    <a:pt x="889" y="1277"/>
                    <a:pt x="818" y="1299"/>
                    <a:pt x="747" y="1308"/>
                  </a:cubicBezTo>
                  <a:lnTo>
                    <a:pt x="747" y="1308"/>
                  </a:lnTo>
                  <a:cubicBezTo>
                    <a:pt x="821" y="1300"/>
                    <a:pt x="894" y="1279"/>
                    <a:pt x="964" y="1243"/>
                  </a:cubicBezTo>
                  <a:close/>
                  <a:moveTo>
                    <a:pt x="694" y="0"/>
                  </a:moveTo>
                  <a:cubicBezTo>
                    <a:pt x="593" y="0"/>
                    <a:pt x="490" y="24"/>
                    <a:pt x="393" y="74"/>
                  </a:cubicBezTo>
                  <a:cubicBezTo>
                    <a:pt x="241" y="154"/>
                    <a:pt x="116" y="297"/>
                    <a:pt x="54" y="458"/>
                  </a:cubicBezTo>
                  <a:cubicBezTo>
                    <a:pt x="0" y="627"/>
                    <a:pt x="9" y="806"/>
                    <a:pt x="89" y="966"/>
                  </a:cubicBezTo>
                  <a:cubicBezTo>
                    <a:pt x="203" y="1186"/>
                    <a:pt x="430" y="1313"/>
                    <a:pt x="664" y="1313"/>
                  </a:cubicBezTo>
                  <a:cubicBezTo>
                    <a:pt x="692" y="1313"/>
                    <a:pt x="720" y="1311"/>
                    <a:pt x="747" y="1308"/>
                  </a:cubicBezTo>
                  <a:lnTo>
                    <a:pt x="747" y="1308"/>
                  </a:lnTo>
                  <a:cubicBezTo>
                    <a:pt x="726" y="1310"/>
                    <a:pt x="705" y="1311"/>
                    <a:pt x="684" y="1311"/>
                  </a:cubicBezTo>
                  <a:cubicBezTo>
                    <a:pt x="450" y="1311"/>
                    <a:pt x="224" y="1177"/>
                    <a:pt x="116" y="949"/>
                  </a:cubicBezTo>
                  <a:cubicBezTo>
                    <a:pt x="45" y="797"/>
                    <a:pt x="45" y="627"/>
                    <a:pt x="107" y="475"/>
                  </a:cubicBezTo>
                  <a:cubicBezTo>
                    <a:pt x="161" y="324"/>
                    <a:pt x="277" y="199"/>
                    <a:pt x="429" y="118"/>
                  </a:cubicBezTo>
                  <a:cubicBezTo>
                    <a:pt x="519" y="74"/>
                    <a:pt x="615" y="52"/>
                    <a:pt x="710" y="52"/>
                  </a:cubicBezTo>
                  <a:cubicBezTo>
                    <a:pt x="935" y="52"/>
                    <a:pt x="1152" y="173"/>
                    <a:pt x="1259" y="386"/>
                  </a:cubicBezTo>
                  <a:cubicBezTo>
                    <a:pt x="1330" y="538"/>
                    <a:pt x="1348" y="716"/>
                    <a:pt x="1294" y="877"/>
                  </a:cubicBezTo>
                  <a:cubicBezTo>
                    <a:pt x="1357" y="716"/>
                    <a:pt x="1348" y="538"/>
                    <a:pt x="1285" y="377"/>
                  </a:cubicBezTo>
                  <a:cubicBezTo>
                    <a:pt x="1172" y="138"/>
                    <a:pt x="938"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1"/>
            <p:cNvSpPr/>
            <p:nvPr/>
          </p:nvSpPr>
          <p:spPr>
            <a:xfrm>
              <a:off x="8266785" y="693749"/>
              <a:ext cx="92344" cy="80924"/>
            </a:xfrm>
            <a:custGeom>
              <a:avLst/>
              <a:gdLst/>
              <a:ahLst/>
              <a:cxnLst/>
              <a:rect l="l" t="t" r="r" b="b"/>
              <a:pathLst>
                <a:path w="1189" h="1042" extrusionOk="0">
                  <a:moveTo>
                    <a:pt x="649" y="1"/>
                  </a:moveTo>
                  <a:cubicBezTo>
                    <a:pt x="272" y="1"/>
                    <a:pt x="0" y="393"/>
                    <a:pt x="171" y="753"/>
                  </a:cubicBezTo>
                  <a:cubicBezTo>
                    <a:pt x="257" y="932"/>
                    <a:pt x="440" y="1042"/>
                    <a:pt x="634" y="1042"/>
                  </a:cubicBezTo>
                  <a:cubicBezTo>
                    <a:pt x="682" y="1042"/>
                    <a:pt x="730" y="1035"/>
                    <a:pt x="778" y="1021"/>
                  </a:cubicBezTo>
                  <a:cubicBezTo>
                    <a:pt x="885" y="985"/>
                    <a:pt x="975" y="914"/>
                    <a:pt x="1037" y="824"/>
                  </a:cubicBezTo>
                  <a:lnTo>
                    <a:pt x="1037" y="824"/>
                  </a:lnTo>
                  <a:cubicBezTo>
                    <a:pt x="975" y="914"/>
                    <a:pt x="876" y="976"/>
                    <a:pt x="769" y="1012"/>
                  </a:cubicBezTo>
                  <a:cubicBezTo>
                    <a:pt x="727" y="1023"/>
                    <a:pt x="685" y="1028"/>
                    <a:pt x="643" y="1028"/>
                  </a:cubicBezTo>
                  <a:cubicBezTo>
                    <a:pt x="455" y="1028"/>
                    <a:pt x="279" y="918"/>
                    <a:pt x="198" y="735"/>
                  </a:cubicBezTo>
                  <a:cubicBezTo>
                    <a:pt x="163" y="628"/>
                    <a:pt x="154" y="512"/>
                    <a:pt x="189" y="405"/>
                  </a:cubicBezTo>
                  <a:cubicBezTo>
                    <a:pt x="250" y="180"/>
                    <a:pt x="453" y="38"/>
                    <a:pt x="677" y="38"/>
                  </a:cubicBezTo>
                  <a:cubicBezTo>
                    <a:pt x="684" y="38"/>
                    <a:pt x="691" y="39"/>
                    <a:pt x="698" y="39"/>
                  </a:cubicBezTo>
                  <a:cubicBezTo>
                    <a:pt x="814" y="48"/>
                    <a:pt x="921" y="92"/>
                    <a:pt x="1001" y="182"/>
                  </a:cubicBezTo>
                  <a:cubicBezTo>
                    <a:pt x="1091" y="262"/>
                    <a:pt x="1135" y="369"/>
                    <a:pt x="1144" y="494"/>
                  </a:cubicBezTo>
                  <a:cubicBezTo>
                    <a:pt x="1144" y="610"/>
                    <a:pt x="1109" y="726"/>
                    <a:pt x="1037" y="824"/>
                  </a:cubicBezTo>
                  <a:cubicBezTo>
                    <a:pt x="1189" y="628"/>
                    <a:pt x="1180" y="351"/>
                    <a:pt x="1019" y="164"/>
                  </a:cubicBezTo>
                  <a:cubicBezTo>
                    <a:pt x="939" y="74"/>
                    <a:pt x="823" y="12"/>
                    <a:pt x="698" y="3"/>
                  </a:cubicBezTo>
                  <a:cubicBezTo>
                    <a:pt x="682" y="2"/>
                    <a:pt x="665"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6961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3"/>
          <p:cNvSpPr txBox="1">
            <a:spLocks noGrp="1"/>
          </p:cNvSpPr>
          <p:nvPr>
            <p:ph type="title" hasCustomPrompt="1"/>
          </p:nvPr>
        </p:nvSpPr>
        <p:spPr>
          <a:xfrm flipH="1">
            <a:off x="1929000" y="860450"/>
            <a:ext cx="2031300" cy="121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264" name="Google Shape;264;p3"/>
          <p:cNvSpPr txBox="1">
            <a:spLocks noGrp="1"/>
          </p:cNvSpPr>
          <p:nvPr>
            <p:ph type="title" idx="2"/>
          </p:nvPr>
        </p:nvSpPr>
        <p:spPr>
          <a:xfrm>
            <a:off x="681600" y="2174475"/>
            <a:ext cx="4526100" cy="84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5" name="Google Shape;265;p3"/>
          <p:cNvSpPr txBox="1">
            <a:spLocks noGrp="1"/>
          </p:cNvSpPr>
          <p:nvPr>
            <p:ph type="subTitle" idx="1"/>
          </p:nvPr>
        </p:nvSpPr>
        <p:spPr>
          <a:xfrm>
            <a:off x="1491000" y="3117100"/>
            <a:ext cx="2953800" cy="86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1">
    <p:bg>
      <p:bgPr>
        <a:solidFill>
          <a:srgbClr val="FFECC6"/>
        </a:solidFill>
        <a:effectLst/>
      </p:bgPr>
    </p:bg>
    <p:spTree>
      <p:nvGrpSpPr>
        <p:cNvPr id="1" name="Shape 2282"/>
        <p:cNvGrpSpPr/>
        <p:nvPr/>
      </p:nvGrpSpPr>
      <p:grpSpPr>
        <a:xfrm>
          <a:off x="0" y="0"/>
          <a:ext cx="0" cy="0"/>
          <a:chOff x="0" y="0"/>
          <a:chExt cx="0" cy="0"/>
        </a:xfrm>
      </p:grpSpPr>
      <p:grpSp>
        <p:nvGrpSpPr>
          <p:cNvPr id="2283" name="Google Shape;2283;p22"/>
          <p:cNvGrpSpPr/>
          <p:nvPr/>
        </p:nvGrpSpPr>
        <p:grpSpPr>
          <a:xfrm>
            <a:off x="162150" y="-169612"/>
            <a:ext cx="8819708" cy="5143516"/>
            <a:chOff x="162150" y="-169612"/>
            <a:chExt cx="8819708" cy="5143516"/>
          </a:xfrm>
        </p:grpSpPr>
        <p:sp>
          <p:nvSpPr>
            <p:cNvPr id="2284" name="Google Shape;2284;p2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88" name="Google Shape;2288;p22"/>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289" name="Google Shape;2289;p2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7" name="Google Shape;2337;p22"/>
          <p:cNvSpPr txBox="1">
            <a:spLocks noGrp="1"/>
          </p:cNvSpPr>
          <p:nvPr>
            <p:ph type="ctrTitle"/>
          </p:nvPr>
        </p:nvSpPr>
        <p:spPr>
          <a:xfrm>
            <a:off x="5229400" y="598700"/>
            <a:ext cx="2711400" cy="10029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5200"/>
              <a:buNone/>
              <a:defRPr sz="87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2338" name="Google Shape;2338;p22"/>
          <p:cNvSpPr txBox="1">
            <a:spLocks noGrp="1"/>
          </p:cNvSpPr>
          <p:nvPr>
            <p:ph type="subTitle" idx="1"/>
          </p:nvPr>
        </p:nvSpPr>
        <p:spPr>
          <a:xfrm>
            <a:off x="5424300" y="1694725"/>
            <a:ext cx="2516400" cy="135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339" name="Google Shape;2339;p22"/>
          <p:cNvSpPr txBox="1"/>
          <p:nvPr/>
        </p:nvSpPr>
        <p:spPr>
          <a:xfrm>
            <a:off x="4084500" y="3551975"/>
            <a:ext cx="3856200" cy="638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None/>
            </a:pPr>
            <a:r>
              <a:rPr lang="en" sz="1200">
                <a:solidFill>
                  <a:schemeClr val="dk1"/>
                </a:solidFill>
                <a:latin typeface="Open Sans"/>
                <a:ea typeface="Open Sans"/>
                <a:cs typeface="Open Sans"/>
                <a:sym typeface="Open Sans"/>
              </a:rPr>
              <a:t>CREDITS: This presentation template was created by </a:t>
            </a:r>
            <a:r>
              <a:rPr lang="en" sz="12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Slidesgo</a:t>
            </a:r>
            <a:r>
              <a:rPr lang="en" sz="1200">
                <a:solidFill>
                  <a:schemeClr val="dk1"/>
                </a:solidFill>
                <a:latin typeface="Open Sans"/>
                <a:ea typeface="Open Sans"/>
                <a:cs typeface="Open Sans"/>
                <a:sym typeface="Open Sans"/>
              </a:rPr>
              <a:t>, including icons by </a:t>
            </a:r>
            <a:r>
              <a:rPr lang="en" sz="1200" b="1">
                <a:solidFill>
                  <a:schemeClr val="dk1"/>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Flaticon</a:t>
            </a:r>
            <a:r>
              <a:rPr lang="en" sz="1200">
                <a:solidFill>
                  <a:schemeClr val="dk1"/>
                </a:solidFill>
                <a:latin typeface="Open Sans"/>
                <a:ea typeface="Open Sans"/>
                <a:cs typeface="Open Sans"/>
                <a:sym typeface="Open Sans"/>
              </a:rPr>
              <a:t>, and infographics &amp; images by </a:t>
            </a:r>
            <a:r>
              <a:rPr lang="en" sz="1200" b="1">
                <a:solidFill>
                  <a:schemeClr val="hlink"/>
                </a:solidFill>
                <a:uFill>
                  <a:noFill/>
                </a:uFill>
                <a:latin typeface="Open Sans"/>
                <a:ea typeface="Open Sans"/>
                <a:cs typeface="Open Sans"/>
                <a:sym typeface="Open Sans"/>
                <a:hlinkClick r:id="rId5"/>
              </a:rPr>
              <a:t>Freepi</a:t>
            </a:r>
            <a:r>
              <a:rPr lang="en" sz="1200" b="1">
                <a:solidFill>
                  <a:schemeClr val="dk1"/>
                </a:solidFill>
                <a:latin typeface="Open Sans"/>
                <a:ea typeface="Open Sans"/>
                <a:cs typeface="Open Sans"/>
                <a:sym typeface="Open Sans"/>
              </a:rPr>
              <a:t>k</a:t>
            </a:r>
            <a:endParaRPr sz="1200" b="1">
              <a:solidFill>
                <a:schemeClr val="dk1"/>
              </a:solidFill>
              <a:latin typeface="Open Sans"/>
              <a:ea typeface="Open Sans"/>
              <a:cs typeface="Open Sans"/>
              <a:sym typeface="Open Sans"/>
            </a:endParaRPr>
          </a:p>
        </p:txBody>
      </p:sp>
      <p:grpSp>
        <p:nvGrpSpPr>
          <p:cNvPr id="2340" name="Google Shape;2340;p22"/>
          <p:cNvGrpSpPr/>
          <p:nvPr/>
        </p:nvGrpSpPr>
        <p:grpSpPr>
          <a:xfrm>
            <a:off x="593436" y="3049991"/>
            <a:ext cx="881353" cy="1591677"/>
            <a:chOff x="593436" y="3049991"/>
            <a:chExt cx="881353" cy="1591677"/>
          </a:xfrm>
        </p:grpSpPr>
        <p:sp>
          <p:nvSpPr>
            <p:cNvPr id="2341" name="Google Shape;2341;p22"/>
            <p:cNvSpPr/>
            <p:nvPr/>
          </p:nvSpPr>
          <p:spPr>
            <a:xfrm rot="-9084608" flipH="1">
              <a:off x="682164" y="395629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2"/>
            <p:cNvSpPr/>
            <p:nvPr/>
          </p:nvSpPr>
          <p:spPr>
            <a:xfrm rot="-9084608" flipH="1">
              <a:off x="682452" y="3953793"/>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2"/>
            <p:cNvSpPr/>
            <p:nvPr/>
          </p:nvSpPr>
          <p:spPr>
            <a:xfrm rot="-9084608" flipH="1">
              <a:off x="719621" y="3970987"/>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2"/>
            <p:cNvSpPr/>
            <p:nvPr/>
          </p:nvSpPr>
          <p:spPr>
            <a:xfrm rot="-9084608" flipH="1">
              <a:off x="810582" y="4020635"/>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2"/>
            <p:cNvSpPr/>
            <p:nvPr/>
          </p:nvSpPr>
          <p:spPr>
            <a:xfrm rot="-9084608" flipH="1">
              <a:off x="804616" y="40194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2"/>
            <p:cNvSpPr/>
            <p:nvPr/>
          </p:nvSpPr>
          <p:spPr>
            <a:xfrm rot="-9084608" flipH="1">
              <a:off x="848730" y="4036381"/>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2"/>
            <p:cNvSpPr/>
            <p:nvPr/>
          </p:nvSpPr>
          <p:spPr>
            <a:xfrm rot="-9084608" flipH="1">
              <a:off x="640452" y="4049927"/>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2"/>
            <p:cNvSpPr/>
            <p:nvPr/>
          </p:nvSpPr>
          <p:spPr>
            <a:xfrm rot="-9084608" flipH="1">
              <a:off x="730766" y="4042228"/>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2"/>
            <p:cNvSpPr/>
            <p:nvPr/>
          </p:nvSpPr>
          <p:spPr>
            <a:xfrm rot="-9084608" flipH="1">
              <a:off x="1057607" y="4303887"/>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2"/>
            <p:cNvSpPr/>
            <p:nvPr/>
          </p:nvSpPr>
          <p:spPr>
            <a:xfrm rot="-9084608" flipH="1">
              <a:off x="1029233" y="4330363"/>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2"/>
            <p:cNvSpPr/>
            <p:nvPr/>
          </p:nvSpPr>
          <p:spPr>
            <a:xfrm rot="-9084608" flipH="1">
              <a:off x="1139451" y="4294602"/>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2"/>
            <p:cNvSpPr/>
            <p:nvPr/>
          </p:nvSpPr>
          <p:spPr>
            <a:xfrm rot="-9084608" flipH="1">
              <a:off x="1079185" y="430875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2"/>
            <p:cNvSpPr/>
            <p:nvPr/>
          </p:nvSpPr>
          <p:spPr>
            <a:xfrm rot="-9084608" flipH="1">
              <a:off x="1118476" y="3996131"/>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2"/>
            <p:cNvSpPr/>
            <p:nvPr/>
          </p:nvSpPr>
          <p:spPr>
            <a:xfrm rot="-9084608" flipH="1">
              <a:off x="1156341" y="4182181"/>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2"/>
            <p:cNvSpPr/>
            <p:nvPr/>
          </p:nvSpPr>
          <p:spPr>
            <a:xfrm rot="-9084608" flipH="1">
              <a:off x="1247957" y="4013678"/>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2"/>
            <p:cNvSpPr/>
            <p:nvPr/>
          </p:nvSpPr>
          <p:spPr>
            <a:xfrm rot="-9084608" flipH="1">
              <a:off x="1019106" y="4053340"/>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2"/>
            <p:cNvSpPr/>
            <p:nvPr/>
          </p:nvSpPr>
          <p:spPr>
            <a:xfrm rot="-9084608" flipH="1">
              <a:off x="1056502" y="4239168"/>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2"/>
            <p:cNvSpPr/>
            <p:nvPr/>
          </p:nvSpPr>
          <p:spPr>
            <a:xfrm rot="-9084608" flipH="1">
              <a:off x="926194" y="4112360"/>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2"/>
            <p:cNvSpPr/>
            <p:nvPr/>
          </p:nvSpPr>
          <p:spPr>
            <a:xfrm rot="-9084608" flipH="1">
              <a:off x="933800" y="4305723"/>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2"/>
            <p:cNvSpPr/>
            <p:nvPr/>
          </p:nvSpPr>
          <p:spPr>
            <a:xfrm rot="-9084608" flipH="1">
              <a:off x="831965" y="4162836"/>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2"/>
            <p:cNvSpPr/>
            <p:nvPr/>
          </p:nvSpPr>
          <p:spPr>
            <a:xfrm rot="-9084608" flipH="1">
              <a:off x="809823" y="4359358"/>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2"/>
            <p:cNvSpPr/>
            <p:nvPr/>
          </p:nvSpPr>
          <p:spPr>
            <a:xfrm rot="-9084608" flipH="1">
              <a:off x="973646" y="4110537"/>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2"/>
            <p:cNvSpPr/>
            <p:nvPr/>
          </p:nvSpPr>
          <p:spPr>
            <a:xfrm rot="-9084608" flipH="1">
              <a:off x="1045089" y="3956812"/>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2"/>
            <p:cNvSpPr/>
            <p:nvPr/>
          </p:nvSpPr>
          <p:spPr>
            <a:xfrm rot="-9084608" flipH="1">
              <a:off x="930461" y="4175314"/>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2"/>
            <p:cNvSpPr/>
            <p:nvPr/>
          </p:nvSpPr>
          <p:spPr>
            <a:xfrm rot="-9084608" flipH="1">
              <a:off x="1253462" y="4003717"/>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2"/>
            <p:cNvSpPr/>
            <p:nvPr/>
          </p:nvSpPr>
          <p:spPr>
            <a:xfrm rot="-9084608" flipH="1">
              <a:off x="1153188" y="3997388"/>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2"/>
            <p:cNvSpPr/>
            <p:nvPr/>
          </p:nvSpPr>
          <p:spPr>
            <a:xfrm rot="-9084608" flipH="1">
              <a:off x="1158060" y="417463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2"/>
            <p:cNvSpPr/>
            <p:nvPr/>
          </p:nvSpPr>
          <p:spPr>
            <a:xfrm rot="-9084608" flipH="1">
              <a:off x="1052749" y="405241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2"/>
            <p:cNvSpPr/>
            <p:nvPr/>
          </p:nvSpPr>
          <p:spPr>
            <a:xfrm rot="-9084608" flipH="1">
              <a:off x="1058259" y="4231789"/>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2"/>
            <p:cNvSpPr/>
            <p:nvPr/>
          </p:nvSpPr>
          <p:spPr>
            <a:xfrm rot="-9084608" flipH="1">
              <a:off x="953097" y="410819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2"/>
            <p:cNvSpPr/>
            <p:nvPr/>
          </p:nvSpPr>
          <p:spPr>
            <a:xfrm rot="-9084608" flipH="1">
              <a:off x="934979" y="4299645"/>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2"/>
            <p:cNvSpPr/>
            <p:nvPr/>
          </p:nvSpPr>
          <p:spPr>
            <a:xfrm rot="-9084608" flipH="1">
              <a:off x="849152" y="4154463"/>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2"/>
            <p:cNvSpPr/>
            <p:nvPr/>
          </p:nvSpPr>
          <p:spPr>
            <a:xfrm rot="-9084608" flipH="1">
              <a:off x="808025" y="4356195"/>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2"/>
            <p:cNvSpPr/>
            <p:nvPr/>
          </p:nvSpPr>
          <p:spPr>
            <a:xfrm rot="-9084608" flipH="1">
              <a:off x="832215" y="4023707"/>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2"/>
            <p:cNvSpPr/>
            <p:nvPr/>
          </p:nvSpPr>
          <p:spPr>
            <a:xfrm rot="-5400000" flipH="1">
              <a:off x="735365" y="3042708"/>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2"/>
            <p:cNvSpPr/>
            <p:nvPr/>
          </p:nvSpPr>
          <p:spPr>
            <a:xfrm rot="-5400000" flipH="1">
              <a:off x="726115" y="3047885"/>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2"/>
            <p:cNvSpPr/>
            <p:nvPr/>
          </p:nvSpPr>
          <p:spPr>
            <a:xfrm rot="-5400000" flipH="1">
              <a:off x="761461" y="3053960"/>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2"/>
            <p:cNvSpPr/>
            <p:nvPr/>
          </p:nvSpPr>
          <p:spPr>
            <a:xfrm rot="-5400000" flipH="1">
              <a:off x="744720" y="303169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2"/>
            <p:cNvSpPr/>
            <p:nvPr/>
          </p:nvSpPr>
          <p:spPr>
            <a:xfrm rot="-5400000" flipH="1">
              <a:off x="602679" y="338836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2"/>
            <p:cNvSpPr/>
            <p:nvPr/>
          </p:nvSpPr>
          <p:spPr>
            <a:xfrm rot="-5400000" flipH="1">
              <a:off x="637577" y="3382319"/>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2"/>
            <p:cNvSpPr/>
            <p:nvPr/>
          </p:nvSpPr>
          <p:spPr>
            <a:xfrm rot="-5400000" flipH="1">
              <a:off x="602714" y="3385012"/>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2"/>
            <p:cNvSpPr/>
            <p:nvPr/>
          </p:nvSpPr>
          <p:spPr>
            <a:xfrm rot="-5400000" flipH="1">
              <a:off x="589736" y="3473929"/>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2"/>
            <p:cNvSpPr/>
            <p:nvPr/>
          </p:nvSpPr>
          <p:spPr>
            <a:xfrm rot="-5400000" flipH="1">
              <a:off x="729498" y="3423981"/>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2"/>
            <p:cNvSpPr/>
            <p:nvPr/>
          </p:nvSpPr>
          <p:spPr>
            <a:xfrm rot="-5400000" flipH="1">
              <a:off x="1031116" y="3684306"/>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2"/>
            <p:cNvSpPr/>
            <p:nvPr/>
          </p:nvSpPr>
          <p:spPr>
            <a:xfrm rot="-5400000" flipH="1">
              <a:off x="1025869" y="3537057"/>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2"/>
            <p:cNvSpPr/>
            <p:nvPr/>
          </p:nvSpPr>
          <p:spPr>
            <a:xfrm rot="-5400000" flipH="1">
              <a:off x="843027" y="3358433"/>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2"/>
            <p:cNvSpPr/>
            <p:nvPr/>
          </p:nvSpPr>
          <p:spPr>
            <a:xfrm rot="-5400000" flipH="1">
              <a:off x="968535" y="3439271"/>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2"/>
            <p:cNvSpPr/>
            <p:nvPr/>
          </p:nvSpPr>
          <p:spPr>
            <a:xfrm rot="-5400000" flipH="1">
              <a:off x="994527" y="3452491"/>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2"/>
            <p:cNvSpPr/>
            <p:nvPr/>
          </p:nvSpPr>
          <p:spPr>
            <a:xfrm rot="-5400000" flipH="1">
              <a:off x="864636" y="3375277"/>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2"/>
            <p:cNvSpPr/>
            <p:nvPr/>
          </p:nvSpPr>
          <p:spPr>
            <a:xfrm rot="-5400000" flipH="1">
              <a:off x="1049652" y="3556974"/>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2"/>
            <p:cNvSpPr/>
            <p:nvPr/>
          </p:nvSpPr>
          <p:spPr>
            <a:xfrm rot="-5400000" flipH="1">
              <a:off x="1059075" y="3726969"/>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2"/>
            <p:cNvSpPr/>
            <p:nvPr/>
          </p:nvSpPr>
          <p:spPr>
            <a:xfrm rot="-5400000" flipH="1">
              <a:off x="1034637" y="3684513"/>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2"/>
            <p:cNvSpPr/>
            <p:nvPr/>
          </p:nvSpPr>
          <p:spPr>
            <a:xfrm rot="-5400000" flipH="1">
              <a:off x="1029631" y="3536954"/>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2"/>
            <p:cNvSpPr/>
            <p:nvPr/>
          </p:nvSpPr>
          <p:spPr>
            <a:xfrm rot="-5400000" flipH="1">
              <a:off x="842095" y="335743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2"/>
            <p:cNvSpPr/>
            <p:nvPr/>
          </p:nvSpPr>
          <p:spPr>
            <a:xfrm rot="-5400000" flipH="1">
              <a:off x="972366" y="3437304"/>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2"/>
            <p:cNvSpPr/>
            <p:nvPr/>
          </p:nvSpPr>
          <p:spPr>
            <a:xfrm rot="-5400000" flipH="1">
              <a:off x="1119620" y="374733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2"/>
            <p:cNvSpPr/>
            <p:nvPr/>
          </p:nvSpPr>
          <p:spPr>
            <a:xfrm rot="-5400000" flipH="1">
              <a:off x="1112026" y="355486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2"/>
            <p:cNvSpPr/>
            <p:nvPr/>
          </p:nvSpPr>
          <p:spPr>
            <a:xfrm rot="-5400000" flipH="1">
              <a:off x="890110" y="334366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2"/>
            <p:cNvSpPr/>
            <p:nvPr/>
          </p:nvSpPr>
          <p:spPr>
            <a:xfrm rot="-5400000" flipH="1">
              <a:off x="1044785" y="344268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22"/>
          <p:cNvGrpSpPr/>
          <p:nvPr/>
        </p:nvGrpSpPr>
        <p:grpSpPr>
          <a:xfrm>
            <a:off x="647219" y="589629"/>
            <a:ext cx="552829" cy="571124"/>
            <a:chOff x="647219" y="589629"/>
            <a:chExt cx="552829" cy="571124"/>
          </a:xfrm>
        </p:grpSpPr>
        <p:sp>
          <p:nvSpPr>
            <p:cNvPr id="2401" name="Google Shape;2401;p22"/>
            <p:cNvSpPr/>
            <p:nvPr/>
          </p:nvSpPr>
          <p:spPr>
            <a:xfrm rot="10769270">
              <a:off x="675083" y="781545"/>
              <a:ext cx="231489" cy="37522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2"/>
            <p:cNvSpPr/>
            <p:nvPr/>
          </p:nvSpPr>
          <p:spPr>
            <a:xfrm rot="10769270">
              <a:off x="685015" y="657250"/>
              <a:ext cx="217981" cy="499492"/>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2"/>
            <p:cNvSpPr/>
            <p:nvPr/>
          </p:nvSpPr>
          <p:spPr>
            <a:xfrm rot="10769270">
              <a:off x="721170" y="880939"/>
              <a:ext cx="185091" cy="27563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2"/>
            <p:cNvSpPr/>
            <p:nvPr/>
          </p:nvSpPr>
          <p:spPr>
            <a:xfrm rot="10769270">
              <a:off x="682564" y="781515"/>
              <a:ext cx="223267" cy="378248"/>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2"/>
            <p:cNvSpPr/>
            <p:nvPr/>
          </p:nvSpPr>
          <p:spPr>
            <a:xfrm rot="10769270">
              <a:off x="766661" y="592878"/>
              <a:ext cx="432102" cy="289643"/>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2"/>
            <p:cNvSpPr/>
            <p:nvPr/>
          </p:nvSpPr>
          <p:spPr>
            <a:xfrm rot="10769270">
              <a:off x="648441" y="600355"/>
              <a:ext cx="548141" cy="275715"/>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2"/>
            <p:cNvSpPr/>
            <p:nvPr/>
          </p:nvSpPr>
          <p:spPr>
            <a:xfrm rot="10769270">
              <a:off x="942772" y="630771"/>
              <a:ext cx="256157" cy="250207"/>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2"/>
            <p:cNvSpPr/>
            <p:nvPr/>
          </p:nvSpPr>
          <p:spPr>
            <a:xfrm rot="10769270">
              <a:off x="766660" y="591545"/>
              <a:ext cx="429921" cy="292244"/>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22"/>
          <p:cNvGrpSpPr/>
          <p:nvPr/>
        </p:nvGrpSpPr>
        <p:grpSpPr>
          <a:xfrm>
            <a:off x="7730726" y="535126"/>
            <a:ext cx="839452" cy="657628"/>
            <a:chOff x="7730726" y="535126"/>
            <a:chExt cx="839452" cy="657628"/>
          </a:xfrm>
        </p:grpSpPr>
        <p:sp>
          <p:nvSpPr>
            <p:cNvPr id="2410" name="Google Shape;2410;p22"/>
            <p:cNvSpPr/>
            <p:nvPr/>
          </p:nvSpPr>
          <p:spPr>
            <a:xfrm rot="1106669">
              <a:off x="7739096" y="734482"/>
              <a:ext cx="76443" cy="64046"/>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2"/>
            <p:cNvSpPr/>
            <p:nvPr/>
          </p:nvSpPr>
          <p:spPr>
            <a:xfrm rot="1106669">
              <a:off x="7739350" y="732271"/>
              <a:ext cx="70031" cy="65898"/>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2"/>
            <p:cNvSpPr/>
            <p:nvPr/>
          </p:nvSpPr>
          <p:spPr>
            <a:xfrm rot="1106669">
              <a:off x="7764081" y="766247"/>
              <a:ext cx="29352" cy="24080"/>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2"/>
            <p:cNvSpPr/>
            <p:nvPr/>
          </p:nvSpPr>
          <p:spPr>
            <a:xfrm rot="1106669">
              <a:off x="7861036" y="772367"/>
              <a:ext cx="68108" cy="68107"/>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2"/>
            <p:cNvSpPr/>
            <p:nvPr/>
          </p:nvSpPr>
          <p:spPr>
            <a:xfrm rot="1106669">
              <a:off x="7855627" y="771630"/>
              <a:ext cx="79150" cy="70030"/>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2"/>
            <p:cNvSpPr/>
            <p:nvPr/>
          </p:nvSpPr>
          <p:spPr>
            <a:xfrm rot="1106669">
              <a:off x="7884132" y="810808"/>
              <a:ext cx="27001" cy="22584"/>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2"/>
            <p:cNvSpPr/>
            <p:nvPr/>
          </p:nvSpPr>
          <p:spPr>
            <a:xfrm rot="1106669">
              <a:off x="7813666" y="561149"/>
              <a:ext cx="201045" cy="225123"/>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2"/>
            <p:cNvSpPr/>
            <p:nvPr/>
          </p:nvSpPr>
          <p:spPr>
            <a:xfrm rot="1106669">
              <a:off x="7855000" y="643021"/>
              <a:ext cx="56638" cy="139989"/>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2"/>
            <p:cNvSpPr/>
            <p:nvPr/>
          </p:nvSpPr>
          <p:spPr>
            <a:xfrm rot="1106669">
              <a:off x="8212787" y="717077"/>
              <a:ext cx="326218" cy="233244"/>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2"/>
            <p:cNvSpPr/>
            <p:nvPr/>
          </p:nvSpPr>
          <p:spPr>
            <a:xfrm rot="1106669">
              <a:off x="8187837" y="740137"/>
              <a:ext cx="330207" cy="166705"/>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2"/>
            <p:cNvSpPr/>
            <p:nvPr/>
          </p:nvSpPr>
          <p:spPr>
            <a:xfrm rot="1106669">
              <a:off x="8251531" y="786273"/>
              <a:ext cx="266446" cy="194631"/>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2"/>
            <p:cNvSpPr/>
            <p:nvPr/>
          </p:nvSpPr>
          <p:spPr>
            <a:xfrm rot="1106669">
              <a:off x="8232493" y="719980"/>
              <a:ext cx="308407" cy="235168"/>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2"/>
            <p:cNvSpPr/>
            <p:nvPr/>
          </p:nvSpPr>
          <p:spPr>
            <a:xfrm rot="1106669">
              <a:off x="8070061" y="896504"/>
              <a:ext cx="120328" cy="197909"/>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2"/>
            <p:cNvSpPr/>
            <p:nvPr/>
          </p:nvSpPr>
          <p:spPr>
            <a:xfrm rot="1106669">
              <a:off x="8158651" y="934576"/>
              <a:ext cx="211803" cy="8812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2"/>
            <p:cNvSpPr/>
            <p:nvPr/>
          </p:nvSpPr>
          <p:spPr>
            <a:xfrm rot="1106669">
              <a:off x="8152928" y="984928"/>
              <a:ext cx="136714" cy="187009"/>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2"/>
            <p:cNvSpPr/>
            <p:nvPr/>
          </p:nvSpPr>
          <p:spPr>
            <a:xfrm rot="1106669">
              <a:off x="8047135" y="797725"/>
              <a:ext cx="120542" cy="197909"/>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2"/>
            <p:cNvSpPr/>
            <p:nvPr/>
          </p:nvSpPr>
          <p:spPr>
            <a:xfrm rot="1106669">
              <a:off x="8135455" y="835268"/>
              <a:ext cx="212017" cy="88553"/>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2"/>
            <p:cNvSpPr/>
            <p:nvPr/>
          </p:nvSpPr>
          <p:spPr>
            <a:xfrm rot="1106669">
              <a:off x="8030134" y="700067"/>
              <a:ext cx="118974" cy="199476"/>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2"/>
            <p:cNvSpPr/>
            <p:nvPr/>
          </p:nvSpPr>
          <p:spPr>
            <a:xfrm rot="1106669">
              <a:off x="8099384" y="727516"/>
              <a:ext cx="210521" cy="73806"/>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2"/>
            <p:cNvSpPr/>
            <p:nvPr/>
          </p:nvSpPr>
          <p:spPr>
            <a:xfrm rot="1106669">
              <a:off x="8005842" y="608925"/>
              <a:ext cx="115769" cy="197695"/>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2"/>
            <p:cNvSpPr/>
            <p:nvPr/>
          </p:nvSpPr>
          <p:spPr>
            <a:xfrm rot="1106669">
              <a:off x="8056443" y="621528"/>
              <a:ext cx="207243" cy="6447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2"/>
            <p:cNvSpPr/>
            <p:nvPr/>
          </p:nvSpPr>
          <p:spPr>
            <a:xfrm rot="1106669">
              <a:off x="8037701" y="777569"/>
              <a:ext cx="70601" cy="12410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2"/>
            <p:cNvSpPr/>
            <p:nvPr/>
          </p:nvSpPr>
          <p:spPr>
            <a:xfrm rot="1106669">
              <a:off x="8027110" y="811161"/>
              <a:ext cx="289386" cy="344666"/>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2"/>
            <p:cNvSpPr/>
            <p:nvPr/>
          </p:nvSpPr>
          <p:spPr>
            <a:xfrm rot="1106669">
              <a:off x="8021816" y="783573"/>
              <a:ext cx="30563" cy="19805"/>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2"/>
            <p:cNvSpPr/>
            <p:nvPr/>
          </p:nvSpPr>
          <p:spPr>
            <a:xfrm rot="1106669">
              <a:off x="8157311" y="977237"/>
              <a:ext cx="94111" cy="189003"/>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2"/>
            <p:cNvSpPr/>
            <p:nvPr/>
          </p:nvSpPr>
          <p:spPr>
            <a:xfrm rot="1106669">
              <a:off x="8101360" y="896283"/>
              <a:ext cx="62978" cy="199048"/>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2"/>
            <p:cNvSpPr/>
            <p:nvPr/>
          </p:nvSpPr>
          <p:spPr>
            <a:xfrm rot="1106669">
              <a:off x="8159070" y="930427"/>
              <a:ext cx="190217" cy="9040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2"/>
            <p:cNvSpPr/>
            <p:nvPr/>
          </p:nvSpPr>
          <p:spPr>
            <a:xfrm rot="1106669">
              <a:off x="8076290" y="798329"/>
              <a:ext cx="65543" cy="19983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2"/>
            <p:cNvSpPr/>
            <p:nvPr/>
          </p:nvSpPr>
          <p:spPr>
            <a:xfrm rot="1106669">
              <a:off x="8135870" y="831357"/>
              <a:ext cx="190145" cy="90334"/>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2"/>
            <p:cNvSpPr/>
            <p:nvPr/>
          </p:nvSpPr>
          <p:spPr>
            <a:xfrm rot="1106669">
              <a:off x="8053011" y="698518"/>
              <a:ext cx="63690" cy="20097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2"/>
            <p:cNvSpPr/>
            <p:nvPr/>
          </p:nvSpPr>
          <p:spPr>
            <a:xfrm rot="1106669">
              <a:off x="8099658" y="723907"/>
              <a:ext cx="195916" cy="77012"/>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2"/>
            <p:cNvSpPr/>
            <p:nvPr/>
          </p:nvSpPr>
          <p:spPr>
            <a:xfrm rot="1106669">
              <a:off x="8019387" y="605341"/>
              <a:ext cx="66825" cy="199903"/>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2"/>
            <p:cNvSpPr/>
            <p:nvPr/>
          </p:nvSpPr>
          <p:spPr>
            <a:xfrm rot="1106669">
              <a:off x="8055010" y="618364"/>
              <a:ext cx="200333" cy="66112"/>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2"/>
            <p:cNvSpPr/>
            <p:nvPr/>
          </p:nvSpPr>
          <p:spPr>
            <a:xfrm rot="1106669">
              <a:off x="7960105" y="591414"/>
              <a:ext cx="349372" cy="420182"/>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rgbClr val="FFECC6"/>
        </a:solidFill>
        <a:effectLst/>
      </p:bgPr>
    </p:bg>
    <p:spTree>
      <p:nvGrpSpPr>
        <p:cNvPr id="1" name="Shape 2444"/>
        <p:cNvGrpSpPr/>
        <p:nvPr/>
      </p:nvGrpSpPr>
      <p:grpSpPr>
        <a:xfrm>
          <a:off x="0" y="0"/>
          <a:ext cx="0" cy="0"/>
          <a:chOff x="0" y="0"/>
          <a:chExt cx="0" cy="0"/>
        </a:xfrm>
      </p:grpSpPr>
      <p:sp>
        <p:nvSpPr>
          <p:cNvPr id="2445" name="Google Shape;2445;p2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49" name="Google Shape;2449;p23"/>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450" name="Google Shape;2450;p2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3"/>
          <p:cNvSpPr/>
          <p:nvPr/>
        </p:nvSpPr>
        <p:spPr>
          <a:xfrm rot="2831864">
            <a:off x="7087130" y="577385"/>
            <a:ext cx="544920" cy="589681"/>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3"/>
          <p:cNvSpPr/>
          <p:nvPr/>
        </p:nvSpPr>
        <p:spPr>
          <a:xfrm rot="2831864">
            <a:off x="7126405" y="580941"/>
            <a:ext cx="323622" cy="413144"/>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3"/>
          <p:cNvSpPr/>
          <p:nvPr/>
        </p:nvSpPr>
        <p:spPr>
          <a:xfrm rot="2831864">
            <a:off x="7087592" y="569416"/>
            <a:ext cx="549754" cy="602483"/>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3"/>
          <p:cNvSpPr/>
          <p:nvPr/>
        </p:nvSpPr>
        <p:spPr>
          <a:xfrm rot="2831864">
            <a:off x="7194469" y="677929"/>
            <a:ext cx="401237" cy="405445"/>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3"/>
          <p:cNvSpPr/>
          <p:nvPr/>
        </p:nvSpPr>
        <p:spPr>
          <a:xfrm rot="2438462">
            <a:off x="7571614" y="841523"/>
            <a:ext cx="354061" cy="258451"/>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3"/>
          <p:cNvSpPr/>
          <p:nvPr/>
        </p:nvSpPr>
        <p:spPr>
          <a:xfrm rot="2438462">
            <a:off x="7550869" y="860873"/>
            <a:ext cx="356120" cy="190504"/>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3"/>
          <p:cNvSpPr/>
          <p:nvPr/>
        </p:nvSpPr>
        <p:spPr>
          <a:xfrm rot="2438462">
            <a:off x="7655798" y="841458"/>
            <a:ext cx="268477" cy="286113"/>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3"/>
          <p:cNvSpPr/>
          <p:nvPr/>
        </p:nvSpPr>
        <p:spPr>
          <a:xfrm rot="2438462">
            <a:off x="7594741" y="849580"/>
            <a:ext cx="330875" cy="260958"/>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3"/>
          <p:cNvSpPr/>
          <p:nvPr/>
        </p:nvSpPr>
        <p:spPr>
          <a:xfrm rot="2831864">
            <a:off x="7823009" y="650563"/>
            <a:ext cx="555752" cy="56219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3"/>
          <p:cNvSpPr/>
          <p:nvPr/>
        </p:nvSpPr>
        <p:spPr>
          <a:xfrm rot="2831864">
            <a:off x="7817413" y="761519"/>
            <a:ext cx="69021" cy="54787"/>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3"/>
          <p:cNvSpPr/>
          <p:nvPr/>
        </p:nvSpPr>
        <p:spPr>
          <a:xfrm rot="2831864">
            <a:off x="7907451" y="687462"/>
            <a:ext cx="89432" cy="7117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3"/>
          <p:cNvSpPr/>
          <p:nvPr/>
        </p:nvSpPr>
        <p:spPr>
          <a:xfrm rot="2831864">
            <a:off x="8239611" y="870519"/>
            <a:ext cx="128822" cy="99996"/>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3"/>
          <p:cNvSpPr/>
          <p:nvPr/>
        </p:nvSpPr>
        <p:spPr>
          <a:xfrm rot="2831864">
            <a:off x="8209083" y="1025550"/>
            <a:ext cx="108948" cy="8621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3"/>
          <p:cNvSpPr/>
          <p:nvPr/>
        </p:nvSpPr>
        <p:spPr>
          <a:xfrm rot="2831864">
            <a:off x="7955268" y="870920"/>
            <a:ext cx="119870" cy="95072"/>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3"/>
          <p:cNvSpPr/>
          <p:nvPr/>
        </p:nvSpPr>
        <p:spPr>
          <a:xfrm rot="2831864">
            <a:off x="7973745" y="1046270"/>
            <a:ext cx="97131" cy="76989"/>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3"/>
          <p:cNvSpPr/>
          <p:nvPr/>
        </p:nvSpPr>
        <p:spPr>
          <a:xfrm rot="2831864">
            <a:off x="7878157" y="858468"/>
            <a:ext cx="76810" cy="6096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3"/>
          <p:cNvSpPr/>
          <p:nvPr/>
        </p:nvSpPr>
        <p:spPr>
          <a:xfrm rot="2831864">
            <a:off x="8166640" y="1185453"/>
            <a:ext cx="85404" cy="67768"/>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3"/>
          <p:cNvSpPr/>
          <p:nvPr/>
        </p:nvSpPr>
        <p:spPr>
          <a:xfrm rot="2831864">
            <a:off x="8031777" y="1242769"/>
            <a:ext cx="118348" cy="93103"/>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3"/>
          <p:cNvSpPr/>
          <p:nvPr/>
        </p:nvSpPr>
        <p:spPr>
          <a:xfrm rot="2831864">
            <a:off x="7931648" y="1174165"/>
            <a:ext cx="98922" cy="78332"/>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3"/>
          <p:cNvSpPr/>
          <p:nvPr/>
        </p:nvSpPr>
        <p:spPr>
          <a:xfrm rot="2831864">
            <a:off x="7962990" y="1205387"/>
            <a:ext cx="40016" cy="41180"/>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3"/>
          <p:cNvSpPr/>
          <p:nvPr/>
        </p:nvSpPr>
        <p:spPr>
          <a:xfrm rot="2831864">
            <a:off x="8070119" y="1287639"/>
            <a:ext cx="33660"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3"/>
          <p:cNvSpPr/>
          <p:nvPr/>
        </p:nvSpPr>
        <p:spPr>
          <a:xfrm rot="2831864">
            <a:off x="8197676" y="1213197"/>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3"/>
          <p:cNvSpPr/>
          <p:nvPr/>
        </p:nvSpPr>
        <p:spPr>
          <a:xfrm rot="2831864">
            <a:off x="8245558" y="1064853"/>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3"/>
          <p:cNvSpPr/>
          <p:nvPr/>
        </p:nvSpPr>
        <p:spPr>
          <a:xfrm rot="2831864">
            <a:off x="8275385" y="915814"/>
            <a:ext cx="42433" cy="42791"/>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3"/>
          <p:cNvSpPr/>
          <p:nvPr/>
        </p:nvSpPr>
        <p:spPr>
          <a:xfrm rot="2831864">
            <a:off x="8006940" y="10752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3"/>
          <p:cNvSpPr/>
          <p:nvPr/>
        </p:nvSpPr>
        <p:spPr>
          <a:xfrm rot="2831864">
            <a:off x="7991014" y="908089"/>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3"/>
          <p:cNvSpPr/>
          <p:nvPr/>
        </p:nvSpPr>
        <p:spPr>
          <a:xfrm rot="2831864">
            <a:off x="7897910" y="879682"/>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3"/>
          <p:cNvSpPr/>
          <p:nvPr/>
        </p:nvSpPr>
        <p:spPr>
          <a:xfrm rot="2831864">
            <a:off x="7835578" y="779110"/>
            <a:ext cx="31333" cy="3025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3"/>
          <p:cNvSpPr/>
          <p:nvPr/>
        </p:nvSpPr>
        <p:spPr>
          <a:xfrm rot="2831864">
            <a:off x="7938954" y="722783"/>
            <a:ext cx="30437"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3"/>
          <p:cNvSpPr/>
          <p:nvPr/>
        </p:nvSpPr>
        <p:spPr>
          <a:xfrm rot="2831864">
            <a:off x="7825700" y="762488"/>
            <a:ext cx="63113"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3"/>
          <p:cNvSpPr/>
          <p:nvPr/>
        </p:nvSpPr>
        <p:spPr>
          <a:xfrm rot="2831864">
            <a:off x="7916388" y="691646"/>
            <a:ext cx="78332" cy="7117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3"/>
          <p:cNvSpPr/>
          <p:nvPr/>
        </p:nvSpPr>
        <p:spPr>
          <a:xfrm rot="2831864">
            <a:off x="8249332" y="873525"/>
            <a:ext cx="116020" cy="100891"/>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3"/>
          <p:cNvSpPr/>
          <p:nvPr/>
        </p:nvSpPr>
        <p:spPr>
          <a:xfrm rot="2831864">
            <a:off x="8220738" y="1033052"/>
            <a:ext cx="96057" cy="8522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3"/>
          <p:cNvSpPr/>
          <p:nvPr/>
        </p:nvSpPr>
        <p:spPr>
          <a:xfrm rot="2831864">
            <a:off x="7968623" y="874712"/>
            <a:ext cx="95968" cy="93550"/>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3"/>
          <p:cNvSpPr/>
          <p:nvPr/>
        </p:nvSpPr>
        <p:spPr>
          <a:xfrm rot="2831864">
            <a:off x="7984315" y="1051609"/>
            <a:ext cx="84777" cy="76720"/>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3"/>
          <p:cNvSpPr/>
          <p:nvPr/>
        </p:nvSpPr>
        <p:spPr>
          <a:xfrm rot="2831864">
            <a:off x="7883406" y="859119"/>
            <a:ext cx="69379" cy="608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3"/>
          <p:cNvSpPr/>
          <p:nvPr/>
        </p:nvSpPr>
        <p:spPr>
          <a:xfrm rot="2831864">
            <a:off x="8174554" y="1189609"/>
            <a:ext cx="76541" cy="67768"/>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3"/>
          <p:cNvSpPr/>
          <p:nvPr/>
        </p:nvSpPr>
        <p:spPr>
          <a:xfrm rot="2831864">
            <a:off x="8045146" y="1246466"/>
            <a:ext cx="95968" cy="92655"/>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3"/>
          <p:cNvSpPr/>
          <p:nvPr/>
        </p:nvSpPr>
        <p:spPr>
          <a:xfrm rot="2831864">
            <a:off x="7942296" y="1180349"/>
            <a:ext cx="86747" cy="77526"/>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3"/>
          <p:cNvSpPr/>
          <p:nvPr/>
        </p:nvSpPr>
        <p:spPr>
          <a:xfrm rot="-7840361">
            <a:off x="7897675" y="1670408"/>
            <a:ext cx="266693" cy="30349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3"/>
          <p:cNvSpPr/>
          <p:nvPr/>
        </p:nvSpPr>
        <p:spPr>
          <a:xfrm rot="-7840361">
            <a:off x="7980161" y="1628501"/>
            <a:ext cx="167811" cy="34029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3"/>
          <p:cNvSpPr/>
          <p:nvPr/>
        </p:nvSpPr>
        <p:spPr>
          <a:xfrm rot="-7840361">
            <a:off x="7949139" y="1692205"/>
            <a:ext cx="212743" cy="277483"/>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3"/>
          <p:cNvSpPr/>
          <p:nvPr/>
        </p:nvSpPr>
        <p:spPr>
          <a:xfrm rot="-7840361">
            <a:off x="7914828" y="1673995"/>
            <a:ext cx="237222" cy="306391"/>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3"/>
          <p:cNvSpPr/>
          <p:nvPr/>
        </p:nvSpPr>
        <p:spPr>
          <a:xfrm rot="-7840361">
            <a:off x="8239690" y="1743430"/>
            <a:ext cx="129401" cy="223050"/>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3"/>
          <p:cNvSpPr/>
          <p:nvPr/>
        </p:nvSpPr>
        <p:spPr>
          <a:xfrm rot="-7840361">
            <a:off x="8311142" y="1812448"/>
            <a:ext cx="232632" cy="70136"/>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3"/>
          <p:cNvSpPr/>
          <p:nvPr/>
        </p:nvSpPr>
        <p:spPr>
          <a:xfrm rot="-7840361">
            <a:off x="8257605" y="1864029"/>
            <a:ext cx="185526" cy="185123"/>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3"/>
          <p:cNvSpPr/>
          <p:nvPr/>
        </p:nvSpPr>
        <p:spPr>
          <a:xfrm rot="-7840361">
            <a:off x="8244513" y="1629029"/>
            <a:ext cx="130045" cy="222405"/>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3"/>
          <p:cNvSpPr/>
          <p:nvPr/>
        </p:nvSpPr>
        <p:spPr>
          <a:xfrm rot="-7840361">
            <a:off x="8315842" y="1697576"/>
            <a:ext cx="232632" cy="70136"/>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3"/>
          <p:cNvSpPr/>
          <p:nvPr/>
        </p:nvSpPr>
        <p:spPr>
          <a:xfrm rot="-7840361">
            <a:off x="8242204" y="1516662"/>
            <a:ext cx="138500" cy="21846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3"/>
          <p:cNvSpPr/>
          <p:nvPr/>
        </p:nvSpPr>
        <p:spPr>
          <a:xfrm rot="-7840361">
            <a:off x="8319050" y="1560008"/>
            <a:ext cx="229330"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3"/>
          <p:cNvSpPr/>
          <p:nvPr/>
        </p:nvSpPr>
        <p:spPr>
          <a:xfrm rot="-7840361">
            <a:off x="8224530" y="1405989"/>
            <a:ext cx="153799" cy="211374"/>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3"/>
          <p:cNvSpPr/>
          <p:nvPr/>
        </p:nvSpPr>
        <p:spPr>
          <a:xfrm rot="-7840361">
            <a:off x="8311799" y="1424894"/>
            <a:ext cx="224741" cy="69331"/>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3"/>
          <p:cNvSpPr/>
          <p:nvPr/>
        </p:nvSpPr>
        <p:spPr>
          <a:xfrm rot="-7840361">
            <a:off x="8261855" y="1846982"/>
            <a:ext cx="152431" cy="18737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3"/>
          <p:cNvSpPr/>
          <p:nvPr/>
        </p:nvSpPr>
        <p:spPr>
          <a:xfrm rot="-7840361">
            <a:off x="8256846" y="1729315"/>
            <a:ext cx="75531" cy="225304"/>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3"/>
          <p:cNvSpPr/>
          <p:nvPr/>
        </p:nvSpPr>
        <p:spPr>
          <a:xfrm rot="-7840361">
            <a:off x="8311978" y="1808535"/>
            <a:ext cx="226431" cy="73679"/>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3"/>
          <p:cNvSpPr/>
          <p:nvPr/>
        </p:nvSpPr>
        <p:spPr>
          <a:xfrm rot="-7840361">
            <a:off x="8259606" y="1617138"/>
            <a:ext cx="78430" cy="224579"/>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3"/>
          <p:cNvSpPr/>
          <p:nvPr/>
        </p:nvSpPr>
        <p:spPr>
          <a:xfrm rot="-7840361">
            <a:off x="8316765" y="1693472"/>
            <a:ext cx="227156"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3"/>
          <p:cNvSpPr/>
          <p:nvPr/>
        </p:nvSpPr>
        <p:spPr>
          <a:xfrm rot="-7840361">
            <a:off x="8254486" y="1503148"/>
            <a:ext cx="89864" cy="220312"/>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3"/>
          <p:cNvSpPr/>
          <p:nvPr/>
        </p:nvSpPr>
        <p:spPr>
          <a:xfrm rot="-7840361">
            <a:off x="8319276" y="1557744"/>
            <a:ext cx="227156" cy="70458"/>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3"/>
          <p:cNvSpPr/>
          <p:nvPr/>
        </p:nvSpPr>
        <p:spPr>
          <a:xfrm rot="-7840361">
            <a:off x="8236350" y="1391930"/>
            <a:ext cx="105002" cy="213548"/>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3"/>
          <p:cNvSpPr/>
          <p:nvPr/>
        </p:nvSpPr>
        <p:spPr>
          <a:xfrm rot="-7840361">
            <a:off x="8309874" y="1423063"/>
            <a:ext cx="226431" cy="71344"/>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3"/>
          <p:cNvSpPr/>
          <p:nvPr/>
        </p:nvSpPr>
        <p:spPr>
          <a:xfrm rot="-7840361">
            <a:off x="8090195" y="1432194"/>
            <a:ext cx="481046" cy="3820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3"/>
          <p:cNvSpPr/>
          <p:nvPr/>
        </p:nvSpPr>
        <p:spPr>
          <a:xfrm rot="-7840361">
            <a:off x="8221829" y="1575605"/>
            <a:ext cx="97836" cy="150256"/>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3"/>
          <p:cNvSpPr/>
          <p:nvPr/>
        </p:nvSpPr>
        <p:spPr>
          <a:xfrm rot="-7840361">
            <a:off x="8184317" y="1663296"/>
            <a:ext cx="306955" cy="35148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3"/>
          <p:cNvSpPr/>
          <p:nvPr/>
        </p:nvSpPr>
        <p:spPr>
          <a:xfrm rot="-7840361">
            <a:off x="8230369" y="1570044"/>
            <a:ext cx="28103"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3"/>
          <p:cNvSpPr/>
          <p:nvPr/>
        </p:nvSpPr>
        <p:spPr>
          <a:xfrm rot="-3422581">
            <a:off x="8076770" y="2481498"/>
            <a:ext cx="247861" cy="226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3"/>
          <p:cNvSpPr/>
          <p:nvPr/>
        </p:nvSpPr>
        <p:spPr>
          <a:xfrm rot="-3422581">
            <a:off x="8079114" y="2445185"/>
            <a:ext cx="314906" cy="253118"/>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3"/>
          <p:cNvSpPr/>
          <p:nvPr/>
        </p:nvSpPr>
        <p:spPr>
          <a:xfrm rot="-3422581">
            <a:off x="8071330" y="2525419"/>
            <a:ext cx="160850" cy="17880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3"/>
          <p:cNvSpPr/>
          <p:nvPr/>
        </p:nvSpPr>
        <p:spPr>
          <a:xfrm rot="-3422581">
            <a:off x="8078950" y="2479309"/>
            <a:ext cx="245262" cy="22884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3"/>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3"/>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3"/>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3"/>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3"/>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3"/>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3"/>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3"/>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3"/>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3"/>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3"/>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3"/>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3"/>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3"/>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3"/>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3"/>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3"/>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3"/>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3"/>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3"/>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3"/>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3"/>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3"/>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3"/>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3"/>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3"/>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3"/>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3"/>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3"/>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3"/>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3"/>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3"/>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3"/>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3"/>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3"/>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3"/>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3"/>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3"/>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3"/>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3"/>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3"/>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3"/>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3"/>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3"/>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3"/>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3"/>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3"/>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3"/>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3"/>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3"/>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3"/>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3"/>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3"/>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3"/>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3"/>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3"/>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3"/>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3"/>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3"/>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3"/>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3"/>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3"/>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3"/>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3"/>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3"/>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3"/>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3"/>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rgbClr val="FFECC6"/>
        </a:solidFill>
        <a:effectLst/>
      </p:bgPr>
    </p:bg>
    <p:spTree>
      <p:nvGrpSpPr>
        <p:cNvPr id="1" name="Shape 2634"/>
        <p:cNvGrpSpPr/>
        <p:nvPr/>
      </p:nvGrpSpPr>
      <p:grpSpPr>
        <a:xfrm>
          <a:off x="0" y="0"/>
          <a:ext cx="0" cy="0"/>
          <a:chOff x="0" y="0"/>
          <a:chExt cx="0" cy="0"/>
        </a:xfrm>
      </p:grpSpPr>
      <p:sp>
        <p:nvSpPr>
          <p:cNvPr id="2635" name="Google Shape;2635;p2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39" name="Google Shape;2639;p24"/>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640" name="Google Shape;2640;p2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rgbClr val="FFECC6"/>
        </a:solidFill>
        <a:effectLst/>
      </p:bgPr>
    </p:bg>
    <p:spTree>
      <p:nvGrpSpPr>
        <p:cNvPr id="1" name="Shape 2901"/>
        <p:cNvGrpSpPr/>
        <p:nvPr/>
      </p:nvGrpSpPr>
      <p:grpSpPr>
        <a:xfrm>
          <a:off x="0" y="0"/>
          <a:ext cx="0" cy="0"/>
          <a:chOff x="0" y="0"/>
          <a:chExt cx="0" cy="0"/>
        </a:xfrm>
      </p:grpSpPr>
      <p:grpSp>
        <p:nvGrpSpPr>
          <p:cNvPr id="2902" name="Google Shape;2902;p25"/>
          <p:cNvGrpSpPr/>
          <p:nvPr/>
        </p:nvGrpSpPr>
        <p:grpSpPr>
          <a:xfrm>
            <a:off x="162150" y="-169612"/>
            <a:ext cx="8819708" cy="5143516"/>
            <a:chOff x="162150" y="-169612"/>
            <a:chExt cx="8819708" cy="5143516"/>
          </a:xfrm>
        </p:grpSpPr>
        <p:sp>
          <p:nvSpPr>
            <p:cNvPr id="2903" name="Google Shape;2903;p25"/>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5"/>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5"/>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5"/>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07" name="Google Shape;2907;p25"/>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908" name="Google Shape;2908;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5"/>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5"/>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5"/>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5"/>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5"/>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5"/>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5"/>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5"/>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5"/>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5"/>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5"/>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5"/>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5"/>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5"/>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5"/>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5"/>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5"/>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5"/>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5"/>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5"/>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5"/>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5"/>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5"/>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5"/>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5"/>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5"/>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5"/>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5"/>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5"/>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5"/>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5"/>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5"/>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5"/>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5"/>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5"/>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5"/>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5"/>
          <p:cNvSpPr/>
          <p:nvPr/>
        </p:nvSpPr>
        <p:spPr>
          <a:xfrm rot="3684608">
            <a:off x="7927520" y="6584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5"/>
          <p:cNvSpPr/>
          <p:nvPr/>
        </p:nvSpPr>
        <p:spPr>
          <a:xfrm rot="3684608">
            <a:off x="7929692" y="6540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5"/>
          <p:cNvSpPr/>
          <p:nvPr/>
        </p:nvSpPr>
        <p:spPr>
          <a:xfrm rot="3684608">
            <a:off x="7946241" y="6918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5"/>
          <p:cNvSpPr/>
          <p:nvPr/>
        </p:nvSpPr>
        <p:spPr>
          <a:xfrm rot="3684608">
            <a:off x="7998868" y="7798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5"/>
          <p:cNvSpPr/>
          <p:nvPr/>
        </p:nvSpPr>
        <p:spPr>
          <a:xfrm rot="3684608">
            <a:off x="7992549" y="7790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5"/>
          <p:cNvSpPr/>
          <p:nvPr/>
        </p:nvSpPr>
        <p:spPr>
          <a:xfrm rot="3684608">
            <a:off x="8012119" y="8204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5"/>
          <p:cNvSpPr/>
          <p:nvPr/>
        </p:nvSpPr>
        <p:spPr>
          <a:xfrm rot="3684608">
            <a:off x="8041765" y="5960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5"/>
          <p:cNvSpPr/>
          <p:nvPr/>
        </p:nvSpPr>
        <p:spPr>
          <a:xfrm rot="3684608">
            <a:off x="8067554" y="6529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5"/>
          <p:cNvSpPr/>
          <p:nvPr/>
        </p:nvSpPr>
        <p:spPr>
          <a:xfrm rot="3684608">
            <a:off x="8229593" y="10793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5"/>
          <p:cNvSpPr/>
          <p:nvPr/>
        </p:nvSpPr>
        <p:spPr>
          <a:xfrm rot="3684608">
            <a:off x="8216221" y="10908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5"/>
          <p:cNvSpPr/>
          <p:nvPr/>
        </p:nvSpPr>
        <p:spPr>
          <a:xfrm rot="3684608">
            <a:off x="8232263" y="11492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5"/>
          <p:cNvSpPr/>
          <p:nvPr/>
        </p:nvSpPr>
        <p:spPr>
          <a:xfrm rot="3684608">
            <a:off x="8245610" y="10898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5"/>
          <p:cNvSpPr/>
          <p:nvPr/>
        </p:nvSpPr>
        <p:spPr>
          <a:xfrm rot="3684608">
            <a:off x="8018197" y="10438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5"/>
          <p:cNvSpPr/>
          <p:nvPr/>
        </p:nvSpPr>
        <p:spPr>
          <a:xfrm rot="3684608">
            <a:off x="8090539" y="11954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5"/>
          <p:cNvSpPr/>
          <p:nvPr/>
        </p:nvSpPr>
        <p:spPr>
          <a:xfrm rot="3684608">
            <a:off x="8020328" y="11887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5"/>
          <p:cNvSpPr/>
          <p:nvPr/>
        </p:nvSpPr>
        <p:spPr>
          <a:xfrm rot="3684608">
            <a:off x="8075285" y="9446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5"/>
          <p:cNvSpPr/>
          <p:nvPr/>
        </p:nvSpPr>
        <p:spPr>
          <a:xfrm rot="3684608">
            <a:off x="8147647" y="10954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5"/>
          <p:cNvSpPr/>
          <p:nvPr/>
        </p:nvSpPr>
        <p:spPr>
          <a:xfrm rot="3684608">
            <a:off x="8136076" y="8499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5"/>
          <p:cNvSpPr/>
          <p:nvPr/>
        </p:nvSpPr>
        <p:spPr>
          <a:xfrm rot="3684608">
            <a:off x="8206716" y="9802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5"/>
          <p:cNvSpPr/>
          <p:nvPr/>
        </p:nvSpPr>
        <p:spPr>
          <a:xfrm rot="3684608">
            <a:off x="8187357" y="7549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5"/>
          <p:cNvSpPr/>
          <p:nvPr/>
        </p:nvSpPr>
        <p:spPr>
          <a:xfrm rot="3684608">
            <a:off x="8256930" y="8597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5"/>
          <p:cNvSpPr/>
          <p:nvPr/>
        </p:nvSpPr>
        <p:spPr>
          <a:xfrm rot="3684608">
            <a:off x="8118998" y="9126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5"/>
          <p:cNvSpPr/>
          <p:nvPr/>
        </p:nvSpPr>
        <p:spPr>
          <a:xfrm rot="3684608">
            <a:off x="7966279" y="9830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5"/>
          <p:cNvSpPr/>
          <p:nvPr/>
        </p:nvSpPr>
        <p:spPr>
          <a:xfrm rot="3684608">
            <a:off x="8147470" y="9057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5"/>
          <p:cNvSpPr/>
          <p:nvPr/>
        </p:nvSpPr>
        <p:spPr>
          <a:xfrm rot="3684608">
            <a:off x="8035564" y="11690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5"/>
          <p:cNvSpPr/>
          <p:nvPr/>
        </p:nvSpPr>
        <p:spPr>
          <a:xfrm rot="3684608">
            <a:off x="8052499" y="10455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5"/>
          <p:cNvSpPr/>
          <p:nvPr/>
        </p:nvSpPr>
        <p:spPr>
          <a:xfrm rot="3684608">
            <a:off x="8096475" y="11836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5"/>
          <p:cNvSpPr/>
          <p:nvPr/>
        </p:nvSpPr>
        <p:spPr>
          <a:xfrm rot="3684608">
            <a:off x="8106521" y="9461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5"/>
          <p:cNvSpPr/>
          <p:nvPr/>
        </p:nvSpPr>
        <p:spPr>
          <a:xfrm rot="3684608">
            <a:off x="8153631" y="10838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5"/>
          <p:cNvSpPr/>
          <p:nvPr/>
        </p:nvSpPr>
        <p:spPr>
          <a:xfrm rot="3684608">
            <a:off x="8163987" y="8447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5"/>
          <p:cNvSpPr/>
          <p:nvPr/>
        </p:nvSpPr>
        <p:spPr>
          <a:xfrm rot="3684608">
            <a:off x="8210700" y="9713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5"/>
          <p:cNvSpPr/>
          <p:nvPr/>
        </p:nvSpPr>
        <p:spPr>
          <a:xfrm rot="3684608">
            <a:off x="8207884" y="7432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5"/>
          <p:cNvSpPr/>
          <p:nvPr/>
        </p:nvSpPr>
        <p:spPr>
          <a:xfrm rot="3684608">
            <a:off x="8258597" y="8530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5"/>
          <p:cNvSpPr/>
          <p:nvPr/>
        </p:nvSpPr>
        <p:spPr>
          <a:xfrm rot="3684608">
            <a:off x="8041949" y="7614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5"/>
          <p:cNvSpPr/>
          <p:nvPr/>
        </p:nvSpPr>
        <p:spPr>
          <a:xfrm>
            <a:off x="7030019" y="6955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5"/>
          <p:cNvSpPr/>
          <p:nvPr/>
        </p:nvSpPr>
        <p:spPr>
          <a:xfrm>
            <a:off x="7042791" y="6786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5"/>
          <p:cNvSpPr/>
          <p:nvPr/>
        </p:nvSpPr>
        <p:spPr>
          <a:xfrm>
            <a:off x="7041755" y="7211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5"/>
          <p:cNvSpPr/>
          <p:nvPr/>
        </p:nvSpPr>
        <p:spPr>
          <a:xfrm>
            <a:off x="7028224" y="6956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5"/>
          <p:cNvSpPr/>
          <p:nvPr/>
        </p:nvSpPr>
        <p:spPr>
          <a:xfrm>
            <a:off x="7322100" y="6164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5"/>
          <p:cNvSpPr/>
          <p:nvPr/>
        </p:nvSpPr>
        <p:spPr>
          <a:xfrm>
            <a:off x="7325138" y="6422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5"/>
          <p:cNvSpPr/>
          <p:nvPr/>
        </p:nvSpPr>
        <p:spPr>
          <a:xfrm>
            <a:off x="7319615" y="6155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5"/>
          <p:cNvSpPr/>
          <p:nvPr/>
        </p:nvSpPr>
        <p:spPr>
          <a:xfrm>
            <a:off x="7342465" y="6686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5"/>
          <p:cNvSpPr/>
          <p:nvPr/>
        </p:nvSpPr>
        <p:spPr>
          <a:xfrm>
            <a:off x="7394240" y="7067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5"/>
          <p:cNvSpPr/>
          <p:nvPr/>
        </p:nvSpPr>
        <p:spPr>
          <a:xfrm>
            <a:off x="7661538" y="10013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5"/>
          <p:cNvSpPr/>
          <p:nvPr/>
        </p:nvSpPr>
        <p:spPr>
          <a:xfrm>
            <a:off x="7515532" y="9948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5"/>
          <p:cNvSpPr/>
          <p:nvPr/>
        </p:nvSpPr>
        <p:spPr>
          <a:xfrm>
            <a:off x="7326380" y="8225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5"/>
          <p:cNvSpPr/>
          <p:nvPr/>
        </p:nvSpPr>
        <p:spPr>
          <a:xfrm>
            <a:off x="7414467" y="9408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5"/>
          <p:cNvSpPr/>
          <p:nvPr/>
        </p:nvSpPr>
        <p:spPr>
          <a:xfrm>
            <a:off x="7432347" y="9621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5"/>
          <p:cNvSpPr/>
          <p:nvPr/>
        </p:nvSpPr>
        <p:spPr>
          <a:xfrm>
            <a:off x="7351025" y="8363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5"/>
          <p:cNvSpPr/>
          <p:nvPr/>
        </p:nvSpPr>
        <p:spPr>
          <a:xfrm>
            <a:off x="7538935" y="10151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5"/>
          <p:cNvSpPr/>
          <p:nvPr/>
        </p:nvSpPr>
        <p:spPr>
          <a:xfrm>
            <a:off x="7707791" y="10257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5"/>
          <p:cNvSpPr/>
          <p:nvPr/>
        </p:nvSpPr>
        <p:spPr>
          <a:xfrm>
            <a:off x="7666509" y="10001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5"/>
          <p:cNvSpPr/>
          <p:nvPr/>
        </p:nvSpPr>
        <p:spPr>
          <a:xfrm>
            <a:off x="7519882" y="9941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5"/>
          <p:cNvSpPr/>
          <p:nvPr/>
        </p:nvSpPr>
        <p:spPr>
          <a:xfrm>
            <a:off x="7326380" y="8206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5"/>
          <p:cNvSpPr/>
          <p:nvPr/>
        </p:nvSpPr>
        <p:spPr>
          <a:xfrm>
            <a:off x="7417574" y="9395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5"/>
          <p:cNvSpPr/>
          <p:nvPr/>
        </p:nvSpPr>
        <p:spPr>
          <a:xfrm>
            <a:off x="7726844" y="10875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5"/>
          <p:cNvSpPr/>
          <p:nvPr/>
        </p:nvSpPr>
        <p:spPr>
          <a:xfrm>
            <a:off x="7534033" y="10803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5"/>
          <p:cNvSpPr/>
          <p:nvPr/>
        </p:nvSpPr>
        <p:spPr>
          <a:xfrm>
            <a:off x="7315335" y="8659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5"/>
          <p:cNvSpPr/>
          <p:nvPr/>
        </p:nvSpPr>
        <p:spPr>
          <a:xfrm>
            <a:off x="7421302" y="10136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5"/>
          <p:cNvSpPr/>
          <p:nvPr/>
        </p:nvSpPr>
        <p:spPr>
          <a:xfrm rot="-10221533">
            <a:off x="767037" y="863249"/>
            <a:ext cx="273633" cy="443536"/>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5"/>
          <p:cNvSpPr/>
          <p:nvPr/>
        </p:nvSpPr>
        <p:spPr>
          <a:xfrm rot="-10221533">
            <a:off x="791672" y="718139"/>
            <a:ext cx="257665" cy="590423"/>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5"/>
          <p:cNvSpPr/>
          <p:nvPr/>
        </p:nvSpPr>
        <p:spPr>
          <a:xfrm rot="-10221533">
            <a:off x="810757" y="984588"/>
            <a:ext cx="218787" cy="325809"/>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5"/>
          <p:cNvSpPr/>
          <p:nvPr/>
        </p:nvSpPr>
        <p:spPr>
          <a:xfrm rot="-10221533">
            <a:off x="775509" y="863888"/>
            <a:ext cx="263913" cy="447107"/>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5"/>
          <p:cNvSpPr/>
          <p:nvPr/>
        </p:nvSpPr>
        <p:spPr>
          <a:xfrm rot="-10221533">
            <a:off x="919965" y="684498"/>
            <a:ext cx="510768" cy="342372"/>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5"/>
          <p:cNvSpPr/>
          <p:nvPr/>
        </p:nvSpPr>
        <p:spPr>
          <a:xfrm rot="-10221533">
            <a:off x="781230" y="680782"/>
            <a:ext cx="647932" cy="32590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5"/>
          <p:cNvSpPr/>
          <p:nvPr/>
        </p:nvSpPr>
        <p:spPr>
          <a:xfrm rot="-10221533">
            <a:off x="1122719" y="747319"/>
            <a:ext cx="302791" cy="295757"/>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5"/>
          <p:cNvSpPr/>
          <p:nvPr/>
        </p:nvSpPr>
        <p:spPr>
          <a:xfrm rot="-10221533">
            <a:off x="919992" y="682695"/>
            <a:ext cx="508190" cy="345447"/>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5"/>
          <p:cNvSpPr/>
          <p:nvPr/>
        </p:nvSpPr>
        <p:spPr>
          <a:xfrm rot="6479528" flipH="1">
            <a:off x="639706" y="4086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5"/>
          <p:cNvSpPr/>
          <p:nvPr/>
        </p:nvSpPr>
        <p:spPr>
          <a:xfrm rot="6479528" flipH="1">
            <a:off x="574754" y="3992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5"/>
          <p:cNvSpPr/>
          <p:nvPr/>
        </p:nvSpPr>
        <p:spPr>
          <a:xfrm rot="6479528" flipH="1">
            <a:off x="739248" y="4212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5"/>
          <p:cNvSpPr/>
          <p:nvPr/>
        </p:nvSpPr>
        <p:spPr>
          <a:xfrm rot="6479528" flipH="1">
            <a:off x="642280" y="4082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Comparison">
    <p:spTree>
      <p:nvGrpSpPr>
        <p:cNvPr id="1" name=""/>
        <p:cNvGrpSpPr/>
        <p:nvPr/>
      </p:nvGrpSpPr>
      <p:grpSpPr>
        <a:xfrm>
          <a:off x="0" y="0"/>
          <a:ext cx="0" cy="0"/>
          <a:chOff x="0" y="0"/>
          <a:chExt cx="0" cy="0"/>
        </a:xfrm>
      </p:grpSpPr>
      <p:sp>
        <p:nvSpPr>
          <p:cNvPr id="10" name="Rectangle 9"/>
          <p:cNvSpPr/>
          <p:nvPr userDrawn="1"/>
        </p:nvSpPr>
        <p:spPr>
          <a:xfrm>
            <a:off x="8938260" y="0"/>
            <a:ext cx="205740" cy="5143500"/>
          </a:xfrm>
          <a:prstGeom prst="rect">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sz="1050"/>
          </a:p>
        </p:txBody>
      </p:sp>
      <p:sp>
        <p:nvSpPr>
          <p:cNvPr id="11" name="Rectangle 10"/>
          <p:cNvSpPr/>
          <p:nvPr userDrawn="1"/>
        </p:nvSpPr>
        <p:spPr>
          <a:xfrm>
            <a:off x="0" y="0"/>
            <a:ext cx="205740" cy="5143500"/>
          </a:xfrm>
          <a:prstGeom prst="rect">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sz="1050"/>
          </a:p>
        </p:txBody>
      </p:sp>
      <p:sp>
        <p:nvSpPr>
          <p:cNvPr id="12" name="Rectangle 11"/>
          <p:cNvSpPr/>
          <p:nvPr userDrawn="1"/>
        </p:nvSpPr>
        <p:spPr>
          <a:xfrm>
            <a:off x="0" y="0"/>
            <a:ext cx="9144000" cy="205740"/>
          </a:xfrm>
          <a:prstGeom prst="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sz="1050"/>
          </a:p>
        </p:txBody>
      </p:sp>
      <p:sp>
        <p:nvSpPr>
          <p:cNvPr id="13" name="Rectangle 12"/>
          <p:cNvSpPr/>
          <p:nvPr userDrawn="1"/>
        </p:nvSpPr>
        <p:spPr>
          <a:xfrm>
            <a:off x="0" y="4937760"/>
            <a:ext cx="9144000" cy="205740"/>
          </a:xfrm>
          <a:prstGeom prst="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205743142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9480544"/>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3F03B1AD-0FC8-40EE-8B0E-00701D050981}" type="datetimeFigureOut">
              <a:rPr lang="ar-KW" smtClean="0"/>
              <a:pPr/>
              <a:t>25/03/1445</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770B7B8D-17A5-477A-A587-0AB627EF1BFB}" type="slidenum">
              <a:rPr lang="ar-KW" smtClean="0"/>
              <a:pPr/>
              <a:t>‹#›</a:t>
            </a:fld>
            <a:endParaRPr lang="ar-KW"/>
          </a:p>
        </p:txBody>
      </p:sp>
    </p:spTree>
    <p:extLst>
      <p:ext uri="{BB962C8B-B14F-4D97-AF65-F5344CB8AC3E}">
        <p14:creationId xmlns:p14="http://schemas.microsoft.com/office/powerpoint/2010/main" val="253368059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 Tropical">
  <p:cSld name="Blank - Tropical">
    <p:bg>
      <p:bgPr>
        <a:solidFill>
          <a:schemeClr val="accent4"/>
        </a:solidFill>
        <a:effectLst/>
      </p:bgPr>
    </p:bg>
    <p:spTree>
      <p:nvGrpSpPr>
        <p:cNvPr id="1" name="Shape 78"/>
        <p:cNvGrpSpPr/>
        <p:nvPr/>
      </p:nvGrpSpPr>
      <p:grpSpPr>
        <a:xfrm>
          <a:off x="0" y="0"/>
          <a:ext cx="0" cy="0"/>
          <a:chOff x="0" y="0"/>
          <a:chExt cx="0" cy="0"/>
        </a:xfrm>
      </p:grpSpPr>
      <p:sp>
        <p:nvSpPr>
          <p:cNvPr id="79" name="Google Shape;79;p13"/>
          <p:cNvSpPr txBox="1">
            <a:spLocks noGrp="1"/>
          </p:cNvSpPr>
          <p:nvPr>
            <p:ph type="sldNum" idx="12"/>
          </p:nvPr>
        </p:nvSpPr>
        <p:spPr>
          <a:xfrm>
            <a:off x="8480584" y="47498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pic>
        <p:nvPicPr>
          <p:cNvPr id="80" name="Google Shape;80;p13"/>
          <p:cNvPicPr preferRelativeResize="0"/>
          <p:nvPr/>
        </p:nvPicPr>
        <p:blipFill rotWithShape="1">
          <a:blip r:embed="rId2">
            <a:alphaModFix amt="25000"/>
          </a:blip>
          <a:srcRect/>
          <a:stretch/>
        </p:blipFill>
        <p:spPr>
          <a:xfrm>
            <a:off x="0" y="0"/>
            <a:ext cx="9144000" cy="5143500"/>
          </a:xfrm>
          <a:prstGeom prst="rect">
            <a:avLst/>
          </a:prstGeom>
          <a:noFill/>
          <a:ln>
            <a:noFill/>
          </a:ln>
        </p:spPr>
      </p:pic>
    </p:spTree>
    <p:extLst>
      <p:ext uri="{BB962C8B-B14F-4D97-AF65-F5344CB8AC3E}">
        <p14:creationId xmlns:p14="http://schemas.microsoft.com/office/powerpoint/2010/main" val="33144477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accent1"/>
        </a:solidFill>
        <a:effectLst/>
      </p:bgPr>
    </p:bg>
    <p:spTree>
      <p:nvGrpSpPr>
        <p:cNvPr id="1" name="Shape 23"/>
        <p:cNvGrpSpPr/>
        <p:nvPr/>
      </p:nvGrpSpPr>
      <p:grpSpPr>
        <a:xfrm>
          <a:off x="0" y="0"/>
          <a:ext cx="0" cy="0"/>
          <a:chOff x="0" y="0"/>
          <a:chExt cx="0" cy="0"/>
        </a:xfrm>
      </p:grpSpPr>
      <p:pic>
        <p:nvPicPr>
          <p:cNvPr id="24" name="Google Shape;24;p4"/>
          <p:cNvPicPr preferRelativeResize="0"/>
          <p:nvPr/>
        </p:nvPicPr>
        <p:blipFill rotWithShape="1">
          <a:blip r:embed="rId2">
            <a:alphaModFix amt="25000"/>
          </a:blip>
          <a:srcRect/>
          <a:stretch/>
        </p:blipFill>
        <p:spPr>
          <a:xfrm>
            <a:off x="0" y="0"/>
            <a:ext cx="9144000" cy="5143500"/>
          </a:xfrm>
          <a:prstGeom prst="rect">
            <a:avLst/>
          </a:prstGeom>
          <a:noFill/>
          <a:ln>
            <a:noFill/>
          </a:ln>
        </p:spPr>
      </p:pic>
      <p:sp>
        <p:nvSpPr>
          <p:cNvPr id="25" name="Google Shape;25;p4"/>
          <p:cNvSpPr txBox="1">
            <a:spLocks noGrp="1"/>
          </p:cNvSpPr>
          <p:nvPr>
            <p:ph type="sldNum" idx="12"/>
          </p:nvPr>
        </p:nvSpPr>
        <p:spPr>
          <a:xfrm>
            <a:off x="8480584" y="4749851"/>
            <a:ext cx="548700" cy="3936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sp>
        <p:nvSpPr>
          <p:cNvPr id="26" name="Google Shape;26;p4"/>
          <p:cNvSpPr/>
          <p:nvPr/>
        </p:nvSpPr>
        <p:spPr>
          <a:xfrm>
            <a:off x="440700" y="440700"/>
            <a:ext cx="8271000" cy="42621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txBox="1">
            <a:spLocks noGrp="1"/>
          </p:cNvSpPr>
          <p:nvPr>
            <p:ph type="body" idx="1"/>
          </p:nvPr>
        </p:nvSpPr>
        <p:spPr>
          <a:xfrm>
            <a:off x="1039100" y="2161800"/>
            <a:ext cx="7065900" cy="819900"/>
          </a:xfrm>
          <a:prstGeom prst="rect">
            <a:avLst/>
          </a:prstGeom>
        </p:spPr>
        <p:txBody>
          <a:bodyPr spcFirstLastPara="1" wrap="square" lIns="0" tIns="0" rIns="0" bIns="0" anchor="ctr" anchorCtr="0">
            <a:noAutofit/>
          </a:bodyPr>
          <a:lstStyle>
            <a:lvl1pPr marL="457200" lvl="0" indent="-431800" algn="ctr" rtl="0">
              <a:spcBef>
                <a:spcPts val="60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1pPr>
            <a:lvl2pPr marL="914400" lvl="1"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2pPr>
            <a:lvl3pPr marL="1371600" lvl="2"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3pPr>
            <a:lvl4pPr marL="1828800" lvl="3"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4pPr>
            <a:lvl5pPr marL="2286000" lvl="4"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5pPr>
            <a:lvl6pPr marL="2743200" lvl="5"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6pPr>
            <a:lvl7pPr marL="3200400" lvl="6"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7pPr>
            <a:lvl8pPr marL="3657600" lvl="7"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8pPr>
            <a:lvl9pPr marL="4114800" lvl="8" indent="-431800" algn="ctr" rtl="0">
              <a:spcBef>
                <a:spcPts val="0"/>
              </a:spcBef>
              <a:spcAft>
                <a:spcPts val="0"/>
              </a:spcAft>
              <a:buClr>
                <a:schemeClr val="lt1"/>
              </a:buClr>
              <a:buSzPts val="3200"/>
              <a:buFont typeface="Playfair Display Regular"/>
              <a:buChar char="■"/>
              <a:defRPr sz="3200" i="1">
                <a:solidFill>
                  <a:schemeClr val="lt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21023374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04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FFECC6"/>
        </a:solidFill>
        <a:effectLst/>
      </p:bgPr>
    </p:bg>
    <p:spTree>
      <p:nvGrpSpPr>
        <p:cNvPr id="1" name="Shape 266"/>
        <p:cNvGrpSpPr/>
        <p:nvPr/>
      </p:nvGrpSpPr>
      <p:grpSpPr>
        <a:xfrm>
          <a:off x="0" y="0"/>
          <a:ext cx="0" cy="0"/>
          <a:chOff x="0" y="0"/>
          <a:chExt cx="0" cy="0"/>
        </a:xfrm>
      </p:grpSpPr>
      <p:grpSp>
        <p:nvGrpSpPr>
          <p:cNvPr id="267" name="Google Shape;267;p4"/>
          <p:cNvGrpSpPr/>
          <p:nvPr/>
        </p:nvGrpSpPr>
        <p:grpSpPr>
          <a:xfrm>
            <a:off x="162150" y="-169612"/>
            <a:ext cx="8819708" cy="5143516"/>
            <a:chOff x="162150" y="-169612"/>
            <a:chExt cx="8819708" cy="5143516"/>
          </a:xfrm>
        </p:grpSpPr>
        <p:sp>
          <p:nvSpPr>
            <p:cNvPr id="268" name="Google Shape;268;p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2" name="Google Shape;272;p4"/>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273" name="Google Shape;273;p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4"/>
          <p:cNvSpPr txBox="1">
            <a:spLocks noGrp="1"/>
          </p:cNvSpPr>
          <p:nvPr>
            <p:ph type="body" idx="1"/>
          </p:nvPr>
        </p:nvSpPr>
        <p:spPr>
          <a:xfrm>
            <a:off x="714450" y="1027975"/>
            <a:ext cx="7715100" cy="3579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2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22" name="Google Shape;322;p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23" name="Google Shape;323;p4"/>
          <p:cNvGrpSpPr/>
          <p:nvPr/>
        </p:nvGrpSpPr>
        <p:grpSpPr>
          <a:xfrm>
            <a:off x="647230" y="497193"/>
            <a:ext cx="7956647" cy="4094638"/>
            <a:chOff x="647230" y="497193"/>
            <a:chExt cx="7956647" cy="4094638"/>
          </a:xfrm>
        </p:grpSpPr>
        <p:sp>
          <p:nvSpPr>
            <p:cNvPr id="324" name="Google Shape;324;p4"/>
            <p:cNvSpPr/>
            <p:nvPr/>
          </p:nvSpPr>
          <p:spPr>
            <a:xfrm rot="3684608">
              <a:off x="7911495" y="592925"/>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rot="3684608">
              <a:off x="7913667" y="588543"/>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rot="3684608">
              <a:off x="7930216" y="626357"/>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rot="3684608">
              <a:off x="7982843" y="714338"/>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rot="3684608">
              <a:off x="7976524" y="713525"/>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rot="3684608">
              <a:off x="7996094" y="754982"/>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rot="3684608">
              <a:off x="8025740" y="530604"/>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rot="3684608">
              <a:off x="8051529" y="587430"/>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rot="3684608">
              <a:off x="8213568" y="1013890"/>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rot="3684608">
              <a:off x="8200196" y="1025364"/>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rot="3684608">
              <a:off x="8216238" y="1083780"/>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rot="3684608">
              <a:off x="8229585" y="1024319"/>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rot="3684608">
              <a:off x="8002172" y="978401"/>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rot="3684608">
              <a:off x="8074514" y="11299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rot="3684608">
              <a:off x="8004303" y="1123297"/>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rot="3684608">
              <a:off x="8059260" y="879151"/>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rot="3684608">
              <a:off x="8131622" y="1030013"/>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rot="3684608">
              <a:off x="8120051" y="784468"/>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rot="3684608">
              <a:off x="8190691" y="914797"/>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rot="3684608">
              <a:off x="8171332" y="689434"/>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rot="3684608">
              <a:off x="8240905" y="794241"/>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rot="3684608">
              <a:off x="8102973" y="847175"/>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rot="3684608">
              <a:off x="7950254" y="91761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rot="3684608">
              <a:off x="8131445" y="840296"/>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rot="3684608">
              <a:off x="8019539" y="1103606"/>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rot="3684608">
              <a:off x="8036474" y="980067"/>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rot="3684608">
              <a:off x="8080450" y="1118207"/>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rot="3684608">
              <a:off x="8090496" y="880634"/>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rot="3684608">
              <a:off x="8137606" y="1018407"/>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rot="3684608">
              <a:off x="8147962" y="77929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rot="3684608">
              <a:off x="8194675" y="905914"/>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rot="3684608">
              <a:off x="8191859" y="677721"/>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rot="3684608">
              <a:off x="8242572" y="787613"/>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rot="3684608">
              <a:off x="8025924" y="695963"/>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7013994" y="630044"/>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7026766" y="613199"/>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7025730" y="655657"/>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7012199" y="630182"/>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7306075" y="550929"/>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7309113" y="576748"/>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7303590" y="550100"/>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7326440" y="603189"/>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7378215" y="641228"/>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7645513" y="935874"/>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7499507" y="929384"/>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7310355" y="757070"/>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7398442" y="875329"/>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7416322" y="896661"/>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7335000" y="770878"/>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7522910" y="949681"/>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7691766" y="96024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7650484" y="934631"/>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7503857" y="928694"/>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7310355" y="755137"/>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7401549" y="874086"/>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7710819" y="1022100"/>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7518008" y="1014851"/>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7299310" y="80042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7405277" y="948162"/>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rot="10769305">
              <a:off x="669173" y="740768"/>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rot="10769305">
              <a:off x="676996" y="642876"/>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rot="10769305">
              <a:off x="705470" y="819049"/>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rot="10769305">
              <a:off x="675065" y="740745"/>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rot="10769305">
              <a:off x="741298" y="592180"/>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rot="10769305">
              <a:off x="648191" y="598068"/>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rot="10769305">
              <a:off x="879998" y="622025"/>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rot="10769305">
              <a:off x="741297" y="591130"/>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rot="-3510584">
              <a:off x="8071609" y="4092268"/>
              <a:ext cx="195637" cy="22263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rot="-3510584">
              <a:off x="8131720" y="4096561"/>
              <a:ext cx="123100" cy="24962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rot="-3510584">
              <a:off x="8090761" y="4120883"/>
              <a:ext cx="156061" cy="20355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rot="-3510584">
              <a:off x="8079445" y="4094024"/>
              <a:ext cx="174018" cy="224758"/>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rot="-3510584">
              <a:off x="8160493" y="4320043"/>
              <a:ext cx="94924" cy="16362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rot="-3510584">
              <a:off x="8155483" y="4460402"/>
              <a:ext cx="170651" cy="51449"/>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rot="-3510584">
              <a:off x="8079265" y="4388903"/>
              <a:ext cx="136095" cy="135800"/>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rot="-3510584">
              <a:off x="8241528" y="4298092"/>
              <a:ext cx="95397" cy="163149"/>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rot="-3510584">
              <a:off x="8236757" y="4437870"/>
              <a:ext cx="170651" cy="51449"/>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rot="-3510584">
              <a:off x="8318705" y="4275184"/>
              <a:ext cx="101599" cy="160255"/>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rot="-3510584">
              <a:off x="8335369" y="4408759"/>
              <a:ext cx="168229" cy="4938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rot="-3510584">
              <a:off x="8390600" y="4245115"/>
              <a:ext cx="112822" cy="155057"/>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rot="-3510584">
              <a:off x="8428559" y="4371217"/>
              <a:ext cx="164862" cy="5085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rot="-3510584">
              <a:off x="8099757" y="4375910"/>
              <a:ext cx="111818" cy="137454"/>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rot="-3510584">
              <a:off x="8187124" y="4309468"/>
              <a:ext cx="55407" cy="16527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rot="-3510584">
              <a:off x="8158743" y="4457040"/>
              <a:ext cx="166103" cy="5404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rot="-3510584">
              <a:off x="8265596" y="4287383"/>
              <a:ext cx="57533" cy="16474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rot="-3510584">
              <a:off x="8239789" y="4434636"/>
              <a:ext cx="166634" cy="5446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rot="-3510584">
              <a:off x="8342629" y="4263270"/>
              <a:ext cx="65921" cy="1616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rot="-3510584">
              <a:off x="8336458" y="4406850"/>
              <a:ext cx="166634" cy="51686"/>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rot="-3510584">
              <a:off x="8414731" y="4232618"/>
              <a:ext cx="77026" cy="156651"/>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rot="-3510584">
              <a:off x="8428272" y="4369540"/>
              <a:ext cx="166103" cy="5233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rot="-3510584">
              <a:off x="8199245" y="4228031"/>
              <a:ext cx="352879" cy="2802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rot="-3510584">
              <a:off x="8307125" y="4277354"/>
              <a:ext cx="71769" cy="11022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rot="-3510584">
              <a:off x="8113989" y="4292689"/>
              <a:ext cx="225172" cy="257837"/>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rot="-3510584">
              <a:off x="8372817" y="4288428"/>
              <a:ext cx="20615" cy="21678"/>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043"/>
        <p:cNvGrpSpPr/>
        <p:nvPr/>
      </p:nvGrpSpPr>
      <p:grpSpPr>
        <a:xfrm>
          <a:off x="0" y="0"/>
          <a:ext cx="0" cy="0"/>
          <a:chOff x="0" y="0"/>
          <a:chExt cx="0" cy="0"/>
        </a:xfrm>
      </p:grpSpPr>
      <p:sp>
        <p:nvSpPr>
          <p:cNvPr id="3044" name="Google Shape;3044;p2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FFECC6"/>
        </a:solidFill>
        <a:effectLst/>
      </p:bgPr>
    </p:bg>
    <p:spTree>
      <p:nvGrpSpPr>
        <p:cNvPr id="1" name="Shape 424"/>
        <p:cNvGrpSpPr/>
        <p:nvPr/>
      </p:nvGrpSpPr>
      <p:grpSpPr>
        <a:xfrm>
          <a:off x="0" y="0"/>
          <a:ext cx="0" cy="0"/>
          <a:chOff x="0" y="0"/>
          <a:chExt cx="0" cy="0"/>
        </a:xfrm>
      </p:grpSpPr>
      <p:grpSp>
        <p:nvGrpSpPr>
          <p:cNvPr id="425" name="Google Shape;425;p5"/>
          <p:cNvGrpSpPr/>
          <p:nvPr/>
        </p:nvGrpSpPr>
        <p:grpSpPr>
          <a:xfrm>
            <a:off x="162150" y="-169612"/>
            <a:ext cx="8819708" cy="5143516"/>
            <a:chOff x="162150" y="-169612"/>
            <a:chExt cx="8819708" cy="5143516"/>
          </a:xfrm>
        </p:grpSpPr>
        <p:sp>
          <p:nvSpPr>
            <p:cNvPr id="426" name="Google Shape;426;p5"/>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30" name="Google Shape;430;p5"/>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431" name="Google Shape;431;p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5"/>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5"/>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 name="Google Shape;479;p5"/>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80" name="Google Shape;480;p5"/>
          <p:cNvSpPr txBox="1">
            <a:spLocks noGrp="1"/>
          </p:cNvSpPr>
          <p:nvPr>
            <p:ph type="body" idx="1"/>
          </p:nvPr>
        </p:nvSpPr>
        <p:spPr>
          <a:xfrm>
            <a:off x="587525" y="952650"/>
            <a:ext cx="4442400" cy="3733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solidFill>
                  <a:schemeClr val="dk1"/>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481" name="Google Shape;481;p5"/>
          <p:cNvSpPr txBox="1">
            <a:spLocks noGrp="1"/>
          </p:cNvSpPr>
          <p:nvPr>
            <p:ph type="body" idx="2"/>
          </p:nvPr>
        </p:nvSpPr>
        <p:spPr>
          <a:xfrm>
            <a:off x="4877525" y="1659475"/>
            <a:ext cx="3466500" cy="2921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solidFill>
                  <a:schemeClr val="dk1"/>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482" name="Google Shape;482;p5"/>
          <p:cNvSpPr/>
          <p:nvPr/>
        </p:nvSpPr>
        <p:spPr>
          <a:xfrm rot="5189938" flipH="1">
            <a:off x="991479" y="4151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rot="5189938" flipH="1">
            <a:off x="1000319" y="4036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rot="5189938" flipH="1">
            <a:off x="1006157" y="4495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rot="5189938" flipH="1">
            <a:off x="1007077" y="4188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rot="5189938" flipH="1">
            <a:off x="892695" y="6553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rot="5189938" flipH="1">
            <a:off x="755655" y="8035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rot="5189938" flipH="1">
            <a:off x="901939" y="7724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rot="5189938" flipH="1">
            <a:off x="813385" y="5813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rot="5189938" flipH="1">
            <a:off x="676853" y="7288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rot="5189938" flipH="1">
            <a:off x="732824" y="5069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rot="5189938" flipH="1">
            <a:off x="585872" y="6370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rot="5189938" flipH="1">
            <a:off x="657204" y="4263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rot="5189938" flipH="1">
            <a:off x="506227" y="5389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rot="5189938" flipH="1">
            <a:off x="915423" y="7524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
          <p:cNvSpPr/>
          <p:nvPr/>
        </p:nvSpPr>
        <p:spPr>
          <a:xfrm rot="5189938" flipH="1">
            <a:off x="916214" y="6390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
          <p:cNvSpPr/>
          <p:nvPr/>
        </p:nvSpPr>
        <p:spPr>
          <a:xfrm rot="5189938" flipH="1">
            <a:off x="758708" y="7989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rot="5189938" flipH="1">
            <a:off x="837911" y="5659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rot="5189938" flipH="1">
            <a:off x="679319" y="7243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rot="5189938" flipH="1">
            <a:off x="755664" y="4896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rot="5189938" flipH="1">
            <a:off x="587026" y="6345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rot="5189938" flipH="1">
            <a:off x="680235" y="4082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rot="5189938" flipH="1">
            <a:off x="505618" y="5367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rot="5189938" flipH="1">
            <a:off x="556235" y="4405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rot="5189938" flipH="1">
            <a:off x="795964" y="5292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rot="5189938" flipH="1">
            <a:off x="775724" y="6059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rot="5189938" flipH="1">
            <a:off x="803347" y="5242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rot="-3603133">
            <a:off x="8301794" y="4074387"/>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rot="1365070">
            <a:off x="7947723" y="4283190"/>
            <a:ext cx="453612" cy="300440"/>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rot="1365070">
            <a:off x="7957050" y="4366809"/>
            <a:ext cx="326002" cy="208813"/>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rot="1365070">
            <a:off x="7966875" y="4283589"/>
            <a:ext cx="425607" cy="302978"/>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rot="1365070">
            <a:off x="8044760" y="4336753"/>
            <a:ext cx="431951" cy="223948"/>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rot="-3603133">
            <a:off x="8300032" y="4075145"/>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rot="-3603133">
            <a:off x="8324701" y="4091162"/>
            <a:ext cx="289829" cy="265728"/>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rot="-3603133">
            <a:off x="8390205" y="4021451"/>
            <a:ext cx="190138" cy="257299"/>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rot="-3603133">
            <a:off x="8319367" y="4061613"/>
            <a:ext cx="296898" cy="274428"/>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rot="-9882522">
            <a:off x="8078638" y="4053058"/>
            <a:ext cx="237098" cy="187247"/>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rot="-9882522">
            <a:off x="8080067" y="4047038"/>
            <a:ext cx="169213" cy="179724"/>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rot="-9882522">
            <a:off x="8091654" y="4051650"/>
            <a:ext cx="216161" cy="190328"/>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rot="-9882522">
            <a:off x="8116331" y="4092980"/>
            <a:ext cx="230209" cy="183350"/>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rgbClr val="FFECC6"/>
        </a:solidFill>
        <a:effectLst/>
      </p:bgPr>
    </p:bg>
    <p:spTree>
      <p:nvGrpSpPr>
        <p:cNvPr id="1" name="Shape 521"/>
        <p:cNvGrpSpPr/>
        <p:nvPr/>
      </p:nvGrpSpPr>
      <p:grpSpPr>
        <a:xfrm>
          <a:off x="0" y="0"/>
          <a:ext cx="0" cy="0"/>
          <a:chOff x="0" y="0"/>
          <a:chExt cx="0" cy="0"/>
        </a:xfrm>
      </p:grpSpPr>
      <p:grpSp>
        <p:nvGrpSpPr>
          <p:cNvPr id="522" name="Google Shape;522;p6"/>
          <p:cNvGrpSpPr/>
          <p:nvPr/>
        </p:nvGrpSpPr>
        <p:grpSpPr>
          <a:xfrm>
            <a:off x="162150" y="-169612"/>
            <a:ext cx="8819708" cy="5143516"/>
            <a:chOff x="162150" y="-169612"/>
            <a:chExt cx="8819708" cy="5143516"/>
          </a:xfrm>
        </p:grpSpPr>
        <p:sp>
          <p:nvSpPr>
            <p:cNvPr id="523" name="Google Shape;523;p6"/>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7" name="Google Shape;527;p6"/>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528" name="Google Shape;528;p6"/>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6"/>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6"/>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6"/>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6"/>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6"/>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6"/>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 name="Google Shape;576;p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577" name="Google Shape;577;p6"/>
          <p:cNvGrpSpPr/>
          <p:nvPr/>
        </p:nvGrpSpPr>
        <p:grpSpPr>
          <a:xfrm>
            <a:off x="647774" y="535136"/>
            <a:ext cx="7922406" cy="4131291"/>
            <a:chOff x="647774" y="535136"/>
            <a:chExt cx="7922406" cy="4131291"/>
          </a:xfrm>
        </p:grpSpPr>
        <p:sp>
          <p:nvSpPr>
            <p:cNvPr id="578" name="Google Shape;578;p6"/>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6"/>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6"/>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6"/>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6"/>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6"/>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6"/>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6"/>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6"/>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6"/>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6"/>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6"/>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6"/>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6"/>
            <p:cNvSpPr/>
            <p:nvPr/>
          </p:nvSpPr>
          <p:spPr>
            <a:xfrm rot="1106660">
              <a:off x="7613262" y="764671"/>
              <a:ext cx="88017" cy="73741"/>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6"/>
            <p:cNvSpPr/>
            <p:nvPr/>
          </p:nvSpPr>
          <p:spPr>
            <a:xfrm rot="1106660">
              <a:off x="7613555" y="762125"/>
              <a:ext cx="80634" cy="75874"/>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
            <p:cNvSpPr/>
            <p:nvPr/>
          </p:nvSpPr>
          <p:spPr>
            <a:xfrm rot="1106660">
              <a:off x="7642030" y="801244"/>
              <a:ext cx="33796" cy="27725"/>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6"/>
            <p:cNvSpPr/>
            <p:nvPr/>
          </p:nvSpPr>
          <p:spPr>
            <a:xfrm rot="1106660">
              <a:off x="7753665" y="808291"/>
              <a:ext cx="78419" cy="78416"/>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6"/>
            <p:cNvSpPr/>
            <p:nvPr/>
          </p:nvSpPr>
          <p:spPr>
            <a:xfrm rot="1106660">
              <a:off x="7747437" y="807443"/>
              <a:ext cx="91134" cy="806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6"/>
            <p:cNvSpPr/>
            <p:nvPr/>
          </p:nvSpPr>
          <p:spPr>
            <a:xfrm rot="1106660">
              <a:off x="7780259" y="852551"/>
              <a:ext cx="31089" cy="26002"/>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6"/>
            <p:cNvSpPr/>
            <p:nvPr/>
          </p:nvSpPr>
          <p:spPr>
            <a:xfrm rot="1106660">
              <a:off x="7699123" y="565099"/>
              <a:ext cx="231485" cy="259201"/>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6"/>
            <p:cNvSpPr/>
            <p:nvPr/>
          </p:nvSpPr>
          <p:spPr>
            <a:xfrm rot="1106660">
              <a:off x="7746716" y="659365"/>
              <a:ext cx="65213" cy="161180"/>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
            <p:cNvSpPr/>
            <p:nvPr/>
          </p:nvSpPr>
          <p:spPr>
            <a:xfrm rot="1106660">
              <a:off x="8158677" y="744631"/>
              <a:ext cx="375609" cy="268552"/>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
            <p:cNvSpPr/>
            <p:nvPr/>
          </p:nvSpPr>
          <p:spPr>
            <a:xfrm rot="1106660">
              <a:off x="8129949" y="771183"/>
              <a:ext cx="380203" cy="191940"/>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6"/>
            <p:cNvSpPr/>
            <p:nvPr/>
          </p:nvSpPr>
          <p:spPr>
            <a:xfrm rot="1106660">
              <a:off x="8203287" y="824302"/>
              <a:ext cx="306787" cy="224094"/>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
            <p:cNvSpPr/>
            <p:nvPr/>
          </p:nvSpPr>
          <p:spPr>
            <a:xfrm rot="1106660">
              <a:off x="8181368" y="747974"/>
              <a:ext cx="355102" cy="270766"/>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
            <p:cNvSpPr/>
            <p:nvPr/>
          </p:nvSpPr>
          <p:spPr>
            <a:xfrm rot="1106660">
              <a:off x="7994340" y="951220"/>
              <a:ext cx="138546" cy="227867"/>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rot="1106660">
              <a:off x="8096344" y="995056"/>
              <a:ext cx="243871" cy="10146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
            <p:cNvSpPr/>
            <p:nvPr/>
          </p:nvSpPr>
          <p:spPr>
            <a:xfrm rot="1106660">
              <a:off x="8089754" y="1053031"/>
              <a:ext cx="157413" cy="215317"/>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
            <p:cNvSpPr/>
            <p:nvPr/>
          </p:nvSpPr>
          <p:spPr>
            <a:xfrm rot="1106660">
              <a:off x="7967943" y="837488"/>
              <a:ext cx="138793" cy="227867"/>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
            <p:cNvSpPr/>
            <p:nvPr/>
          </p:nvSpPr>
          <p:spPr>
            <a:xfrm rot="1106660">
              <a:off x="8069636" y="880715"/>
              <a:ext cx="244117" cy="101958"/>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
            <p:cNvSpPr/>
            <p:nvPr/>
          </p:nvSpPr>
          <p:spPr>
            <a:xfrm rot="1106660">
              <a:off x="7948368" y="725046"/>
              <a:ext cx="136988" cy="229671"/>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
            <p:cNvSpPr/>
            <p:nvPr/>
          </p:nvSpPr>
          <p:spPr>
            <a:xfrm rot="1106660">
              <a:off x="8028104" y="756651"/>
              <a:ext cx="242395" cy="84978"/>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
            <p:cNvSpPr/>
            <p:nvPr/>
          </p:nvSpPr>
          <p:spPr>
            <a:xfrm rot="1106660">
              <a:off x="7920397" y="620107"/>
              <a:ext cx="133297" cy="227621"/>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
            <p:cNvSpPr/>
            <p:nvPr/>
          </p:nvSpPr>
          <p:spPr>
            <a:xfrm rot="1106660">
              <a:off x="7978660" y="634617"/>
              <a:ext cx="238621" cy="7423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
            <p:cNvSpPr/>
            <p:nvPr/>
          </p:nvSpPr>
          <p:spPr>
            <a:xfrm rot="1106660">
              <a:off x="7957080" y="814281"/>
              <a:ext cx="81290" cy="142888"/>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
            <p:cNvSpPr/>
            <p:nvPr/>
          </p:nvSpPr>
          <p:spPr>
            <a:xfrm rot="1106660">
              <a:off x="7944886" y="852957"/>
              <a:ext cx="333201" cy="396840"/>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
            <p:cNvSpPr/>
            <p:nvPr/>
          </p:nvSpPr>
          <p:spPr>
            <a:xfrm rot="1106660">
              <a:off x="7938790" y="821194"/>
              <a:ext cx="35190" cy="2280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
            <p:cNvSpPr/>
            <p:nvPr/>
          </p:nvSpPr>
          <p:spPr>
            <a:xfrm rot="1106660">
              <a:off x="8094801" y="1044175"/>
              <a:ext cx="108360" cy="217614"/>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
            <p:cNvSpPr/>
            <p:nvPr/>
          </p:nvSpPr>
          <p:spPr>
            <a:xfrm rot="1106660">
              <a:off x="8030379" y="950966"/>
              <a:ext cx="72513" cy="2291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
            <p:cNvSpPr/>
            <p:nvPr/>
          </p:nvSpPr>
          <p:spPr>
            <a:xfrm rot="1106660">
              <a:off x="8096827" y="990279"/>
              <a:ext cx="219017" cy="104090"/>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
            <p:cNvSpPr/>
            <p:nvPr/>
          </p:nvSpPr>
          <p:spPr>
            <a:xfrm rot="1106660">
              <a:off x="8001512" y="838183"/>
              <a:ext cx="75466" cy="23008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
            <p:cNvSpPr/>
            <p:nvPr/>
          </p:nvSpPr>
          <p:spPr>
            <a:xfrm rot="1106660">
              <a:off x="8070114" y="876211"/>
              <a:ext cx="218935" cy="104008"/>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
            <p:cNvSpPr/>
            <p:nvPr/>
          </p:nvSpPr>
          <p:spPr>
            <a:xfrm rot="1106660">
              <a:off x="7974709" y="723262"/>
              <a:ext cx="73334" cy="231394"/>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
            <p:cNvSpPr/>
            <p:nvPr/>
          </p:nvSpPr>
          <p:spPr>
            <a:xfrm rot="1106660">
              <a:off x="8028419" y="752495"/>
              <a:ext cx="225579" cy="88670"/>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
            <p:cNvSpPr/>
            <p:nvPr/>
          </p:nvSpPr>
          <p:spPr>
            <a:xfrm rot="1106660">
              <a:off x="7935994" y="615979"/>
              <a:ext cx="76943" cy="23016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
            <p:cNvSpPr/>
            <p:nvPr/>
          </p:nvSpPr>
          <p:spPr>
            <a:xfrm rot="1106660">
              <a:off x="7977010" y="630975"/>
              <a:ext cx="230665" cy="76120"/>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
            <p:cNvSpPr/>
            <p:nvPr/>
          </p:nvSpPr>
          <p:spPr>
            <a:xfrm rot="1106660">
              <a:off x="7867736" y="599945"/>
              <a:ext cx="402269" cy="4837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
            <p:cNvSpPr/>
            <p:nvPr/>
          </p:nvSpPr>
          <p:spPr>
            <a:xfrm rot="-3603133">
              <a:off x="8210019" y="4081162"/>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
            <p:cNvSpPr/>
            <p:nvPr/>
          </p:nvSpPr>
          <p:spPr>
            <a:xfrm rot="1365070">
              <a:off x="7855948" y="4289965"/>
              <a:ext cx="453612" cy="300440"/>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
            <p:cNvSpPr/>
            <p:nvPr/>
          </p:nvSpPr>
          <p:spPr>
            <a:xfrm rot="1365070">
              <a:off x="7865275" y="4373584"/>
              <a:ext cx="326002" cy="208813"/>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
            <p:cNvSpPr/>
            <p:nvPr/>
          </p:nvSpPr>
          <p:spPr>
            <a:xfrm rot="1365070">
              <a:off x="7875100" y="4290364"/>
              <a:ext cx="425607" cy="302978"/>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6"/>
            <p:cNvSpPr/>
            <p:nvPr/>
          </p:nvSpPr>
          <p:spPr>
            <a:xfrm rot="1365070">
              <a:off x="7952985" y="4343528"/>
              <a:ext cx="431951" cy="223948"/>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
            <p:cNvSpPr/>
            <p:nvPr/>
          </p:nvSpPr>
          <p:spPr>
            <a:xfrm rot="-3603133">
              <a:off x="8208257" y="4081920"/>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
            <p:cNvSpPr/>
            <p:nvPr/>
          </p:nvSpPr>
          <p:spPr>
            <a:xfrm rot="-3603133">
              <a:off x="8232926" y="4097937"/>
              <a:ext cx="289829" cy="265728"/>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
            <p:cNvSpPr/>
            <p:nvPr/>
          </p:nvSpPr>
          <p:spPr>
            <a:xfrm rot="-3603133">
              <a:off x="8298430" y="4028226"/>
              <a:ext cx="190138" cy="257299"/>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
            <p:cNvSpPr/>
            <p:nvPr/>
          </p:nvSpPr>
          <p:spPr>
            <a:xfrm rot="-3603133">
              <a:off x="8227592" y="4068388"/>
              <a:ext cx="296898" cy="274428"/>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
            <p:cNvSpPr/>
            <p:nvPr/>
          </p:nvSpPr>
          <p:spPr>
            <a:xfrm rot="-9882522">
              <a:off x="7986863" y="4059833"/>
              <a:ext cx="237098" cy="187247"/>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
            <p:cNvSpPr/>
            <p:nvPr/>
          </p:nvSpPr>
          <p:spPr>
            <a:xfrm rot="-9882522">
              <a:off x="7988292" y="4053813"/>
              <a:ext cx="169213" cy="179724"/>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
            <p:cNvSpPr/>
            <p:nvPr/>
          </p:nvSpPr>
          <p:spPr>
            <a:xfrm rot="-9882522">
              <a:off x="7999879" y="4058425"/>
              <a:ext cx="216161" cy="190328"/>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
            <p:cNvSpPr/>
            <p:nvPr/>
          </p:nvSpPr>
          <p:spPr>
            <a:xfrm rot="-9882522">
              <a:off x="8024556" y="4099755"/>
              <a:ext cx="230209" cy="183350"/>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a:buChar char="●"/>
              <a:defRPr sz="1400"/>
            </a:lvl1pPr>
            <a:lvl2pPr marL="914400" lvl="1" indent="-317500" rtl="0">
              <a:lnSpc>
                <a:spcPct val="100000"/>
              </a:lnSpc>
              <a:spcBef>
                <a:spcPts val="0"/>
              </a:spcBef>
              <a:spcAft>
                <a:spcPts val="0"/>
              </a:spcAft>
              <a:buSzPts val="1400"/>
              <a:buFont typeface="Montserrat"/>
              <a:buChar char="○"/>
              <a:defRPr sz="1400"/>
            </a:lvl2pPr>
            <a:lvl3pPr marL="1371600" lvl="2" indent="-317500" rtl="0">
              <a:spcBef>
                <a:spcPts val="0"/>
              </a:spcBef>
              <a:spcAft>
                <a:spcPts val="0"/>
              </a:spcAft>
              <a:buSzPts val="1400"/>
              <a:buFont typeface="Montserrat"/>
              <a:buChar char="■"/>
              <a:defRPr sz="1400"/>
            </a:lvl3pPr>
            <a:lvl4pPr marL="1828800" lvl="3" indent="-317500" rtl="0">
              <a:spcBef>
                <a:spcPts val="0"/>
              </a:spcBef>
              <a:spcAft>
                <a:spcPts val="0"/>
              </a:spcAft>
              <a:buSzPts val="1400"/>
              <a:buFont typeface="Montserrat"/>
              <a:buChar char="●"/>
              <a:defRPr sz="1400"/>
            </a:lvl4pPr>
            <a:lvl5pPr marL="2286000" lvl="4" indent="-317500" rtl="0">
              <a:spcBef>
                <a:spcPts val="0"/>
              </a:spcBef>
              <a:spcAft>
                <a:spcPts val="0"/>
              </a:spcAft>
              <a:buSzPts val="1400"/>
              <a:buFont typeface="Montserrat"/>
              <a:buChar char="○"/>
              <a:defRPr sz="1400"/>
            </a:lvl5pPr>
            <a:lvl6pPr marL="2743200" lvl="5" indent="-317500" rtl="0">
              <a:spcBef>
                <a:spcPts val="0"/>
              </a:spcBef>
              <a:spcAft>
                <a:spcPts val="0"/>
              </a:spcAft>
              <a:buSzPts val="1400"/>
              <a:buFont typeface="Montserrat"/>
              <a:buChar char="■"/>
              <a:defRPr sz="1400"/>
            </a:lvl6pPr>
            <a:lvl7pPr marL="3200400" lvl="6" indent="-317500" rtl="0">
              <a:spcBef>
                <a:spcPts val="0"/>
              </a:spcBef>
              <a:spcAft>
                <a:spcPts val="0"/>
              </a:spcAft>
              <a:buSzPts val="1400"/>
              <a:buFont typeface="Montserrat"/>
              <a:buChar char="●"/>
              <a:defRPr sz="1400"/>
            </a:lvl7pPr>
            <a:lvl8pPr marL="3657600" lvl="7" indent="-317500" rtl="0">
              <a:spcBef>
                <a:spcPts val="0"/>
              </a:spcBef>
              <a:spcAft>
                <a:spcPts val="0"/>
              </a:spcAft>
              <a:buSzPts val="1400"/>
              <a:buFont typeface="Montserrat"/>
              <a:buChar char="○"/>
              <a:defRPr sz="1400"/>
            </a:lvl8pPr>
            <a:lvl9pPr marL="4114800" lvl="8" indent="-317500" rtl="0">
              <a:spcBef>
                <a:spcPts val="0"/>
              </a:spcBef>
              <a:spcAft>
                <a:spcPts val="0"/>
              </a:spcAft>
              <a:buSzPts val="1400"/>
              <a:buFont typeface="Montserrat"/>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FFECC6"/>
        </a:solidFill>
        <a:effectLst/>
      </p:bgPr>
    </p:bg>
    <p:spTree>
      <p:nvGrpSpPr>
        <p:cNvPr id="1" name="Shape 708"/>
        <p:cNvGrpSpPr/>
        <p:nvPr/>
      </p:nvGrpSpPr>
      <p:grpSpPr>
        <a:xfrm>
          <a:off x="0" y="0"/>
          <a:ext cx="0" cy="0"/>
          <a:chOff x="0" y="0"/>
          <a:chExt cx="0" cy="0"/>
        </a:xfrm>
      </p:grpSpPr>
      <p:grpSp>
        <p:nvGrpSpPr>
          <p:cNvPr id="709" name="Google Shape;709;p8"/>
          <p:cNvGrpSpPr/>
          <p:nvPr/>
        </p:nvGrpSpPr>
        <p:grpSpPr>
          <a:xfrm>
            <a:off x="162150" y="-169612"/>
            <a:ext cx="8819708" cy="5143516"/>
            <a:chOff x="162150" y="-169612"/>
            <a:chExt cx="8819708" cy="5143516"/>
          </a:xfrm>
        </p:grpSpPr>
        <p:sp>
          <p:nvSpPr>
            <p:cNvPr id="710" name="Google Shape;710;p8"/>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8"/>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8"/>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4" name="Google Shape;714;p8"/>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715" name="Google Shape;715;p8"/>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8"/>
          <p:cNvSpPr txBox="1">
            <a:spLocks noGrp="1"/>
          </p:cNvSpPr>
          <p:nvPr>
            <p:ph type="title"/>
          </p:nvPr>
        </p:nvSpPr>
        <p:spPr>
          <a:xfrm>
            <a:off x="1898250" y="1371600"/>
            <a:ext cx="5347500" cy="24003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8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FECC6"/>
        </a:solidFill>
        <a:effectLst/>
      </p:bgPr>
    </p:bg>
    <p:spTree>
      <p:nvGrpSpPr>
        <p:cNvPr id="1" name="Shape 764"/>
        <p:cNvGrpSpPr/>
        <p:nvPr/>
      </p:nvGrpSpPr>
      <p:grpSpPr>
        <a:xfrm>
          <a:off x="0" y="0"/>
          <a:ext cx="0" cy="0"/>
          <a:chOff x="0" y="0"/>
          <a:chExt cx="0" cy="0"/>
        </a:xfrm>
      </p:grpSpPr>
      <p:grpSp>
        <p:nvGrpSpPr>
          <p:cNvPr id="765" name="Google Shape;765;p9"/>
          <p:cNvGrpSpPr/>
          <p:nvPr/>
        </p:nvGrpSpPr>
        <p:grpSpPr>
          <a:xfrm>
            <a:off x="162150" y="-169612"/>
            <a:ext cx="8819708" cy="5143516"/>
            <a:chOff x="162150" y="-169612"/>
            <a:chExt cx="8819708" cy="5143516"/>
          </a:xfrm>
        </p:grpSpPr>
        <p:sp>
          <p:nvSpPr>
            <p:cNvPr id="766" name="Google Shape;766;p9"/>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70" name="Google Shape;770;p9"/>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771" name="Google Shape;771;p9"/>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9"/>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9"/>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9"/>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9"/>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9"/>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9"/>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9"/>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9"/>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9"/>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9"/>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9"/>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9"/>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9"/>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9"/>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9"/>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9"/>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9"/>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9"/>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9"/>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9"/>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9"/>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9"/>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9"/>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9"/>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9"/>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9"/>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9"/>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9"/>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9"/>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9"/>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9"/>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9"/>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9"/>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9"/>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9"/>
          <p:cNvSpPr txBox="1">
            <a:spLocks noGrp="1"/>
          </p:cNvSpPr>
          <p:nvPr>
            <p:ph type="title"/>
          </p:nvPr>
        </p:nvSpPr>
        <p:spPr>
          <a:xfrm>
            <a:off x="1061913" y="1219250"/>
            <a:ext cx="3411000" cy="814200"/>
          </a:xfrm>
          <a:prstGeom prst="rect">
            <a:avLst/>
          </a:prstGeom>
        </p:spPr>
        <p:txBody>
          <a:bodyPr spcFirstLastPara="1" wrap="square" lIns="91425" tIns="91425" rIns="91425" bIns="91425" anchor="ctr" anchorCtr="0">
            <a:noAutofit/>
          </a:bodyPr>
          <a:lstStyle>
            <a:lvl1pPr lvl="0">
              <a:spcBef>
                <a:spcPts val="0"/>
              </a:spcBef>
              <a:spcAft>
                <a:spcPts val="0"/>
              </a:spcAft>
              <a:buSzPts val="4200"/>
              <a:buNone/>
              <a:defRPr sz="51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820" name="Google Shape;820;p9"/>
          <p:cNvSpPr txBox="1">
            <a:spLocks noGrp="1"/>
          </p:cNvSpPr>
          <p:nvPr>
            <p:ph type="subTitle" idx="1"/>
          </p:nvPr>
        </p:nvSpPr>
        <p:spPr>
          <a:xfrm>
            <a:off x="1045575" y="2033450"/>
            <a:ext cx="3538200" cy="1668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821" name="Google Shape;821;p9"/>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9"/>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9"/>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9"/>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9"/>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9"/>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9"/>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9"/>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9"/>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9"/>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9"/>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9"/>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9"/>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9"/>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9"/>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9"/>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9"/>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rot="9470733">
            <a:off x="787444" y="807877"/>
            <a:ext cx="162970" cy="264154"/>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rot="9470733">
            <a:off x="778139" y="722635"/>
            <a:ext cx="153460" cy="351635"/>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9"/>
          <p:cNvSpPr/>
          <p:nvPr/>
        </p:nvSpPr>
        <p:spPr>
          <a:xfrm rot="9470733">
            <a:off x="831631" y="869445"/>
            <a:ext cx="130305" cy="194040"/>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9"/>
          <p:cNvSpPr/>
          <p:nvPr/>
        </p:nvSpPr>
        <p:spPr>
          <a:xfrm rot="9470733">
            <a:off x="792928" y="806908"/>
            <a:ext cx="157181" cy="26628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rot="9470733">
            <a:off x="782304" y="636721"/>
            <a:ext cx="304203" cy="203904"/>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9"/>
          <p:cNvSpPr/>
          <p:nvPr/>
        </p:nvSpPr>
        <p:spPr>
          <a:xfrm rot="9470733">
            <a:off x="702198" y="657591"/>
            <a:ext cx="385894" cy="194099"/>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9"/>
          <p:cNvSpPr/>
          <p:nvPr/>
        </p:nvSpPr>
        <p:spPr>
          <a:xfrm rot="9470733">
            <a:off x="906633" y="639611"/>
            <a:ext cx="180336" cy="176142"/>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rot="9470733">
            <a:off x="782350" y="636068"/>
            <a:ext cx="302667" cy="20573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8309827" y="968378"/>
            <a:ext cx="229369" cy="187193"/>
          </a:xfrm>
          <a:custGeom>
            <a:avLst/>
            <a:gdLst/>
            <a:ahLst/>
            <a:cxnLst/>
            <a:rect l="l" t="t" r="r" b="b"/>
            <a:pathLst>
              <a:path w="3883" h="3169" extrusionOk="0">
                <a:moveTo>
                  <a:pt x="527" y="1"/>
                </a:moveTo>
                <a:cubicBezTo>
                  <a:pt x="351" y="1"/>
                  <a:pt x="175" y="11"/>
                  <a:pt x="0" y="31"/>
                </a:cubicBezTo>
                <a:cubicBezTo>
                  <a:pt x="116" y="192"/>
                  <a:pt x="402" y="1531"/>
                  <a:pt x="562" y="1870"/>
                </a:cubicBezTo>
                <a:cubicBezTo>
                  <a:pt x="714" y="2209"/>
                  <a:pt x="1223" y="2709"/>
                  <a:pt x="1964" y="3021"/>
                </a:cubicBezTo>
                <a:cubicBezTo>
                  <a:pt x="2237" y="3133"/>
                  <a:pt x="2566" y="3169"/>
                  <a:pt x="2872" y="3169"/>
                </a:cubicBezTo>
                <a:cubicBezTo>
                  <a:pt x="3393" y="3169"/>
                  <a:pt x="3847" y="3066"/>
                  <a:pt x="3847" y="3066"/>
                </a:cubicBezTo>
                <a:cubicBezTo>
                  <a:pt x="3847" y="3066"/>
                  <a:pt x="3883" y="3021"/>
                  <a:pt x="3775" y="2557"/>
                </a:cubicBezTo>
                <a:cubicBezTo>
                  <a:pt x="3677" y="2093"/>
                  <a:pt x="3338" y="1111"/>
                  <a:pt x="2874" y="718"/>
                </a:cubicBezTo>
                <a:cubicBezTo>
                  <a:pt x="2401" y="335"/>
                  <a:pt x="2106" y="201"/>
                  <a:pt x="1366" y="76"/>
                </a:cubicBezTo>
                <a:cubicBezTo>
                  <a:pt x="1091" y="26"/>
                  <a:pt x="809"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8309827" y="968614"/>
            <a:ext cx="288380" cy="250634"/>
          </a:xfrm>
          <a:custGeom>
            <a:avLst/>
            <a:gdLst/>
            <a:ahLst/>
            <a:cxnLst/>
            <a:rect l="l" t="t" r="r" b="b"/>
            <a:pathLst>
              <a:path w="4882" h="4243" extrusionOk="0">
                <a:moveTo>
                  <a:pt x="661" y="0"/>
                </a:moveTo>
                <a:cubicBezTo>
                  <a:pt x="687" y="99"/>
                  <a:pt x="705" y="197"/>
                  <a:pt x="723" y="295"/>
                </a:cubicBezTo>
                <a:cubicBezTo>
                  <a:pt x="741" y="384"/>
                  <a:pt x="759" y="465"/>
                  <a:pt x="795" y="554"/>
                </a:cubicBezTo>
                <a:cubicBezTo>
                  <a:pt x="661" y="447"/>
                  <a:pt x="536" y="357"/>
                  <a:pt x="402" y="259"/>
                </a:cubicBezTo>
                <a:cubicBezTo>
                  <a:pt x="268" y="170"/>
                  <a:pt x="152" y="99"/>
                  <a:pt x="27" y="27"/>
                </a:cubicBezTo>
                <a:lnTo>
                  <a:pt x="0" y="27"/>
                </a:lnTo>
                <a:cubicBezTo>
                  <a:pt x="0" y="36"/>
                  <a:pt x="9" y="45"/>
                  <a:pt x="18" y="54"/>
                </a:cubicBezTo>
                <a:cubicBezTo>
                  <a:pt x="286" y="224"/>
                  <a:pt x="545" y="411"/>
                  <a:pt x="795" y="616"/>
                </a:cubicBezTo>
                <a:cubicBezTo>
                  <a:pt x="598" y="625"/>
                  <a:pt x="393" y="625"/>
                  <a:pt x="197" y="634"/>
                </a:cubicBezTo>
                <a:lnTo>
                  <a:pt x="205" y="661"/>
                </a:lnTo>
                <a:cubicBezTo>
                  <a:pt x="348" y="661"/>
                  <a:pt x="491" y="657"/>
                  <a:pt x="634" y="657"/>
                </a:cubicBezTo>
                <a:cubicBezTo>
                  <a:pt x="705" y="657"/>
                  <a:pt x="777" y="658"/>
                  <a:pt x="848" y="661"/>
                </a:cubicBezTo>
                <a:cubicBezTo>
                  <a:pt x="1053" y="830"/>
                  <a:pt x="1259" y="1018"/>
                  <a:pt x="1464" y="1196"/>
                </a:cubicBezTo>
                <a:cubicBezTo>
                  <a:pt x="1189" y="1281"/>
                  <a:pt x="904" y="1321"/>
                  <a:pt x="616" y="1321"/>
                </a:cubicBezTo>
                <a:cubicBezTo>
                  <a:pt x="538" y="1321"/>
                  <a:pt x="461" y="1318"/>
                  <a:pt x="384" y="1312"/>
                </a:cubicBezTo>
                <a:lnTo>
                  <a:pt x="384" y="1330"/>
                </a:lnTo>
                <a:cubicBezTo>
                  <a:pt x="468" y="1341"/>
                  <a:pt x="551" y="1345"/>
                  <a:pt x="635" y="1345"/>
                </a:cubicBezTo>
                <a:cubicBezTo>
                  <a:pt x="694" y="1345"/>
                  <a:pt x="753" y="1343"/>
                  <a:pt x="812" y="1339"/>
                </a:cubicBezTo>
                <a:cubicBezTo>
                  <a:pt x="1053" y="1330"/>
                  <a:pt x="1294" y="1304"/>
                  <a:pt x="1526" y="1259"/>
                </a:cubicBezTo>
                <a:cubicBezTo>
                  <a:pt x="1625" y="1339"/>
                  <a:pt x="1723" y="1420"/>
                  <a:pt x="1830" y="1500"/>
                </a:cubicBezTo>
                <a:cubicBezTo>
                  <a:pt x="1928" y="1571"/>
                  <a:pt x="2053" y="1661"/>
                  <a:pt x="2160" y="1741"/>
                </a:cubicBezTo>
                <a:cubicBezTo>
                  <a:pt x="1840" y="1816"/>
                  <a:pt x="1513" y="1852"/>
                  <a:pt x="1186" y="1852"/>
                </a:cubicBezTo>
                <a:cubicBezTo>
                  <a:pt x="966" y="1852"/>
                  <a:pt x="745" y="1836"/>
                  <a:pt x="527" y="1803"/>
                </a:cubicBezTo>
                <a:lnTo>
                  <a:pt x="527" y="1803"/>
                </a:lnTo>
                <a:lnTo>
                  <a:pt x="536" y="1839"/>
                </a:lnTo>
                <a:cubicBezTo>
                  <a:pt x="643" y="1857"/>
                  <a:pt x="741" y="1866"/>
                  <a:pt x="848" y="1875"/>
                </a:cubicBezTo>
                <a:cubicBezTo>
                  <a:pt x="971" y="1885"/>
                  <a:pt x="1094" y="1890"/>
                  <a:pt x="1218" y="1890"/>
                </a:cubicBezTo>
                <a:cubicBezTo>
                  <a:pt x="1543" y="1890"/>
                  <a:pt x="1870" y="1854"/>
                  <a:pt x="2187" y="1777"/>
                </a:cubicBezTo>
                <a:lnTo>
                  <a:pt x="2196" y="1777"/>
                </a:lnTo>
                <a:cubicBezTo>
                  <a:pt x="2365" y="1893"/>
                  <a:pt x="2535" y="2018"/>
                  <a:pt x="2704" y="2134"/>
                </a:cubicBezTo>
                <a:lnTo>
                  <a:pt x="2687" y="2151"/>
                </a:lnTo>
                <a:cubicBezTo>
                  <a:pt x="2267" y="2508"/>
                  <a:pt x="1714" y="2580"/>
                  <a:pt x="1187" y="2589"/>
                </a:cubicBezTo>
                <a:lnTo>
                  <a:pt x="1259" y="2642"/>
                </a:lnTo>
                <a:cubicBezTo>
                  <a:pt x="1776" y="2633"/>
                  <a:pt x="2347" y="2508"/>
                  <a:pt x="2749" y="2169"/>
                </a:cubicBezTo>
                <a:cubicBezTo>
                  <a:pt x="2794" y="2205"/>
                  <a:pt x="2847" y="2241"/>
                  <a:pt x="2892" y="2276"/>
                </a:cubicBezTo>
                <a:cubicBezTo>
                  <a:pt x="3061" y="2401"/>
                  <a:pt x="3222" y="2544"/>
                  <a:pt x="3392" y="2687"/>
                </a:cubicBezTo>
                <a:cubicBezTo>
                  <a:pt x="3079" y="2883"/>
                  <a:pt x="2749" y="3035"/>
                  <a:pt x="2401" y="3133"/>
                </a:cubicBezTo>
                <a:cubicBezTo>
                  <a:pt x="2437" y="3142"/>
                  <a:pt x="2490" y="3151"/>
                  <a:pt x="2535" y="3151"/>
                </a:cubicBezTo>
                <a:cubicBezTo>
                  <a:pt x="2696" y="3097"/>
                  <a:pt x="2856" y="3035"/>
                  <a:pt x="3008" y="2955"/>
                </a:cubicBezTo>
                <a:cubicBezTo>
                  <a:pt x="3151" y="2883"/>
                  <a:pt x="3285" y="2803"/>
                  <a:pt x="3418" y="2714"/>
                </a:cubicBezTo>
                <a:lnTo>
                  <a:pt x="3499" y="2785"/>
                </a:lnTo>
                <a:cubicBezTo>
                  <a:pt x="3552" y="2830"/>
                  <a:pt x="3597" y="2883"/>
                  <a:pt x="3651" y="2928"/>
                </a:cubicBezTo>
                <a:cubicBezTo>
                  <a:pt x="3668" y="2946"/>
                  <a:pt x="3677" y="2955"/>
                  <a:pt x="3686" y="2964"/>
                </a:cubicBezTo>
                <a:cubicBezTo>
                  <a:pt x="3740" y="3017"/>
                  <a:pt x="3784" y="3062"/>
                  <a:pt x="3838" y="3115"/>
                </a:cubicBezTo>
                <a:cubicBezTo>
                  <a:pt x="4177" y="3463"/>
                  <a:pt x="4481" y="3829"/>
                  <a:pt x="4766" y="4222"/>
                </a:cubicBezTo>
                <a:cubicBezTo>
                  <a:pt x="4776" y="4236"/>
                  <a:pt x="4789" y="4242"/>
                  <a:pt x="4803" y="4242"/>
                </a:cubicBezTo>
                <a:cubicBezTo>
                  <a:pt x="4841" y="4242"/>
                  <a:pt x="4881" y="4199"/>
                  <a:pt x="4855" y="4160"/>
                </a:cubicBezTo>
                <a:cubicBezTo>
                  <a:pt x="4597" y="3811"/>
                  <a:pt x="4320" y="3481"/>
                  <a:pt x="4025" y="3169"/>
                </a:cubicBezTo>
                <a:cubicBezTo>
                  <a:pt x="3963" y="3115"/>
                  <a:pt x="3900" y="3053"/>
                  <a:pt x="3838" y="2990"/>
                </a:cubicBezTo>
                <a:lnTo>
                  <a:pt x="3820" y="2981"/>
                </a:lnTo>
                <a:lnTo>
                  <a:pt x="3749" y="2910"/>
                </a:lnTo>
                <a:lnTo>
                  <a:pt x="3686" y="2856"/>
                </a:lnTo>
                <a:lnTo>
                  <a:pt x="3642" y="2812"/>
                </a:lnTo>
                <a:lnTo>
                  <a:pt x="3552" y="2732"/>
                </a:lnTo>
                <a:cubicBezTo>
                  <a:pt x="3490" y="2669"/>
                  <a:pt x="3418" y="2615"/>
                  <a:pt x="3347" y="2553"/>
                </a:cubicBezTo>
                <a:cubicBezTo>
                  <a:pt x="3472" y="2392"/>
                  <a:pt x="3552" y="2196"/>
                  <a:pt x="3606" y="2000"/>
                </a:cubicBezTo>
                <a:cubicBezTo>
                  <a:pt x="3588" y="1964"/>
                  <a:pt x="3579" y="1928"/>
                  <a:pt x="3561" y="1893"/>
                </a:cubicBezTo>
                <a:cubicBezTo>
                  <a:pt x="3526" y="2125"/>
                  <a:pt x="3436" y="2339"/>
                  <a:pt x="3302" y="2526"/>
                </a:cubicBezTo>
                <a:cubicBezTo>
                  <a:pt x="3222" y="2455"/>
                  <a:pt x="3142" y="2392"/>
                  <a:pt x="3061" y="2330"/>
                </a:cubicBezTo>
                <a:lnTo>
                  <a:pt x="2937" y="2232"/>
                </a:lnTo>
                <a:cubicBezTo>
                  <a:pt x="3088" y="1866"/>
                  <a:pt x="3169" y="1473"/>
                  <a:pt x="3160" y="1080"/>
                </a:cubicBezTo>
                <a:cubicBezTo>
                  <a:pt x="3142" y="1054"/>
                  <a:pt x="3124" y="1027"/>
                  <a:pt x="3097" y="1000"/>
                </a:cubicBezTo>
                <a:lnTo>
                  <a:pt x="3097" y="1143"/>
                </a:lnTo>
                <a:cubicBezTo>
                  <a:pt x="3097" y="1375"/>
                  <a:pt x="3079" y="1598"/>
                  <a:pt x="3026" y="1821"/>
                </a:cubicBezTo>
                <a:cubicBezTo>
                  <a:pt x="2999" y="1946"/>
                  <a:pt x="2963" y="2071"/>
                  <a:pt x="2919" y="2196"/>
                </a:cubicBezTo>
                <a:cubicBezTo>
                  <a:pt x="2758" y="2080"/>
                  <a:pt x="2588" y="1964"/>
                  <a:pt x="2428" y="1848"/>
                </a:cubicBezTo>
                <a:cubicBezTo>
                  <a:pt x="2553" y="1420"/>
                  <a:pt x="2615" y="973"/>
                  <a:pt x="2615" y="518"/>
                </a:cubicBezTo>
                <a:lnTo>
                  <a:pt x="2562" y="491"/>
                </a:lnTo>
                <a:lnTo>
                  <a:pt x="2562" y="714"/>
                </a:lnTo>
                <a:cubicBezTo>
                  <a:pt x="2562" y="955"/>
                  <a:pt x="2535" y="1196"/>
                  <a:pt x="2481" y="1437"/>
                </a:cubicBezTo>
                <a:cubicBezTo>
                  <a:pt x="2455" y="1562"/>
                  <a:pt x="2419" y="1696"/>
                  <a:pt x="2383" y="1821"/>
                </a:cubicBezTo>
                <a:cubicBezTo>
                  <a:pt x="2249" y="1732"/>
                  <a:pt x="2124" y="1643"/>
                  <a:pt x="1990" y="1553"/>
                </a:cubicBezTo>
                <a:cubicBezTo>
                  <a:pt x="1982" y="1544"/>
                  <a:pt x="2106" y="804"/>
                  <a:pt x="2044" y="233"/>
                </a:cubicBezTo>
                <a:lnTo>
                  <a:pt x="1990" y="215"/>
                </a:lnTo>
                <a:lnTo>
                  <a:pt x="1990" y="215"/>
                </a:lnTo>
                <a:cubicBezTo>
                  <a:pt x="2026" y="643"/>
                  <a:pt x="1999" y="1071"/>
                  <a:pt x="1928" y="1500"/>
                </a:cubicBezTo>
                <a:cubicBezTo>
                  <a:pt x="1928" y="1500"/>
                  <a:pt x="1928" y="1500"/>
                  <a:pt x="1928" y="1509"/>
                </a:cubicBezTo>
                <a:cubicBezTo>
                  <a:pt x="1803" y="1411"/>
                  <a:pt x="1482" y="1161"/>
                  <a:pt x="1473" y="1152"/>
                </a:cubicBezTo>
                <a:lnTo>
                  <a:pt x="1384" y="1071"/>
                </a:lnTo>
                <a:cubicBezTo>
                  <a:pt x="1375" y="822"/>
                  <a:pt x="1339" y="581"/>
                  <a:pt x="1303" y="340"/>
                </a:cubicBezTo>
                <a:cubicBezTo>
                  <a:pt x="1285" y="241"/>
                  <a:pt x="1268" y="152"/>
                  <a:pt x="1241" y="54"/>
                </a:cubicBezTo>
                <a:lnTo>
                  <a:pt x="1178" y="45"/>
                </a:lnTo>
                <a:lnTo>
                  <a:pt x="1178" y="45"/>
                </a:lnTo>
                <a:cubicBezTo>
                  <a:pt x="1196" y="143"/>
                  <a:pt x="1223" y="250"/>
                  <a:pt x="1241" y="357"/>
                </a:cubicBezTo>
                <a:cubicBezTo>
                  <a:pt x="1285" y="581"/>
                  <a:pt x="1321" y="813"/>
                  <a:pt x="1357" y="1036"/>
                </a:cubicBezTo>
                <a:cubicBezTo>
                  <a:pt x="1232" y="929"/>
                  <a:pt x="1107" y="813"/>
                  <a:pt x="991" y="714"/>
                </a:cubicBezTo>
                <a:cubicBezTo>
                  <a:pt x="946" y="679"/>
                  <a:pt x="911" y="643"/>
                  <a:pt x="866" y="607"/>
                </a:cubicBezTo>
                <a:cubicBezTo>
                  <a:pt x="830" y="491"/>
                  <a:pt x="803" y="375"/>
                  <a:pt x="777" y="250"/>
                </a:cubicBezTo>
                <a:cubicBezTo>
                  <a:pt x="759" y="170"/>
                  <a:pt x="741" y="81"/>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8309827" y="967020"/>
            <a:ext cx="155059" cy="173016"/>
          </a:xfrm>
          <a:custGeom>
            <a:avLst/>
            <a:gdLst/>
            <a:ahLst/>
            <a:cxnLst/>
            <a:rect l="l" t="t" r="r" b="b"/>
            <a:pathLst>
              <a:path w="2625" h="2929" extrusionOk="0">
                <a:moveTo>
                  <a:pt x="1785" y="179"/>
                </a:moveTo>
                <a:cubicBezTo>
                  <a:pt x="1660" y="152"/>
                  <a:pt x="1526" y="126"/>
                  <a:pt x="1366" y="99"/>
                </a:cubicBezTo>
                <a:cubicBezTo>
                  <a:pt x="911" y="19"/>
                  <a:pt x="455" y="1"/>
                  <a:pt x="0" y="54"/>
                </a:cubicBezTo>
                <a:cubicBezTo>
                  <a:pt x="116" y="224"/>
                  <a:pt x="402" y="1554"/>
                  <a:pt x="554" y="1893"/>
                </a:cubicBezTo>
                <a:cubicBezTo>
                  <a:pt x="696" y="2196"/>
                  <a:pt x="1107" y="2625"/>
                  <a:pt x="1714" y="2928"/>
                </a:cubicBezTo>
                <a:cubicBezTo>
                  <a:pt x="2597" y="2232"/>
                  <a:pt x="2624" y="911"/>
                  <a:pt x="1776" y="1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8307169" y="968260"/>
            <a:ext cx="230137" cy="187724"/>
          </a:xfrm>
          <a:custGeom>
            <a:avLst/>
            <a:gdLst/>
            <a:ahLst/>
            <a:cxnLst/>
            <a:rect l="l" t="t" r="r" b="b"/>
            <a:pathLst>
              <a:path w="3896" h="3178" extrusionOk="0">
                <a:moveTo>
                  <a:pt x="3844" y="2670"/>
                </a:moveTo>
                <a:lnTo>
                  <a:pt x="3844" y="2670"/>
                </a:lnTo>
                <a:cubicBezTo>
                  <a:pt x="3848" y="2695"/>
                  <a:pt x="3852" y="2720"/>
                  <a:pt x="3856" y="2746"/>
                </a:cubicBezTo>
                <a:cubicBezTo>
                  <a:pt x="3860" y="2770"/>
                  <a:pt x="3866" y="2795"/>
                  <a:pt x="3871" y="2819"/>
                </a:cubicBezTo>
                <a:lnTo>
                  <a:pt x="3871" y="2819"/>
                </a:lnTo>
                <a:cubicBezTo>
                  <a:pt x="3866" y="2787"/>
                  <a:pt x="3861" y="2755"/>
                  <a:pt x="3856" y="2720"/>
                </a:cubicBezTo>
                <a:cubicBezTo>
                  <a:pt x="3852" y="2703"/>
                  <a:pt x="3848" y="2687"/>
                  <a:pt x="3844" y="2670"/>
                </a:cubicBezTo>
                <a:close/>
                <a:moveTo>
                  <a:pt x="3871" y="2819"/>
                </a:moveTo>
                <a:cubicBezTo>
                  <a:pt x="3875" y="2843"/>
                  <a:pt x="3878" y="2867"/>
                  <a:pt x="3882" y="2892"/>
                </a:cubicBezTo>
                <a:lnTo>
                  <a:pt x="3882" y="2892"/>
                </a:lnTo>
                <a:cubicBezTo>
                  <a:pt x="3880" y="2867"/>
                  <a:pt x="3876" y="2843"/>
                  <a:pt x="3871" y="2819"/>
                </a:cubicBezTo>
                <a:close/>
                <a:moveTo>
                  <a:pt x="3882" y="2892"/>
                </a:moveTo>
                <a:cubicBezTo>
                  <a:pt x="3883" y="2900"/>
                  <a:pt x="3883" y="2908"/>
                  <a:pt x="3883" y="2916"/>
                </a:cubicBezTo>
                <a:cubicBezTo>
                  <a:pt x="3889" y="2953"/>
                  <a:pt x="3895" y="2989"/>
                  <a:pt x="3896" y="3023"/>
                </a:cubicBezTo>
                <a:lnTo>
                  <a:pt x="3896" y="3023"/>
                </a:lnTo>
                <a:cubicBezTo>
                  <a:pt x="3896" y="2981"/>
                  <a:pt x="3889" y="2937"/>
                  <a:pt x="3883" y="2898"/>
                </a:cubicBezTo>
                <a:cubicBezTo>
                  <a:pt x="3883" y="2896"/>
                  <a:pt x="3882" y="2894"/>
                  <a:pt x="3882" y="2892"/>
                </a:cubicBezTo>
                <a:close/>
                <a:moveTo>
                  <a:pt x="3896" y="3023"/>
                </a:moveTo>
                <a:cubicBezTo>
                  <a:pt x="3895" y="3038"/>
                  <a:pt x="3894" y="3053"/>
                  <a:pt x="3892" y="3068"/>
                </a:cubicBezTo>
                <a:cubicBezTo>
                  <a:pt x="3895" y="3054"/>
                  <a:pt x="3896" y="3039"/>
                  <a:pt x="3896" y="3023"/>
                </a:cubicBezTo>
                <a:close/>
                <a:moveTo>
                  <a:pt x="543" y="0"/>
                </a:moveTo>
                <a:cubicBezTo>
                  <a:pt x="384" y="0"/>
                  <a:pt x="225" y="7"/>
                  <a:pt x="66" y="22"/>
                </a:cubicBezTo>
                <a:lnTo>
                  <a:pt x="66" y="22"/>
                </a:lnTo>
                <a:cubicBezTo>
                  <a:pt x="65" y="20"/>
                  <a:pt x="64" y="17"/>
                  <a:pt x="63" y="15"/>
                </a:cubicBezTo>
                <a:lnTo>
                  <a:pt x="60" y="22"/>
                </a:lnTo>
                <a:lnTo>
                  <a:pt x="60" y="22"/>
                </a:lnTo>
                <a:cubicBezTo>
                  <a:pt x="52" y="23"/>
                  <a:pt x="44" y="24"/>
                  <a:pt x="36" y="24"/>
                </a:cubicBezTo>
                <a:lnTo>
                  <a:pt x="1" y="24"/>
                </a:lnTo>
                <a:lnTo>
                  <a:pt x="18" y="60"/>
                </a:lnTo>
                <a:cubicBezTo>
                  <a:pt x="72" y="167"/>
                  <a:pt x="108" y="274"/>
                  <a:pt x="143" y="390"/>
                </a:cubicBezTo>
                <a:cubicBezTo>
                  <a:pt x="170" y="497"/>
                  <a:pt x="206" y="613"/>
                  <a:pt x="242" y="720"/>
                </a:cubicBezTo>
                <a:lnTo>
                  <a:pt x="429" y="1408"/>
                </a:lnTo>
                <a:cubicBezTo>
                  <a:pt x="465" y="1524"/>
                  <a:pt x="500" y="1631"/>
                  <a:pt x="536" y="1747"/>
                </a:cubicBezTo>
                <a:cubicBezTo>
                  <a:pt x="572" y="1854"/>
                  <a:pt x="625" y="1961"/>
                  <a:pt x="688" y="2059"/>
                </a:cubicBezTo>
                <a:cubicBezTo>
                  <a:pt x="831" y="2256"/>
                  <a:pt x="1000" y="2425"/>
                  <a:pt x="1188" y="2568"/>
                </a:cubicBezTo>
                <a:cubicBezTo>
                  <a:pt x="1375" y="2711"/>
                  <a:pt x="1580" y="2836"/>
                  <a:pt x="1794" y="2943"/>
                </a:cubicBezTo>
                <a:cubicBezTo>
                  <a:pt x="2009" y="3050"/>
                  <a:pt x="2241" y="3121"/>
                  <a:pt x="2473" y="3157"/>
                </a:cubicBezTo>
                <a:cubicBezTo>
                  <a:pt x="2618" y="3171"/>
                  <a:pt x="2764" y="3178"/>
                  <a:pt x="2910" y="3178"/>
                </a:cubicBezTo>
                <a:cubicBezTo>
                  <a:pt x="3240" y="3178"/>
                  <a:pt x="3570" y="3142"/>
                  <a:pt x="3892" y="3068"/>
                </a:cubicBezTo>
                <a:lnTo>
                  <a:pt x="3892" y="3068"/>
                </a:lnTo>
                <a:cubicBezTo>
                  <a:pt x="3602" y="3124"/>
                  <a:pt x="3305" y="3151"/>
                  <a:pt x="3009" y="3151"/>
                </a:cubicBezTo>
                <a:cubicBezTo>
                  <a:pt x="2832" y="3151"/>
                  <a:pt x="2656" y="3141"/>
                  <a:pt x="2482" y="3121"/>
                </a:cubicBezTo>
                <a:cubicBezTo>
                  <a:pt x="2250" y="3086"/>
                  <a:pt x="2018" y="3014"/>
                  <a:pt x="1812" y="2907"/>
                </a:cubicBezTo>
                <a:cubicBezTo>
                  <a:pt x="1598" y="2800"/>
                  <a:pt x="1402" y="2675"/>
                  <a:pt x="1214" y="2532"/>
                </a:cubicBezTo>
                <a:cubicBezTo>
                  <a:pt x="1027" y="2389"/>
                  <a:pt x="857" y="2220"/>
                  <a:pt x="723" y="2032"/>
                </a:cubicBezTo>
                <a:cubicBezTo>
                  <a:pt x="652" y="1934"/>
                  <a:pt x="607" y="1827"/>
                  <a:pt x="572" y="1720"/>
                </a:cubicBezTo>
                <a:cubicBezTo>
                  <a:pt x="536" y="1604"/>
                  <a:pt x="500" y="1497"/>
                  <a:pt x="465" y="1381"/>
                </a:cubicBezTo>
                <a:lnTo>
                  <a:pt x="286" y="694"/>
                </a:lnTo>
                <a:cubicBezTo>
                  <a:pt x="250" y="578"/>
                  <a:pt x="224" y="462"/>
                  <a:pt x="188" y="355"/>
                </a:cubicBezTo>
                <a:cubicBezTo>
                  <a:pt x="165" y="253"/>
                  <a:pt x="127" y="151"/>
                  <a:pt x="83" y="56"/>
                </a:cubicBezTo>
                <a:lnTo>
                  <a:pt x="83" y="56"/>
                </a:lnTo>
                <a:cubicBezTo>
                  <a:pt x="249" y="38"/>
                  <a:pt x="416" y="29"/>
                  <a:pt x="583" y="29"/>
                </a:cubicBezTo>
                <a:cubicBezTo>
                  <a:pt x="870" y="29"/>
                  <a:pt x="1157" y="55"/>
                  <a:pt x="1437" y="105"/>
                </a:cubicBezTo>
                <a:cubicBezTo>
                  <a:pt x="1670" y="140"/>
                  <a:pt x="1902" y="194"/>
                  <a:pt x="2116" y="265"/>
                </a:cubicBezTo>
                <a:cubicBezTo>
                  <a:pt x="2339" y="346"/>
                  <a:pt x="2544" y="462"/>
                  <a:pt x="2732" y="604"/>
                </a:cubicBezTo>
                <a:cubicBezTo>
                  <a:pt x="3124" y="863"/>
                  <a:pt x="3347" y="1292"/>
                  <a:pt x="3535" y="1720"/>
                </a:cubicBezTo>
                <a:cubicBezTo>
                  <a:pt x="3624" y="1934"/>
                  <a:pt x="3704" y="2157"/>
                  <a:pt x="3767" y="2381"/>
                </a:cubicBezTo>
                <a:cubicBezTo>
                  <a:pt x="3797" y="2479"/>
                  <a:pt x="3821" y="2577"/>
                  <a:pt x="3844" y="2670"/>
                </a:cubicBezTo>
                <a:lnTo>
                  <a:pt x="3844" y="2670"/>
                </a:lnTo>
                <a:cubicBezTo>
                  <a:pt x="3827" y="2576"/>
                  <a:pt x="3806" y="2490"/>
                  <a:pt x="3785" y="2398"/>
                </a:cubicBezTo>
                <a:cubicBezTo>
                  <a:pt x="3722" y="2175"/>
                  <a:pt x="3642" y="1952"/>
                  <a:pt x="3562" y="1729"/>
                </a:cubicBezTo>
                <a:cubicBezTo>
                  <a:pt x="3472" y="1515"/>
                  <a:pt x="3365" y="1301"/>
                  <a:pt x="3240" y="1104"/>
                </a:cubicBezTo>
                <a:cubicBezTo>
                  <a:pt x="3169" y="997"/>
                  <a:pt x="3098" y="908"/>
                  <a:pt x="3017" y="819"/>
                </a:cubicBezTo>
                <a:cubicBezTo>
                  <a:pt x="2937" y="738"/>
                  <a:pt x="2848" y="667"/>
                  <a:pt x="2749" y="596"/>
                </a:cubicBezTo>
                <a:cubicBezTo>
                  <a:pt x="2562" y="444"/>
                  <a:pt x="2357" y="328"/>
                  <a:pt x="2134" y="247"/>
                </a:cubicBezTo>
                <a:cubicBezTo>
                  <a:pt x="1911" y="176"/>
                  <a:pt x="1678" y="122"/>
                  <a:pt x="1446" y="78"/>
                </a:cubicBezTo>
                <a:cubicBezTo>
                  <a:pt x="1148" y="26"/>
                  <a:pt x="846"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7820316" y="560501"/>
            <a:ext cx="150038" cy="174965"/>
          </a:xfrm>
          <a:custGeom>
            <a:avLst/>
            <a:gdLst/>
            <a:ahLst/>
            <a:cxnLst/>
            <a:rect l="l" t="t" r="r" b="b"/>
            <a:pathLst>
              <a:path w="2540" h="2962" extrusionOk="0">
                <a:moveTo>
                  <a:pt x="1670" y="0"/>
                </a:moveTo>
                <a:cubicBezTo>
                  <a:pt x="1491" y="0"/>
                  <a:pt x="1266" y="39"/>
                  <a:pt x="1094" y="198"/>
                </a:cubicBezTo>
                <a:cubicBezTo>
                  <a:pt x="746" y="519"/>
                  <a:pt x="85" y="1385"/>
                  <a:pt x="41" y="2054"/>
                </a:cubicBezTo>
                <a:cubicBezTo>
                  <a:pt x="1" y="2649"/>
                  <a:pt x="271" y="2962"/>
                  <a:pt x="751" y="2962"/>
                </a:cubicBezTo>
                <a:cubicBezTo>
                  <a:pt x="811" y="2962"/>
                  <a:pt x="875" y="2957"/>
                  <a:pt x="942" y="2947"/>
                </a:cubicBezTo>
                <a:cubicBezTo>
                  <a:pt x="1540" y="2866"/>
                  <a:pt x="2316" y="1688"/>
                  <a:pt x="2423" y="1081"/>
                </a:cubicBezTo>
                <a:cubicBezTo>
                  <a:pt x="2540" y="475"/>
                  <a:pt x="1977" y="37"/>
                  <a:pt x="1977" y="37"/>
                </a:cubicBezTo>
                <a:cubicBezTo>
                  <a:pt x="1977" y="37"/>
                  <a:pt x="1845" y="0"/>
                  <a:pt x="16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7824805" y="528072"/>
            <a:ext cx="140587" cy="205445"/>
          </a:xfrm>
          <a:custGeom>
            <a:avLst/>
            <a:gdLst/>
            <a:ahLst/>
            <a:cxnLst/>
            <a:rect l="l" t="t" r="r" b="b"/>
            <a:pathLst>
              <a:path w="2380" h="3478" extrusionOk="0">
                <a:moveTo>
                  <a:pt x="1223" y="1050"/>
                </a:moveTo>
                <a:cubicBezTo>
                  <a:pt x="1216" y="1052"/>
                  <a:pt x="1208" y="1054"/>
                  <a:pt x="1201" y="1056"/>
                </a:cubicBezTo>
                <a:lnTo>
                  <a:pt x="1201" y="1056"/>
                </a:lnTo>
                <a:cubicBezTo>
                  <a:pt x="1211" y="1054"/>
                  <a:pt x="1221" y="1052"/>
                  <a:pt x="1232" y="1050"/>
                </a:cubicBezTo>
                <a:close/>
                <a:moveTo>
                  <a:pt x="1201" y="1056"/>
                </a:moveTo>
                <a:cubicBezTo>
                  <a:pt x="1006" y="1092"/>
                  <a:pt x="811" y="1153"/>
                  <a:pt x="625" y="1238"/>
                </a:cubicBezTo>
                <a:lnTo>
                  <a:pt x="598" y="1273"/>
                </a:lnTo>
                <a:cubicBezTo>
                  <a:pt x="788" y="1179"/>
                  <a:pt x="994" y="1109"/>
                  <a:pt x="1201" y="1056"/>
                </a:cubicBezTo>
                <a:close/>
                <a:moveTo>
                  <a:pt x="2351" y="0"/>
                </a:moveTo>
                <a:cubicBezTo>
                  <a:pt x="2347" y="0"/>
                  <a:pt x="2343" y="2"/>
                  <a:pt x="2339" y="6"/>
                </a:cubicBezTo>
                <a:cubicBezTo>
                  <a:pt x="2053" y="301"/>
                  <a:pt x="1821" y="640"/>
                  <a:pt x="1642" y="1015"/>
                </a:cubicBezTo>
                <a:lnTo>
                  <a:pt x="1482" y="1015"/>
                </a:lnTo>
                <a:cubicBezTo>
                  <a:pt x="1455" y="1015"/>
                  <a:pt x="1428" y="1015"/>
                  <a:pt x="1410" y="1024"/>
                </a:cubicBezTo>
                <a:lnTo>
                  <a:pt x="1357" y="1024"/>
                </a:lnTo>
                <a:lnTo>
                  <a:pt x="1294" y="1032"/>
                </a:lnTo>
                <a:lnTo>
                  <a:pt x="1232" y="1050"/>
                </a:lnTo>
                <a:lnTo>
                  <a:pt x="1250" y="1050"/>
                </a:lnTo>
                <a:lnTo>
                  <a:pt x="1330" y="1041"/>
                </a:lnTo>
                <a:lnTo>
                  <a:pt x="1384" y="1041"/>
                </a:lnTo>
                <a:lnTo>
                  <a:pt x="1455" y="1032"/>
                </a:lnTo>
                <a:lnTo>
                  <a:pt x="1625" y="1032"/>
                </a:lnTo>
                <a:cubicBezTo>
                  <a:pt x="1571" y="1131"/>
                  <a:pt x="1517" y="1229"/>
                  <a:pt x="1473" y="1327"/>
                </a:cubicBezTo>
                <a:cubicBezTo>
                  <a:pt x="1464" y="1345"/>
                  <a:pt x="1455" y="1372"/>
                  <a:pt x="1446" y="1389"/>
                </a:cubicBezTo>
                <a:cubicBezTo>
                  <a:pt x="1348" y="1604"/>
                  <a:pt x="1250" y="1818"/>
                  <a:pt x="1152" y="2023"/>
                </a:cubicBezTo>
                <a:lnTo>
                  <a:pt x="1134" y="2023"/>
                </a:lnTo>
                <a:cubicBezTo>
                  <a:pt x="911" y="2023"/>
                  <a:pt x="679" y="2041"/>
                  <a:pt x="446" y="2086"/>
                </a:cubicBezTo>
                <a:cubicBezTo>
                  <a:pt x="339" y="2103"/>
                  <a:pt x="223" y="2139"/>
                  <a:pt x="116" y="2175"/>
                </a:cubicBezTo>
                <a:lnTo>
                  <a:pt x="72" y="2184"/>
                </a:lnTo>
                <a:lnTo>
                  <a:pt x="63" y="2228"/>
                </a:lnTo>
                <a:lnTo>
                  <a:pt x="125" y="2202"/>
                </a:lnTo>
                <a:cubicBezTo>
                  <a:pt x="232" y="2166"/>
                  <a:pt x="339" y="2139"/>
                  <a:pt x="455" y="2121"/>
                </a:cubicBezTo>
                <a:cubicBezTo>
                  <a:pt x="641" y="2084"/>
                  <a:pt x="827" y="2066"/>
                  <a:pt x="1018" y="2066"/>
                </a:cubicBezTo>
                <a:cubicBezTo>
                  <a:pt x="1057" y="2066"/>
                  <a:pt x="1095" y="2066"/>
                  <a:pt x="1134" y="2068"/>
                </a:cubicBezTo>
                <a:cubicBezTo>
                  <a:pt x="1018" y="2309"/>
                  <a:pt x="893" y="2550"/>
                  <a:pt x="750" y="2782"/>
                </a:cubicBezTo>
                <a:lnTo>
                  <a:pt x="741" y="2782"/>
                </a:lnTo>
                <a:cubicBezTo>
                  <a:pt x="491" y="2853"/>
                  <a:pt x="241" y="2933"/>
                  <a:pt x="0" y="3032"/>
                </a:cubicBezTo>
                <a:cubicBezTo>
                  <a:pt x="0" y="3041"/>
                  <a:pt x="9" y="3058"/>
                  <a:pt x="9" y="3067"/>
                </a:cubicBezTo>
                <a:cubicBezTo>
                  <a:pt x="63" y="3050"/>
                  <a:pt x="125" y="3023"/>
                  <a:pt x="170" y="3005"/>
                </a:cubicBezTo>
                <a:cubicBezTo>
                  <a:pt x="348" y="2942"/>
                  <a:pt x="536" y="2889"/>
                  <a:pt x="723" y="2835"/>
                </a:cubicBezTo>
                <a:lnTo>
                  <a:pt x="723" y="2835"/>
                </a:lnTo>
                <a:cubicBezTo>
                  <a:pt x="589" y="3050"/>
                  <a:pt x="455" y="3255"/>
                  <a:pt x="322" y="3460"/>
                </a:cubicBezTo>
                <a:lnTo>
                  <a:pt x="366" y="3478"/>
                </a:lnTo>
                <a:cubicBezTo>
                  <a:pt x="589" y="3157"/>
                  <a:pt x="812" y="2835"/>
                  <a:pt x="1000" y="2496"/>
                </a:cubicBezTo>
                <a:cubicBezTo>
                  <a:pt x="1098" y="2791"/>
                  <a:pt x="1160" y="3085"/>
                  <a:pt x="1178" y="3389"/>
                </a:cubicBezTo>
                <a:lnTo>
                  <a:pt x="1205" y="3380"/>
                </a:lnTo>
                <a:cubicBezTo>
                  <a:pt x="1187" y="3067"/>
                  <a:pt x="1125" y="2755"/>
                  <a:pt x="1027" y="2452"/>
                </a:cubicBezTo>
                <a:cubicBezTo>
                  <a:pt x="1071" y="2380"/>
                  <a:pt x="1116" y="2300"/>
                  <a:pt x="1152" y="2219"/>
                </a:cubicBezTo>
                <a:cubicBezTo>
                  <a:pt x="1268" y="1987"/>
                  <a:pt x="1375" y="1755"/>
                  <a:pt x="1491" y="1523"/>
                </a:cubicBezTo>
                <a:cubicBezTo>
                  <a:pt x="1580" y="1720"/>
                  <a:pt x="1660" y="1934"/>
                  <a:pt x="1732" y="2148"/>
                </a:cubicBezTo>
                <a:cubicBezTo>
                  <a:pt x="1785" y="2336"/>
                  <a:pt x="1821" y="2523"/>
                  <a:pt x="1848" y="2719"/>
                </a:cubicBezTo>
                <a:lnTo>
                  <a:pt x="1866" y="2701"/>
                </a:lnTo>
                <a:cubicBezTo>
                  <a:pt x="1848" y="2514"/>
                  <a:pt x="1821" y="2318"/>
                  <a:pt x="1767" y="2139"/>
                </a:cubicBezTo>
                <a:cubicBezTo>
                  <a:pt x="1714" y="1898"/>
                  <a:pt x="1625" y="1675"/>
                  <a:pt x="1509" y="1470"/>
                </a:cubicBezTo>
                <a:lnTo>
                  <a:pt x="1553" y="1381"/>
                </a:lnTo>
                <a:cubicBezTo>
                  <a:pt x="1589" y="1300"/>
                  <a:pt x="1625" y="1220"/>
                  <a:pt x="1660" y="1148"/>
                </a:cubicBezTo>
                <a:cubicBezTo>
                  <a:pt x="1669" y="1140"/>
                  <a:pt x="1669" y="1131"/>
                  <a:pt x="1669" y="1122"/>
                </a:cubicBezTo>
                <a:cubicBezTo>
                  <a:pt x="1714" y="1041"/>
                  <a:pt x="1750" y="970"/>
                  <a:pt x="1785" y="899"/>
                </a:cubicBezTo>
                <a:cubicBezTo>
                  <a:pt x="1848" y="979"/>
                  <a:pt x="1892" y="1068"/>
                  <a:pt x="1946" y="1148"/>
                </a:cubicBezTo>
                <a:cubicBezTo>
                  <a:pt x="2089" y="1389"/>
                  <a:pt x="2205" y="1639"/>
                  <a:pt x="2294" y="1898"/>
                </a:cubicBezTo>
                <a:lnTo>
                  <a:pt x="2312" y="1827"/>
                </a:lnTo>
                <a:cubicBezTo>
                  <a:pt x="2214" y="1532"/>
                  <a:pt x="2071" y="1256"/>
                  <a:pt x="1901" y="997"/>
                </a:cubicBezTo>
                <a:cubicBezTo>
                  <a:pt x="1874" y="952"/>
                  <a:pt x="1839" y="908"/>
                  <a:pt x="1803" y="863"/>
                </a:cubicBezTo>
                <a:lnTo>
                  <a:pt x="1848" y="774"/>
                </a:lnTo>
                <a:cubicBezTo>
                  <a:pt x="1990" y="515"/>
                  <a:pt x="2169" y="265"/>
                  <a:pt x="2365" y="42"/>
                </a:cubicBezTo>
                <a:cubicBezTo>
                  <a:pt x="2379" y="21"/>
                  <a:pt x="2366" y="0"/>
                  <a:pt x="2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7820552" y="560324"/>
            <a:ext cx="145076" cy="176797"/>
          </a:xfrm>
          <a:custGeom>
            <a:avLst/>
            <a:gdLst/>
            <a:ahLst/>
            <a:cxnLst/>
            <a:rect l="l" t="t" r="r" b="b"/>
            <a:pathLst>
              <a:path w="2456" h="2993" extrusionOk="0">
                <a:moveTo>
                  <a:pt x="1671" y="0"/>
                </a:moveTo>
                <a:cubicBezTo>
                  <a:pt x="1599" y="0"/>
                  <a:pt x="1526" y="7"/>
                  <a:pt x="1456" y="22"/>
                </a:cubicBezTo>
                <a:cubicBezTo>
                  <a:pt x="1375" y="40"/>
                  <a:pt x="1286" y="67"/>
                  <a:pt x="1215" y="103"/>
                </a:cubicBezTo>
                <a:cubicBezTo>
                  <a:pt x="1134" y="147"/>
                  <a:pt x="1072" y="210"/>
                  <a:pt x="1009" y="272"/>
                </a:cubicBezTo>
                <a:cubicBezTo>
                  <a:pt x="768" y="522"/>
                  <a:pt x="554" y="799"/>
                  <a:pt x="376" y="1093"/>
                </a:cubicBezTo>
                <a:cubicBezTo>
                  <a:pt x="286" y="1245"/>
                  <a:pt x="206" y="1397"/>
                  <a:pt x="144" y="1557"/>
                </a:cubicBezTo>
                <a:cubicBezTo>
                  <a:pt x="72" y="1718"/>
                  <a:pt x="28" y="1888"/>
                  <a:pt x="19" y="2066"/>
                </a:cubicBezTo>
                <a:cubicBezTo>
                  <a:pt x="1" y="2245"/>
                  <a:pt x="19" y="2423"/>
                  <a:pt x="81" y="2584"/>
                </a:cubicBezTo>
                <a:cubicBezTo>
                  <a:pt x="117" y="2673"/>
                  <a:pt x="170" y="2744"/>
                  <a:pt x="233" y="2807"/>
                </a:cubicBezTo>
                <a:cubicBezTo>
                  <a:pt x="295" y="2869"/>
                  <a:pt x="376" y="2914"/>
                  <a:pt x="456" y="2950"/>
                </a:cubicBezTo>
                <a:cubicBezTo>
                  <a:pt x="549" y="2979"/>
                  <a:pt x="648" y="2993"/>
                  <a:pt x="746" y="2993"/>
                </a:cubicBezTo>
                <a:cubicBezTo>
                  <a:pt x="827" y="2993"/>
                  <a:pt x="906" y="2984"/>
                  <a:pt x="983" y="2968"/>
                </a:cubicBezTo>
                <a:cubicBezTo>
                  <a:pt x="1152" y="2914"/>
                  <a:pt x="1313" y="2825"/>
                  <a:pt x="1438" y="2709"/>
                </a:cubicBezTo>
                <a:cubicBezTo>
                  <a:pt x="1822" y="2352"/>
                  <a:pt x="2134" y="1923"/>
                  <a:pt x="2330" y="1433"/>
                </a:cubicBezTo>
                <a:cubicBezTo>
                  <a:pt x="2402" y="1281"/>
                  <a:pt x="2446" y="1102"/>
                  <a:pt x="2455" y="933"/>
                </a:cubicBezTo>
                <a:cubicBezTo>
                  <a:pt x="2446" y="754"/>
                  <a:pt x="2402" y="585"/>
                  <a:pt x="2312" y="433"/>
                </a:cubicBezTo>
                <a:cubicBezTo>
                  <a:pt x="2223" y="281"/>
                  <a:pt x="2107" y="147"/>
                  <a:pt x="1973" y="40"/>
                </a:cubicBezTo>
                <a:lnTo>
                  <a:pt x="1973" y="40"/>
                </a:lnTo>
                <a:cubicBezTo>
                  <a:pt x="2107" y="147"/>
                  <a:pt x="2214" y="290"/>
                  <a:pt x="2303" y="442"/>
                </a:cubicBezTo>
                <a:cubicBezTo>
                  <a:pt x="2384" y="594"/>
                  <a:pt x="2428" y="763"/>
                  <a:pt x="2428" y="933"/>
                </a:cubicBezTo>
                <a:cubicBezTo>
                  <a:pt x="2419" y="1102"/>
                  <a:pt x="2375" y="1272"/>
                  <a:pt x="2303" y="1433"/>
                </a:cubicBezTo>
                <a:cubicBezTo>
                  <a:pt x="2241" y="1584"/>
                  <a:pt x="2161" y="1736"/>
                  <a:pt x="2071" y="1888"/>
                </a:cubicBezTo>
                <a:cubicBezTo>
                  <a:pt x="1893" y="2182"/>
                  <a:pt x="1670" y="2450"/>
                  <a:pt x="1420" y="2682"/>
                </a:cubicBezTo>
                <a:cubicBezTo>
                  <a:pt x="1295" y="2789"/>
                  <a:pt x="1143" y="2878"/>
                  <a:pt x="983" y="2923"/>
                </a:cubicBezTo>
                <a:cubicBezTo>
                  <a:pt x="912" y="2938"/>
                  <a:pt x="841" y="2945"/>
                  <a:pt x="771" y="2945"/>
                </a:cubicBezTo>
                <a:cubicBezTo>
                  <a:pt x="673" y="2945"/>
                  <a:pt x="576" y="2931"/>
                  <a:pt x="483" y="2905"/>
                </a:cubicBezTo>
                <a:cubicBezTo>
                  <a:pt x="402" y="2878"/>
                  <a:pt x="331" y="2834"/>
                  <a:pt x="269" y="2780"/>
                </a:cubicBezTo>
                <a:cubicBezTo>
                  <a:pt x="215" y="2718"/>
                  <a:pt x="161" y="2646"/>
                  <a:pt x="135" y="2575"/>
                </a:cubicBezTo>
                <a:cubicBezTo>
                  <a:pt x="72" y="2414"/>
                  <a:pt x="54" y="2245"/>
                  <a:pt x="63" y="2075"/>
                </a:cubicBezTo>
                <a:cubicBezTo>
                  <a:pt x="81" y="1906"/>
                  <a:pt x="117" y="1736"/>
                  <a:pt x="188" y="1575"/>
                </a:cubicBezTo>
                <a:cubicBezTo>
                  <a:pt x="251" y="1415"/>
                  <a:pt x="322" y="1263"/>
                  <a:pt x="411" y="1111"/>
                </a:cubicBezTo>
                <a:cubicBezTo>
                  <a:pt x="581" y="817"/>
                  <a:pt x="786" y="540"/>
                  <a:pt x="1027" y="290"/>
                </a:cubicBezTo>
                <a:cubicBezTo>
                  <a:pt x="1081" y="228"/>
                  <a:pt x="1152" y="174"/>
                  <a:pt x="1224" y="129"/>
                </a:cubicBezTo>
                <a:cubicBezTo>
                  <a:pt x="1295" y="85"/>
                  <a:pt x="1375" y="58"/>
                  <a:pt x="1465" y="40"/>
                </a:cubicBezTo>
                <a:cubicBezTo>
                  <a:pt x="1549" y="22"/>
                  <a:pt x="1634" y="13"/>
                  <a:pt x="1719" y="13"/>
                </a:cubicBezTo>
                <a:cubicBezTo>
                  <a:pt x="1804" y="13"/>
                  <a:pt x="1888" y="22"/>
                  <a:pt x="1973" y="40"/>
                </a:cubicBezTo>
                <a:cubicBezTo>
                  <a:pt x="1874" y="14"/>
                  <a:pt x="1773" y="0"/>
                  <a:pt x="1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9"/>
          <p:cNvSpPr/>
          <p:nvPr/>
        </p:nvSpPr>
        <p:spPr>
          <a:xfrm>
            <a:off x="7823742" y="622761"/>
            <a:ext cx="126587" cy="116604"/>
          </a:xfrm>
          <a:custGeom>
            <a:avLst/>
            <a:gdLst/>
            <a:ahLst/>
            <a:cxnLst/>
            <a:rect l="l" t="t" r="r" b="b"/>
            <a:pathLst>
              <a:path w="2143" h="1974" extrusionOk="0">
                <a:moveTo>
                  <a:pt x="884" y="1893"/>
                </a:moveTo>
                <a:cubicBezTo>
                  <a:pt x="1312" y="1830"/>
                  <a:pt x="1839" y="1206"/>
                  <a:pt x="2142" y="634"/>
                </a:cubicBezTo>
                <a:cubicBezTo>
                  <a:pt x="1589" y="1"/>
                  <a:pt x="572" y="99"/>
                  <a:pt x="152" y="831"/>
                </a:cubicBezTo>
                <a:cubicBezTo>
                  <a:pt x="63" y="982"/>
                  <a:pt x="9" y="1152"/>
                  <a:pt x="0" y="1330"/>
                </a:cubicBezTo>
                <a:cubicBezTo>
                  <a:pt x="72" y="1768"/>
                  <a:pt x="393" y="1973"/>
                  <a:pt x="884" y="1893"/>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9"/>
          <p:cNvSpPr/>
          <p:nvPr/>
        </p:nvSpPr>
        <p:spPr>
          <a:xfrm>
            <a:off x="7991914" y="549219"/>
            <a:ext cx="217259" cy="199361"/>
          </a:xfrm>
          <a:custGeom>
            <a:avLst/>
            <a:gdLst/>
            <a:ahLst/>
            <a:cxnLst/>
            <a:rect l="l" t="t" r="r" b="b"/>
            <a:pathLst>
              <a:path w="3678" h="3375" extrusionOk="0">
                <a:moveTo>
                  <a:pt x="1292" y="0"/>
                </a:moveTo>
                <a:cubicBezTo>
                  <a:pt x="753" y="0"/>
                  <a:pt x="322" y="353"/>
                  <a:pt x="322" y="353"/>
                </a:cubicBezTo>
                <a:cubicBezTo>
                  <a:pt x="322" y="353"/>
                  <a:pt x="0" y="978"/>
                  <a:pt x="286" y="1496"/>
                </a:cubicBezTo>
                <a:cubicBezTo>
                  <a:pt x="581" y="2004"/>
                  <a:pt x="1482" y="3066"/>
                  <a:pt x="2285" y="3298"/>
                </a:cubicBezTo>
                <a:cubicBezTo>
                  <a:pt x="2455" y="3350"/>
                  <a:pt x="2611" y="3375"/>
                  <a:pt x="2751" y="3375"/>
                </a:cubicBezTo>
                <a:cubicBezTo>
                  <a:pt x="3267" y="3375"/>
                  <a:pt x="3575" y="3038"/>
                  <a:pt x="3624" y="2442"/>
                </a:cubicBezTo>
                <a:cubicBezTo>
                  <a:pt x="3678" y="1674"/>
                  <a:pt x="2455" y="389"/>
                  <a:pt x="1732" y="85"/>
                </a:cubicBezTo>
                <a:cubicBezTo>
                  <a:pt x="1582" y="24"/>
                  <a:pt x="1433" y="0"/>
                  <a:pt x="1292" y="0"/>
                </a:cubicBezTo>
                <a:close/>
              </a:path>
            </a:pathLst>
          </a:custGeom>
          <a:solidFill>
            <a:srgbClr val="EB9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9"/>
          <p:cNvSpPr/>
          <p:nvPr/>
        </p:nvSpPr>
        <p:spPr>
          <a:xfrm>
            <a:off x="7973248" y="526713"/>
            <a:ext cx="227479" cy="221572"/>
          </a:xfrm>
          <a:custGeom>
            <a:avLst/>
            <a:gdLst/>
            <a:ahLst/>
            <a:cxnLst/>
            <a:rect l="l" t="t" r="r" b="b"/>
            <a:pathLst>
              <a:path w="3851" h="3751" extrusionOk="0">
                <a:moveTo>
                  <a:pt x="30" y="0"/>
                </a:moveTo>
                <a:cubicBezTo>
                  <a:pt x="15" y="0"/>
                  <a:pt x="0" y="19"/>
                  <a:pt x="13" y="38"/>
                </a:cubicBezTo>
                <a:cubicBezTo>
                  <a:pt x="290" y="466"/>
                  <a:pt x="638" y="850"/>
                  <a:pt x="1048" y="1171"/>
                </a:cubicBezTo>
                <a:cubicBezTo>
                  <a:pt x="1030" y="1225"/>
                  <a:pt x="1022" y="1270"/>
                  <a:pt x="1022" y="1323"/>
                </a:cubicBezTo>
                <a:cubicBezTo>
                  <a:pt x="1022" y="1341"/>
                  <a:pt x="1013" y="1359"/>
                  <a:pt x="1013" y="1377"/>
                </a:cubicBezTo>
                <a:cubicBezTo>
                  <a:pt x="1004" y="1395"/>
                  <a:pt x="1004" y="1439"/>
                  <a:pt x="995" y="1466"/>
                </a:cubicBezTo>
                <a:lnTo>
                  <a:pt x="995" y="1537"/>
                </a:lnTo>
                <a:lnTo>
                  <a:pt x="995" y="1618"/>
                </a:lnTo>
                <a:lnTo>
                  <a:pt x="995" y="1689"/>
                </a:lnTo>
                <a:cubicBezTo>
                  <a:pt x="986" y="1957"/>
                  <a:pt x="1004" y="2225"/>
                  <a:pt x="1048" y="2492"/>
                </a:cubicBezTo>
                <a:lnTo>
                  <a:pt x="1093" y="2537"/>
                </a:lnTo>
                <a:cubicBezTo>
                  <a:pt x="1039" y="2260"/>
                  <a:pt x="1013" y="1984"/>
                  <a:pt x="1022" y="1698"/>
                </a:cubicBezTo>
                <a:lnTo>
                  <a:pt x="1022" y="1662"/>
                </a:lnTo>
                <a:lnTo>
                  <a:pt x="1022" y="1555"/>
                </a:lnTo>
                <a:lnTo>
                  <a:pt x="1022" y="1502"/>
                </a:lnTo>
                <a:cubicBezTo>
                  <a:pt x="1022" y="1475"/>
                  <a:pt x="1030" y="1430"/>
                  <a:pt x="1030" y="1395"/>
                </a:cubicBezTo>
                <a:cubicBezTo>
                  <a:pt x="1039" y="1368"/>
                  <a:pt x="1030" y="1368"/>
                  <a:pt x="1039" y="1350"/>
                </a:cubicBezTo>
                <a:cubicBezTo>
                  <a:pt x="1048" y="1296"/>
                  <a:pt x="1057" y="1243"/>
                  <a:pt x="1066" y="1198"/>
                </a:cubicBezTo>
                <a:cubicBezTo>
                  <a:pt x="1182" y="1288"/>
                  <a:pt x="1289" y="1377"/>
                  <a:pt x="1396" y="1457"/>
                </a:cubicBezTo>
                <a:lnTo>
                  <a:pt x="1459" y="1511"/>
                </a:lnTo>
                <a:cubicBezTo>
                  <a:pt x="1700" y="1698"/>
                  <a:pt x="1932" y="1877"/>
                  <a:pt x="2164" y="2055"/>
                </a:cubicBezTo>
                <a:cubicBezTo>
                  <a:pt x="2155" y="2064"/>
                  <a:pt x="2155" y="2064"/>
                  <a:pt x="2155" y="2064"/>
                </a:cubicBezTo>
                <a:cubicBezTo>
                  <a:pt x="2084" y="2350"/>
                  <a:pt x="2048" y="2644"/>
                  <a:pt x="2039" y="2930"/>
                </a:cubicBezTo>
                <a:cubicBezTo>
                  <a:pt x="2039" y="3073"/>
                  <a:pt x="2039" y="3224"/>
                  <a:pt x="2057" y="3367"/>
                </a:cubicBezTo>
                <a:lnTo>
                  <a:pt x="2057" y="3421"/>
                </a:lnTo>
                <a:lnTo>
                  <a:pt x="2101" y="3456"/>
                </a:lnTo>
                <a:cubicBezTo>
                  <a:pt x="2101" y="3430"/>
                  <a:pt x="2093" y="3394"/>
                  <a:pt x="2093" y="3367"/>
                </a:cubicBezTo>
                <a:cubicBezTo>
                  <a:pt x="2084" y="3224"/>
                  <a:pt x="2075" y="3081"/>
                  <a:pt x="2084" y="2939"/>
                </a:cubicBezTo>
                <a:cubicBezTo>
                  <a:pt x="2093" y="2653"/>
                  <a:pt x="2128" y="2367"/>
                  <a:pt x="2200" y="2091"/>
                </a:cubicBezTo>
                <a:cubicBezTo>
                  <a:pt x="2467" y="2305"/>
                  <a:pt x="2735" y="2519"/>
                  <a:pt x="2985" y="2760"/>
                </a:cubicBezTo>
                <a:cubicBezTo>
                  <a:pt x="2985" y="2760"/>
                  <a:pt x="2985" y="2760"/>
                  <a:pt x="2985" y="2769"/>
                </a:cubicBezTo>
                <a:cubicBezTo>
                  <a:pt x="2994" y="3099"/>
                  <a:pt x="3030" y="3430"/>
                  <a:pt x="3074" y="3751"/>
                </a:cubicBezTo>
                <a:lnTo>
                  <a:pt x="3128" y="3751"/>
                </a:lnTo>
                <a:cubicBezTo>
                  <a:pt x="3119" y="3679"/>
                  <a:pt x="3101" y="3608"/>
                  <a:pt x="3092" y="3537"/>
                </a:cubicBezTo>
                <a:cubicBezTo>
                  <a:pt x="3065" y="3296"/>
                  <a:pt x="3047" y="3055"/>
                  <a:pt x="3039" y="2814"/>
                </a:cubicBezTo>
                <a:lnTo>
                  <a:pt x="3039" y="2814"/>
                </a:lnTo>
                <a:cubicBezTo>
                  <a:pt x="3262" y="3028"/>
                  <a:pt x="3485" y="3251"/>
                  <a:pt x="3699" y="3483"/>
                </a:cubicBezTo>
                <a:cubicBezTo>
                  <a:pt x="3708" y="3465"/>
                  <a:pt x="3717" y="3447"/>
                  <a:pt x="3726" y="3438"/>
                </a:cubicBezTo>
                <a:cubicBezTo>
                  <a:pt x="3396" y="3073"/>
                  <a:pt x="3056" y="2707"/>
                  <a:pt x="2699" y="2376"/>
                </a:cubicBezTo>
                <a:cubicBezTo>
                  <a:pt x="2865" y="2361"/>
                  <a:pt x="3031" y="2352"/>
                  <a:pt x="3198" y="2352"/>
                </a:cubicBezTo>
                <a:cubicBezTo>
                  <a:pt x="3418" y="2352"/>
                  <a:pt x="3637" y="2368"/>
                  <a:pt x="3851" y="2403"/>
                </a:cubicBezTo>
                <a:lnTo>
                  <a:pt x="3842" y="2376"/>
                </a:lnTo>
                <a:cubicBezTo>
                  <a:pt x="3580" y="2329"/>
                  <a:pt x="3314" y="2305"/>
                  <a:pt x="3050" y="2305"/>
                </a:cubicBezTo>
                <a:cubicBezTo>
                  <a:pt x="2918" y="2305"/>
                  <a:pt x="2786" y="2311"/>
                  <a:pt x="2655" y="2323"/>
                </a:cubicBezTo>
                <a:cubicBezTo>
                  <a:pt x="2574" y="2251"/>
                  <a:pt x="2485" y="2180"/>
                  <a:pt x="2405" y="2109"/>
                </a:cubicBezTo>
                <a:cubicBezTo>
                  <a:pt x="2155" y="1903"/>
                  <a:pt x="1887" y="1707"/>
                  <a:pt x="1628" y="1511"/>
                </a:cubicBezTo>
                <a:cubicBezTo>
                  <a:pt x="1905" y="1448"/>
                  <a:pt x="2191" y="1412"/>
                  <a:pt x="2476" y="1386"/>
                </a:cubicBezTo>
                <a:cubicBezTo>
                  <a:pt x="2568" y="1379"/>
                  <a:pt x="2662" y="1376"/>
                  <a:pt x="2755" y="1376"/>
                </a:cubicBezTo>
                <a:cubicBezTo>
                  <a:pt x="2907" y="1376"/>
                  <a:pt x="3059" y="1384"/>
                  <a:pt x="3208" y="1395"/>
                </a:cubicBezTo>
                <a:lnTo>
                  <a:pt x="3190" y="1377"/>
                </a:lnTo>
                <a:cubicBezTo>
                  <a:pt x="2991" y="1347"/>
                  <a:pt x="2791" y="1330"/>
                  <a:pt x="2591" y="1330"/>
                </a:cubicBezTo>
                <a:cubicBezTo>
                  <a:pt x="2550" y="1330"/>
                  <a:pt x="2509" y="1331"/>
                  <a:pt x="2467" y="1332"/>
                </a:cubicBezTo>
                <a:cubicBezTo>
                  <a:pt x="2164" y="1341"/>
                  <a:pt x="1869" y="1386"/>
                  <a:pt x="1575" y="1466"/>
                </a:cubicBezTo>
                <a:lnTo>
                  <a:pt x="1477" y="1395"/>
                </a:lnTo>
                <a:lnTo>
                  <a:pt x="1227" y="1198"/>
                </a:lnTo>
                <a:lnTo>
                  <a:pt x="1200" y="1171"/>
                </a:lnTo>
                <a:cubicBezTo>
                  <a:pt x="1111" y="1109"/>
                  <a:pt x="1030" y="1038"/>
                  <a:pt x="950" y="966"/>
                </a:cubicBezTo>
                <a:cubicBezTo>
                  <a:pt x="1066" y="922"/>
                  <a:pt x="1182" y="877"/>
                  <a:pt x="1307" y="832"/>
                </a:cubicBezTo>
                <a:cubicBezTo>
                  <a:pt x="1637" y="734"/>
                  <a:pt x="1976" y="663"/>
                  <a:pt x="2316" y="627"/>
                </a:cubicBezTo>
                <a:lnTo>
                  <a:pt x="2235" y="574"/>
                </a:lnTo>
                <a:cubicBezTo>
                  <a:pt x="1843" y="618"/>
                  <a:pt x="1468" y="716"/>
                  <a:pt x="1102" y="850"/>
                </a:cubicBezTo>
                <a:cubicBezTo>
                  <a:pt x="1030" y="877"/>
                  <a:pt x="968" y="904"/>
                  <a:pt x="905" y="931"/>
                </a:cubicBezTo>
                <a:lnTo>
                  <a:pt x="816" y="850"/>
                </a:lnTo>
                <a:cubicBezTo>
                  <a:pt x="531" y="600"/>
                  <a:pt x="272" y="324"/>
                  <a:pt x="49" y="11"/>
                </a:cubicBezTo>
                <a:cubicBezTo>
                  <a:pt x="43" y="3"/>
                  <a:pt x="37" y="0"/>
                  <a:pt x="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8000892" y="548923"/>
            <a:ext cx="206154" cy="201015"/>
          </a:xfrm>
          <a:custGeom>
            <a:avLst/>
            <a:gdLst/>
            <a:ahLst/>
            <a:cxnLst/>
            <a:rect l="l" t="t" r="r" b="b"/>
            <a:pathLst>
              <a:path w="3490" h="3403" extrusionOk="0">
                <a:moveTo>
                  <a:pt x="1130" y="0"/>
                </a:moveTo>
                <a:cubicBezTo>
                  <a:pt x="1003" y="0"/>
                  <a:pt x="875" y="18"/>
                  <a:pt x="750" y="55"/>
                </a:cubicBezTo>
                <a:cubicBezTo>
                  <a:pt x="545" y="117"/>
                  <a:pt x="339" y="224"/>
                  <a:pt x="170" y="358"/>
                </a:cubicBezTo>
                <a:cubicBezTo>
                  <a:pt x="348" y="224"/>
                  <a:pt x="545" y="135"/>
                  <a:pt x="750" y="73"/>
                </a:cubicBezTo>
                <a:cubicBezTo>
                  <a:pt x="866" y="39"/>
                  <a:pt x="985" y="23"/>
                  <a:pt x="1102" y="23"/>
                </a:cubicBezTo>
                <a:cubicBezTo>
                  <a:pt x="1201" y="23"/>
                  <a:pt x="1298" y="34"/>
                  <a:pt x="1392" y="55"/>
                </a:cubicBezTo>
                <a:cubicBezTo>
                  <a:pt x="1607" y="117"/>
                  <a:pt x="1803" y="206"/>
                  <a:pt x="1973" y="340"/>
                </a:cubicBezTo>
                <a:cubicBezTo>
                  <a:pt x="2151" y="465"/>
                  <a:pt x="2312" y="608"/>
                  <a:pt x="2472" y="760"/>
                </a:cubicBezTo>
                <a:cubicBezTo>
                  <a:pt x="2785" y="1063"/>
                  <a:pt x="3052" y="1402"/>
                  <a:pt x="3267" y="1786"/>
                </a:cubicBezTo>
                <a:cubicBezTo>
                  <a:pt x="3374" y="1974"/>
                  <a:pt x="3427" y="2179"/>
                  <a:pt x="3445" y="2393"/>
                </a:cubicBezTo>
                <a:cubicBezTo>
                  <a:pt x="3445" y="2607"/>
                  <a:pt x="3392" y="2821"/>
                  <a:pt x="3276" y="3009"/>
                </a:cubicBezTo>
                <a:cubicBezTo>
                  <a:pt x="3222" y="3089"/>
                  <a:pt x="3151" y="3170"/>
                  <a:pt x="3061" y="3232"/>
                </a:cubicBezTo>
                <a:cubicBezTo>
                  <a:pt x="2972" y="3286"/>
                  <a:pt x="2874" y="3321"/>
                  <a:pt x="2767" y="3339"/>
                </a:cubicBezTo>
                <a:cubicBezTo>
                  <a:pt x="2703" y="3347"/>
                  <a:pt x="2638" y="3351"/>
                  <a:pt x="2574" y="3351"/>
                </a:cubicBezTo>
                <a:cubicBezTo>
                  <a:pt x="2425" y="3351"/>
                  <a:pt x="2277" y="3329"/>
                  <a:pt x="2133" y="3286"/>
                </a:cubicBezTo>
                <a:cubicBezTo>
                  <a:pt x="1928" y="3214"/>
                  <a:pt x="1732" y="3116"/>
                  <a:pt x="1553" y="2991"/>
                </a:cubicBezTo>
                <a:cubicBezTo>
                  <a:pt x="1375" y="2875"/>
                  <a:pt x="1214" y="2732"/>
                  <a:pt x="1053" y="2589"/>
                </a:cubicBezTo>
                <a:cubicBezTo>
                  <a:pt x="732" y="2286"/>
                  <a:pt x="455" y="1956"/>
                  <a:pt x="205" y="1599"/>
                </a:cubicBezTo>
                <a:cubicBezTo>
                  <a:pt x="152" y="1501"/>
                  <a:pt x="98" y="1411"/>
                  <a:pt x="63" y="1304"/>
                </a:cubicBezTo>
                <a:cubicBezTo>
                  <a:pt x="36" y="1197"/>
                  <a:pt x="18" y="1090"/>
                  <a:pt x="18" y="983"/>
                </a:cubicBezTo>
                <a:cubicBezTo>
                  <a:pt x="27" y="769"/>
                  <a:pt x="80" y="555"/>
                  <a:pt x="170" y="358"/>
                </a:cubicBezTo>
                <a:lnTo>
                  <a:pt x="170" y="358"/>
                </a:lnTo>
                <a:cubicBezTo>
                  <a:pt x="72" y="555"/>
                  <a:pt x="18" y="769"/>
                  <a:pt x="9" y="992"/>
                </a:cubicBezTo>
                <a:cubicBezTo>
                  <a:pt x="0" y="1099"/>
                  <a:pt x="18" y="1206"/>
                  <a:pt x="45" y="1313"/>
                </a:cubicBezTo>
                <a:cubicBezTo>
                  <a:pt x="80" y="1420"/>
                  <a:pt x="125" y="1518"/>
                  <a:pt x="188" y="1608"/>
                </a:cubicBezTo>
                <a:cubicBezTo>
                  <a:pt x="429" y="1974"/>
                  <a:pt x="714" y="2313"/>
                  <a:pt x="1027" y="2616"/>
                </a:cubicBezTo>
                <a:cubicBezTo>
                  <a:pt x="1187" y="2768"/>
                  <a:pt x="1357" y="2902"/>
                  <a:pt x="1535" y="3036"/>
                </a:cubicBezTo>
                <a:cubicBezTo>
                  <a:pt x="1714" y="3161"/>
                  <a:pt x="1910" y="3259"/>
                  <a:pt x="2124" y="3330"/>
                </a:cubicBezTo>
                <a:cubicBezTo>
                  <a:pt x="2276" y="3376"/>
                  <a:pt x="2442" y="3403"/>
                  <a:pt x="2605" y="3403"/>
                </a:cubicBezTo>
                <a:cubicBezTo>
                  <a:pt x="2663" y="3403"/>
                  <a:pt x="2720" y="3400"/>
                  <a:pt x="2776" y="3393"/>
                </a:cubicBezTo>
                <a:cubicBezTo>
                  <a:pt x="2892" y="3375"/>
                  <a:pt x="2999" y="3330"/>
                  <a:pt x="3088" y="3277"/>
                </a:cubicBezTo>
                <a:cubicBezTo>
                  <a:pt x="3186" y="3205"/>
                  <a:pt x="3267" y="3125"/>
                  <a:pt x="3320" y="3036"/>
                </a:cubicBezTo>
                <a:cubicBezTo>
                  <a:pt x="3436" y="2839"/>
                  <a:pt x="3490" y="2616"/>
                  <a:pt x="3490" y="2393"/>
                </a:cubicBezTo>
                <a:cubicBezTo>
                  <a:pt x="3481" y="2170"/>
                  <a:pt x="3409" y="1956"/>
                  <a:pt x="3302" y="1759"/>
                </a:cubicBezTo>
                <a:cubicBezTo>
                  <a:pt x="2972" y="1188"/>
                  <a:pt x="2526" y="697"/>
                  <a:pt x="1990" y="314"/>
                </a:cubicBezTo>
                <a:cubicBezTo>
                  <a:pt x="1812" y="180"/>
                  <a:pt x="1616" y="81"/>
                  <a:pt x="1401" y="28"/>
                </a:cubicBezTo>
                <a:cubicBezTo>
                  <a:pt x="1312" y="9"/>
                  <a:pt x="1221" y="0"/>
                  <a:pt x="1130" y="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8063624" y="581116"/>
            <a:ext cx="144485" cy="169295"/>
          </a:xfrm>
          <a:custGeom>
            <a:avLst/>
            <a:gdLst/>
            <a:ahLst/>
            <a:cxnLst/>
            <a:rect l="l" t="t" r="r" b="b"/>
            <a:pathLst>
              <a:path w="2446" h="2866" extrusionOk="0">
                <a:moveTo>
                  <a:pt x="2410" y="1902"/>
                </a:moveTo>
                <a:cubicBezTo>
                  <a:pt x="2446" y="1348"/>
                  <a:pt x="1821" y="527"/>
                  <a:pt x="1205" y="1"/>
                </a:cubicBezTo>
                <a:cubicBezTo>
                  <a:pt x="0" y="643"/>
                  <a:pt x="161" y="2419"/>
                  <a:pt x="1464" y="2839"/>
                </a:cubicBezTo>
                <a:cubicBezTo>
                  <a:pt x="2026" y="2866"/>
                  <a:pt x="2356" y="2526"/>
                  <a:pt x="2410" y="190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8243610" y="568594"/>
            <a:ext cx="297063" cy="281055"/>
          </a:xfrm>
          <a:custGeom>
            <a:avLst/>
            <a:gdLst/>
            <a:ahLst/>
            <a:cxnLst/>
            <a:rect l="l" t="t" r="r" b="b"/>
            <a:pathLst>
              <a:path w="5029" h="4758" extrusionOk="0">
                <a:moveTo>
                  <a:pt x="4925" y="1"/>
                </a:moveTo>
                <a:cubicBezTo>
                  <a:pt x="4916" y="1"/>
                  <a:pt x="4906" y="3"/>
                  <a:pt x="4896" y="7"/>
                </a:cubicBezTo>
                <a:cubicBezTo>
                  <a:pt x="4415" y="177"/>
                  <a:pt x="3977" y="418"/>
                  <a:pt x="3576" y="721"/>
                </a:cubicBezTo>
                <a:cubicBezTo>
                  <a:pt x="3344" y="900"/>
                  <a:pt x="3129" y="1096"/>
                  <a:pt x="2942" y="1310"/>
                </a:cubicBezTo>
                <a:cubicBezTo>
                  <a:pt x="2933" y="1293"/>
                  <a:pt x="2924" y="1293"/>
                  <a:pt x="2906" y="1293"/>
                </a:cubicBezTo>
                <a:cubicBezTo>
                  <a:pt x="2826" y="1319"/>
                  <a:pt x="2737" y="1319"/>
                  <a:pt x="2647" y="1319"/>
                </a:cubicBezTo>
                <a:cubicBezTo>
                  <a:pt x="2558" y="1310"/>
                  <a:pt x="2469" y="1293"/>
                  <a:pt x="2389" y="1257"/>
                </a:cubicBezTo>
                <a:cubicBezTo>
                  <a:pt x="2381" y="1254"/>
                  <a:pt x="2373" y="1253"/>
                  <a:pt x="2366" y="1253"/>
                </a:cubicBezTo>
                <a:cubicBezTo>
                  <a:pt x="2311" y="1253"/>
                  <a:pt x="2289" y="1340"/>
                  <a:pt x="2353" y="1364"/>
                </a:cubicBezTo>
                <a:cubicBezTo>
                  <a:pt x="2439" y="1398"/>
                  <a:pt x="2532" y="1414"/>
                  <a:pt x="2628" y="1414"/>
                </a:cubicBezTo>
                <a:cubicBezTo>
                  <a:pt x="2681" y="1414"/>
                  <a:pt x="2736" y="1409"/>
                  <a:pt x="2790" y="1400"/>
                </a:cubicBezTo>
                <a:cubicBezTo>
                  <a:pt x="2826" y="1391"/>
                  <a:pt x="2853" y="1382"/>
                  <a:pt x="2888" y="1364"/>
                </a:cubicBezTo>
                <a:lnTo>
                  <a:pt x="2888" y="1364"/>
                </a:lnTo>
                <a:cubicBezTo>
                  <a:pt x="2799" y="1471"/>
                  <a:pt x="2701" y="1587"/>
                  <a:pt x="2630" y="1676"/>
                </a:cubicBezTo>
                <a:cubicBezTo>
                  <a:pt x="2558" y="1774"/>
                  <a:pt x="2487" y="1873"/>
                  <a:pt x="2415" y="1971"/>
                </a:cubicBezTo>
                <a:cubicBezTo>
                  <a:pt x="2264" y="2051"/>
                  <a:pt x="2094" y="2123"/>
                  <a:pt x="1933" y="2194"/>
                </a:cubicBezTo>
                <a:cubicBezTo>
                  <a:pt x="1770" y="2259"/>
                  <a:pt x="1599" y="2302"/>
                  <a:pt x="1428" y="2302"/>
                </a:cubicBezTo>
                <a:cubicBezTo>
                  <a:pt x="1412" y="2302"/>
                  <a:pt x="1396" y="2302"/>
                  <a:pt x="1380" y="2301"/>
                </a:cubicBezTo>
                <a:cubicBezTo>
                  <a:pt x="1362" y="2301"/>
                  <a:pt x="1362" y="2337"/>
                  <a:pt x="1380" y="2337"/>
                </a:cubicBezTo>
                <a:cubicBezTo>
                  <a:pt x="1424" y="2341"/>
                  <a:pt x="1469" y="2343"/>
                  <a:pt x="1513" y="2343"/>
                </a:cubicBezTo>
                <a:cubicBezTo>
                  <a:pt x="1655" y="2343"/>
                  <a:pt x="1795" y="2320"/>
                  <a:pt x="1924" y="2265"/>
                </a:cubicBezTo>
                <a:cubicBezTo>
                  <a:pt x="2058" y="2212"/>
                  <a:pt x="2192" y="2158"/>
                  <a:pt x="2326" y="2096"/>
                </a:cubicBezTo>
                <a:lnTo>
                  <a:pt x="2326" y="2096"/>
                </a:lnTo>
                <a:cubicBezTo>
                  <a:pt x="2165" y="2328"/>
                  <a:pt x="2014" y="2569"/>
                  <a:pt x="1853" y="2810"/>
                </a:cubicBezTo>
                <a:cubicBezTo>
                  <a:pt x="1683" y="3069"/>
                  <a:pt x="1505" y="3327"/>
                  <a:pt x="1318" y="3568"/>
                </a:cubicBezTo>
                <a:lnTo>
                  <a:pt x="1291" y="3568"/>
                </a:lnTo>
                <a:cubicBezTo>
                  <a:pt x="1184" y="3613"/>
                  <a:pt x="1068" y="3640"/>
                  <a:pt x="952" y="3640"/>
                </a:cubicBezTo>
                <a:lnTo>
                  <a:pt x="586" y="3675"/>
                </a:lnTo>
                <a:cubicBezTo>
                  <a:pt x="550" y="3684"/>
                  <a:pt x="559" y="3729"/>
                  <a:pt x="595" y="3729"/>
                </a:cubicBezTo>
                <a:lnTo>
                  <a:pt x="978" y="3702"/>
                </a:lnTo>
                <a:cubicBezTo>
                  <a:pt x="1059" y="3702"/>
                  <a:pt x="1148" y="3693"/>
                  <a:pt x="1228" y="3675"/>
                </a:cubicBezTo>
                <a:lnTo>
                  <a:pt x="1228" y="3675"/>
                </a:lnTo>
                <a:cubicBezTo>
                  <a:pt x="1175" y="3738"/>
                  <a:pt x="1112" y="3809"/>
                  <a:pt x="1050" y="3881"/>
                </a:cubicBezTo>
                <a:cubicBezTo>
                  <a:pt x="755" y="4193"/>
                  <a:pt x="407" y="4461"/>
                  <a:pt x="23" y="4657"/>
                </a:cubicBezTo>
                <a:cubicBezTo>
                  <a:pt x="1" y="4672"/>
                  <a:pt x="10" y="4706"/>
                  <a:pt x="29" y="4706"/>
                </a:cubicBezTo>
                <a:cubicBezTo>
                  <a:pt x="33" y="4706"/>
                  <a:pt x="37" y="4705"/>
                  <a:pt x="41" y="4702"/>
                </a:cubicBezTo>
                <a:cubicBezTo>
                  <a:pt x="300" y="4586"/>
                  <a:pt x="532" y="4434"/>
                  <a:pt x="746" y="4247"/>
                </a:cubicBezTo>
                <a:lnTo>
                  <a:pt x="746" y="4247"/>
                </a:lnTo>
                <a:cubicBezTo>
                  <a:pt x="675" y="4398"/>
                  <a:pt x="639" y="4559"/>
                  <a:pt x="621" y="4720"/>
                </a:cubicBezTo>
                <a:cubicBezTo>
                  <a:pt x="621" y="4744"/>
                  <a:pt x="643" y="4758"/>
                  <a:pt x="662" y="4758"/>
                </a:cubicBezTo>
                <a:cubicBezTo>
                  <a:pt x="678" y="4758"/>
                  <a:pt x="693" y="4749"/>
                  <a:pt x="693" y="4729"/>
                </a:cubicBezTo>
                <a:cubicBezTo>
                  <a:pt x="711" y="4523"/>
                  <a:pt x="773" y="4327"/>
                  <a:pt x="862" y="4149"/>
                </a:cubicBezTo>
                <a:cubicBezTo>
                  <a:pt x="969" y="4050"/>
                  <a:pt x="1077" y="3943"/>
                  <a:pt x="1175" y="3836"/>
                </a:cubicBezTo>
                <a:cubicBezTo>
                  <a:pt x="1353" y="3631"/>
                  <a:pt x="1532" y="3417"/>
                  <a:pt x="1683" y="3194"/>
                </a:cubicBezTo>
                <a:lnTo>
                  <a:pt x="1683" y="3194"/>
                </a:lnTo>
                <a:cubicBezTo>
                  <a:pt x="1576" y="3684"/>
                  <a:pt x="1559" y="4193"/>
                  <a:pt x="1648" y="4684"/>
                </a:cubicBezTo>
                <a:cubicBezTo>
                  <a:pt x="1648" y="4696"/>
                  <a:pt x="1657" y="4701"/>
                  <a:pt x="1666" y="4701"/>
                </a:cubicBezTo>
                <a:cubicBezTo>
                  <a:pt x="1677" y="4701"/>
                  <a:pt x="1688" y="4694"/>
                  <a:pt x="1683" y="4684"/>
                </a:cubicBezTo>
                <a:cubicBezTo>
                  <a:pt x="1621" y="4157"/>
                  <a:pt x="1639" y="3631"/>
                  <a:pt x="1746" y="3122"/>
                </a:cubicBezTo>
                <a:cubicBezTo>
                  <a:pt x="1844" y="2979"/>
                  <a:pt x="1942" y="2845"/>
                  <a:pt x="2032" y="2712"/>
                </a:cubicBezTo>
                <a:lnTo>
                  <a:pt x="2032" y="2712"/>
                </a:lnTo>
                <a:cubicBezTo>
                  <a:pt x="2023" y="2792"/>
                  <a:pt x="2023" y="2872"/>
                  <a:pt x="2032" y="2953"/>
                </a:cubicBezTo>
                <a:cubicBezTo>
                  <a:pt x="2040" y="2973"/>
                  <a:pt x="2057" y="2982"/>
                  <a:pt x="2073" y="2982"/>
                </a:cubicBezTo>
                <a:cubicBezTo>
                  <a:pt x="2093" y="2982"/>
                  <a:pt x="2112" y="2968"/>
                  <a:pt x="2112" y="2944"/>
                </a:cubicBezTo>
                <a:cubicBezTo>
                  <a:pt x="2103" y="2845"/>
                  <a:pt x="2103" y="2738"/>
                  <a:pt x="2112" y="2649"/>
                </a:cubicBezTo>
                <a:cubicBezTo>
                  <a:pt x="2112" y="2631"/>
                  <a:pt x="2112" y="2622"/>
                  <a:pt x="2103" y="2613"/>
                </a:cubicBezTo>
                <a:cubicBezTo>
                  <a:pt x="2299" y="2337"/>
                  <a:pt x="2487" y="2051"/>
                  <a:pt x="2701" y="1783"/>
                </a:cubicBezTo>
                <a:lnTo>
                  <a:pt x="2701" y="1783"/>
                </a:lnTo>
                <a:cubicBezTo>
                  <a:pt x="2638" y="1935"/>
                  <a:pt x="2594" y="2096"/>
                  <a:pt x="2567" y="2265"/>
                </a:cubicBezTo>
                <a:cubicBezTo>
                  <a:pt x="2549" y="2408"/>
                  <a:pt x="2549" y="2551"/>
                  <a:pt x="2558" y="2694"/>
                </a:cubicBezTo>
                <a:cubicBezTo>
                  <a:pt x="2558" y="2837"/>
                  <a:pt x="2585" y="2988"/>
                  <a:pt x="2638" y="3122"/>
                </a:cubicBezTo>
                <a:cubicBezTo>
                  <a:pt x="2642" y="3133"/>
                  <a:pt x="2651" y="3138"/>
                  <a:pt x="2661" y="3138"/>
                </a:cubicBezTo>
                <a:cubicBezTo>
                  <a:pt x="2676" y="3138"/>
                  <a:pt x="2692" y="3126"/>
                  <a:pt x="2692" y="3104"/>
                </a:cubicBezTo>
                <a:cubicBezTo>
                  <a:pt x="2665" y="2970"/>
                  <a:pt x="2638" y="2828"/>
                  <a:pt x="2630" y="2694"/>
                </a:cubicBezTo>
                <a:cubicBezTo>
                  <a:pt x="2621" y="2551"/>
                  <a:pt x="2630" y="2417"/>
                  <a:pt x="2647" y="2283"/>
                </a:cubicBezTo>
                <a:cubicBezTo>
                  <a:pt x="2674" y="2051"/>
                  <a:pt x="2737" y="1828"/>
                  <a:pt x="2835" y="1614"/>
                </a:cubicBezTo>
                <a:cubicBezTo>
                  <a:pt x="3040" y="1364"/>
                  <a:pt x="3272" y="1141"/>
                  <a:pt x="3513" y="936"/>
                </a:cubicBezTo>
                <a:lnTo>
                  <a:pt x="3513" y="936"/>
                </a:lnTo>
                <a:cubicBezTo>
                  <a:pt x="3486" y="1016"/>
                  <a:pt x="3460" y="1105"/>
                  <a:pt x="3442" y="1194"/>
                </a:cubicBezTo>
                <a:cubicBezTo>
                  <a:pt x="3424" y="1284"/>
                  <a:pt x="3415" y="1364"/>
                  <a:pt x="3406" y="1453"/>
                </a:cubicBezTo>
                <a:cubicBezTo>
                  <a:pt x="3406" y="1533"/>
                  <a:pt x="3406" y="1614"/>
                  <a:pt x="3424" y="1694"/>
                </a:cubicBezTo>
                <a:cubicBezTo>
                  <a:pt x="3424" y="1708"/>
                  <a:pt x="3435" y="1714"/>
                  <a:pt x="3446" y="1714"/>
                </a:cubicBezTo>
                <a:cubicBezTo>
                  <a:pt x="3457" y="1714"/>
                  <a:pt x="3468" y="1708"/>
                  <a:pt x="3468" y="1694"/>
                </a:cubicBezTo>
                <a:lnTo>
                  <a:pt x="3468" y="1444"/>
                </a:lnTo>
                <a:cubicBezTo>
                  <a:pt x="3477" y="1364"/>
                  <a:pt x="3486" y="1293"/>
                  <a:pt x="3504" y="1212"/>
                </a:cubicBezTo>
                <a:cubicBezTo>
                  <a:pt x="3522" y="1087"/>
                  <a:pt x="3558" y="971"/>
                  <a:pt x="3602" y="855"/>
                </a:cubicBezTo>
                <a:cubicBezTo>
                  <a:pt x="3656" y="819"/>
                  <a:pt x="3709" y="775"/>
                  <a:pt x="3763" y="739"/>
                </a:cubicBezTo>
                <a:cubicBezTo>
                  <a:pt x="4129" y="480"/>
                  <a:pt x="4531" y="275"/>
                  <a:pt x="4950" y="123"/>
                </a:cubicBezTo>
                <a:cubicBezTo>
                  <a:pt x="5028" y="100"/>
                  <a:pt x="4990"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8250757" y="707467"/>
            <a:ext cx="29062" cy="32725"/>
          </a:xfrm>
          <a:custGeom>
            <a:avLst/>
            <a:gdLst/>
            <a:ahLst/>
            <a:cxnLst/>
            <a:rect l="l" t="t" r="r" b="b"/>
            <a:pathLst>
              <a:path w="492" h="554" extrusionOk="0">
                <a:moveTo>
                  <a:pt x="262" y="0"/>
                </a:moveTo>
                <a:cubicBezTo>
                  <a:pt x="249" y="0"/>
                  <a:pt x="236" y="1"/>
                  <a:pt x="224" y="4"/>
                </a:cubicBezTo>
                <a:cubicBezTo>
                  <a:pt x="143" y="13"/>
                  <a:pt x="72" y="66"/>
                  <a:pt x="45" y="146"/>
                </a:cubicBezTo>
                <a:cubicBezTo>
                  <a:pt x="36" y="164"/>
                  <a:pt x="27" y="182"/>
                  <a:pt x="27" y="200"/>
                </a:cubicBezTo>
                <a:cubicBezTo>
                  <a:pt x="1" y="307"/>
                  <a:pt x="36" y="414"/>
                  <a:pt x="108" y="494"/>
                </a:cubicBezTo>
                <a:cubicBezTo>
                  <a:pt x="151" y="534"/>
                  <a:pt x="206" y="553"/>
                  <a:pt x="260" y="553"/>
                </a:cubicBezTo>
                <a:cubicBezTo>
                  <a:pt x="350" y="553"/>
                  <a:pt x="440" y="500"/>
                  <a:pt x="474" y="405"/>
                </a:cubicBezTo>
                <a:cubicBezTo>
                  <a:pt x="491" y="361"/>
                  <a:pt x="491" y="307"/>
                  <a:pt x="491" y="253"/>
                </a:cubicBezTo>
                <a:cubicBezTo>
                  <a:pt x="483" y="209"/>
                  <a:pt x="465" y="173"/>
                  <a:pt x="456" y="137"/>
                </a:cubicBezTo>
                <a:cubicBezTo>
                  <a:pt x="438" y="102"/>
                  <a:pt x="411" y="66"/>
                  <a:pt x="375" y="39"/>
                </a:cubicBezTo>
                <a:cubicBezTo>
                  <a:pt x="341" y="12"/>
                  <a:pt x="302"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8346687" y="885267"/>
            <a:ext cx="34379" cy="25459"/>
          </a:xfrm>
          <a:custGeom>
            <a:avLst/>
            <a:gdLst/>
            <a:ahLst/>
            <a:cxnLst/>
            <a:rect l="l" t="t" r="r" b="b"/>
            <a:pathLst>
              <a:path w="582" h="431" extrusionOk="0">
                <a:moveTo>
                  <a:pt x="253" y="0"/>
                </a:moveTo>
                <a:cubicBezTo>
                  <a:pt x="165" y="0"/>
                  <a:pt x="87" y="45"/>
                  <a:pt x="54" y="126"/>
                </a:cubicBezTo>
                <a:cubicBezTo>
                  <a:pt x="19" y="153"/>
                  <a:pt x="1" y="189"/>
                  <a:pt x="10" y="233"/>
                </a:cubicBezTo>
                <a:cubicBezTo>
                  <a:pt x="19" y="251"/>
                  <a:pt x="28" y="269"/>
                  <a:pt x="37" y="287"/>
                </a:cubicBezTo>
                <a:cubicBezTo>
                  <a:pt x="70" y="378"/>
                  <a:pt x="157" y="431"/>
                  <a:pt x="247" y="431"/>
                </a:cubicBezTo>
                <a:cubicBezTo>
                  <a:pt x="255" y="431"/>
                  <a:pt x="262" y="430"/>
                  <a:pt x="269" y="430"/>
                </a:cubicBezTo>
                <a:cubicBezTo>
                  <a:pt x="313" y="430"/>
                  <a:pt x="349" y="430"/>
                  <a:pt x="394" y="412"/>
                </a:cubicBezTo>
                <a:cubicBezTo>
                  <a:pt x="519" y="385"/>
                  <a:pt x="581" y="242"/>
                  <a:pt x="536" y="126"/>
                </a:cubicBezTo>
                <a:cubicBezTo>
                  <a:pt x="501" y="73"/>
                  <a:pt x="456" y="28"/>
                  <a:pt x="394" y="19"/>
                </a:cubicBezTo>
                <a:cubicBezTo>
                  <a:pt x="367" y="10"/>
                  <a:pt x="340" y="1"/>
                  <a:pt x="313" y="1"/>
                </a:cubicBezTo>
                <a:lnTo>
                  <a:pt x="278" y="1"/>
                </a:lnTo>
                <a:cubicBezTo>
                  <a:pt x="269" y="1"/>
                  <a:pt x="261"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9"/>
          <p:cNvSpPr/>
          <p:nvPr/>
        </p:nvSpPr>
        <p:spPr>
          <a:xfrm>
            <a:off x="8175384" y="850179"/>
            <a:ext cx="30598" cy="32666"/>
          </a:xfrm>
          <a:custGeom>
            <a:avLst/>
            <a:gdLst/>
            <a:ahLst/>
            <a:cxnLst/>
            <a:rect l="l" t="t" r="r" b="b"/>
            <a:pathLst>
              <a:path w="518" h="553" extrusionOk="0">
                <a:moveTo>
                  <a:pt x="251" y="1"/>
                </a:moveTo>
                <a:cubicBezTo>
                  <a:pt x="236" y="1"/>
                  <a:pt x="221" y="2"/>
                  <a:pt x="206" y="6"/>
                </a:cubicBezTo>
                <a:cubicBezTo>
                  <a:pt x="161" y="15"/>
                  <a:pt x="125" y="33"/>
                  <a:pt x="90" y="60"/>
                </a:cubicBezTo>
                <a:cubicBezTo>
                  <a:pt x="27" y="104"/>
                  <a:pt x="0" y="185"/>
                  <a:pt x="9" y="265"/>
                </a:cubicBezTo>
                <a:cubicBezTo>
                  <a:pt x="18" y="292"/>
                  <a:pt x="36" y="328"/>
                  <a:pt x="54" y="354"/>
                </a:cubicBezTo>
                <a:cubicBezTo>
                  <a:pt x="78" y="469"/>
                  <a:pt x="185" y="553"/>
                  <a:pt x="305" y="553"/>
                </a:cubicBezTo>
                <a:cubicBezTo>
                  <a:pt x="317" y="553"/>
                  <a:pt x="328" y="552"/>
                  <a:pt x="339" y="551"/>
                </a:cubicBezTo>
                <a:cubicBezTo>
                  <a:pt x="420" y="533"/>
                  <a:pt x="482" y="461"/>
                  <a:pt x="500" y="372"/>
                </a:cubicBezTo>
                <a:cubicBezTo>
                  <a:pt x="518" y="310"/>
                  <a:pt x="509" y="238"/>
                  <a:pt x="482" y="176"/>
                </a:cubicBezTo>
                <a:cubicBezTo>
                  <a:pt x="473" y="149"/>
                  <a:pt x="455" y="122"/>
                  <a:pt x="438" y="104"/>
                </a:cubicBezTo>
                <a:cubicBezTo>
                  <a:pt x="429" y="87"/>
                  <a:pt x="411" y="69"/>
                  <a:pt x="402" y="60"/>
                </a:cubicBezTo>
                <a:cubicBezTo>
                  <a:pt x="360" y="25"/>
                  <a:pt x="307"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9"/>
          <p:cNvSpPr/>
          <p:nvPr/>
        </p:nvSpPr>
        <p:spPr>
          <a:xfrm>
            <a:off x="8227543" y="771971"/>
            <a:ext cx="20143" cy="21147"/>
          </a:xfrm>
          <a:custGeom>
            <a:avLst/>
            <a:gdLst/>
            <a:ahLst/>
            <a:cxnLst/>
            <a:rect l="l" t="t" r="r" b="b"/>
            <a:pathLst>
              <a:path w="341" h="358" extrusionOk="0">
                <a:moveTo>
                  <a:pt x="162" y="0"/>
                </a:moveTo>
                <a:cubicBezTo>
                  <a:pt x="144" y="0"/>
                  <a:pt x="126" y="9"/>
                  <a:pt x="108" y="18"/>
                </a:cubicBezTo>
                <a:lnTo>
                  <a:pt x="99" y="18"/>
                </a:lnTo>
                <a:cubicBezTo>
                  <a:pt x="63" y="36"/>
                  <a:pt x="28" y="63"/>
                  <a:pt x="19" y="108"/>
                </a:cubicBezTo>
                <a:cubicBezTo>
                  <a:pt x="10" y="134"/>
                  <a:pt x="1" y="170"/>
                  <a:pt x="10" y="197"/>
                </a:cubicBezTo>
                <a:cubicBezTo>
                  <a:pt x="10" y="268"/>
                  <a:pt x="54" y="322"/>
                  <a:pt x="117" y="349"/>
                </a:cubicBezTo>
                <a:cubicBezTo>
                  <a:pt x="135" y="357"/>
                  <a:pt x="162" y="357"/>
                  <a:pt x="179" y="357"/>
                </a:cubicBezTo>
                <a:cubicBezTo>
                  <a:pt x="206" y="357"/>
                  <a:pt x="224" y="349"/>
                  <a:pt x="242" y="340"/>
                </a:cubicBezTo>
                <a:cubicBezTo>
                  <a:pt x="269" y="331"/>
                  <a:pt x="286" y="313"/>
                  <a:pt x="304" y="286"/>
                </a:cubicBezTo>
                <a:cubicBezTo>
                  <a:pt x="322" y="277"/>
                  <a:pt x="331" y="250"/>
                  <a:pt x="331" y="232"/>
                </a:cubicBezTo>
                <a:cubicBezTo>
                  <a:pt x="340" y="224"/>
                  <a:pt x="340" y="206"/>
                  <a:pt x="340" y="197"/>
                </a:cubicBezTo>
                <a:cubicBezTo>
                  <a:pt x="340" y="179"/>
                  <a:pt x="340" y="152"/>
                  <a:pt x="331" y="134"/>
                </a:cubicBezTo>
                <a:lnTo>
                  <a:pt x="313" y="116"/>
                </a:lnTo>
                <a:cubicBezTo>
                  <a:pt x="304" y="90"/>
                  <a:pt x="295" y="72"/>
                  <a:pt x="278" y="54"/>
                </a:cubicBezTo>
                <a:cubicBezTo>
                  <a:pt x="260" y="36"/>
                  <a:pt x="242" y="18"/>
                  <a:pt x="215" y="9"/>
                </a:cubicBezTo>
                <a:cubicBezTo>
                  <a:pt x="197" y="0"/>
                  <a:pt x="179"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8401562" y="790519"/>
            <a:ext cx="35383" cy="32193"/>
          </a:xfrm>
          <a:custGeom>
            <a:avLst/>
            <a:gdLst/>
            <a:ahLst/>
            <a:cxnLst/>
            <a:rect l="l" t="t" r="r" b="b"/>
            <a:pathLst>
              <a:path w="599" h="545" extrusionOk="0">
                <a:moveTo>
                  <a:pt x="305" y="0"/>
                </a:moveTo>
                <a:cubicBezTo>
                  <a:pt x="239" y="0"/>
                  <a:pt x="171" y="25"/>
                  <a:pt x="116" y="61"/>
                </a:cubicBezTo>
                <a:cubicBezTo>
                  <a:pt x="54" y="115"/>
                  <a:pt x="9" y="195"/>
                  <a:pt x="9" y="284"/>
                </a:cubicBezTo>
                <a:cubicBezTo>
                  <a:pt x="0" y="347"/>
                  <a:pt x="18" y="409"/>
                  <a:pt x="63" y="454"/>
                </a:cubicBezTo>
                <a:cubicBezTo>
                  <a:pt x="89" y="490"/>
                  <a:pt x="125" y="508"/>
                  <a:pt x="161" y="525"/>
                </a:cubicBezTo>
                <a:cubicBezTo>
                  <a:pt x="188" y="543"/>
                  <a:pt x="223" y="543"/>
                  <a:pt x="259" y="543"/>
                </a:cubicBezTo>
                <a:cubicBezTo>
                  <a:pt x="268" y="544"/>
                  <a:pt x="277" y="544"/>
                  <a:pt x="286" y="544"/>
                </a:cubicBezTo>
                <a:cubicBezTo>
                  <a:pt x="382" y="544"/>
                  <a:pt x="470" y="501"/>
                  <a:pt x="527" y="427"/>
                </a:cubicBezTo>
                <a:cubicBezTo>
                  <a:pt x="589" y="347"/>
                  <a:pt x="598" y="249"/>
                  <a:pt x="562" y="159"/>
                </a:cubicBezTo>
                <a:cubicBezTo>
                  <a:pt x="527" y="88"/>
                  <a:pt x="464" y="35"/>
                  <a:pt x="393" y="17"/>
                </a:cubicBezTo>
                <a:cubicBezTo>
                  <a:pt x="365" y="5"/>
                  <a:pt x="335"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8453189" y="695535"/>
            <a:ext cx="26936" cy="26700"/>
          </a:xfrm>
          <a:custGeom>
            <a:avLst/>
            <a:gdLst/>
            <a:ahLst/>
            <a:cxnLst/>
            <a:rect l="l" t="t" r="r" b="b"/>
            <a:pathLst>
              <a:path w="456" h="452" extrusionOk="0">
                <a:moveTo>
                  <a:pt x="197" y="0"/>
                </a:moveTo>
                <a:cubicBezTo>
                  <a:pt x="179" y="0"/>
                  <a:pt x="161" y="0"/>
                  <a:pt x="144" y="9"/>
                </a:cubicBezTo>
                <a:cubicBezTo>
                  <a:pt x="117" y="18"/>
                  <a:pt x="90" y="27"/>
                  <a:pt x="72" y="45"/>
                </a:cubicBezTo>
                <a:cubicBezTo>
                  <a:pt x="63" y="63"/>
                  <a:pt x="45" y="72"/>
                  <a:pt x="36" y="90"/>
                </a:cubicBezTo>
                <a:cubicBezTo>
                  <a:pt x="19" y="107"/>
                  <a:pt x="10" y="134"/>
                  <a:pt x="10" y="161"/>
                </a:cubicBezTo>
                <a:cubicBezTo>
                  <a:pt x="1" y="188"/>
                  <a:pt x="1" y="206"/>
                  <a:pt x="10" y="232"/>
                </a:cubicBezTo>
                <a:cubicBezTo>
                  <a:pt x="10" y="241"/>
                  <a:pt x="10" y="250"/>
                  <a:pt x="10" y="268"/>
                </a:cubicBezTo>
                <a:cubicBezTo>
                  <a:pt x="10" y="295"/>
                  <a:pt x="19" y="322"/>
                  <a:pt x="36" y="339"/>
                </a:cubicBezTo>
                <a:cubicBezTo>
                  <a:pt x="45" y="348"/>
                  <a:pt x="45" y="357"/>
                  <a:pt x="54" y="366"/>
                </a:cubicBezTo>
                <a:cubicBezTo>
                  <a:pt x="63" y="384"/>
                  <a:pt x="81" y="393"/>
                  <a:pt x="99" y="402"/>
                </a:cubicBezTo>
                <a:cubicBezTo>
                  <a:pt x="108" y="420"/>
                  <a:pt x="135" y="429"/>
                  <a:pt x="153" y="438"/>
                </a:cubicBezTo>
                <a:cubicBezTo>
                  <a:pt x="179" y="447"/>
                  <a:pt x="208" y="451"/>
                  <a:pt x="237" y="451"/>
                </a:cubicBezTo>
                <a:cubicBezTo>
                  <a:pt x="266" y="451"/>
                  <a:pt x="295" y="447"/>
                  <a:pt x="322" y="438"/>
                </a:cubicBezTo>
                <a:cubicBezTo>
                  <a:pt x="376" y="411"/>
                  <a:pt x="420" y="366"/>
                  <a:pt x="438" y="313"/>
                </a:cubicBezTo>
                <a:lnTo>
                  <a:pt x="429" y="304"/>
                </a:lnTo>
                <a:cubicBezTo>
                  <a:pt x="456" y="232"/>
                  <a:pt x="438" y="152"/>
                  <a:pt x="393" y="90"/>
                </a:cubicBezTo>
                <a:cubicBezTo>
                  <a:pt x="367" y="54"/>
                  <a:pt x="331" y="36"/>
                  <a:pt x="295" y="18"/>
                </a:cubicBezTo>
                <a:lnTo>
                  <a:pt x="277" y="9"/>
                </a:lnTo>
                <a:cubicBezTo>
                  <a:pt x="269" y="9"/>
                  <a:pt x="26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9"/>
          <p:cNvSpPr/>
          <p:nvPr/>
        </p:nvSpPr>
        <p:spPr>
          <a:xfrm>
            <a:off x="8368306" y="732335"/>
            <a:ext cx="88132" cy="75432"/>
          </a:xfrm>
          <a:custGeom>
            <a:avLst/>
            <a:gdLst/>
            <a:ahLst/>
            <a:cxnLst/>
            <a:rect l="l" t="t" r="r" b="b"/>
            <a:pathLst>
              <a:path w="1492" h="1277" extrusionOk="0">
                <a:moveTo>
                  <a:pt x="768" y="654"/>
                </a:moveTo>
                <a:lnTo>
                  <a:pt x="768" y="654"/>
                </a:lnTo>
                <a:cubicBezTo>
                  <a:pt x="765" y="657"/>
                  <a:pt x="762" y="660"/>
                  <a:pt x="759" y="663"/>
                </a:cubicBezTo>
                <a:lnTo>
                  <a:pt x="759" y="663"/>
                </a:lnTo>
                <a:lnTo>
                  <a:pt x="759" y="663"/>
                </a:lnTo>
                <a:lnTo>
                  <a:pt x="768" y="654"/>
                </a:lnTo>
                <a:close/>
                <a:moveTo>
                  <a:pt x="719" y="1"/>
                </a:moveTo>
                <a:cubicBezTo>
                  <a:pt x="642" y="1"/>
                  <a:pt x="565" y="16"/>
                  <a:pt x="492" y="47"/>
                </a:cubicBezTo>
                <a:cubicBezTo>
                  <a:pt x="420" y="73"/>
                  <a:pt x="367" y="109"/>
                  <a:pt x="313" y="154"/>
                </a:cubicBezTo>
                <a:cubicBezTo>
                  <a:pt x="108" y="261"/>
                  <a:pt x="1" y="493"/>
                  <a:pt x="45" y="716"/>
                </a:cubicBezTo>
                <a:cubicBezTo>
                  <a:pt x="106" y="1047"/>
                  <a:pt x="394" y="1276"/>
                  <a:pt x="718" y="1276"/>
                </a:cubicBezTo>
                <a:cubicBezTo>
                  <a:pt x="779" y="1276"/>
                  <a:pt x="840" y="1268"/>
                  <a:pt x="902" y="1252"/>
                </a:cubicBezTo>
                <a:cubicBezTo>
                  <a:pt x="1322" y="1127"/>
                  <a:pt x="1491" y="520"/>
                  <a:pt x="1170" y="198"/>
                </a:cubicBezTo>
                <a:cubicBezTo>
                  <a:pt x="1048" y="70"/>
                  <a:pt x="884" y="1"/>
                  <a:pt x="719" y="1"/>
                </a:cubicBezTo>
                <a:close/>
              </a:path>
            </a:pathLst>
          </a:custGeom>
          <a:solidFill>
            <a:srgbClr val="E56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9"/>
          <p:cNvSpPr/>
          <p:nvPr/>
        </p:nvSpPr>
        <p:spPr>
          <a:xfrm>
            <a:off x="8307701" y="821885"/>
            <a:ext cx="98647" cy="78799"/>
          </a:xfrm>
          <a:custGeom>
            <a:avLst/>
            <a:gdLst/>
            <a:ahLst/>
            <a:cxnLst/>
            <a:rect l="l" t="t" r="r" b="b"/>
            <a:pathLst>
              <a:path w="1670" h="1334" extrusionOk="0">
                <a:moveTo>
                  <a:pt x="732" y="0"/>
                </a:moveTo>
                <a:cubicBezTo>
                  <a:pt x="403" y="0"/>
                  <a:pt x="89" y="215"/>
                  <a:pt x="27" y="575"/>
                </a:cubicBezTo>
                <a:cubicBezTo>
                  <a:pt x="0" y="762"/>
                  <a:pt x="54" y="949"/>
                  <a:pt x="179" y="1092"/>
                </a:cubicBezTo>
                <a:cubicBezTo>
                  <a:pt x="241" y="1172"/>
                  <a:pt x="331" y="1226"/>
                  <a:pt x="429" y="1262"/>
                </a:cubicBezTo>
                <a:cubicBezTo>
                  <a:pt x="535" y="1309"/>
                  <a:pt x="649" y="1333"/>
                  <a:pt x="764" y="1333"/>
                </a:cubicBezTo>
                <a:cubicBezTo>
                  <a:pt x="927" y="1333"/>
                  <a:pt x="1090" y="1285"/>
                  <a:pt x="1232" y="1190"/>
                </a:cubicBezTo>
                <a:cubicBezTo>
                  <a:pt x="1669" y="878"/>
                  <a:pt x="1464" y="235"/>
                  <a:pt x="1018" y="57"/>
                </a:cubicBezTo>
                <a:cubicBezTo>
                  <a:pt x="925" y="19"/>
                  <a:pt x="828" y="0"/>
                  <a:pt x="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8181764" y="809953"/>
            <a:ext cx="90672" cy="81221"/>
          </a:xfrm>
          <a:custGeom>
            <a:avLst/>
            <a:gdLst/>
            <a:ahLst/>
            <a:cxnLst/>
            <a:rect l="l" t="t" r="r" b="b"/>
            <a:pathLst>
              <a:path w="1535" h="1375" extrusionOk="0">
                <a:moveTo>
                  <a:pt x="749" y="0"/>
                </a:moveTo>
                <a:cubicBezTo>
                  <a:pt x="696" y="0"/>
                  <a:pt x="633" y="0"/>
                  <a:pt x="571" y="18"/>
                </a:cubicBezTo>
                <a:cubicBezTo>
                  <a:pt x="508" y="18"/>
                  <a:pt x="446" y="27"/>
                  <a:pt x="392" y="54"/>
                </a:cubicBezTo>
                <a:cubicBezTo>
                  <a:pt x="196" y="152"/>
                  <a:pt x="62" y="348"/>
                  <a:pt x="53" y="571"/>
                </a:cubicBezTo>
                <a:cubicBezTo>
                  <a:pt x="0" y="1003"/>
                  <a:pt x="339" y="1375"/>
                  <a:pt x="770" y="1375"/>
                </a:cubicBezTo>
                <a:cubicBezTo>
                  <a:pt x="775" y="1375"/>
                  <a:pt x="780" y="1375"/>
                  <a:pt x="785" y="1374"/>
                </a:cubicBezTo>
                <a:cubicBezTo>
                  <a:pt x="1285" y="1357"/>
                  <a:pt x="1535" y="812"/>
                  <a:pt x="1311" y="384"/>
                </a:cubicBezTo>
                <a:cubicBezTo>
                  <a:pt x="1195" y="179"/>
                  <a:pt x="990" y="36"/>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8238116" y="758798"/>
            <a:ext cx="53813" cy="54581"/>
          </a:xfrm>
          <a:custGeom>
            <a:avLst/>
            <a:gdLst/>
            <a:ahLst/>
            <a:cxnLst/>
            <a:rect l="l" t="t" r="r" b="b"/>
            <a:pathLst>
              <a:path w="911" h="924" extrusionOk="0">
                <a:moveTo>
                  <a:pt x="366" y="0"/>
                </a:moveTo>
                <a:cubicBezTo>
                  <a:pt x="331" y="9"/>
                  <a:pt x="295" y="18"/>
                  <a:pt x="259" y="36"/>
                </a:cubicBezTo>
                <a:cubicBezTo>
                  <a:pt x="241" y="45"/>
                  <a:pt x="224" y="54"/>
                  <a:pt x="206" y="63"/>
                </a:cubicBezTo>
                <a:cubicBezTo>
                  <a:pt x="170" y="81"/>
                  <a:pt x="143" y="107"/>
                  <a:pt x="116" y="134"/>
                </a:cubicBezTo>
                <a:cubicBezTo>
                  <a:pt x="81" y="170"/>
                  <a:pt x="54" y="215"/>
                  <a:pt x="36" y="268"/>
                </a:cubicBezTo>
                <a:lnTo>
                  <a:pt x="36" y="277"/>
                </a:lnTo>
                <a:cubicBezTo>
                  <a:pt x="27" y="313"/>
                  <a:pt x="18" y="348"/>
                  <a:pt x="9" y="384"/>
                </a:cubicBezTo>
                <a:cubicBezTo>
                  <a:pt x="9" y="411"/>
                  <a:pt x="9" y="438"/>
                  <a:pt x="9" y="455"/>
                </a:cubicBezTo>
                <a:cubicBezTo>
                  <a:pt x="0" y="482"/>
                  <a:pt x="0" y="509"/>
                  <a:pt x="9" y="527"/>
                </a:cubicBezTo>
                <a:lnTo>
                  <a:pt x="45" y="643"/>
                </a:lnTo>
                <a:lnTo>
                  <a:pt x="45" y="652"/>
                </a:lnTo>
                <a:cubicBezTo>
                  <a:pt x="81" y="723"/>
                  <a:pt x="125" y="786"/>
                  <a:pt x="197" y="830"/>
                </a:cubicBezTo>
                <a:cubicBezTo>
                  <a:pt x="215" y="848"/>
                  <a:pt x="232" y="857"/>
                  <a:pt x="250" y="866"/>
                </a:cubicBezTo>
                <a:cubicBezTo>
                  <a:pt x="277" y="875"/>
                  <a:pt x="295" y="893"/>
                  <a:pt x="313" y="902"/>
                </a:cubicBezTo>
                <a:cubicBezTo>
                  <a:pt x="352" y="915"/>
                  <a:pt x="396" y="923"/>
                  <a:pt x="441" y="923"/>
                </a:cubicBezTo>
                <a:cubicBezTo>
                  <a:pt x="458" y="923"/>
                  <a:pt x="475" y="922"/>
                  <a:pt x="491" y="920"/>
                </a:cubicBezTo>
                <a:cubicBezTo>
                  <a:pt x="501" y="922"/>
                  <a:pt x="510" y="923"/>
                  <a:pt x="520" y="923"/>
                </a:cubicBezTo>
                <a:cubicBezTo>
                  <a:pt x="546" y="923"/>
                  <a:pt x="572" y="915"/>
                  <a:pt x="598" y="902"/>
                </a:cubicBezTo>
                <a:cubicBezTo>
                  <a:pt x="625" y="902"/>
                  <a:pt x="643" y="893"/>
                  <a:pt x="661" y="884"/>
                </a:cubicBezTo>
                <a:cubicBezTo>
                  <a:pt x="714" y="866"/>
                  <a:pt x="759" y="830"/>
                  <a:pt x="795" y="786"/>
                </a:cubicBezTo>
                <a:cubicBezTo>
                  <a:pt x="821" y="759"/>
                  <a:pt x="839" y="732"/>
                  <a:pt x="857" y="696"/>
                </a:cubicBezTo>
                <a:cubicBezTo>
                  <a:pt x="875" y="670"/>
                  <a:pt x="893" y="634"/>
                  <a:pt x="893" y="598"/>
                </a:cubicBezTo>
                <a:cubicBezTo>
                  <a:pt x="911" y="563"/>
                  <a:pt x="911" y="518"/>
                  <a:pt x="902" y="482"/>
                </a:cubicBezTo>
                <a:cubicBezTo>
                  <a:pt x="911" y="455"/>
                  <a:pt x="902" y="420"/>
                  <a:pt x="902" y="393"/>
                </a:cubicBezTo>
                <a:cubicBezTo>
                  <a:pt x="893" y="366"/>
                  <a:pt x="884" y="348"/>
                  <a:pt x="884" y="331"/>
                </a:cubicBezTo>
                <a:cubicBezTo>
                  <a:pt x="866" y="277"/>
                  <a:pt x="839" y="223"/>
                  <a:pt x="795" y="179"/>
                </a:cubicBezTo>
                <a:cubicBezTo>
                  <a:pt x="777" y="152"/>
                  <a:pt x="750" y="125"/>
                  <a:pt x="714" y="98"/>
                </a:cubicBezTo>
                <a:lnTo>
                  <a:pt x="705" y="90"/>
                </a:lnTo>
                <a:cubicBezTo>
                  <a:pt x="670" y="63"/>
                  <a:pt x="625" y="45"/>
                  <a:pt x="589" y="36"/>
                </a:cubicBezTo>
                <a:lnTo>
                  <a:pt x="581" y="27"/>
                </a:lnTo>
                <a:cubicBezTo>
                  <a:pt x="554" y="9"/>
                  <a:pt x="518" y="9"/>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8259736" y="674860"/>
            <a:ext cx="81221" cy="75728"/>
          </a:xfrm>
          <a:custGeom>
            <a:avLst/>
            <a:gdLst/>
            <a:ahLst/>
            <a:cxnLst/>
            <a:rect l="l" t="t" r="r" b="b"/>
            <a:pathLst>
              <a:path w="1375" h="1282" extrusionOk="0">
                <a:moveTo>
                  <a:pt x="716" y="0"/>
                </a:moveTo>
                <a:cubicBezTo>
                  <a:pt x="511" y="0"/>
                  <a:pt x="311" y="97"/>
                  <a:pt x="179" y="270"/>
                </a:cubicBezTo>
                <a:cubicBezTo>
                  <a:pt x="0" y="502"/>
                  <a:pt x="0" y="823"/>
                  <a:pt x="179" y="1046"/>
                </a:cubicBezTo>
                <a:cubicBezTo>
                  <a:pt x="303" y="1200"/>
                  <a:pt x="487" y="1282"/>
                  <a:pt x="677" y="1282"/>
                </a:cubicBezTo>
                <a:cubicBezTo>
                  <a:pt x="719" y="1282"/>
                  <a:pt x="762" y="1278"/>
                  <a:pt x="804" y="1270"/>
                </a:cubicBezTo>
                <a:cubicBezTo>
                  <a:pt x="866" y="1261"/>
                  <a:pt x="920" y="1243"/>
                  <a:pt x="964" y="1216"/>
                </a:cubicBezTo>
                <a:cubicBezTo>
                  <a:pt x="1071" y="1162"/>
                  <a:pt x="1161" y="1091"/>
                  <a:pt x="1232" y="993"/>
                </a:cubicBezTo>
                <a:cubicBezTo>
                  <a:pt x="1357" y="805"/>
                  <a:pt x="1375" y="565"/>
                  <a:pt x="1286" y="359"/>
                </a:cubicBezTo>
                <a:cubicBezTo>
                  <a:pt x="1187" y="163"/>
                  <a:pt x="991" y="20"/>
                  <a:pt x="768" y="2"/>
                </a:cubicBezTo>
                <a:cubicBezTo>
                  <a:pt x="751" y="1"/>
                  <a:pt x="733"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8422650" y="655899"/>
            <a:ext cx="63855" cy="59956"/>
          </a:xfrm>
          <a:custGeom>
            <a:avLst/>
            <a:gdLst/>
            <a:ahLst/>
            <a:cxnLst/>
            <a:rect l="l" t="t" r="r" b="b"/>
            <a:pathLst>
              <a:path w="1081" h="1015" extrusionOk="0">
                <a:moveTo>
                  <a:pt x="558" y="0"/>
                </a:moveTo>
                <a:cubicBezTo>
                  <a:pt x="350" y="0"/>
                  <a:pt x="157" y="131"/>
                  <a:pt x="89" y="332"/>
                </a:cubicBezTo>
                <a:cubicBezTo>
                  <a:pt x="0" y="546"/>
                  <a:pt x="72" y="796"/>
                  <a:pt x="268" y="930"/>
                </a:cubicBezTo>
                <a:cubicBezTo>
                  <a:pt x="346" y="984"/>
                  <a:pt x="445" y="1014"/>
                  <a:pt x="544" y="1014"/>
                </a:cubicBezTo>
                <a:cubicBezTo>
                  <a:pt x="592" y="1014"/>
                  <a:pt x="641" y="1007"/>
                  <a:pt x="687" y="993"/>
                </a:cubicBezTo>
                <a:cubicBezTo>
                  <a:pt x="794" y="966"/>
                  <a:pt x="884" y="894"/>
                  <a:pt x="946" y="805"/>
                </a:cubicBezTo>
                <a:cubicBezTo>
                  <a:pt x="1062" y="653"/>
                  <a:pt x="1080" y="457"/>
                  <a:pt x="1009" y="288"/>
                </a:cubicBezTo>
                <a:cubicBezTo>
                  <a:pt x="937" y="118"/>
                  <a:pt x="777" y="11"/>
                  <a:pt x="598" y="2"/>
                </a:cubicBezTo>
                <a:cubicBezTo>
                  <a:pt x="585" y="1"/>
                  <a:pt x="572"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8382010" y="758917"/>
            <a:ext cx="40699" cy="39990"/>
          </a:xfrm>
          <a:custGeom>
            <a:avLst/>
            <a:gdLst/>
            <a:ahLst/>
            <a:cxnLst/>
            <a:rect l="l" t="t" r="r" b="b"/>
            <a:pathLst>
              <a:path w="689" h="677" extrusionOk="0">
                <a:moveTo>
                  <a:pt x="352" y="1"/>
                </a:moveTo>
                <a:cubicBezTo>
                  <a:pt x="331" y="1"/>
                  <a:pt x="309" y="3"/>
                  <a:pt x="287" y="7"/>
                </a:cubicBezTo>
                <a:cubicBezTo>
                  <a:pt x="278" y="7"/>
                  <a:pt x="206" y="34"/>
                  <a:pt x="197" y="34"/>
                </a:cubicBezTo>
                <a:lnTo>
                  <a:pt x="188" y="34"/>
                </a:lnTo>
                <a:lnTo>
                  <a:pt x="162" y="43"/>
                </a:lnTo>
                <a:cubicBezTo>
                  <a:pt x="117" y="70"/>
                  <a:pt x="90" y="114"/>
                  <a:pt x="63" y="159"/>
                </a:cubicBezTo>
                <a:cubicBezTo>
                  <a:pt x="63" y="168"/>
                  <a:pt x="28" y="230"/>
                  <a:pt x="28" y="239"/>
                </a:cubicBezTo>
                <a:cubicBezTo>
                  <a:pt x="19" y="248"/>
                  <a:pt x="19" y="266"/>
                  <a:pt x="10" y="275"/>
                </a:cubicBezTo>
                <a:cubicBezTo>
                  <a:pt x="1" y="302"/>
                  <a:pt x="1" y="329"/>
                  <a:pt x="10" y="364"/>
                </a:cubicBezTo>
                <a:cubicBezTo>
                  <a:pt x="1" y="391"/>
                  <a:pt x="10" y="418"/>
                  <a:pt x="19" y="445"/>
                </a:cubicBezTo>
                <a:cubicBezTo>
                  <a:pt x="28" y="462"/>
                  <a:pt x="28" y="480"/>
                  <a:pt x="37" y="489"/>
                </a:cubicBezTo>
                <a:lnTo>
                  <a:pt x="81" y="561"/>
                </a:lnTo>
                <a:lnTo>
                  <a:pt x="144" y="614"/>
                </a:lnTo>
                <a:lnTo>
                  <a:pt x="215" y="659"/>
                </a:lnTo>
                <a:lnTo>
                  <a:pt x="224" y="659"/>
                </a:lnTo>
                <a:lnTo>
                  <a:pt x="304" y="677"/>
                </a:lnTo>
                <a:lnTo>
                  <a:pt x="411" y="677"/>
                </a:lnTo>
                <a:lnTo>
                  <a:pt x="492" y="650"/>
                </a:lnTo>
                <a:cubicBezTo>
                  <a:pt x="536" y="632"/>
                  <a:pt x="563" y="605"/>
                  <a:pt x="590" y="578"/>
                </a:cubicBezTo>
                <a:cubicBezTo>
                  <a:pt x="608" y="561"/>
                  <a:pt x="617" y="552"/>
                  <a:pt x="626" y="543"/>
                </a:cubicBezTo>
                <a:cubicBezTo>
                  <a:pt x="635" y="516"/>
                  <a:pt x="652" y="489"/>
                  <a:pt x="661" y="462"/>
                </a:cubicBezTo>
                <a:cubicBezTo>
                  <a:pt x="670" y="453"/>
                  <a:pt x="688" y="391"/>
                  <a:pt x="688" y="382"/>
                </a:cubicBezTo>
                <a:cubicBezTo>
                  <a:pt x="688" y="355"/>
                  <a:pt x="688" y="337"/>
                  <a:pt x="679" y="337"/>
                </a:cubicBezTo>
                <a:cubicBezTo>
                  <a:pt x="679" y="302"/>
                  <a:pt x="679" y="275"/>
                  <a:pt x="661" y="248"/>
                </a:cubicBezTo>
                <a:cubicBezTo>
                  <a:pt x="661" y="230"/>
                  <a:pt x="652" y="213"/>
                  <a:pt x="652" y="195"/>
                </a:cubicBezTo>
                <a:cubicBezTo>
                  <a:pt x="644" y="186"/>
                  <a:pt x="608" y="132"/>
                  <a:pt x="599" y="123"/>
                </a:cubicBezTo>
                <a:cubicBezTo>
                  <a:pt x="590" y="114"/>
                  <a:pt x="545" y="70"/>
                  <a:pt x="536" y="61"/>
                </a:cubicBezTo>
                <a:cubicBezTo>
                  <a:pt x="510" y="52"/>
                  <a:pt x="483" y="34"/>
                  <a:pt x="456" y="25"/>
                </a:cubicBezTo>
                <a:lnTo>
                  <a:pt x="411" y="7"/>
                </a:lnTo>
                <a:cubicBezTo>
                  <a:pt x="394" y="3"/>
                  <a:pt x="374"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8320342" y="847285"/>
            <a:ext cx="43830" cy="44598"/>
          </a:xfrm>
          <a:custGeom>
            <a:avLst/>
            <a:gdLst/>
            <a:ahLst/>
            <a:cxnLst/>
            <a:rect l="l" t="t" r="r" b="b"/>
            <a:pathLst>
              <a:path w="742" h="755" extrusionOk="0">
                <a:moveTo>
                  <a:pt x="333" y="0"/>
                </a:moveTo>
                <a:cubicBezTo>
                  <a:pt x="255" y="0"/>
                  <a:pt x="179" y="26"/>
                  <a:pt x="117" y="73"/>
                </a:cubicBezTo>
                <a:cubicBezTo>
                  <a:pt x="81" y="100"/>
                  <a:pt x="54" y="136"/>
                  <a:pt x="36" y="180"/>
                </a:cubicBezTo>
                <a:cubicBezTo>
                  <a:pt x="19" y="216"/>
                  <a:pt x="1" y="261"/>
                  <a:pt x="1" y="305"/>
                </a:cubicBezTo>
                <a:cubicBezTo>
                  <a:pt x="1" y="332"/>
                  <a:pt x="1" y="368"/>
                  <a:pt x="1" y="403"/>
                </a:cubicBezTo>
                <a:cubicBezTo>
                  <a:pt x="10" y="448"/>
                  <a:pt x="19" y="493"/>
                  <a:pt x="36" y="528"/>
                </a:cubicBezTo>
                <a:cubicBezTo>
                  <a:pt x="63" y="591"/>
                  <a:pt x="108" y="653"/>
                  <a:pt x="170" y="689"/>
                </a:cubicBezTo>
                <a:cubicBezTo>
                  <a:pt x="215" y="725"/>
                  <a:pt x="260" y="742"/>
                  <a:pt x="313" y="751"/>
                </a:cubicBezTo>
                <a:cubicBezTo>
                  <a:pt x="331" y="754"/>
                  <a:pt x="349" y="755"/>
                  <a:pt x="367" y="755"/>
                </a:cubicBezTo>
                <a:cubicBezTo>
                  <a:pt x="420" y="755"/>
                  <a:pt x="474" y="745"/>
                  <a:pt x="527" y="725"/>
                </a:cubicBezTo>
                <a:cubicBezTo>
                  <a:pt x="554" y="716"/>
                  <a:pt x="572" y="698"/>
                  <a:pt x="590" y="680"/>
                </a:cubicBezTo>
                <a:cubicBezTo>
                  <a:pt x="625" y="662"/>
                  <a:pt x="652" y="635"/>
                  <a:pt x="679" y="600"/>
                </a:cubicBezTo>
                <a:cubicBezTo>
                  <a:pt x="697" y="564"/>
                  <a:pt x="715" y="528"/>
                  <a:pt x="724" y="484"/>
                </a:cubicBezTo>
                <a:cubicBezTo>
                  <a:pt x="733" y="439"/>
                  <a:pt x="741" y="385"/>
                  <a:pt x="733" y="341"/>
                </a:cubicBezTo>
                <a:cubicBezTo>
                  <a:pt x="715" y="278"/>
                  <a:pt x="688" y="225"/>
                  <a:pt x="652" y="180"/>
                </a:cubicBezTo>
                <a:lnTo>
                  <a:pt x="634" y="162"/>
                </a:lnTo>
                <a:lnTo>
                  <a:pt x="617" y="136"/>
                </a:lnTo>
                <a:lnTo>
                  <a:pt x="617" y="127"/>
                </a:lnTo>
                <a:cubicBezTo>
                  <a:pt x="554" y="55"/>
                  <a:pt x="465" y="11"/>
                  <a:pt x="367" y="2"/>
                </a:cubicBezTo>
                <a:cubicBezTo>
                  <a:pt x="355" y="1"/>
                  <a:pt x="344"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8200135" y="837716"/>
            <a:ext cx="46488" cy="47138"/>
          </a:xfrm>
          <a:custGeom>
            <a:avLst/>
            <a:gdLst/>
            <a:ahLst/>
            <a:cxnLst/>
            <a:rect l="l" t="t" r="r" b="b"/>
            <a:pathLst>
              <a:path w="787" h="798" extrusionOk="0">
                <a:moveTo>
                  <a:pt x="374" y="1"/>
                </a:moveTo>
                <a:cubicBezTo>
                  <a:pt x="318" y="1"/>
                  <a:pt x="266" y="17"/>
                  <a:pt x="215" y="39"/>
                </a:cubicBezTo>
                <a:cubicBezTo>
                  <a:pt x="153" y="66"/>
                  <a:pt x="108" y="110"/>
                  <a:pt x="63" y="164"/>
                </a:cubicBezTo>
                <a:cubicBezTo>
                  <a:pt x="28" y="208"/>
                  <a:pt x="10" y="271"/>
                  <a:pt x="1" y="333"/>
                </a:cubicBezTo>
                <a:cubicBezTo>
                  <a:pt x="1" y="360"/>
                  <a:pt x="1" y="378"/>
                  <a:pt x="1" y="396"/>
                </a:cubicBezTo>
                <a:cubicBezTo>
                  <a:pt x="1" y="414"/>
                  <a:pt x="1" y="431"/>
                  <a:pt x="1" y="449"/>
                </a:cubicBezTo>
                <a:cubicBezTo>
                  <a:pt x="10" y="521"/>
                  <a:pt x="36" y="583"/>
                  <a:pt x="81" y="637"/>
                </a:cubicBezTo>
                <a:lnTo>
                  <a:pt x="144" y="690"/>
                </a:lnTo>
                <a:cubicBezTo>
                  <a:pt x="161" y="708"/>
                  <a:pt x="179" y="717"/>
                  <a:pt x="197" y="735"/>
                </a:cubicBezTo>
                <a:cubicBezTo>
                  <a:pt x="251" y="771"/>
                  <a:pt x="304" y="788"/>
                  <a:pt x="367" y="797"/>
                </a:cubicBezTo>
                <a:lnTo>
                  <a:pt x="465" y="797"/>
                </a:lnTo>
                <a:cubicBezTo>
                  <a:pt x="510" y="788"/>
                  <a:pt x="554" y="771"/>
                  <a:pt x="599" y="744"/>
                </a:cubicBezTo>
                <a:cubicBezTo>
                  <a:pt x="634" y="717"/>
                  <a:pt x="670" y="690"/>
                  <a:pt x="697" y="655"/>
                </a:cubicBezTo>
                <a:cubicBezTo>
                  <a:pt x="742" y="592"/>
                  <a:pt x="768" y="521"/>
                  <a:pt x="777" y="449"/>
                </a:cubicBezTo>
                <a:cubicBezTo>
                  <a:pt x="786" y="378"/>
                  <a:pt x="768" y="307"/>
                  <a:pt x="742" y="244"/>
                </a:cubicBezTo>
                <a:cubicBezTo>
                  <a:pt x="724" y="208"/>
                  <a:pt x="706" y="173"/>
                  <a:pt x="679" y="146"/>
                </a:cubicBezTo>
                <a:cubicBezTo>
                  <a:pt x="670" y="137"/>
                  <a:pt x="661" y="119"/>
                  <a:pt x="652" y="119"/>
                </a:cubicBezTo>
                <a:lnTo>
                  <a:pt x="626" y="92"/>
                </a:lnTo>
                <a:cubicBezTo>
                  <a:pt x="599" y="66"/>
                  <a:pt x="554" y="39"/>
                  <a:pt x="518" y="30"/>
                </a:cubicBezTo>
                <a:lnTo>
                  <a:pt x="501" y="30"/>
                </a:lnTo>
                <a:cubicBezTo>
                  <a:pt x="474" y="12"/>
                  <a:pt x="438" y="12"/>
                  <a:pt x="411" y="3"/>
                </a:cubicBezTo>
                <a:cubicBezTo>
                  <a:pt x="399" y="1"/>
                  <a:pt x="386"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8274503" y="701087"/>
            <a:ext cx="35915" cy="36860"/>
          </a:xfrm>
          <a:custGeom>
            <a:avLst/>
            <a:gdLst/>
            <a:ahLst/>
            <a:cxnLst/>
            <a:rect l="l" t="t" r="r" b="b"/>
            <a:pathLst>
              <a:path w="608" h="624" extrusionOk="0">
                <a:moveTo>
                  <a:pt x="284" y="1"/>
                </a:moveTo>
                <a:cubicBezTo>
                  <a:pt x="270" y="1"/>
                  <a:pt x="256" y="2"/>
                  <a:pt x="241" y="4"/>
                </a:cubicBezTo>
                <a:cubicBezTo>
                  <a:pt x="197" y="13"/>
                  <a:pt x="161" y="22"/>
                  <a:pt x="134" y="49"/>
                </a:cubicBezTo>
                <a:cubicBezTo>
                  <a:pt x="107" y="58"/>
                  <a:pt x="89" y="76"/>
                  <a:pt x="81" y="94"/>
                </a:cubicBezTo>
                <a:cubicBezTo>
                  <a:pt x="45" y="121"/>
                  <a:pt x="27" y="156"/>
                  <a:pt x="18" y="192"/>
                </a:cubicBezTo>
                <a:lnTo>
                  <a:pt x="0" y="263"/>
                </a:lnTo>
                <a:lnTo>
                  <a:pt x="0" y="272"/>
                </a:lnTo>
                <a:lnTo>
                  <a:pt x="0" y="353"/>
                </a:lnTo>
                <a:cubicBezTo>
                  <a:pt x="0" y="361"/>
                  <a:pt x="9" y="379"/>
                  <a:pt x="9" y="388"/>
                </a:cubicBezTo>
                <a:cubicBezTo>
                  <a:pt x="18" y="406"/>
                  <a:pt x="18" y="424"/>
                  <a:pt x="27" y="433"/>
                </a:cubicBezTo>
                <a:lnTo>
                  <a:pt x="54" y="486"/>
                </a:lnTo>
                <a:lnTo>
                  <a:pt x="54" y="495"/>
                </a:lnTo>
                <a:lnTo>
                  <a:pt x="72" y="513"/>
                </a:lnTo>
                <a:cubicBezTo>
                  <a:pt x="89" y="531"/>
                  <a:pt x="107" y="549"/>
                  <a:pt x="134" y="567"/>
                </a:cubicBezTo>
                <a:lnTo>
                  <a:pt x="170" y="585"/>
                </a:lnTo>
                <a:cubicBezTo>
                  <a:pt x="179" y="594"/>
                  <a:pt x="188" y="602"/>
                  <a:pt x="205" y="602"/>
                </a:cubicBezTo>
                <a:cubicBezTo>
                  <a:pt x="238" y="616"/>
                  <a:pt x="276" y="624"/>
                  <a:pt x="314" y="624"/>
                </a:cubicBezTo>
                <a:cubicBezTo>
                  <a:pt x="329" y="624"/>
                  <a:pt x="343" y="623"/>
                  <a:pt x="357" y="620"/>
                </a:cubicBezTo>
                <a:lnTo>
                  <a:pt x="429" y="594"/>
                </a:lnTo>
                <a:cubicBezTo>
                  <a:pt x="464" y="585"/>
                  <a:pt x="491" y="558"/>
                  <a:pt x="518" y="531"/>
                </a:cubicBezTo>
                <a:cubicBezTo>
                  <a:pt x="536" y="513"/>
                  <a:pt x="554" y="495"/>
                  <a:pt x="562" y="469"/>
                </a:cubicBezTo>
                <a:cubicBezTo>
                  <a:pt x="580" y="433"/>
                  <a:pt x="598" y="397"/>
                  <a:pt x="598" y="361"/>
                </a:cubicBezTo>
                <a:lnTo>
                  <a:pt x="598" y="281"/>
                </a:lnTo>
                <a:cubicBezTo>
                  <a:pt x="598" y="280"/>
                  <a:pt x="598" y="279"/>
                  <a:pt x="599" y="279"/>
                </a:cubicBezTo>
                <a:cubicBezTo>
                  <a:pt x="600" y="279"/>
                  <a:pt x="605" y="292"/>
                  <a:pt x="607" y="292"/>
                </a:cubicBezTo>
                <a:cubicBezTo>
                  <a:pt x="607" y="292"/>
                  <a:pt x="607" y="291"/>
                  <a:pt x="607" y="290"/>
                </a:cubicBezTo>
                <a:lnTo>
                  <a:pt x="607" y="263"/>
                </a:lnTo>
                <a:cubicBezTo>
                  <a:pt x="598" y="210"/>
                  <a:pt x="571" y="156"/>
                  <a:pt x="536" y="112"/>
                </a:cubicBezTo>
                <a:cubicBezTo>
                  <a:pt x="518" y="94"/>
                  <a:pt x="500" y="76"/>
                  <a:pt x="473" y="58"/>
                </a:cubicBezTo>
                <a:cubicBezTo>
                  <a:pt x="464" y="49"/>
                  <a:pt x="455" y="49"/>
                  <a:pt x="438" y="40"/>
                </a:cubicBezTo>
                <a:lnTo>
                  <a:pt x="402" y="22"/>
                </a:lnTo>
                <a:cubicBezTo>
                  <a:pt x="363" y="9"/>
                  <a:pt x="323"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9"/>
          <p:cNvSpPr/>
          <p:nvPr/>
        </p:nvSpPr>
        <p:spPr>
          <a:xfrm>
            <a:off x="8246032" y="780241"/>
            <a:ext cx="23215" cy="24691"/>
          </a:xfrm>
          <a:custGeom>
            <a:avLst/>
            <a:gdLst/>
            <a:ahLst/>
            <a:cxnLst/>
            <a:rect l="l" t="t" r="r" b="b"/>
            <a:pathLst>
              <a:path w="393" h="418" extrusionOk="0">
                <a:moveTo>
                  <a:pt x="178" y="1"/>
                </a:moveTo>
                <a:cubicBezTo>
                  <a:pt x="136" y="1"/>
                  <a:pt x="101" y="17"/>
                  <a:pt x="72" y="39"/>
                </a:cubicBezTo>
                <a:cubicBezTo>
                  <a:pt x="54" y="57"/>
                  <a:pt x="36" y="75"/>
                  <a:pt x="27" y="101"/>
                </a:cubicBezTo>
                <a:cubicBezTo>
                  <a:pt x="9" y="119"/>
                  <a:pt x="9" y="137"/>
                  <a:pt x="0" y="164"/>
                </a:cubicBezTo>
                <a:cubicBezTo>
                  <a:pt x="0" y="191"/>
                  <a:pt x="0" y="217"/>
                  <a:pt x="9" y="235"/>
                </a:cubicBezTo>
                <a:cubicBezTo>
                  <a:pt x="18" y="253"/>
                  <a:pt x="18" y="271"/>
                  <a:pt x="27" y="280"/>
                </a:cubicBezTo>
                <a:cubicBezTo>
                  <a:pt x="27" y="280"/>
                  <a:pt x="27" y="289"/>
                  <a:pt x="27" y="289"/>
                </a:cubicBezTo>
                <a:cubicBezTo>
                  <a:pt x="45" y="325"/>
                  <a:pt x="63" y="360"/>
                  <a:pt x="98" y="387"/>
                </a:cubicBezTo>
                <a:cubicBezTo>
                  <a:pt x="132" y="407"/>
                  <a:pt x="165" y="417"/>
                  <a:pt x="199" y="417"/>
                </a:cubicBezTo>
                <a:cubicBezTo>
                  <a:pt x="210" y="417"/>
                  <a:pt x="221" y="416"/>
                  <a:pt x="232" y="414"/>
                </a:cubicBezTo>
                <a:cubicBezTo>
                  <a:pt x="259" y="414"/>
                  <a:pt x="286" y="405"/>
                  <a:pt x="304" y="387"/>
                </a:cubicBezTo>
                <a:cubicBezTo>
                  <a:pt x="322" y="378"/>
                  <a:pt x="339" y="360"/>
                  <a:pt x="357" y="342"/>
                </a:cubicBezTo>
                <a:cubicBezTo>
                  <a:pt x="384" y="298"/>
                  <a:pt x="393" y="253"/>
                  <a:pt x="384" y="209"/>
                </a:cubicBezTo>
                <a:lnTo>
                  <a:pt x="384" y="200"/>
                </a:lnTo>
                <a:lnTo>
                  <a:pt x="384" y="173"/>
                </a:lnTo>
                <a:lnTo>
                  <a:pt x="375" y="128"/>
                </a:lnTo>
                <a:cubicBezTo>
                  <a:pt x="357" y="101"/>
                  <a:pt x="348" y="84"/>
                  <a:pt x="330" y="66"/>
                </a:cubicBezTo>
                <a:cubicBezTo>
                  <a:pt x="295" y="30"/>
                  <a:pt x="250" y="3"/>
                  <a:pt x="206" y="3"/>
                </a:cubicBezTo>
                <a:cubicBezTo>
                  <a:pt x="196" y="2"/>
                  <a:pt x="187"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9"/>
          <p:cNvSpPr/>
          <p:nvPr/>
        </p:nvSpPr>
        <p:spPr>
          <a:xfrm>
            <a:off x="8437418" y="678463"/>
            <a:ext cx="27468" cy="28176"/>
          </a:xfrm>
          <a:custGeom>
            <a:avLst/>
            <a:gdLst/>
            <a:ahLst/>
            <a:cxnLst/>
            <a:rect l="l" t="t" r="r" b="b"/>
            <a:pathLst>
              <a:path w="465" h="477" extrusionOk="0">
                <a:moveTo>
                  <a:pt x="257" y="0"/>
                </a:moveTo>
                <a:cubicBezTo>
                  <a:pt x="249" y="0"/>
                  <a:pt x="240" y="1"/>
                  <a:pt x="232" y="4"/>
                </a:cubicBezTo>
                <a:cubicBezTo>
                  <a:pt x="205" y="4"/>
                  <a:pt x="170" y="4"/>
                  <a:pt x="143" y="22"/>
                </a:cubicBezTo>
                <a:lnTo>
                  <a:pt x="125" y="30"/>
                </a:lnTo>
                <a:lnTo>
                  <a:pt x="80" y="57"/>
                </a:lnTo>
                <a:cubicBezTo>
                  <a:pt x="36" y="102"/>
                  <a:pt x="9" y="155"/>
                  <a:pt x="0" y="209"/>
                </a:cubicBezTo>
                <a:lnTo>
                  <a:pt x="0" y="245"/>
                </a:lnTo>
                <a:cubicBezTo>
                  <a:pt x="0" y="254"/>
                  <a:pt x="0" y="263"/>
                  <a:pt x="0" y="280"/>
                </a:cubicBezTo>
                <a:lnTo>
                  <a:pt x="18" y="334"/>
                </a:lnTo>
                <a:cubicBezTo>
                  <a:pt x="18" y="343"/>
                  <a:pt x="27" y="352"/>
                  <a:pt x="36" y="361"/>
                </a:cubicBezTo>
                <a:cubicBezTo>
                  <a:pt x="36" y="370"/>
                  <a:pt x="45" y="387"/>
                  <a:pt x="54" y="396"/>
                </a:cubicBezTo>
                <a:cubicBezTo>
                  <a:pt x="63" y="405"/>
                  <a:pt x="80" y="423"/>
                  <a:pt x="98" y="441"/>
                </a:cubicBezTo>
                <a:cubicBezTo>
                  <a:pt x="125" y="459"/>
                  <a:pt x="152" y="468"/>
                  <a:pt x="179" y="477"/>
                </a:cubicBezTo>
                <a:lnTo>
                  <a:pt x="241" y="477"/>
                </a:lnTo>
                <a:cubicBezTo>
                  <a:pt x="268" y="477"/>
                  <a:pt x="295" y="468"/>
                  <a:pt x="321" y="459"/>
                </a:cubicBezTo>
                <a:lnTo>
                  <a:pt x="375" y="423"/>
                </a:lnTo>
                <a:cubicBezTo>
                  <a:pt x="402" y="405"/>
                  <a:pt x="420" y="387"/>
                  <a:pt x="428" y="361"/>
                </a:cubicBezTo>
                <a:cubicBezTo>
                  <a:pt x="446" y="334"/>
                  <a:pt x="455" y="307"/>
                  <a:pt x="455" y="271"/>
                </a:cubicBezTo>
                <a:lnTo>
                  <a:pt x="455" y="254"/>
                </a:lnTo>
                <a:cubicBezTo>
                  <a:pt x="464" y="227"/>
                  <a:pt x="464" y="200"/>
                  <a:pt x="464" y="164"/>
                </a:cubicBezTo>
                <a:lnTo>
                  <a:pt x="446" y="138"/>
                </a:lnTo>
                <a:cubicBezTo>
                  <a:pt x="437" y="120"/>
                  <a:pt x="428" y="102"/>
                  <a:pt x="411" y="84"/>
                </a:cubicBezTo>
                <a:cubicBezTo>
                  <a:pt x="393" y="48"/>
                  <a:pt x="357" y="30"/>
                  <a:pt x="321" y="13"/>
                </a:cubicBezTo>
                <a:cubicBezTo>
                  <a:pt x="302" y="6"/>
                  <a:pt x="279"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8368306" y="731863"/>
            <a:ext cx="80040" cy="77795"/>
          </a:xfrm>
          <a:custGeom>
            <a:avLst/>
            <a:gdLst/>
            <a:ahLst/>
            <a:cxnLst/>
            <a:rect l="l" t="t" r="r" b="b"/>
            <a:pathLst>
              <a:path w="1355" h="1317" extrusionOk="0">
                <a:moveTo>
                  <a:pt x="1170" y="207"/>
                </a:moveTo>
                <a:lnTo>
                  <a:pt x="1170" y="207"/>
                </a:lnTo>
                <a:cubicBezTo>
                  <a:pt x="1196" y="235"/>
                  <a:pt x="1219" y="265"/>
                  <a:pt x="1239" y="297"/>
                </a:cubicBezTo>
                <a:lnTo>
                  <a:pt x="1239" y="297"/>
                </a:lnTo>
                <a:cubicBezTo>
                  <a:pt x="1219" y="265"/>
                  <a:pt x="1196" y="235"/>
                  <a:pt x="1170" y="207"/>
                </a:cubicBezTo>
                <a:close/>
                <a:moveTo>
                  <a:pt x="1239" y="297"/>
                </a:moveTo>
                <a:cubicBezTo>
                  <a:pt x="1287" y="374"/>
                  <a:pt x="1318" y="460"/>
                  <a:pt x="1331" y="554"/>
                </a:cubicBezTo>
                <a:cubicBezTo>
                  <a:pt x="1339" y="611"/>
                  <a:pt x="1340" y="670"/>
                  <a:pt x="1333" y="728"/>
                </a:cubicBezTo>
                <a:lnTo>
                  <a:pt x="1333" y="728"/>
                </a:lnTo>
                <a:cubicBezTo>
                  <a:pt x="1354" y="578"/>
                  <a:pt x="1321" y="425"/>
                  <a:pt x="1239" y="297"/>
                </a:cubicBezTo>
                <a:close/>
                <a:moveTo>
                  <a:pt x="716" y="0"/>
                </a:moveTo>
                <a:cubicBezTo>
                  <a:pt x="567" y="0"/>
                  <a:pt x="420" y="53"/>
                  <a:pt x="304" y="153"/>
                </a:cubicBezTo>
                <a:cubicBezTo>
                  <a:pt x="179" y="206"/>
                  <a:pt x="90" y="314"/>
                  <a:pt x="45" y="447"/>
                </a:cubicBezTo>
                <a:cubicBezTo>
                  <a:pt x="1" y="572"/>
                  <a:pt x="1" y="715"/>
                  <a:pt x="45" y="840"/>
                </a:cubicBezTo>
                <a:cubicBezTo>
                  <a:pt x="135" y="1099"/>
                  <a:pt x="367" y="1286"/>
                  <a:pt x="643" y="1313"/>
                </a:cubicBezTo>
                <a:cubicBezTo>
                  <a:pt x="664" y="1315"/>
                  <a:pt x="684" y="1316"/>
                  <a:pt x="704" y="1316"/>
                </a:cubicBezTo>
                <a:cubicBezTo>
                  <a:pt x="950" y="1316"/>
                  <a:pt x="1178" y="1168"/>
                  <a:pt x="1277" y="929"/>
                </a:cubicBezTo>
                <a:cubicBezTo>
                  <a:pt x="1306" y="866"/>
                  <a:pt x="1325" y="798"/>
                  <a:pt x="1333" y="728"/>
                </a:cubicBezTo>
                <a:lnTo>
                  <a:pt x="1333" y="728"/>
                </a:lnTo>
                <a:cubicBezTo>
                  <a:pt x="1323" y="797"/>
                  <a:pt x="1302" y="865"/>
                  <a:pt x="1268" y="929"/>
                </a:cubicBezTo>
                <a:cubicBezTo>
                  <a:pt x="1172" y="1138"/>
                  <a:pt x="961" y="1274"/>
                  <a:pt x="732" y="1274"/>
                </a:cubicBezTo>
                <a:cubicBezTo>
                  <a:pt x="705" y="1274"/>
                  <a:pt x="679" y="1272"/>
                  <a:pt x="652" y="1268"/>
                </a:cubicBezTo>
                <a:cubicBezTo>
                  <a:pt x="394" y="1233"/>
                  <a:pt x="179" y="1063"/>
                  <a:pt x="99" y="822"/>
                </a:cubicBezTo>
                <a:cubicBezTo>
                  <a:pt x="54" y="706"/>
                  <a:pt x="54" y="572"/>
                  <a:pt x="90" y="456"/>
                </a:cubicBezTo>
                <a:cubicBezTo>
                  <a:pt x="126" y="331"/>
                  <a:pt x="206" y="233"/>
                  <a:pt x="322" y="171"/>
                </a:cubicBezTo>
                <a:cubicBezTo>
                  <a:pt x="422" y="70"/>
                  <a:pt x="570" y="9"/>
                  <a:pt x="720" y="9"/>
                </a:cubicBezTo>
                <a:cubicBezTo>
                  <a:pt x="730" y="9"/>
                  <a:pt x="740" y="10"/>
                  <a:pt x="751" y="10"/>
                </a:cubicBezTo>
                <a:cubicBezTo>
                  <a:pt x="902" y="28"/>
                  <a:pt x="1054" y="90"/>
                  <a:pt x="1170" y="206"/>
                </a:cubicBezTo>
                <a:cubicBezTo>
                  <a:pt x="1063" y="90"/>
                  <a:pt x="911" y="19"/>
                  <a:pt x="751" y="1"/>
                </a:cubicBezTo>
                <a:cubicBezTo>
                  <a:pt x="739" y="1"/>
                  <a:pt x="727"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8411014" y="770908"/>
            <a:ext cx="2717" cy="2717"/>
          </a:xfrm>
          <a:custGeom>
            <a:avLst/>
            <a:gdLst/>
            <a:ahLst/>
            <a:cxnLst/>
            <a:rect l="l" t="t" r="r" b="b"/>
            <a:pathLst>
              <a:path w="46" h="46" extrusionOk="0">
                <a:moveTo>
                  <a:pt x="28" y="1"/>
                </a:moveTo>
                <a:lnTo>
                  <a:pt x="1" y="18"/>
                </a:lnTo>
                <a:lnTo>
                  <a:pt x="45" y="45"/>
                </a:lnTo>
                <a:lnTo>
                  <a:pt x="45" y="18"/>
                </a:lnTo>
                <a:lnTo>
                  <a:pt x="45" y="1"/>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9"/>
          <p:cNvSpPr/>
          <p:nvPr/>
        </p:nvSpPr>
        <p:spPr>
          <a:xfrm>
            <a:off x="8304511" y="820467"/>
            <a:ext cx="91263" cy="80276"/>
          </a:xfrm>
          <a:custGeom>
            <a:avLst/>
            <a:gdLst/>
            <a:ahLst/>
            <a:cxnLst/>
            <a:rect l="l" t="t" r="r" b="b"/>
            <a:pathLst>
              <a:path w="1545" h="1359" extrusionOk="0">
                <a:moveTo>
                  <a:pt x="1518" y="848"/>
                </a:moveTo>
                <a:cubicBezTo>
                  <a:pt x="1491" y="991"/>
                  <a:pt x="1402" y="1125"/>
                  <a:pt x="1286" y="1214"/>
                </a:cubicBezTo>
                <a:cubicBezTo>
                  <a:pt x="1411" y="1125"/>
                  <a:pt x="1491" y="1000"/>
                  <a:pt x="1518" y="848"/>
                </a:cubicBezTo>
                <a:close/>
                <a:moveTo>
                  <a:pt x="777" y="0"/>
                </a:moveTo>
                <a:cubicBezTo>
                  <a:pt x="601" y="0"/>
                  <a:pt x="427" y="59"/>
                  <a:pt x="287" y="179"/>
                </a:cubicBezTo>
                <a:cubicBezTo>
                  <a:pt x="233" y="233"/>
                  <a:pt x="179" y="286"/>
                  <a:pt x="144" y="358"/>
                </a:cubicBezTo>
                <a:cubicBezTo>
                  <a:pt x="108" y="420"/>
                  <a:pt x="81" y="491"/>
                  <a:pt x="63" y="572"/>
                </a:cubicBezTo>
                <a:cubicBezTo>
                  <a:pt x="1" y="875"/>
                  <a:pt x="179" y="1188"/>
                  <a:pt x="483" y="1295"/>
                </a:cubicBezTo>
                <a:cubicBezTo>
                  <a:pt x="586" y="1338"/>
                  <a:pt x="697" y="1359"/>
                  <a:pt x="808" y="1359"/>
                </a:cubicBezTo>
                <a:cubicBezTo>
                  <a:pt x="974" y="1359"/>
                  <a:pt x="1141" y="1311"/>
                  <a:pt x="1286" y="1215"/>
                </a:cubicBezTo>
                <a:lnTo>
                  <a:pt x="1286" y="1215"/>
                </a:lnTo>
                <a:cubicBezTo>
                  <a:pt x="1148" y="1306"/>
                  <a:pt x="989" y="1352"/>
                  <a:pt x="831" y="1352"/>
                </a:cubicBezTo>
                <a:cubicBezTo>
                  <a:pt x="712" y="1352"/>
                  <a:pt x="593" y="1326"/>
                  <a:pt x="483" y="1277"/>
                </a:cubicBezTo>
                <a:cubicBezTo>
                  <a:pt x="206" y="1161"/>
                  <a:pt x="46" y="866"/>
                  <a:pt x="108" y="581"/>
                </a:cubicBezTo>
                <a:cubicBezTo>
                  <a:pt x="171" y="286"/>
                  <a:pt x="420" y="81"/>
                  <a:pt x="706" y="54"/>
                </a:cubicBezTo>
                <a:cubicBezTo>
                  <a:pt x="740" y="49"/>
                  <a:pt x="775" y="46"/>
                  <a:pt x="809" y="46"/>
                </a:cubicBezTo>
                <a:cubicBezTo>
                  <a:pt x="1067" y="46"/>
                  <a:pt x="1312" y="192"/>
                  <a:pt x="1438" y="429"/>
                </a:cubicBezTo>
                <a:cubicBezTo>
                  <a:pt x="1509" y="554"/>
                  <a:pt x="1536" y="706"/>
                  <a:pt x="1518" y="848"/>
                </a:cubicBezTo>
                <a:cubicBezTo>
                  <a:pt x="1545" y="706"/>
                  <a:pt x="1518" y="554"/>
                  <a:pt x="1447" y="420"/>
                </a:cubicBezTo>
                <a:cubicBezTo>
                  <a:pt x="1384" y="277"/>
                  <a:pt x="1277" y="170"/>
                  <a:pt x="1143" y="90"/>
                </a:cubicBezTo>
                <a:cubicBezTo>
                  <a:pt x="1028" y="30"/>
                  <a:pt x="902"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9"/>
          <p:cNvSpPr/>
          <p:nvPr/>
        </p:nvSpPr>
        <p:spPr>
          <a:xfrm>
            <a:off x="8182768" y="809953"/>
            <a:ext cx="82285" cy="82285"/>
          </a:xfrm>
          <a:custGeom>
            <a:avLst/>
            <a:gdLst/>
            <a:ahLst/>
            <a:cxnLst/>
            <a:rect l="l" t="t" r="r" b="b"/>
            <a:pathLst>
              <a:path w="1393" h="1393" extrusionOk="0">
                <a:moveTo>
                  <a:pt x="732" y="0"/>
                </a:moveTo>
                <a:cubicBezTo>
                  <a:pt x="670" y="0"/>
                  <a:pt x="616" y="0"/>
                  <a:pt x="554" y="9"/>
                </a:cubicBezTo>
                <a:cubicBezTo>
                  <a:pt x="375" y="18"/>
                  <a:pt x="214" y="107"/>
                  <a:pt x="125" y="259"/>
                </a:cubicBezTo>
                <a:cubicBezTo>
                  <a:pt x="36" y="411"/>
                  <a:pt x="0" y="589"/>
                  <a:pt x="27" y="759"/>
                </a:cubicBezTo>
                <a:cubicBezTo>
                  <a:pt x="45" y="937"/>
                  <a:pt x="134" y="1098"/>
                  <a:pt x="268" y="1214"/>
                </a:cubicBezTo>
                <a:cubicBezTo>
                  <a:pt x="402" y="1330"/>
                  <a:pt x="571" y="1392"/>
                  <a:pt x="750" y="1392"/>
                </a:cubicBezTo>
                <a:cubicBezTo>
                  <a:pt x="937" y="1392"/>
                  <a:pt x="1107" y="1312"/>
                  <a:pt x="1223" y="1178"/>
                </a:cubicBezTo>
                <a:cubicBezTo>
                  <a:pt x="1339" y="1044"/>
                  <a:pt x="1393" y="866"/>
                  <a:pt x="1384" y="687"/>
                </a:cubicBezTo>
                <a:cubicBezTo>
                  <a:pt x="1375" y="518"/>
                  <a:pt x="1303" y="348"/>
                  <a:pt x="1178" y="223"/>
                </a:cubicBezTo>
                <a:cubicBezTo>
                  <a:pt x="1062" y="98"/>
                  <a:pt x="902" y="18"/>
                  <a:pt x="732" y="0"/>
                </a:cubicBezTo>
                <a:lnTo>
                  <a:pt x="732" y="0"/>
                </a:lnTo>
                <a:cubicBezTo>
                  <a:pt x="1089" y="54"/>
                  <a:pt x="1357" y="348"/>
                  <a:pt x="1366" y="705"/>
                </a:cubicBezTo>
                <a:cubicBezTo>
                  <a:pt x="1366" y="866"/>
                  <a:pt x="1303" y="1035"/>
                  <a:pt x="1196" y="1160"/>
                </a:cubicBezTo>
                <a:cubicBezTo>
                  <a:pt x="1080" y="1276"/>
                  <a:pt x="920" y="1348"/>
                  <a:pt x="759" y="1348"/>
                </a:cubicBezTo>
                <a:cubicBezTo>
                  <a:pt x="748" y="1348"/>
                  <a:pt x="737" y="1349"/>
                  <a:pt x="727" y="1349"/>
                </a:cubicBezTo>
                <a:cubicBezTo>
                  <a:pt x="569" y="1349"/>
                  <a:pt x="421" y="1287"/>
                  <a:pt x="304" y="1187"/>
                </a:cubicBezTo>
                <a:cubicBezTo>
                  <a:pt x="170" y="1080"/>
                  <a:pt x="81" y="928"/>
                  <a:pt x="54" y="759"/>
                </a:cubicBezTo>
                <a:cubicBezTo>
                  <a:pt x="27" y="589"/>
                  <a:pt x="54" y="420"/>
                  <a:pt x="143" y="268"/>
                </a:cubicBezTo>
                <a:cubicBezTo>
                  <a:pt x="179" y="196"/>
                  <a:pt x="241" y="134"/>
                  <a:pt x="313" y="89"/>
                </a:cubicBezTo>
                <a:cubicBezTo>
                  <a:pt x="384" y="45"/>
                  <a:pt x="473" y="18"/>
                  <a:pt x="554" y="18"/>
                </a:cubicBezTo>
                <a:cubicBezTo>
                  <a:pt x="616" y="0"/>
                  <a:pt x="679" y="0"/>
                  <a:pt x="7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9"/>
          <p:cNvSpPr/>
          <p:nvPr/>
        </p:nvSpPr>
        <p:spPr>
          <a:xfrm>
            <a:off x="8235458" y="862112"/>
            <a:ext cx="2186" cy="3249"/>
          </a:xfrm>
          <a:custGeom>
            <a:avLst/>
            <a:gdLst/>
            <a:ahLst/>
            <a:cxnLst/>
            <a:rect l="l" t="t" r="r" b="b"/>
            <a:pathLst>
              <a:path w="37" h="55" extrusionOk="0">
                <a:moveTo>
                  <a:pt x="1" y="1"/>
                </a:moveTo>
                <a:lnTo>
                  <a:pt x="6" y="10"/>
                </a:lnTo>
                <a:lnTo>
                  <a:pt x="6" y="10"/>
                </a:lnTo>
                <a:cubicBezTo>
                  <a:pt x="7" y="10"/>
                  <a:pt x="8" y="10"/>
                  <a:pt x="10" y="10"/>
                </a:cubicBezTo>
                <a:lnTo>
                  <a:pt x="20" y="27"/>
                </a:lnTo>
                <a:lnTo>
                  <a:pt x="20" y="27"/>
                </a:lnTo>
                <a:cubicBezTo>
                  <a:pt x="28" y="26"/>
                  <a:pt x="27" y="18"/>
                  <a:pt x="19" y="10"/>
                </a:cubicBezTo>
                <a:cubicBezTo>
                  <a:pt x="19" y="10"/>
                  <a:pt x="10" y="1"/>
                  <a:pt x="1" y="1"/>
                </a:cubicBezTo>
                <a:close/>
                <a:moveTo>
                  <a:pt x="6" y="10"/>
                </a:moveTo>
                <a:lnTo>
                  <a:pt x="6" y="10"/>
                </a:lnTo>
                <a:cubicBezTo>
                  <a:pt x="1" y="12"/>
                  <a:pt x="2" y="20"/>
                  <a:pt x="10" y="27"/>
                </a:cubicBezTo>
                <a:lnTo>
                  <a:pt x="17" y="27"/>
                </a:lnTo>
                <a:lnTo>
                  <a:pt x="6" y="10"/>
                </a:lnTo>
                <a:close/>
                <a:moveTo>
                  <a:pt x="20" y="27"/>
                </a:moveTo>
                <a:lnTo>
                  <a:pt x="20" y="27"/>
                </a:lnTo>
                <a:cubicBezTo>
                  <a:pt x="20" y="27"/>
                  <a:pt x="19" y="27"/>
                  <a:pt x="19" y="27"/>
                </a:cubicBezTo>
                <a:lnTo>
                  <a:pt x="20" y="27"/>
                </a:lnTo>
                <a:lnTo>
                  <a:pt x="20" y="27"/>
                </a:lnTo>
                <a:close/>
                <a:moveTo>
                  <a:pt x="17" y="27"/>
                </a:moveTo>
                <a:lnTo>
                  <a:pt x="17" y="28"/>
                </a:lnTo>
                <a:lnTo>
                  <a:pt x="17" y="28"/>
                </a:lnTo>
                <a:cubicBezTo>
                  <a:pt x="17" y="27"/>
                  <a:pt x="18" y="27"/>
                  <a:pt x="19" y="27"/>
                </a:cubicBezTo>
                <a:close/>
                <a:moveTo>
                  <a:pt x="20" y="27"/>
                </a:moveTo>
                <a:lnTo>
                  <a:pt x="28" y="39"/>
                </a:lnTo>
                <a:lnTo>
                  <a:pt x="28" y="39"/>
                </a:lnTo>
                <a:cubicBezTo>
                  <a:pt x="28" y="36"/>
                  <a:pt x="28" y="34"/>
                  <a:pt x="28" y="27"/>
                </a:cubicBezTo>
                <a:close/>
                <a:moveTo>
                  <a:pt x="17" y="28"/>
                </a:moveTo>
                <a:lnTo>
                  <a:pt x="17" y="28"/>
                </a:lnTo>
                <a:cubicBezTo>
                  <a:pt x="10" y="29"/>
                  <a:pt x="10" y="36"/>
                  <a:pt x="19" y="36"/>
                </a:cubicBezTo>
                <a:cubicBezTo>
                  <a:pt x="19" y="45"/>
                  <a:pt x="28" y="45"/>
                  <a:pt x="36" y="54"/>
                </a:cubicBezTo>
                <a:lnTo>
                  <a:pt x="28" y="39"/>
                </a:lnTo>
                <a:lnTo>
                  <a:pt x="28" y="39"/>
                </a:lnTo>
                <a:cubicBezTo>
                  <a:pt x="28" y="41"/>
                  <a:pt x="28" y="43"/>
                  <a:pt x="28" y="45"/>
                </a:cubicBezTo>
                <a:lnTo>
                  <a:pt x="17" y="28"/>
                </a:lnTo>
                <a:close/>
              </a:path>
            </a:pathLst>
          </a:custGeom>
          <a:solidFill>
            <a:srgbClr val="B242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8236522" y="759330"/>
            <a:ext cx="56471" cy="55939"/>
          </a:xfrm>
          <a:custGeom>
            <a:avLst/>
            <a:gdLst/>
            <a:ahLst/>
            <a:cxnLst/>
            <a:rect l="l" t="t" r="r" b="b"/>
            <a:pathLst>
              <a:path w="956" h="947" extrusionOk="0">
                <a:moveTo>
                  <a:pt x="420" y="0"/>
                </a:moveTo>
                <a:cubicBezTo>
                  <a:pt x="390" y="0"/>
                  <a:pt x="361" y="6"/>
                  <a:pt x="336" y="19"/>
                </a:cubicBezTo>
                <a:lnTo>
                  <a:pt x="336" y="19"/>
                </a:lnTo>
                <a:cubicBezTo>
                  <a:pt x="358" y="13"/>
                  <a:pt x="378" y="9"/>
                  <a:pt x="402" y="9"/>
                </a:cubicBezTo>
                <a:cubicBezTo>
                  <a:pt x="420" y="5"/>
                  <a:pt x="438" y="2"/>
                  <a:pt x="456" y="2"/>
                </a:cubicBezTo>
                <a:cubicBezTo>
                  <a:pt x="474" y="2"/>
                  <a:pt x="491" y="5"/>
                  <a:pt x="509" y="9"/>
                </a:cubicBezTo>
                <a:cubicBezTo>
                  <a:pt x="545" y="9"/>
                  <a:pt x="581" y="18"/>
                  <a:pt x="616" y="27"/>
                </a:cubicBezTo>
                <a:cubicBezTo>
                  <a:pt x="581" y="18"/>
                  <a:pt x="554" y="9"/>
                  <a:pt x="518" y="0"/>
                </a:cubicBezTo>
                <a:close/>
                <a:moveTo>
                  <a:pt x="336" y="19"/>
                </a:moveTo>
                <a:lnTo>
                  <a:pt x="336" y="19"/>
                </a:lnTo>
                <a:cubicBezTo>
                  <a:pt x="326" y="21"/>
                  <a:pt x="316" y="24"/>
                  <a:pt x="304" y="27"/>
                </a:cubicBezTo>
                <a:cubicBezTo>
                  <a:pt x="286" y="27"/>
                  <a:pt x="268" y="36"/>
                  <a:pt x="259" y="45"/>
                </a:cubicBezTo>
                <a:cubicBezTo>
                  <a:pt x="242" y="54"/>
                  <a:pt x="224" y="63"/>
                  <a:pt x="215" y="72"/>
                </a:cubicBezTo>
                <a:cubicBezTo>
                  <a:pt x="179" y="81"/>
                  <a:pt x="143" y="107"/>
                  <a:pt x="126" y="134"/>
                </a:cubicBezTo>
                <a:cubicBezTo>
                  <a:pt x="90" y="170"/>
                  <a:pt x="54" y="206"/>
                  <a:pt x="36" y="250"/>
                </a:cubicBezTo>
                <a:cubicBezTo>
                  <a:pt x="27" y="295"/>
                  <a:pt x="10" y="339"/>
                  <a:pt x="1" y="384"/>
                </a:cubicBezTo>
                <a:lnTo>
                  <a:pt x="1" y="536"/>
                </a:lnTo>
                <a:lnTo>
                  <a:pt x="18" y="589"/>
                </a:lnTo>
                <a:lnTo>
                  <a:pt x="27" y="625"/>
                </a:lnTo>
                <a:cubicBezTo>
                  <a:pt x="27" y="634"/>
                  <a:pt x="27" y="643"/>
                  <a:pt x="36" y="661"/>
                </a:cubicBezTo>
                <a:cubicBezTo>
                  <a:pt x="63" y="705"/>
                  <a:pt x="90" y="741"/>
                  <a:pt x="117" y="777"/>
                </a:cubicBezTo>
                <a:cubicBezTo>
                  <a:pt x="152" y="812"/>
                  <a:pt x="188" y="848"/>
                  <a:pt x="233" y="875"/>
                </a:cubicBezTo>
                <a:cubicBezTo>
                  <a:pt x="268" y="893"/>
                  <a:pt x="313" y="920"/>
                  <a:pt x="358" y="937"/>
                </a:cubicBezTo>
                <a:cubicBezTo>
                  <a:pt x="411" y="946"/>
                  <a:pt x="456" y="946"/>
                  <a:pt x="509" y="946"/>
                </a:cubicBezTo>
                <a:cubicBezTo>
                  <a:pt x="545" y="946"/>
                  <a:pt x="590" y="946"/>
                  <a:pt x="634" y="928"/>
                </a:cubicBezTo>
                <a:cubicBezTo>
                  <a:pt x="670" y="911"/>
                  <a:pt x="706" y="902"/>
                  <a:pt x="741" y="875"/>
                </a:cubicBezTo>
                <a:cubicBezTo>
                  <a:pt x="777" y="857"/>
                  <a:pt x="804" y="830"/>
                  <a:pt x="831" y="795"/>
                </a:cubicBezTo>
                <a:cubicBezTo>
                  <a:pt x="857" y="768"/>
                  <a:pt x="884" y="732"/>
                  <a:pt x="902" y="696"/>
                </a:cubicBezTo>
                <a:cubicBezTo>
                  <a:pt x="920" y="661"/>
                  <a:pt x="938" y="625"/>
                  <a:pt x="938" y="589"/>
                </a:cubicBezTo>
                <a:cubicBezTo>
                  <a:pt x="947" y="545"/>
                  <a:pt x="956" y="509"/>
                  <a:pt x="947" y="473"/>
                </a:cubicBezTo>
                <a:cubicBezTo>
                  <a:pt x="947" y="438"/>
                  <a:pt x="947" y="411"/>
                  <a:pt x="938" y="384"/>
                </a:cubicBezTo>
                <a:cubicBezTo>
                  <a:pt x="920" y="295"/>
                  <a:pt x="875" y="223"/>
                  <a:pt x="822" y="161"/>
                </a:cubicBezTo>
                <a:cubicBezTo>
                  <a:pt x="795" y="125"/>
                  <a:pt x="759" y="98"/>
                  <a:pt x="732" y="81"/>
                </a:cubicBezTo>
                <a:cubicBezTo>
                  <a:pt x="697" y="54"/>
                  <a:pt x="652" y="36"/>
                  <a:pt x="616" y="27"/>
                </a:cubicBezTo>
                <a:lnTo>
                  <a:pt x="616" y="27"/>
                </a:lnTo>
                <a:cubicBezTo>
                  <a:pt x="652" y="45"/>
                  <a:pt x="688" y="72"/>
                  <a:pt x="724" y="98"/>
                </a:cubicBezTo>
                <a:cubicBezTo>
                  <a:pt x="750" y="125"/>
                  <a:pt x="786" y="152"/>
                  <a:pt x="813" y="179"/>
                </a:cubicBezTo>
                <a:cubicBezTo>
                  <a:pt x="840" y="214"/>
                  <a:pt x="866" y="250"/>
                  <a:pt x="875" y="286"/>
                </a:cubicBezTo>
                <a:cubicBezTo>
                  <a:pt x="893" y="322"/>
                  <a:pt x="902" y="366"/>
                  <a:pt x="920" y="402"/>
                </a:cubicBezTo>
                <a:cubicBezTo>
                  <a:pt x="920" y="438"/>
                  <a:pt x="920" y="464"/>
                  <a:pt x="920" y="491"/>
                </a:cubicBezTo>
                <a:cubicBezTo>
                  <a:pt x="920" y="527"/>
                  <a:pt x="920" y="563"/>
                  <a:pt x="902" y="598"/>
                </a:cubicBezTo>
                <a:cubicBezTo>
                  <a:pt x="893" y="634"/>
                  <a:pt x="884" y="661"/>
                  <a:pt x="866" y="696"/>
                </a:cubicBezTo>
                <a:cubicBezTo>
                  <a:pt x="848" y="723"/>
                  <a:pt x="831" y="750"/>
                  <a:pt x="804" y="777"/>
                </a:cubicBezTo>
                <a:cubicBezTo>
                  <a:pt x="777" y="803"/>
                  <a:pt x="750" y="821"/>
                  <a:pt x="724" y="839"/>
                </a:cubicBezTo>
                <a:cubicBezTo>
                  <a:pt x="688" y="857"/>
                  <a:pt x="652" y="875"/>
                  <a:pt x="625" y="884"/>
                </a:cubicBezTo>
                <a:cubicBezTo>
                  <a:pt x="600" y="890"/>
                  <a:pt x="575" y="896"/>
                  <a:pt x="550" y="896"/>
                </a:cubicBezTo>
                <a:cubicBezTo>
                  <a:pt x="539" y="896"/>
                  <a:pt x="529" y="895"/>
                  <a:pt x="518" y="893"/>
                </a:cubicBezTo>
                <a:cubicBezTo>
                  <a:pt x="505" y="895"/>
                  <a:pt x="492" y="896"/>
                  <a:pt x="479" y="896"/>
                </a:cubicBezTo>
                <a:cubicBezTo>
                  <a:pt x="448" y="896"/>
                  <a:pt x="419" y="890"/>
                  <a:pt x="393" y="884"/>
                </a:cubicBezTo>
                <a:cubicBezTo>
                  <a:pt x="349" y="866"/>
                  <a:pt x="313" y="848"/>
                  <a:pt x="277" y="830"/>
                </a:cubicBezTo>
                <a:cubicBezTo>
                  <a:pt x="233" y="803"/>
                  <a:pt x="197" y="777"/>
                  <a:pt x="170" y="741"/>
                </a:cubicBezTo>
                <a:cubicBezTo>
                  <a:pt x="143" y="714"/>
                  <a:pt x="117" y="670"/>
                  <a:pt x="90" y="634"/>
                </a:cubicBezTo>
                <a:lnTo>
                  <a:pt x="81" y="607"/>
                </a:lnTo>
                <a:lnTo>
                  <a:pt x="72" y="580"/>
                </a:lnTo>
                <a:lnTo>
                  <a:pt x="54" y="518"/>
                </a:lnTo>
                <a:cubicBezTo>
                  <a:pt x="45" y="473"/>
                  <a:pt x="45" y="429"/>
                  <a:pt x="45" y="384"/>
                </a:cubicBezTo>
                <a:cubicBezTo>
                  <a:pt x="54" y="339"/>
                  <a:pt x="63" y="295"/>
                  <a:pt x="72" y="250"/>
                </a:cubicBezTo>
                <a:cubicBezTo>
                  <a:pt x="90" y="206"/>
                  <a:pt x="117" y="170"/>
                  <a:pt x="152" y="143"/>
                </a:cubicBezTo>
                <a:cubicBezTo>
                  <a:pt x="170" y="107"/>
                  <a:pt x="197" y="89"/>
                  <a:pt x="224" y="72"/>
                </a:cubicBezTo>
                <a:cubicBezTo>
                  <a:pt x="251" y="45"/>
                  <a:pt x="286" y="36"/>
                  <a:pt x="322" y="27"/>
                </a:cubicBezTo>
                <a:cubicBezTo>
                  <a:pt x="326" y="24"/>
                  <a:pt x="331" y="21"/>
                  <a:pt x="336"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8260268" y="673265"/>
            <a:ext cx="80158" cy="77618"/>
          </a:xfrm>
          <a:custGeom>
            <a:avLst/>
            <a:gdLst/>
            <a:ahLst/>
            <a:cxnLst/>
            <a:rect l="l" t="t" r="r" b="b"/>
            <a:pathLst>
              <a:path w="1357" h="1314" extrusionOk="0">
                <a:moveTo>
                  <a:pt x="955" y="1243"/>
                </a:moveTo>
                <a:cubicBezTo>
                  <a:pt x="889" y="1277"/>
                  <a:pt x="818" y="1299"/>
                  <a:pt x="747" y="1308"/>
                </a:cubicBezTo>
                <a:lnTo>
                  <a:pt x="747" y="1308"/>
                </a:lnTo>
                <a:cubicBezTo>
                  <a:pt x="821" y="1300"/>
                  <a:pt x="894" y="1279"/>
                  <a:pt x="964" y="1243"/>
                </a:cubicBezTo>
                <a:close/>
                <a:moveTo>
                  <a:pt x="694" y="0"/>
                </a:moveTo>
                <a:cubicBezTo>
                  <a:pt x="593" y="0"/>
                  <a:pt x="490" y="24"/>
                  <a:pt x="393" y="74"/>
                </a:cubicBezTo>
                <a:cubicBezTo>
                  <a:pt x="241" y="154"/>
                  <a:pt x="116" y="297"/>
                  <a:pt x="54" y="458"/>
                </a:cubicBezTo>
                <a:cubicBezTo>
                  <a:pt x="0" y="627"/>
                  <a:pt x="9" y="806"/>
                  <a:pt x="89" y="966"/>
                </a:cubicBezTo>
                <a:cubicBezTo>
                  <a:pt x="203" y="1186"/>
                  <a:pt x="430" y="1313"/>
                  <a:pt x="664" y="1313"/>
                </a:cubicBezTo>
                <a:cubicBezTo>
                  <a:pt x="692" y="1313"/>
                  <a:pt x="720" y="1311"/>
                  <a:pt x="747" y="1308"/>
                </a:cubicBezTo>
                <a:lnTo>
                  <a:pt x="747" y="1308"/>
                </a:lnTo>
                <a:cubicBezTo>
                  <a:pt x="726" y="1310"/>
                  <a:pt x="705" y="1311"/>
                  <a:pt x="684" y="1311"/>
                </a:cubicBezTo>
                <a:cubicBezTo>
                  <a:pt x="450" y="1311"/>
                  <a:pt x="224" y="1177"/>
                  <a:pt x="116" y="949"/>
                </a:cubicBezTo>
                <a:cubicBezTo>
                  <a:pt x="45" y="797"/>
                  <a:pt x="45" y="627"/>
                  <a:pt x="107" y="475"/>
                </a:cubicBezTo>
                <a:cubicBezTo>
                  <a:pt x="161" y="324"/>
                  <a:pt x="277" y="199"/>
                  <a:pt x="429" y="118"/>
                </a:cubicBezTo>
                <a:cubicBezTo>
                  <a:pt x="519" y="74"/>
                  <a:pt x="615" y="52"/>
                  <a:pt x="710" y="52"/>
                </a:cubicBezTo>
                <a:cubicBezTo>
                  <a:pt x="935" y="52"/>
                  <a:pt x="1152" y="173"/>
                  <a:pt x="1259" y="386"/>
                </a:cubicBezTo>
                <a:cubicBezTo>
                  <a:pt x="1330" y="538"/>
                  <a:pt x="1348" y="716"/>
                  <a:pt x="1294" y="877"/>
                </a:cubicBezTo>
                <a:cubicBezTo>
                  <a:pt x="1357" y="716"/>
                  <a:pt x="1348" y="538"/>
                  <a:pt x="1285" y="377"/>
                </a:cubicBezTo>
                <a:cubicBezTo>
                  <a:pt x="1172" y="138"/>
                  <a:pt x="938"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8417275" y="654776"/>
            <a:ext cx="70234" cy="61551"/>
          </a:xfrm>
          <a:custGeom>
            <a:avLst/>
            <a:gdLst/>
            <a:ahLst/>
            <a:cxnLst/>
            <a:rect l="l" t="t" r="r" b="b"/>
            <a:pathLst>
              <a:path w="1189" h="1042" extrusionOk="0">
                <a:moveTo>
                  <a:pt x="649" y="1"/>
                </a:moveTo>
                <a:cubicBezTo>
                  <a:pt x="272" y="1"/>
                  <a:pt x="0" y="393"/>
                  <a:pt x="171" y="753"/>
                </a:cubicBezTo>
                <a:cubicBezTo>
                  <a:pt x="257" y="932"/>
                  <a:pt x="440" y="1042"/>
                  <a:pt x="634" y="1042"/>
                </a:cubicBezTo>
                <a:cubicBezTo>
                  <a:pt x="682" y="1042"/>
                  <a:pt x="730" y="1035"/>
                  <a:pt x="778" y="1021"/>
                </a:cubicBezTo>
                <a:cubicBezTo>
                  <a:pt x="885" y="985"/>
                  <a:pt x="975" y="914"/>
                  <a:pt x="1037" y="824"/>
                </a:cubicBezTo>
                <a:lnTo>
                  <a:pt x="1037" y="824"/>
                </a:lnTo>
                <a:cubicBezTo>
                  <a:pt x="975" y="914"/>
                  <a:pt x="876" y="976"/>
                  <a:pt x="769" y="1012"/>
                </a:cubicBezTo>
                <a:cubicBezTo>
                  <a:pt x="727" y="1023"/>
                  <a:pt x="685" y="1028"/>
                  <a:pt x="643" y="1028"/>
                </a:cubicBezTo>
                <a:cubicBezTo>
                  <a:pt x="455" y="1028"/>
                  <a:pt x="279" y="918"/>
                  <a:pt x="198" y="735"/>
                </a:cubicBezTo>
                <a:cubicBezTo>
                  <a:pt x="163" y="628"/>
                  <a:pt x="154" y="512"/>
                  <a:pt x="189" y="405"/>
                </a:cubicBezTo>
                <a:cubicBezTo>
                  <a:pt x="250" y="180"/>
                  <a:pt x="453" y="38"/>
                  <a:pt x="677" y="38"/>
                </a:cubicBezTo>
                <a:cubicBezTo>
                  <a:pt x="684" y="38"/>
                  <a:pt x="691" y="39"/>
                  <a:pt x="698" y="39"/>
                </a:cubicBezTo>
                <a:cubicBezTo>
                  <a:pt x="814" y="48"/>
                  <a:pt x="921" y="92"/>
                  <a:pt x="1001" y="182"/>
                </a:cubicBezTo>
                <a:cubicBezTo>
                  <a:pt x="1091" y="262"/>
                  <a:pt x="1135" y="369"/>
                  <a:pt x="1144" y="494"/>
                </a:cubicBezTo>
                <a:cubicBezTo>
                  <a:pt x="1144" y="610"/>
                  <a:pt x="1109" y="726"/>
                  <a:pt x="1037" y="824"/>
                </a:cubicBezTo>
                <a:cubicBezTo>
                  <a:pt x="1189" y="628"/>
                  <a:pt x="1180" y="351"/>
                  <a:pt x="1019" y="164"/>
                </a:cubicBezTo>
                <a:cubicBezTo>
                  <a:pt x="939" y="74"/>
                  <a:pt x="823" y="12"/>
                  <a:pt x="698" y="3"/>
                </a:cubicBezTo>
                <a:cubicBezTo>
                  <a:pt x="682" y="2"/>
                  <a:pt x="665"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FFECC6"/>
        </a:solidFill>
        <a:effectLst/>
      </p:bgPr>
    </p:bg>
    <p:spTree>
      <p:nvGrpSpPr>
        <p:cNvPr id="1" name="Shape 927"/>
        <p:cNvGrpSpPr/>
        <p:nvPr/>
      </p:nvGrpSpPr>
      <p:grpSpPr>
        <a:xfrm>
          <a:off x="0" y="0"/>
          <a:ext cx="0" cy="0"/>
          <a:chOff x="0" y="0"/>
          <a:chExt cx="0" cy="0"/>
        </a:xfrm>
      </p:grpSpPr>
      <p:grpSp>
        <p:nvGrpSpPr>
          <p:cNvPr id="928" name="Google Shape;928;p10"/>
          <p:cNvGrpSpPr/>
          <p:nvPr/>
        </p:nvGrpSpPr>
        <p:grpSpPr>
          <a:xfrm>
            <a:off x="162150" y="-169612"/>
            <a:ext cx="8819708" cy="5143516"/>
            <a:chOff x="162150" y="-169612"/>
            <a:chExt cx="8819708" cy="5143516"/>
          </a:xfrm>
        </p:grpSpPr>
        <p:sp>
          <p:nvSpPr>
            <p:cNvPr id="929" name="Google Shape;929;p10"/>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0"/>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0"/>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3" name="Google Shape;933;p10"/>
            <p:cNvPicPr preferRelativeResize="0"/>
            <p:nvPr/>
          </p:nvPicPr>
          <p:blipFill>
            <a:blip r:embed="rId2">
              <a:alphaModFix/>
            </a:blip>
            <a:stretch>
              <a:fillRect/>
            </a:stretch>
          </p:blipFill>
          <p:spPr>
            <a:xfrm>
              <a:off x="468438" y="223775"/>
              <a:ext cx="8207124" cy="4442774"/>
            </a:xfrm>
            <a:prstGeom prst="rect">
              <a:avLst/>
            </a:prstGeom>
            <a:noFill/>
            <a:ln>
              <a:noFill/>
            </a:ln>
          </p:spPr>
        </p:pic>
        <p:sp>
          <p:nvSpPr>
            <p:cNvPr id="934" name="Google Shape;934;p10"/>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0"/>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0"/>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0"/>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0"/>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0"/>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0"/>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0"/>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0"/>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 name="Google Shape;982;p10"/>
          <p:cNvSpPr txBox="1">
            <a:spLocks noGrp="1"/>
          </p:cNvSpPr>
          <p:nvPr>
            <p:ph type="title"/>
          </p:nvPr>
        </p:nvSpPr>
        <p:spPr>
          <a:xfrm>
            <a:off x="1534625" y="679925"/>
            <a:ext cx="3180300" cy="1340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1pPr>
            <a:lvl2pPr lvl="1">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2pPr>
            <a:lvl3pPr lvl="2">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3pPr>
            <a:lvl4pPr lvl="3">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4pPr>
            <a:lvl5pPr lvl="4">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5pPr>
            <a:lvl6pPr lvl="5">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6pPr>
            <a:lvl7pPr lvl="6">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7pPr>
            <a:lvl8pPr lvl="7">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8pPr>
            <a:lvl9pPr lvl="8">
              <a:lnSpc>
                <a:spcPct val="100000"/>
              </a:lnSpc>
              <a:spcBef>
                <a:spcPts val="0"/>
              </a:spcBef>
              <a:spcAft>
                <a:spcPts val="0"/>
              </a:spcAft>
              <a:buClr>
                <a:schemeClr val="dk1"/>
              </a:buClr>
              <a:buSzPts val="3500"/>
              <a:buFont typeface="Grand Hotel"/>
              <a:buNone/>
              <a:defRPr sz="3500">
                <a:solidFill>
                  <a:schemeClr val="dk1"/>
                </a:solidFill>
                <a:latin typeface="Grand Hotel"/>
                <a:ea typeface="Grand Hotel"/>
                <a:cs typeface="Grand Hotel"/>
                <a:sym typeface="Grand Hote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6" r:id="rId24"/>
    <p:sldLayoutId id="2147483677" r:id="rId25"/>
    <p:sldLayoutId id="2147483678" r:id="rId26"/>
    <p:sldLayoutId id="2147483679" r:id="rId27"/>
    <p:sldLayoutId id="2147483680"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039"/>
        <p:cNvGrpSpPr/>
        <p:nvPr/>
      </p:nvGrpSpPr>
      <p:grpSpPr>
        <a:xfrm>
          <a:off x="0" y="0"/>
          <a:ext cx="0" cy="0"/>
          <a:chOff x="0" y="0"/>
          <a:chExt cx="0" cy="0"/>
        </a:xfrm>
      </p:grpSpPr>
      <p:sp>
        <p:nvSpPr>
          <p:cNvPr id="3040" name="Google Shape;3040;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041" name="Google Shape;3041;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4.jpeg"/><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4.jpeg"/><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jpeg"/><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jpeg"/><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slide" Target="slide24.xml"/><Relationship Id="rId5" Type="http://schemas.openxmlformats.org/officeDocument/2006/relationships/slide" Target="slide46.xml"/><Relationship Id="rId10" Type="http://schemas.openxmlformats.org/officeDocument/2006/relationships/image" Target="../media/image39.jpeg"/><Relationship Id="rId4" Type="http://schemas.openxmlformats.org/officeDocument/2006/relationships/slide" Target="slide41.xml"/><Relationship Id="rId9" Type="http://schemas.openxmlformats.org/officeDocument/2006/relationships/slide" Target="slide1.xml"/></Relationships>
</file>

<file path=ppt/slides/_rels/slide1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44.png"/><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8" Type="http://schemas.openxmlformats.org/officeDocument/2006/relationships/slide" Target="slide24.xml"/><Relationship Id="rId3" Type="http://schemas.openxmlformats.org/officeDocument/2006/relationships/image" Target="../media/image46.png"/><Relationship Id="rId7" Type="http://schemas.openxmlformats.org/officeDocument/2006/relationships/slide" Target="slide46.xml"/><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slide" Target="slide41.xml"/><Relationship Id="rId11" Type="http://schemas.openxmlformats.org/officeDocument/2006/relationships/slide" Target="slide1.xml"/><Relationship Id="rId5" Type="http://schemas.openxmlformats.org/officeDocument/2006/relationships/slide" Target="slide38.xml"/><Relationship Id="rId10" Type="http://schemas.openxmlformats.org/officeDocument/2006/relationships/slide" Target="slide59.xml"/><Relationship Id="rId4" Type="http://schemas.openxmlformats.org/officeDocument/2006/relationships/image" Target="../media/image47.png"/><Relationship Id="rId9" Type="http://schemas.openxmlformats.org/officeDocument/2006/relationships/slide" Target="slide54.xml"/></Relationships>
</file>

<file path=ppt/slides/_rels/slide25.xml.rels><?xml version="1.0" encoding="UTF-8" standalone="yes"?>
<Relationships xmlns="http://schemas.openxmlformats.org/package/2006/relationships"><Relationship Id="rId2" Type="http://schemas.openxmlformats.org/officeDocument/2006/relationships/image" Target="../media/image48.gif"/><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jpeg"/><Relationship Id="rId1" Type="http://schemas.openxmlformats.org/officeDocument/2006/relationships/slideLayout" Target="../slideLayouts/slideLayout28.xml"/><Relationship Id="rId4" Type="http://schemas.microsoft.com/office/2007/relationships/hdphoto" Target="../media/hdphoto5.wdp"/></Relationships>
</file>

<file path=ppt/slides/_rels/slide2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8" Type="http://schemas.openxmlformats.org/officeDocument/2006/relationships/hyperlink" Target="https://pixabay.com/bg/%D0%B1%D1%8F%D0%B3%D0%B0%D0%BD%D0%B5-%D0%B6%D0%B5%D0%BD%D0%B0-%D1%84%D0%B8%D1%82%D0%BD%D0%B5%D1%81-%D0%BF%D1%80%D0%B0%D0%BA%D1%82%D0%B8%D0%BA%D1%83%D0%B2%D0%B0%D0%BD%D0%B5-2875180/" TargetMode="External"/><Relationship Id="rId13" Type="http://schemas.openxmlformats.org/officeDocument/2006/relationships/image" Target="../media/image13.png"/><Relationship Id="rId3" Type="http://schemas.openxmlformats.org/officeDocument/2006/relationships/image" Target="../media/image7.png"/><Relationship Id="rId7" Type="http://schemas.openxmlformats.org/officeDocument/2006/relationships/image" Target="../media/image9.jpeg"/><Relationship Id="rId12" Type="http://schemas.openxmlformats.org/officeDocument/2006/relationships/hyperlink" Target="https://fslovenglish.blogspot.com/2015/05/actions.html" TargetMode="Externa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microsoft.com/office/2007/relationships/hdphoto" Target="../media/hdphoto2.wdp"/><Relationship Id="rId11" Type="http://schemas.openxmlformats.org/officeDocument/2006/relationships/image" Target="../media/image12.gif"/><Relationship Id="rId5" Type="http://schemas.openxmlformats.org/officeDocument/2006/relationships/image" Target="../media/image8.png"/><Relationship Id="rId10" Type="http://schemas.openxmlformats.org/officeDocument/2006/relationships/image" Target="../media/image11.jpg"/><Relationship Id="rId4" Type="http://schemas.openxmlformats.org/officeDocument/2006/relationships/hyperlink" Target="http://www.pngall.com/swimming-png" TargetMode="External"/><Relationship Id="rId9" Type="http://schemas.openxmlformats.org/officeDocument/2006/relationships/image" Target="../media/image10.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55.png"/><Relationship Id="rId7" Type="http://schemas.openxmlformats.org/officeDocument/2006/relationships/slide" Target="slide24.xml"/><Relationship Id="rId2" Type="http://schemas.openxmlformats.org/officeDocument/2006/relationships/notesSlide" Target="../notesSlides/notesSlide10.xml"/><Relationship Id="rId1" Type="http://schemas.openxmlformats.org/officeDocument/2006/relationships/slideLayout" Target="../slideLayouts/slideLayout20.xml"/><Relationship Id="rId6" Type="http://schemas.openxmlformats.org/officeDocument/2006/relationships/slide" Target="slide4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34.xml.rels><?xml version="1.0" encoding="UTF-8" standalone="yes"?>
<Relationships xmlns="http://schemas.openxmlformats.org/package/2006/relationships"><Relationship Id="rId8" Type="http://schemas.openxmlformats.org/officeDocument/2006/relationships/slide" Target="slide66.xml"/><Relationship Id="rId13" Type="http://schemas.openxmlformats.org/officeDocument/2006/relationships/slide" Target="slide71.xml"/><Relationship Id="rId3" Type="http://schemas.openxmlformats.org/officeDocument/2006/relationships/hyperlink" Target="http://bit.ly/2Tynxth" TargetMode="External"/><Relationship Id="rId7" Type="http://schemas.openxmlformats.org/officeDocument/2006/relationships/slide" Target="slide33.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slide" Target="slide64.xml"/><Relationship Id="rId11" Type="http://schemas.openxmlformats.org/officeDocument/2006/relationships/slide" Target="slide70.xml"/><Relationship Id="rId5" Type="http://schemas.openxmlformats.org/officeDocument/2006/relationships/hyperlink" Target="http://bit.ly/33VAFh3" TargetMode="External"/><Relationship Id="rId10" Type="http://schemas.openxmlformats.org/officeDocument/2006/relationships/slide" Target="slide69.xml"/><Relationship Id="rId4" Type="http://schemas.openxmlformats.org/officeDocument/2006/relationships/hyperlink" Target="http://bit.ly/30B07Gq" TargetMode="External"/><Relationship Id="rId9" Type="http://schemas.openxmlformats.org/officeDocument/2006/relationships/slide" Target="slide67.xml"/><Relationship Id="rId14" Type="http://schemas.openxmlformats.org/officeDocument/2006/relationships/slide" Target="slide77.xml"/></Relationships>
</file>

<file path=ppt/slides/_rels/slide35.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54.xml"/><Relationship Id="rId7" Type="http://schemas.openxmlformats.org/officeDocument/2006/relationships/slide" Target="slide24.xml"/><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slide" Target="slide46.xml"/><Relationship Id="rId5" Type="http://schemas.openxmlformats.org/officeDocument/2006/relationships/slide" Target="slide38.xml"/><Relationship Id="rId4" Type="http://schemas.openxmlformats.org/officeDocument/2006/relationships/slide" Target="slide41.xml"/><Relationship Id="rId9" Type="http://schemas.openxmlformats.org/officeDocument/2006/relationships/slide" Target="slide1.xml"/></Relationships>
</file>

<file path=ppt/slides/_rels/slide36.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13.xml"/><Relationship Id="rId1" Type="http://schemas.openxmlformats.org/officeDocument/2006/relationships/slideLayout" Target="../slideLayouts/slideLayout12.xml"/><Relationship Id="rId6" Type="http://schemas.openxmlformats.org/officeDocument/2006/relationships/slide" Target="slide24.xml"/><Relationship Id="rId5" Type="http://schemas.openxmlformats.org/officeDocument/2006/relationships/slide" Target="slide46.xml"/><Relationship Id="rId4" Type="http://schemas.openxmlformats.org/officeDocument/2006/relationships/slide" Target="slide41.xml"/><Relationship Id="rId9" Type="http://schemas.openxmlformats.org/officeDocument/2006/relationships/slide" Target="slide1.xml"/></Relationships>
</file>

<file path=ppt/slides/_rels/slide37.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slide" Target="slide24.xml"/><Relationship Id="rId5" Type="http://schemas.openxmlformats.org/officeDocument/2006/relationships/slide" Target="slide46.xml"/><Relationship Id="rId4" Type="http://schemas.openxmlformats.org/officeDocument/2006/relationships/slide" Target="slide41.xml"/><Relationship Id="rId9" Type="http://schemas.openxmlformats.org/officeDocument/2006/relationships/slide" Target="slide1.xml"/></Relationships>
</file>

<file path=ppt/slides/_rels/slide38.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56.png"/><Relationship Id="rId7" Type="http://schemas.openxmlformats.org/officeDocument/2006/relationships/slide" Target="slide24.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slide" Target="slide4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39.xml.rels><?xml version="1.0" encoding="UTF-8" standalone="yes"?>
<Relationships xmlns="http://schemas.openxmlformats.org/package/2006/relationships"><Relationship Id="rId8" Type="http://schemas.openxmlformats.org/officeDocument/2006/relationships/slide" Target="slide41.xml"/><Relationship Id="rId13" Type="http://schemas.openxmlformats.org/officeDocument/2006/relationships/slide" Target="slide1.xml"/><Relationship Id="rId3" Type="http://schemas.openxmlformats.org/officeDocument/2006/relationships/image" Target="../media/image47.png"/><Relationship Id="rId7" Type="http://schemas.openxmlformats.org/officeDocument/2006/relationships/slide" Target="slide38.xml"/><Relationship Id="rId12" Type="http://schemas.openxmlformats.org/officeDocument/2006/relationships/slide" Target="slide59.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image" Target="../media/image59.png"/><Relationship Id="rId11" Type="http://schemas.openxmlformats.org/officeDocument/2006/relationships/slide" Target="slide54.xml"/><Relationship Id="rId5" Type="http://schemas.openxmlformats.org/officeDocument/2006/relationships/image" Target="../media/image58.png"/><Relationship Id="rId10" Type="http://schemas.openxmlformats.org/officeDocument/2006/relationships/slide" Target="slide24.xml"/><Relationship Id="rId4" Type="http://schemas.openxmlformats.org/officeDocument/2006/relationships/image" Target="../media/image57.png"/><Relationship Id="rId9" Type="http://schemas.openxmlformats.org/officeDocument/2006/relationships/slide" Target="slide46.xml"/></Relationships>
</file>

<file path=ppt/slides/_rels/slide4.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image" Target="../media/image16.png"/><Relationship Id="rId3" Type="http://schemas.openxmlformats.org/officeDocument/2006/relationships/slide" Target="slide38.xml"/><Relationship Id="rId7" Type="http://schemas.openxmlformats.org/officeDocument/2006/relationships/slide" Target="slide54.xml"/><Relationship Id="rId12"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slide" Target="slide24.xml"/><Relationship Id="rId11" Type="http://schemas.microsoft.com/office/2007/relationships/hdphoto" Target="../media/hdphoto2.wdp"/><Relationship Id="rId5" Type="http://schemas.openxmlformats.org/officeDocument/2006/relationships/slide" Target="slide46.xml"/><Relationship Id="rId10" Type="http://schemas.openxmlformats.org/officeDocument/2006/relationships/image" Target="../media/image14.png"/><Relationship Id="rId4" Type="http://schemas.openxmlformats.org/officeDocument/2006/relationships/slide" Target="slide41.xml"/><Relationship Id="rId9" Type="http://schemas.openxmlformats.org/officeDocument/2006/relationships/slide" Target="slide1.xml"/><Relationship Id="rId14" Type="http://schemas.openxmlformats.org/officeDocument/2006/relationships/image" Target="../media/image17.png"/></Relationships>
</file>

<file path=ppt/slides/_rels/slide40.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slide" Target="slide54.xml"/><Relationship Id="rId3" Type="http://schemas.openxmlformats.org/officeDocument/2006/relationships/image" Target="../media/image60.png"/><Relationship Id="rId7" Type="http://schemas.openxmlformats.org/officeDocument/2006/relationships/image" Target="../media/image64.png"/><Relationship Id="rId12" Type="http://schemas.openxmlformats.org/officeDocument/2006/relationships/slide" Target="slide24.xml"/><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image" Target="../media/image63.png"/><Relationship Id="rId11" Type="http://schemas.openxmlformats.org/officeDocument/2006/relationships/slide" Target="slide46.xml"/><Relationship Id="rId5" Type="http://schemas.openxmlformats.org/officeDocument/2006/relationships/image" Target="../media/image62.png"/><Relationship Id="rId15" Type="http://schemas.openxmlformats.org/officeDocument/2006/relationships/slide" Target="slide1.xml"/><Relationship Id="rId10" Type="http://schemas.openxmlformats.org/officeDocument/2006/relationships/slide" Target="slide41.xml"/><Relationship Id="rId4" Type="http://schemas.openxmlformats.org/officeDocument/2006/relationships/image" Target="../media/image61.png"/><Relationship Id="rId9" Type="http://schemas.openxmlformats.org/officeDocument/2006/relationships/slide" Target="slide38.xml"/><Relationship Id="rId14" Type="http://schemas.openxmlformats.org/officeDocument/2006/relationships/slide" Target="slide59.xml"/></Relationships>
</file>

<file path=ppt/slides/_rels/slide41.xml.rels><?xml version="1.0" encoding="UTF-8" standalone="yes"?>
<Relationships xmlns="http://schemas.openxmlformats.org/package/2006/relationships"><Relationship Id="rId8" Type="http://schemas.openxmlformats.org/officeDocument/2006/relationships/slide" Target="slide24.xml"/><Relationship Id="rId3" Type="http://schemas.openxmlformats.org/officeDocument/2006/relationships/image" Target="../media/image58.png"/><Relationship Id="rId7" Type="http://schemas.openxmlformats.org/officeDocument/2006/relationships/slide" Target="slide46.xml"/><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slide" Target="slide41.xml"/><Relationship Id="rId11" Type="http://schemas.openxmlformats.org/officeDocument/2006/relationships/slide" Target="slide1.xml"/><Relationship Id="rId5" Type="http://schemas.openxmlformats.org/officeDocument/2006/relationships/slide" Target="slide38.xml"/><Relationship Id="rId10" Type="http://schemas.openxmlformats.org/officeDocument/2006/relationships/slide" Target="slide59.xml"/><Relationship Id="rId4" Type="http://schemas.openxmlformats.org/officeDocument/2006/relationships/image" Target="../media/image46.png"/><Relationship Id="rId9" Type="http://schemas.openxmlformats.org/officeDocument/2006/relationships/slide" Target="slide54.xml"/></Relationships>
</file>

<file path=ppt/slides/_rels/slide42.xml.rels><?xml version="1.0" encoding="UTF-8" standalone="yes"?>
<Relationships xmlns="http://schemas.openxmlformats.org/package/2006/relationships"><Relationship Id="rId8" Type="http://schemas.openxmlformats.org/officeDocument/2006/relationships/slide" Target="slide46.xml"/><Relationship Id="rId3" Type="http://schemas.openxmlformats.org/officeDocument/2006/relationships/slide" Target="slide43.xml"/><Relationship Id="rId7" Type="http://schemas.openxmlformats.org/officeDocument/2006/relationships/slide" Target="slide41.xml"/><Relationship Id="rId12" Type="http://schemas.openxmlformats.org/officeDocument/2006/relationships/slide" Target="slide1.xml"/><Relationship Id="rId2" Type="http://schemas.openxmlformats.org/officeDocument/2006/relationships/notesSlide" Target="../notesSlides/notesSlide19.xml"/><Relationship Id="rId1" Type="http://schemas.openxmlformats.org/officeDocument/2006/relationships/slideLayout" Target="../slideLayouts/slideLayout15.xml"/><Relationship Id="rId6" Type="http://schemas.openxmlformats.org/officeDocument/2006/relationships/slide" Target="slide38.xml"/><Relationship Id="rId11" Type="http://schemas.openxmlformats.org/officeDocument/2006/relationships/slide" Target="slide59.xml"/><Relationship Id="rId5" Type="http://schemas.openxmlformats.org/officeDocument/2006/relationships/image" Target="../media/image4.png"/><Relationship Id="rId10" Type="http://schemas.openxmlformats.org/officeDocument/2006/relationships/slide" Target="slide54.xml"/><Relationship Id="rId4" Type="http://schemas.openxmlformats.org/officeDocument/2006/relationships/image" Target="../media/image66.png"/><Relationship Id="rId9" Type="http://schemas.openxmlformats.org/officeDocument/2006/relationships/slide" Target="slide24.xml"/></Relationships>
</file>

<file path=ppt/slides/_rels/slide43.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20.xml"/><Relationship Id="rId1" Type="http://schemas.openxmlformats.org/officeDocument/2006/relationships/slideLayout" Target="../slideLayouts/slideLayout16.xml"/><Relationship Id="rId6" Type="http://schemas.openxmlformats.org/officeDocument/2006/relationships/slide" Target="slide24.xml"/><Relationship Id="rId11" Type="http://schemas.openxmlformats.org/officeDocument/2006/relationships/image" Target="../media/image4.png"/><Relationship Id="rId5" Type="http://schemas.openxmlformats.org/officeDocument/2006/relationships/slide" Target="slide46.xml"/><Relationship Id="rId10" Type="http://schemas.openxmlformats.org/officeDocument/2006/relationships/image" Target="../media/image66.png"/><Relationship Id="rId4" Type="http://schemas.openxmlformats.org/officeDocument/2006/relationships/slide" Target="slide41.xml"/><Relationship Id="rId9" Type="http://schemas.openxmlformats.org/officeDocument/2006/relationships/slide" Target="slide1.xml"/></Relationships>
</file>

<file path=ppt/slides/_rels/slide44.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slide" Target="slide46.xml"/><Relationship Id="rId18" Type="http://schemas.openxmlformats.org/officeDocument/2006/relationships/slide" Target="slide45.xml"/><Relationship Id="rId3" Type="http://schemas.openxmlformats.org/officeDocument/2006/relationships/image" Target="../media/image67.png"/><Relationship Id="rId7" Type="http://schemas.openxmlformats.org/officeDocument/2006/relationships/image" Target="../media/image63.png"/><Relationship Id="rId12" Type="http://schemas.openxmlformats.org/officeDocument/2006/relationships/slide" Target="slide41.xml"/><Relationship Id="rId17" Type="http://schemas.openxmlformats.org/officeDocument/2006/relationships/slide" Target="slide1.xml"/><Relationship Id="rId2" Type="http://schemas.openxmlformats.org/officeDocument/2006/relationships/notesSlide" Target="../notesSlides/notesSlide21.xml"/><Relationship Id="rId16" Type="http://schemas.openxmlformats.org/officeDocument/2006/relationships/slide" Target="slide59.xml"/><Relationship Id="rId1" Type="http://schemas.openxmlformats.org/officeDocument/2006/relationships/slideLayout" Target="../slideLayouts/slideLayout5.xml"/><Relationship Id="rId6" Type="http://schemas.openxmlformats.org/officeDocument/2006/relationships/image" Target="../media/image62.png"/><Relationship Id="rId11" Type="http://schemas.openxmlformats.org/officeDocument/2006/relationships/slide" Target="slide38.xml"/><Relationship Id="rId5" Type="http://schemas.openxmlformats.org/officeDocument/2006/relationships/image" Target="../media/image61.png"/><Relationship Id="rId15" Type="http://schemas.openxmlformats.org/officeDocument/2006/relationships/slide" Target="slide54.xml"/><Relationship Id="rId10" Type="http://schemas.openxmlformats.org/officeDocument/2006/relationships/image" Target="../media/image65.png"/><Relationship Id="rId4" Type="http://schemas.openxmlformats.org/officeDocument/2006/relationships/image" Target="../media/image68.png"/><Relationship Id="rId9" Type="http://schemas.openxmlformats.org/officeDocument/2006/relationships/image" Target="../media/image69.png"/><Relationship Id="rId14" Type="http://schemas.openxmlformats.org/officeDocument/2006/relationships/slide" Target="slide24.xml"/></Relationships>
</file>

<file path=ppt/slides/_rels/slide45.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slide" Target="slide54.xml"/><Relationship Id="rId3" Type="http://schemas.openxmlformats.org/officeDocument/2006/relationships/image" Target="../media/image61.png"/><Relationship Id="rId7" Type="http://schemas.openxmlformats.org/officeDocument/2006/relationships/image" Target="../media/image69.png"/><Relationship Id="rId12" Type="http://schemas.openxmlformats.org/officeDocument/2006/relationships/slide" Target="slide24.xml"/><Relationship Id="rId17" Type="http://schemas.openxmlformats.org/officeDocument/2006/relationships/image" Target="../media/image68.png"/><Relationship Id="rId2" Type="http://schemas.openxmlformats.org/officeDocument/2006/relationships/notesSlide" Target="../notesSlides/notesSlide22.xml"/><Relationship Id="rId16" Type="http://schemas.openxmlformats.org/officeDocument/2006/relationships/image" Target="../media/image67.png"/><Relationship Id="rId1" Type="http://schemas.openxmlformats.org/officeDocument/2006/relationships/slideLayout" Target="../slideLayouts/slideLayout15.xml"/><Relationship Id="rId6" Type="http://schemas.openxmlformats.org/officeDocument/2006/relationships/image" Target="../media/image60.png"/><Relationship Id="rId11" Type="http://schemas.openxmlformats.org/officeDocument/2006/relationships/slide" Target="slide46.xml"/><Relationship Id="rId5" Type="http://schemas.openxmlformats.org/officeDocument/2006/relationships/image" Target="../media/image63.png"/><Relationship Id="rId15" Type="http://schemas.openxmlformats.org/officeDocument/2006/relationships/slide" Target="slide1.xml"/><Relationship Id="rId10" Type="http://schemas.openxmlformats.org/officeDocument/2006/relationships/slide" Target="slide41.xml"/><Relationship Id="rId4" Type="http://schemas.openxmlformats.org/officeDocument/2006/relationships/image" Target="../media/image62.png"/><Relationship Id="rId9" Type="http://schemas.openxmlformats.org/officeDocument/2006/relationships/slide" Target="slide38.xml"/><Relationship Id="rId14" Type="http://schemas.openxmlformats.org/officeDocument/2006/relationships/slide" Target="slide59.xml"/></Relationships>
</file>

<file path=ppt/slides/_rels/slide46.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70.png"/><Relationship Id="rId7" Type="http://schemas.openxmlformats.org/officeDocument/2006/relationships/slide" Target="slide24.xml"/><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slide" Target="slide4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47.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slide" Target="slide54.xml"/><Relationship Id="rId3" Type="http://schemas.openxmlformats.org/officeDocument/2006/relationships/image" Target="../media/image47.png"/><Relationship Id="rId7" Type="http://schemas.openxmlformats.org/officeDocument/2006/relationships/image" Target="../media/image59.png"/><Relationship Id="rId12" Type="http://schemas.openxmlformats.org/officeDocument/2006/relationships/slide" Target="slide24.xml"/><Relationship Id="rId2" Type="http://schemas.openxmlformats.org/officeDocument/2006/relationships/notesSlide" Target="../notesSlides/notesSlide24.xml"/><Relationship Id="rId16" Type="http://schemas.openxmlformats.org/officeDocument/2006/relationships/slide" Target="slide48.xml"/><Relationship Id="rId1" Type="http://schemas.openxmlformats.org/officeDocument/2006/relationships/slideLayout" Target="../slideLayouts/slideLayout16.xml"/><Relationship Id="rId6" Type="http://schemas.openxmlformats.org/officeDocument/2006/relationships/image" Target="../media/image70.png"/><Relationship Id="rId11" Type="http://schemas.openxmlformats.org/officeDocument/2006/relationships/slide" Target="slide46.xml"/><Relationship Id="rId5" Type="http://schemas.openxmlformats.org/officeDocument/2006/relationships/image" Target="../media/image58.png"/><Relationship Id="rId15" Type="http://schemas.openxmlformats.org/officeDocument/2006/relationships/slide" Target="slide1.xml"/><Relationship Id="rId10" Type="http://schemas.openxmlformats.org/officeDocument/2006/relationships/slide" Target="slide41.xml"/><Relationship Id="rId4" Type="http://schemas.openxmlformats.org/officeDocument/2006/relationships/image" Target="../media/image57.png"/><Relationship Id="rId9" Type="http://schemas.openxmlformats.org/officeDocument/2006/relationships/slide" Target="slide38.xml"/><Relationship Id="rId14" Type="http://schemas.openxmlformats.org/officeDocument/2006/relationships/slide" Target="slide59.xml"/></Relationships>
</file>

<file path=ppt/slides/_rels/slide48.xml.rels><?xml version="1.0" encoding="UTF-8" standalone="yes"?>
<Relationships xmlns="http://schemas.openxmlformats.org/package/2006/relationships"><Relationship Id="rId8" Type="http://schemas.openxmlformats.org/officeDocument/2006/relationships/slide" Target="slide24.xml"/><Relationship Id="rId13" Type="http://schemas.openxmlformats.org/officeDocument/2006/relationships/image" Target="../media/image57.png"/><Relationship Id="rId3" Type="http://schemas.openxmlformats.org/officeDocument/2006/relationships/image" Target="../media/image71.png"/><Relationship Id="rId7" Type="http://schemas.openxmlformats.org/officeDocument/2006/relationships/slide" Target="slide46.xml"/><Relationship Id="rId12" Type="http://schemas.openxmlformats.org/officeDocument/2006/relationships/image" Target="../media/image47.png"/><Relationship Id="rId2" Type="http://schemas.openxmlformats.org/officeDocument/2006/relationships/notesSlide" Target="../notesSlides/notesSlide25.xml"/><Relationship Id="rId1" Type="http://schemas.openxmlformats.org/officeDocument/2006/relationships/slideLayout" Target="../slideLayouts/slideLayout17.xml"/><Relationship Id="rId6" Type="http://schemas.openxmlformats.org/officeDocument/2006/relationships/slide" Target="slide41.xml"/><Relationship Id="rId11" Type="http://schemas.openxmlformats.org/officeDocument/2006/relationships/slide" Target="slide1.xml"/><Relationship Id="rId5" Type="http://schemas.openxmlformats.org/officeDocument/2006/relationships/slide" Target="slide38.xml"/><Relationship Id="rId15" Type="http://schemas.openxmlformats.org/officeDocument/2006/relationships/image" Target="../media/image59.png"/><Relationship Id="rId10" Type="http://schemas.openxmlformats.org/officeDocument/2006/relationships/slide" Target="slide59.xml"/><Relationship Id="rId4" Type="http://schemas.openxmlformats.org/officeDocument/2006/relationships/image" Target="../media/image70.png"/><Relationship Id="rId9" Type="http://schemas.openxmlformats.org/officeDocument/2006/relationships/slide" Target="slide54.xml"/><Relationship Id="rId14" Type="http://schemas.openxmlformats.org/officeDocument/2006/relationships/image" Target="../media/image58.png"/></Relationships>
</file>

<file path=ppt/slides/_rels/slide49.xml.rels><?xml version="1.0" encoding="UTF-8" standalone="yes"?>
<Relationships xmlns="http://schemas.openxmlformats.org/package/2006/relationships"><Relationship Id="rId8" Type="http://schemas.openxmlformats.org/officeDocument/2006/relationships/image" Target="../media/image66.png"/><Relationship Id="rId13" Type="http://schemas.openxmlformats.org/officeDocument/2006/relationships/slide" Target="slide54.xml"/><Relationship Id="rId3" Type="http://schemas.openxmlformats.org/officeDocument/2006/relationships/image" Target="../media/image72.png"/><Relationship Id="rId7" Type="http://schemas.openxmlformats.org/officeDocument/2006/relationships/image" Target="../media/image55.png"/><Relationship Id="rId12" Type="http://schemas.openxmlformats.org/officeDocument/2006/relationships/slide" Target="slide24.xml"/><Relationship Id="rId2" Type="http://schemas.openxmlformats.org/officeDocument/2006/relationships/notesSlide" Target="../notesSlides/notesSlide26.xml"/><Relationship Id="rId16" Type="http://schemas.openxmlformats.org/officeDocument/2006/relationships/slide" Target="slide50.xml"/><Relationship Id="rId1" Type="http://schemas.openxmlformats.org/officeDocument/2006/relationships/slideLayout" Target="../slideLayouts/slideLayout16.xml"/><Relationship Id="rId6" Type="http://schemas.openxmlformats.org/officeDocument/2006/relationships/image" Target="../media/image67.png"/><Relationship Id="rId11" Type="http://schemas.openxmlformats.org/officeDocument/2006/relationships/slide" Target="slide46.xml"/><Relationship Id="rId5" Type="http://schemas.openxmlformats.org/officeDocument/2006/relationships/image" Target="../media/image74.png"/><Relationship Id="rId15" Type="http://schemas.openxmlformats.org/officeDocument/2006/relationships/slide" Target="slide1.xml"/><Relationship Id="rId10" Type="http://schemas.openxmlformats.org/officeDocument/2006/relationships/slide" Target="slide41.xml"/><Relationship Id="rId4" Type="http://schemas.openxmlformats.org/officeDocument/2006/relationships/image" Target="../media/image73.png"/><Relationship Id="rId9" Type="http://schemas.openxmlformats.org/officeDocument/2006/relationships/slide" Target="slide38.xml"/><Relationship Id="rId14" Type="http://schemas.openxmlformats.org/officeDocument/2006/relationships/slide" Target="slide59.xml"/></Relationships>
</file>

<file path=ppt/slides/_rels/slide5.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image" Target="../media/image20.png"/><Relationship Id="rId3" Type="http://schemas.openxmlformats.org/officeDocument/2006/relationships/slide" Target="slide38.xml"/><Relationship Id="rId7" Type="http://schemas.openxmlformats.org/officeDocument/2006/relationships/slide" Target="slide54.xml"/><Relationship Id="rId12"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slide" Target="slide24.xml"/><Relationship Id="rId11" Type="http://schemas.microsoft.com/office/2007/relationships/hdphoto" Target="../media/hdphoto2.wdp"/><Relationship Id="rId5" Type="http://schemas.openxmlformats.org/officeDocument/2006/relationships/slide" Target="slide46.xml"/><Relationship Id="rId15" Type="http://schemas.microsoft.com/office/2007/relationships/hdphoto" Target="../media/hdphoto3.wdp"/><Relationship Id="rId10" Type="http://schemas.openxmlformats.org/officeDocument/2006/relationships/image" Target="../media/image18.png"/><Relationship Id="rId4" Type="http://schemas.openxmlformats.org/officeDocument/2006/relationships/slide" Target="slide41.xml"/><Relationship Id="rId9" Type="http://schemas.openxmlformats.org/officeDocument/2006/relationships/slide" Target="slide1.xml"/><Relationship Id="rId14" Type="http://schemas.openxmlformats.org/officeDocument/2006/relationships/image" Target="../media/image21.png"/></Relationships>
</file>

<file path=ppt/slides/_rels/slide50.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image" Target="../media/image67.png"/><Relationship Id="rId3" Type="http://schemas.openxmlformats.org/officeDocument/2006/relationships/slide" Target="slide38.xml"/><Relationship Id="rId7" Type="http://schemas.openxmlformats.org/officeDocument/2006/relationships/slide" Target="slide54.xml"/><Relationship Id="rId12" Type="http://schemas.openxmlformats.org/officeDocument/2006/relationships/image" Target="../media/image74.png"/><Relationship Id="rId2" Type="http://schemas.openxmlformats.org/officeDocument/2006/relationships/notesSlide" Target="../notesSlides/notesSlide27.xml"/><Relationship Id="rId1" Type="http://schemas.openxmlformats.org/officeDocument/2006/relationships/slideLayout" Target="../slideLayouts/slideLayout15.xml"/><Relationship Id="rId6" Type="http://schemas.openxmlformats.org/officeDocument/2006/relationships/slide" Target="slide24.xml"/><Relationship Id="rId11" Type="http://schemas.openxmlformats.org/officeDocument/2006/relationships/image" Target="../media/image73.png"/><Relationship Id="rId5" Type="http://schemas.openxmlformats.org/officeDocument/2006/relationships/slide" Target="slide46.xml"/><Relationship Id="rId15" Type="http://schemas.openxmlformats.org/officeDocument/2006/relationships/image" Target="../media/image66.png"/><Relationship Id="rId10" Type="http://schemas.openxmlformats.org/officeDocument/2006/relationships/image" Target="../media/image72.png"/><Relationship Id="rId4" Type="http://schemas.openxmlformats.org/officeDocument/2006/relationships/slide" Target="slide41.xml"/><Relationship Id="rId9" Type="http://schemas.openxmlformats.org/officeDocument/2006/relationships/slide" Target="slide1.xml"/><Relationship Id="rId14" Type="http://schemas.openxmlformats.org/officeDocument/2006/relationships/image" Target="../media/image55.png"/></Relationships>
</file>

<file path=ppt/slides/_rels/slide51.xml.rels><?xml version="1.0" encoding="UTF-8" standalone="yes"?>
<Relationships xmlns="http://schemas.openxmlformats.org/package/2006/relationships"><Relationship Id="rId8" Type="http://schemas.openxmlformats.org/officeDocument/2006/relationships/slide" Target="slide54.xml"/><Relationship Id="rId13" Type="http://schemas.openxmlformats.org/officeDocument/2006/relationships/image" Target="../media/image77.png"/><Relationship Id="rId3" Type="http://schemas.openxmlformats.org/officeDocument/2006/relationships/slide" Target="slide52.xml"/><Relationship Id="rId7" Type="http://schemas.openxmlformats.org/officeDocument/2006/relationships/slide" Target="slide24.xml"/><Relationship Id="rId12" Type="http://schemas.openxmlformats.org/officeDocument/2006/relationships/image" Target="../media/image76.png"/><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slide" Target="slide46.xml"/><Relationship Id="rId11" Type="http://schemas.openxmlformats.org/officeDocument/2006/relationships/image" Target="../media/image75.png"/><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 Id="rId14" Type="http://schemas.openxmlformats.org/officeDocument/2006/relationships/image" Target="../media/image78.png"/></Relationships>
</file>

<file path=ppt/slides/_rels/slide52.xml.rels><?xml version="1.0" encoding="UTF-8" standalone="yes"?>
<Relationships xmlns="http://schemas.openxmlformats.org/package/2006/relationships"><Relationship Id="rId8" Type="http://schemas.openxmlformats.org/officeDocument/2006/relationships/slide" Target="slide59.xml"/><Relationship Id="rId13" Type="http://schemas.openxmlformats.org/officeDocument/2006/relationships/image" Target="../media/image78.png"/><Relationship Id="rId3" Type="http://schemas.openxmlformats.org/officeDocument/2006/relationships/slide" Target="slide38.xml"/><Relationship Id="rId7" Type="http://schemas.openxmlformats.org/officeDocument/2006/relationships/slide" Target="slide54.xml"/><Relationship Id="rId12" Type="http://schemas.openxmlformats.org/officeDocument/2006/relationships/image" Target="../media/image77.png"/><Relationship Id="rId2" Type="http://schemas.openxmlformats.org/officeDocument/2006/relationships/notesSlide" Target="../notesSlides/notesSlide29.xml"/><Relationship Id="rId1" Type="http://schemas.openxmlformats.org/officeDocument/2006/relationships/slideLayout" Target="../slideLayouts/slideLayout15.xml"/><Relationship Id="rId6" Type="http://schemas.openxmlformats.org/officeDocument/2006/relationships/slide" Target="slide24.xml"/><Relationship Id="rId11" Type="http://schemas.openxmlformats.org/officeDocument/2006/relationships/image" Target="../media/image76.png"/><Relationship Id="rId5" Type="http://schemas.openxmlformats.org/officeDocument/2006/relationships/slide" Target="slide46.xml"/><Relationship Id="rId10" Type="http://schemas.openxmlformats.org/officeDocument/2006/relationships/image" Target="../media/image75.png"/><Relationship Id="rId4" Type="http://schemas.openxmlformats.org/officeDocument/2006/relationships/slide" Target="slide41.xml"/><Relationship Id="rId9" Type="http://schemas.openxmlformats.org/officeDocument/2006/relationships/slide" Target="slide1.xml"/></Relationships>
</file>

<file path=ppt/slides/_rels/slide53.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slide" Target="slide24.xml"/><Relationship Id="rId3" Type="http://schemas.openxmlformats.org/officeDocument/2006/relationships/slide" Target="slide25.xml"/><Relationship Id="rId7" Type="http://schemas.openxmlformats.org/officeDocument/2006/relationships/image" Target="../media/image82.png"/><Relationship Id="rId12" Type="http://schemas.openxmlformats.org/officeDocument/2006/relationships/slide" Target="slide46.xml"/><Relationship Id="rId2" Type="http://schemas.openxmlformats.org/officeDocument/2006/relationships/notesSlide" Target="../notesSlides/notesSlide30.xml"/><Relationship Id="rId16" Type="http://schemas.openxmlformats.org/officeDocument/2006/relationships/slide" Target="slide1.xml"/><Relationship Id="rId1" Type="http://schemas.openxmlformats.org/officeDocument/2006/relationships/slideLayout" Target="../slideLayouts/slideLayout5.xml"/><Relationship Id="rId6" Type="http://schemas.openxmlformats.org/officeDocument/2006/relationships/image" Target="../media/image81.png"/><Relationship Id="rId11" Type="http://schemas.openxmlformats.org/officeDocument/2006/relationships/slide" Target="slide41.xml"/><Relationship Id="rId5" Type="http://schemas.openxmlformats.org/officeDocument/2006/relationships/image" Target="../media/image80.png"/><Relationship Id="rId15" Type="http://schemas.openxmlformats.org/officeDocument/2006/relationships/slide" Target="slide59.xml"/><Relationship Id="rId10" Type="http://schemas.openxmlformats.org/officeDocument/2006/relationships/slide" Target="slide38.xml"/><Relationship Id="rId4" Type="http://schemas.openxmlformats.org/officeDocument/2006/relationships/image" Target="../media/image79.png"/><Relationship Id="rId9" Type="http://schemas.openxmlformats.org/officeDocument/2006/relationships/image" Target="../media/image84.png"/><Relationship Id="rId14" Type="http://schemas.openxmlformats.org/officeDocument/2006/relationships/slide" Target="slide54.xml"/></Relationships>
</file>

<file path=ppt/slides/_rels/slide54.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74.png"/><Relationship Id="rId7" Type="http://schemas.openxmlformats.org/officeDocument/2006/relationships/slide" Target="slide24.xml"/><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slide" Target="slide4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55.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85.png"/><Relationship Id="rId7" Type="http://schemas.openxmlformats.org/officeDocument/2006/relationships/slide" Target="slide24.xml"/><Relationship Id="rId2" Type="http://schemas.openxmlformats.org/officeDocument/2006/relationships/notesSlide" Target="../notesSlides/notesSlide32.xml"/><Relationship Id="rId1" Type="http://schemas.openxmlformats.org/officeDocument/2006/relationships/slideLayout" Target="../slideLayouts/slideLayout5.xml"/><Relationship Id="rId6" Type="http://schemas.openxmlformats.org/officeDocument/2006/relationships/slide" Target="slide46.xml"/><Relationship Id="rId11" Type="http://schemas.openxmlformats.org/officeDocument/2006/relationships/slide" Target="slide5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56.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33.xml"/><Relationship Id="rId1" Type="http://schemas.openxmlformats.org/officeDocument/2006/relationships/slideLayout" Target="../slideLayouts/slideLayout15.xml"/><Relationship Id="rId6" Type="http://schemas.openxmlformats.org/officeDocument/2006/relationships/slide" Target="slide24.xml"/><Relationship Id="rId5" Type="http://schemas.openxmlformats.org/officeDocument/2006/relationships/slide" Target="slide46.xml"/><Relationship Id="rId10" Type="http://schemas.openxmlformats.org/officeDocument/2006/relationships/image" Target="../media/image85.png"/><Relationship Id="rId4" Type="http://schemas.openxmlformats.org/officeDocument/2006/relationships/slide" Target="slide41.xml"/><Relationship Id="rId9" Type="http://schemas.openxmlformats.org/officeDocument/2006/relationships/slide" Target="slide1.xml"/></Relationships>
</file>

<file path=ppt/slides/_rels/slide57.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34.xml"/><Relationship Id="rId1" Type="http://schemas.openxmlformats.org/officeDocument/2006/relationships/slideLayout" Target="../slideLayouts/slideLayout15.xml"/><Relationship Id="rId6" Type="http://schemas.openxmlformats.org/officeDocument/2006/relationships/slide" Target="slide24.xml"/><Relationship Id="rId11" Type="http://schemas.openxmlformats.org/officeDocument/2006/relationships/image" Target="../media/image86.png"/><Relationship Id="rId5" Type="http://schemas.openxmlformats.org/officeDocument/2006/relationships/slide" Target="slide46.xml"/><Relationship Id="rId10" Type="http://schemas.openxmlformats.org/officeDocument/2006/relationships/slide" Target="slide58.xml"/><Relationship Id="rId4" Type="http://schemas.openxmlformats.org/officeDocument/2006/relationships/slide" Target="slide41.xml"/><Relationship Id="rId9" Type="http://schemas.openxmlformats.org/officeDocument/2006/relationships/slide" Target="slide1.xml"/></Relationships>
</file>

<file path=ppt/slides/_rels/slide58.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35.xml"/><Relationship Id="rId1" Type="http://schemas.openxmlformats.org/officeDocument/2006/relationships/slideLayout" Target="../slideLayouts/slideLayout16.xml"/><Relationship Id="rId6" Type="http://schemas.openxmlformats.org/officeDocument/2006/relationships/slide" Target="slide24.xml"/><Relationship Id="rId5" Type="http://schemas.openxmlformats.org/officeDocument/2006/relationships/slide" Target="slide46.xml"/><Relationship Id="rId10" Type="http://schemas.openxmlformats.org/officeDocument/2006/relationships/image" Target="../media/image86.png"/><Relationship Id="rId4" Type="http://schemas.openxmlformats.org/officeDocument/2006/relationships/slide" Target="slide41.xml"/><Relationship Id="rId9" Type="http://schemas.openxmlformats.org/officeDocument/2006/relationships/slide" Target="slide1.xml"/></Relationships>
</file>

<file path=ppt/slides/_rels/slide59.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87.png"/><Relationship Id="rId7" Type="http://schemas.openxmlformats.org/officeDocument/2006/relationships/slide" Target="slide24.xml"/><Relationship Id="rId2" Type="http://schemas.openxmlformats.org/officeDocument/2006/relationships/notesSlide" Target="../notesSlides/notesSlide36.xml"/><Relationship Id="rId1" Type="http://schemas.openxmlformats.org/officeDocument/2006/relationships/slideLayout" Target="../slideLayouts/slideLayout14.xml"/><Relationship Id="rId6" Type="http://schemas.openxmlformats.org/officeDocument/2006/relationships/slide" Target="slide46.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6.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slide" Target="slide24.xml"/><Relationship Id="rId11" Type="http://schemas.openxmlformats.org/officeDocument/2006/relationships/image" Target="../media/image23.gif"/><Relationship Id="rId5" Type="http://schemas.openxmlformats.org/officeDocument/2006/relationships/slide" Target="slide46.xml"/><Relationship Id="rId10" Type="http://schemas.openxmlformats.org/officeDocument/2006/relationships/image" Target="../media/image22.gif"/><Relationship Id="rId4" Type="http://schemas.openxmlformats.org/officeDocument/2006/relationships/slide" Target="slide41.xml"/><Relationship Id="rId9" Type="http://schemas.openxmlformats.org/officeDocument/2006/relationships/slide" Target="slide1.xml"/></Relationships>
</file>

<file path=ppt/slides/_rels/slide60.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75.png"/><Relationship Id="rId7" Type="http://schemas.openxmlformats.org/officeDocument/2006/relationships/slide" Target="slide24.xml"/><Relationship Id="rId2" Type="http://schemas.openxmlformats.org/officeDocument/2006/relationships/notesSlide" Target="../notesSlides/notesSlide37.xml"/><Relationship Id="rId1" Type="http://schemas.openxmlformats.org/officeDocument/2006/relationships/slideLayout" Target="../slideLayouts/slideLayout5.xml"/><Relationship Id="rId6" Type="http://schemas.openxmlformats.org/officeDocument/2006/relationships/slide" Target="slide46.xml"/><Relationship Id="rId11" Type="http://schemas.openxmlformats.org/officeDocument/2006/relationships/slide" Target="slide61.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61.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38.xml"/><Relationship Id="rId1" Type="http://schemas.openxmlformats.org/officeDocument/2006/relationships/slideLayout" Target="../slideLayouts/slideLayout15.xml"/><Relationship Id="rId6" Type="http://schemas.openxmlformats.org/officeDocument/2006/relationships/slide" Target="slide24.xml"/><Relationship Id="rId5" Type="http://schemas.openxmlformats.org/officeDocument/2006/relationships/slide" Target="slide46.xml"/><Relationship Id="rId10" Type="http://schemas.openxmlformats.org/officeDocument/2006/relationships/image" Target="../media/image75.png"/><Relationship Id="rId4" Type="http://schemas.openxmlformats.org/officeDocument/2006/relationships/slide" Target="slide41.xml"/><Relationship Id="rId9" Type="http://schemas.openxmlformats.org/officeDocument/2006/relationships/slide" Target="slide1.xml"/></Relationships>
</file>

<file path=ppt/slides/_rels/slide62.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image" Target="../media/image88.png"/><Relationship Id="rId7" Type="http://schemas.openxmlformats.org/officeDocument/2006/relationships/slide" Target="slide24.xml"/><Relationship Id="rId2" Type="http://schemas.openxmlformats.org/officeDocument/2006/relationships/notesSlide" Target="../notesSlides/notesSlide39.xml"/><Relationship Id="rId1" Type="http://schemas.openxmlformats.org/officeDocument/2006/relationships/slideLayout" Target="../slideLayouts/slideLayout17.xml"/><Relationship Id="rId6" Type="http://schemas.openxmlformats.org/officeDocument/2006/relationships/slide" Target="slide46.xml"/><Relationship Id="rId11" Type="http://schemas.openxmlformats.org/officeDocument/2006/relationships/slide" Target="slide63.xml"/><Relationship Id="rId5" Type="http://schemas.openxmlformats.org/officeDocument/2006/relationships/slide" Target="slide41.xml"/><Relationship Id="rId10" Type="http://schemas.openxmlformats.org/officeDocument/2006/relationships/slide" Target="slide1.xml"/><Relationship Id="rId4" Type="http://schemas.openxmlformats.org/officeDocument/2006/relationships/slide" Target="slide38.xml"/><Relationship Id="rId9" Type="http://schemas.openxmlformats.org/officeDocument/2006/relationships/slide" Target="slide59.xml"/></Relationships>
</file>

<file path=ppt/slides/_rels/slide63.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40.xml"/><Relationship Id="rId1" Type="http://schemas.openxmlformats.org/officeDocument/2006/relationships/slideLayout" Target="../slideLayouts/slideLayout16.xml"/><Relationship Id="rId6" Type="http://schemas.openxmlformats.org/officeDocument/2006/relationships/slide" Target="slide24.xml"/><Relationship Id="rId5" Type="http://schemas.openxmlformats.org/officeDocument/2006/relationships/slide" Target="slide46.xml"/><Relationship Id="rId10" Type="http://schemas.openxmlformats.org/officeDocument/2006/relationships/image" Target="../media/image88.png"/><Relationship Id="rId4" Type="http://schemas.openxmlformats.org/officeDocument/2006/relationships/slide" Target="slide41.xml"/><Relationship Id="rId9" Type="http://schemas.openxmlformats.org/officeDocument/2006/relationships/slide" Target="slide1.xml"/></Relationships>
</file>

<file path=ppt/slides/_rels/slide64.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slide" Target="slide54.xml"/><Relationship Id="rId3" Type="http://schemas.openxmlformats.org/officeDocument/2006/relationships/image" Target="../media/image89.png"/><Relationship Id="rId7" Type="http://schemas.openxmlformats.org/officeDocument/2006/relationships/image" Target="../media/image93.png"/><Relationship Id="rId12" Type="http://schemas.openxmlformats.org/officeDocument/2006/relationships/slide" Target="slide24.xml"/><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image" Target="../media/image92.png"/><Relationship Id="rId11" Type="http://schemas.openxmlformats.org/officeDocument/2006/relationships/slide" Target="slide46.xml"/><Relationship Id="rId5" Type="http://schemas.openxmlformats.org/officeDocument/2006/relationships/image" Target="../media/image91.png"/><Relationship Id="rId15" Type="http://schemas.openxmlformats.org/officeDocument/2006/relationships/slide" Target="slide1.xml"/><Relationship Id="rId10" Type="http://schemas.openxmlformats.org/officeDocument/2006/relationships/slide" Target="slide41.xml"/><Relationship Id="rId4" Type="http://schemas.openxmlformats.org/officeDocument/2006/relationships/image" Target="../media/image90.png"/><Relationship Id="rId9" Type="http://schemas.openxmlformats.org/officeDocument/2006/relationships/slide" Target="slide38.xml"/><Relationship Id="rId14" Type="http://schemas.openxmlformats.org/officeDocument/2006/relationships/slide" Target="slide59.xml"/></Relationships>
</file>

<file path=ppt/slides/_rels/slide65.xml.rels><?xml version="1.0" encoding="UTF-8" standalone="yes"?>
<Relationships xmlns="http://schemas.openxmlformats.org/package/2006/relationships"><Relationship Id="rId8" Type="http://schemas.openxmlformats.org/officeDocument/2006/relationships/slide" Target="slide41.xml"/><Relationship Id="rId13" Type="http://schemas.openxmlformats.org/officeDocument/2006/relationships/slide" Target="slide1.xml"/><Relationship Id="rId3" Type="http://schemas.openxmlformats.org/officeDocument/2006/relationships/hyperlink" Target="https://www.freepik.com/free-vector/hand-drawn-autumn-background_16395816.htm/?utm_source=slidesgo_template&amp;utm_medium=referral-link&amp;utm_campaign=sg_resources&amp;utm_content=freepik" TargetMode="External"/><Relationship Id="rId7" Type="http://schemas.openxmlformats.org/officeDocument/2006/relationships/slide" Target="slide38.xml"/><Relationship Id="rId12" Type="http://schemas.openxmlformats.org/officeDocument/2006/relationships/slide" Target="slide59.xml"/><Relationship Id="rId2" Type="http://schemas.openxmlformats.org/officeDocument/2006/relationships/notesSlide" Target="../notesSlides/notesSlide42.xml"/><Relationship Id="rId1" Type="http://schemas.openxmlformats.org/officeDocument/2006/relationships/slideLayout" Target="../slideLayouts/slideLayout19.xml"/><Relationship Id="rId6" Type="http://schemas.openxmlformats.org/officeDocument/2006/relationships/hyperlink" Target="https://www.freepik.com/free-vector/autumn-animals-collection_15784117.htm/?utm_source=slidesgo_template&amp;utm_medium=referral-link&amp;utm_campaign=sg_resources&amp;utm_content=freepik" TargetMode="External"/><Relationship Id="rId11" Type="http://schemas.openxmlformats.org/officeDocument/2006/relationships/slide" Target="slide54.xml"/><Relationship Id="rId5" Type="http://schemas.openxmlformats.org/officeDocument/2006/relationships/hyperlink" Target="https://www.freepik.com/free-vector/cartoon-autumn-instagram-posts-collection_16395775.htm/?utm_source=slidesgo_template&amp;utm_medium=referral-link&amp;utm_campaign=sg_resources&amp;utm_content=freepik" TargetMode="External"/><Relationship Id="rId10" Type="http://schemas.openxmlformats.org/officeDocument/2006/relationships/slide" Target="slide24.xml"/><Relationship Id="rId4" Type="http://schemas.openxmlformats.org/officeDocument/2006/relationships/hyperlink" Target="https://www.freepik.com/free-vector/cartoon-autumn-instagram-stories-collection_16395776.htm/?utm_source=slidesgo_template&amp;utm_medium=referral-link&amp;utm_campaign=sg_resources&amp;utm_content=freepik" TargetMode="External"/><Relationship Id="rId9" Type="http://schemas.openxmlformats.org/officeDocument/2006/relationships/slide" Target="slide46.xml"/></Relationships>
</file>

<file path=ppt/slides/_rels/slide66.xml.rels><?xml version="1.0" encoding="UTF-8" standalone="yes"?>
<Relationships xmlns="http://schemas.openxmlformats.org/package/2006/relationships"><Relationship Id="rId8" Type="http://schemas.openxmlformats.org/officeDocument/2006/relationships/hyperlink" Target="https://www.freepik.com/free-vector/hand-drawn-autumn-background_16395816.htm/?utm_source=slidesgo_template&amp;utm_medium=referral-link&amp;utm_campaign=sg_resources&amp;utm_content=freepik" TargetMode="External"/><Relationship Id="rId13" Type="http://schemas.openxmlformats.org/officeDocument/2006/relationships/hyperlink" Target="https://www.freepik.com/free-vector/cartoon-autumn-pattern-collection_16395772.htm/?utm_source=slidesgo_template&amp;utm_medium=referral-link&amp;utm_campaign=sg_resources&amp;utm_content=freepik" TargetMode="External"/><Relationship Id="rId18" Type="http://schemas.openxmlformats.org/officeDocument/2006/relationships/hyperlink" Target="https://www.freepik.com/free-vector/autumn-sale-background_16390883.htm/?utm_source=slidesgo_template&amp;utm_medium=referral-link&amp;utm_campaign=sg_resources&amp;utm_content=freepik" TargetMode="External"/><Relationship Id="rId26" Type="http://schemas.openxmlformats.org/officeDocument/2006/relationships/slide" Target="slide1.xml"/><Relationship Id="rId3" Type="http://schemas.openxmlformats.org/officeDocument/2006/relationships/hyperlink" Target="https://www.freepik.com/free-photo/little-girl-looking-leaves-autumn-forest_2810536.htm/?utm_source=slidesgo_template&amp;utm_medium=referral-link&amp;utm_campaign=sg_resources&amp;utm_content=freepik" TargetMode="External"/><Relationship Id="rId21" Type="http://schemas.openxmlformats.org/officeDocument/2006/relationships/slide" Target="slide41.xml"/><Relationship Id="rId7" Type="http://schemas.openxmlformats.org/officeDocument/2006/relationships/hyperlink" Target="https://www.freepik.com/free-vector/detailed-autumn-animals-collection_17808615.htm/?utm_source=slidesgo_template&amp;utm_medium=referral-link&amp;utm_campaign=sg_resources&amp;utm_content=freepik" TargetMode="External"/><Relationship Id="rId12" Type="http://schemas.openxmlformats.org/officeDocument/2006/relationships/hyperlink" Target="https://www.freepik.com/free-vector/cartoon-autumn-banners-set_16139220.htm/?utm_source=slidesgo_template&amp;utm_medium=referral-link&amp;utm_campaign=sg_resources&amp;utm_content=freepik" TargetMode="External"/><Relationship Id="rId17" Type="http://schemas.openxmlformats.org/officeDocument/2006/relationships/hyperlink" Target="https://www.freepik.com/free-vector/autumn-animals-collection_15784117.htm/?utm_source=slidesgo_template&amp;utm_medium=referral-link&amp;utm_campaign=sg_resources&amp;utm_content=freepik" TargetMode="External"/><Relationship Id="rId25" Type="http://schemas.openxmlformats.org/officeDocument/2006/relationships/slide" Target="slide59.xml"/><Relationship Id="rId2" Type="http://schemas.openxmlformats.org/officeDocument/2006/relationships/notesSlide" Target="../notesSlides/notesSlide43.xml"/><Relationship Id="rId16" Type="http://schemas.openxmlformats.org/officeDocument/2006/relationships/hyperlink" Target="https://www.freepik.com/free-vector/horizontal-autumn-banners-set_16676791.htm/?utm_source=slidesgo_template&amp;utm_medium=referral-link&amp;utm_campaign=sg_resources&amp;utm_content=freepik" TargetMode="External"/><Relationship Id="rId20" Type="http://schemas.openxmlformats.org/officeDocument/2006/relationships/slide" Target="slide38.xml"/><Relationship Id="rId1" Type="http://schemas.openxmlformats.org/officeDocument/2006/relationships/slideLayout" Target="../slideLayouts/slideLayout4.xml"/><Relationship Id="rId6" Type="http://schemas.openxmlformats.org/officeDocument/2006/relationships/hyperlink" Target="https://www.freepik.com/free-vector/detailed-autumn-cards-collection_17808626.htm/?utm_source=slidesgo_template&amp;utm_medium=referral-link&amp;utm_campaign=sg_resources&amp;utm_content=freepik" TargetMode="External"/><Relationship Id="rId11" Type="http://schemas.openxmlformats.org/officeDocument/2006/relationships/hyperlink" Target="https://www.freepik.com/free-vector/cartoon-autumn-instagram-stories-collection_16395776.htm/?utm_source=slidesgo_template&amp;utm_medium=referral-link&amp;utm_campaign=sg_resources&amp;utm_content=freepik" TargetMode="External"/><Relationship Id="rId24" Type="http://schemas.openxmlformats.org/officeDocument/2006/relationships/slide" Target="slide54.xml"/><Relationship Id="rId5" Type="http://schemas.openxmlformats.org/officeDocument/2006/relationships/hyperlink" Target="https://www.freepik.com/free-vector/detailed-autumn-cards-collection_17808595.htm/?utm_source=slidesgo_template&amp;utm_medium=referral-link&amp;utm_campaign=sg_resources&amp;utm_content=freepik" TargetMode="External"/><Relationship Id="rId15" Type="http://schemas.openxmlformats.org/officeDocument/2006/relationships/hyperlink" Target="https://www.freepik.com/free-vector/collection-autumn-forest-animals-flat-design_5156093.htm/?utm_source=slidesgo_template&amp;utm_medium=referral-link&amp;utm_campaign=sg_resources&amp;utm_content=freepik" TargetMode="External"/><Relationship Id="rId23" Type="http://schemas.openxmlformats.org/officeDocument/2006/relationships/slide" Target="slide24.xml"/><Relationship Id="rId10" Type="http://schemas.openxmlformats.org/officeDocument/2006/relationships/hyperlink" Target="https://www.freepik.com/free-vector/cartoon-autumn-labels-collection_16395790.htm/?utm_source=slidesgo_template&amp;utm_medium=referral-link&amp;utm_campaign=sg_resources&amp;utm_content=freepik" TargetMode="External"/><Relationship Id="rId19" Type="http://schemas.openxmlformats.org/officeDocument/2006/relationships/hyperlink" Target="https://www.freepik.com/free-vector/hello-summer-background_4313109.htm/?utm_source=slidesgo_template&amp;utm_medium=referral-link&amp;utm_campaign=sg_resources&amp;utm_content=freepik" TargetMode="External"/><Relationship Id="rId4" Type="http://schemas.openxmlformats.org/officeDocument/2006/relationships/hyperlink" Target="https://www.freepik.com/free-photo/little-girl-doing-handshake-with-beagle-dog-forest_3850731.htm/?utm_source=slidesgo_template&amp;utm_medium=referral-link&amp;utm_campaign=sg_resources&amp;utm_content=freepik" TargetMode="External"/><Relationship Id="rId9" Type="http://schemas.openxmlformats.org/officeDocument/2006/relationships/hyperlink" Target="https://www.freepik.com/free-vector/detailed-autumn-labels-collection_17808625.htm/?utm_source=slidesgo_template&amp;utm_medium=referral-link&amp;utm_campaign=sg_resources&amp;utm_content=freepik" TargetMode="External"/><Relationship Id="rId14" Type="http://schemas.openxmlformats.org/officeDocument/2006/relationships/hyperlink" Target="https://www.freepik.com/free-vector/realistic-bullet-journal-with-doodle-drawings_11108108.htm/?utm_source=slidesgo_template&amp;utm_medium=referral-link&amp;utm_campaign=sg_resources&amp;utm_content=freepik" TargetMode="External"/><Relationship Id="rId22" Type="http://schemas.openxmlformats.org/officeDocument/2006/relationships/slide" Target="slide46.xml"/></Relationships>
</file>

<file path=ppt/slides/_rels/slide6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4.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5.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9.xml.rels><?xml version="1.0" encoding="UTF-8" standalone="yes"?>
<Relationships xmlns="http://schemas.openxmlformats.org/package/2006/relationships"><Relationship Id="rId3" Type="http://schemas.openxmlformats.org/officeDocument/2006/relationships/hyperlink" Target="https://fonts.google.com/specimen/Grand+Hotel?query=gran" TargetMode="External"/><Relationship Id="rId2" Type="http://schemas.openxmlformats.org/officeDocument/2006/relationships/notesSlide" Target="../notesSlides/notesSlide46.xml"/><Relationship Id="rId1" Type="http://schemas.openxmlformats.org/officeDocument/2006/relationships/slideLayout" Target="../slideLayouts/slideLayout30.xml"/><Relationship Id="rId4" Type="http://schemas.openxmlformats.org/officeDocument/2006/relationships/hyperlink" Target="https://fonts.google.com/specimen/Open+Sans?query=op" TargetMode="External"/></Relationships>
</file>

<file path=ppt/slides/_rels/slide7.xml.rels><?xml version="1.0" encoding="UTF-8" standalone="yes"?>
<Relationships xmlns="http://schemas.openxmlformats.org/package/2006/relationships"><Relationship Id="rId8" Type="http://schemas.openxmlformats.org/officeDocument/2006/relationships/slide" Target="slide59.xml"/><Relationship Id="rId3" Type="http://schemas.openxmlformats.org/officeDocument/2006/relationships/slide" Target="slide38.xml"/><Relationship Id="rId7" Type="http://schemas.openxmlformats.org/officeDocument/2006/relationships/slide" Target="slide54.xml"/><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slide" Target="slide24.xml"/><Relationship Id="rId11" Type="http://schemas.openxmlformats.org/officeDocument/2006/relationships/image" Target="../media/image25.jpeg"/><Relationship Id="rId5" Type="http://schemas.openxmlformats.org/officeDocument/2006/relationships/slide" Target="slide46.xml"/><Relationship Id="rId10" Type="http://schemas.openxmlformats.org/officeDocument/2006/relationships/image" Target="../media/image24.jpeg"/><Relationship Id="rId4" Type="http://schemas.openxmlformats.org/officeDocument/2006/relationships/slide" Target="slide41.xml"/><Relationship Id="rId9" Type="http://schemas.openxmlformats.org/officeDocument/2006/relationships/slide" Target="slide1.xml"/></Relationships>
</file>

<file path=ppt/slides/_rels/slide7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99.gif"/><Relationship Id="rId2" Type="http://schemas.openxmlformats.org/officeDocument/2006/relationships/notesSlide" Target="../notesSlides/notesSlide47.xml"/><Relationship Id="rId1" Type="http://schemas.openxmlformats.org/officeDocument/2006/relationships/slideLayout" Target="../slideLayouts/slideLayout3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9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97.gif"/><Relationship Id="rId4" Type="http://schemas.openxmlformats.org/officeDocument/2006/relationships/image" Target="../media/image95.gif"/><Relationship Id="rId9" Type="http://schemas.openxmlformats.org/officeDocument/2006/relationships/image" Target="../media/image96.gif"/></Relationships>
</file>

<file path=ppt/slides/_rels/slide7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7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Layout" Target="../slideLayouts/slideLayout25.xml"/><Relationship Id="rId7" Type="http://schemas.openxmlformats.org/officeDocument/2006/relationships/image" Target="../media/image29.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jpeg"/><Relationship Id="rId9" Type="http://schemas.openxmlformats.org/officeDocument/2006/relationships/image" Target="../media/image31.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9.xml"/></Relationships>
</file>

<file path=ppt/slides/_rels/slide8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1.xml"/><Relationship Id="rId1" Type="http://schemas.openxmlformats.org/officeDocument/2006/relationships/slideLayout" Target="../slideLayouts/slideLayout29.xml"/><Relationship Id="rId4" Type="http://schemas.openxmlformats.org/officeDocument/2006/relationships/image" Target="../media/image100.png"/></Relationships>
</file>

<file path=ppt/slides/_rels/slide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jpeg"/><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48"/>
        <p:cNvGrpSpPr/>
        <p:nvPr/>
      </p:nvGrpSpPr>
      <p:grpSpPr>
        <a:xfrm>
          <a:off x="0" y="0"/>
          <a:ext cx="0" cy="0"/>
          <a:chOff x="0" y="0"/>
          <a:chExt cx="0" cy="0"/>
        </a:xfrm>
      </p:grpSpPr>
      <p:sp>
        <p:nvSpPr>
          <p:cNvPr id="3050" name="Google Shape;3050;p29"/>
          <p:cNvSpPr txBox="1">
            <a:spLocks noGrp="1"/>
          </p:cNvSpPr>
          <p:nvPr>
            <p:ph type="ctrTitle"/>
          </p:nvPr>
        </p:nvSpPr>
        <p:spPr>
          <a:xfrm rot="-250">
            <a:off x="2511150" y="782456"/>
            <a:ext cx="4121700" cy="35785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1500" dirty="0"/>
              <a:t>W</a:t>
            </a:r>
            <a:r>
              <a:rPr lang="en" sz="11500" dirty="0"/>
              <a:t>riting </a:t>
            </a:r>
            <a:br>
              <a:rPr lang="en" sz="11500" dirty="0"/>
            </a:br>
            <a:r>
              <a:rPr lang="en" sz="11500" dirty="0"/>
              <a:t>Lesson</a:t>
            </a:r>
            <a:endParaRPr sz="11500" dirty="0"/>
          </a:p>
        </p:txBody>
      </p:sp>
      <p:sp>
        <p:nvSpPr>
          <p:cNvPr id="3051" name="Google Shape;3051;p29"/>
          <p:cNvSpPr/>
          <p:nvPr/>
        </p:nvSpPr>
        <p:spPr>
          <a:xfrm rot="517218">
            <a:off x="660879" y="5709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52" name="Google Shape;3052;p29"/>
          <p:cNvPicPr preferRelativeResize="0"/>
          <p:nvPr/>
        </p:nvPicPr>
        <p:blipFill>
          <a:blip r:embed="rId3">
            <a:alphaModFix/>
          </a:blip>
          <a:stretch>
            <a:fillRect/>
          </a:stretch>
        </p:blipFill>
        <p:spPr>
          <a:xfrm flipH="1">
            <a:off x="277369" y="1273164"/>
            <a:ext cx="2056144" cy="1922945"/>
          </a:xfrm>
          <a:prstGeom prst="rect">
            <a:avLst/>
          </a:prstGeom>
          <a:noFill/>
          <a:ln>
            <a:noFill/>
          </a:ln>
        </p:spPr>
      </p:pic>
      <p:pic>
        <p:nvPicPr>
          <p:cNvPr id="3053" name="Google Shape;3053;p29"/>
          <p:cNvPicPr preferRelativeResize="0"/>
          <p:nvPr/>
        </p:nvPicPr>
        <p:blipFill rotWithShape="1">
          <a:blip r:embed="rId4">
            <a:alphaModFix/>
          </a:blip>
          <a:srcRect/>
          <a:stretch/>
        </p:blipFill>
        <p:spPr>
          <a:xfrm>
            <a:off x="6908142" y="2849732"/>
            <a:ext cx="1639714" cy="1728672"/>
          </a:xfrm>
          <a:prstGeom prst="rect">
            <a:avLst/>
          </a:prstGeom>
          <a:noFill/>
          <a:ln>
            <a:noFill/>
          </a:ln>
        </p:spPr>
      </p:pic>
      <p:sp>
        <p:nvSpPr>
          <p:cNvPr id="3054" name="Google Shape;3054;p29"/>
          <p:cNvSpPr/>
          <p:nvPr/>
        </p:nvSpPr>
        <p:spPr>
          <a:xfrm rot="2822828">
            <a:off x="738572" y="645754"/>
            <a:ext cx="794725" cy="6867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 name="IMG_1333.jpeg" descr="IMG_1333.jpeg"/>
          <p:cNvPicPr>
            <a:picLocks noChangeAspect="1"/>
          </p:cNvPicPr>
          <p:nvPr/>
        </p:nvPicPr>
        <p:blipFill>
          <a:blip r:embed="rId2"/>
          <a:stretch>
            <a:fillRect/>
          </a:stretch>
        </p:blipFill>
        <p:spPr>
          <a:xfrm>
            <a:off x="803" y="12151"/>
            <a:ext cx="9277125" cy="5181880"/>
          </a:xfrm>
          <a:prstGeom prst="rect">
            <a:avLst/>
          </a:prstGeom>
          <a:ln w="12700">
            <a:miter lim="400000"/>
          </a:ln>
        </p:spPr>
      </p:pic>
      <p:grpSp>
        <p:nvGrpSpPr>
          <p:cNvPr id="197" name="What do you do on Sunday?"/>
          <p:cNvGrpSpPr/>
          <p:nvPr/>
        </p:nvGrpSpPr>
        <p:grpSpPr>
          <a:xfrm>
            <a:off x="3749344" y="99949"/>
            <a:ext cx="3617651" cy="1326969"/>
            <a:chOff x="0" y="0"/>
            <a:chExt cx="9647066" cy="3538583"/>
          </a:xfrm>
        </p:grpSpPr>
        <p:sp>
          <p:nvSpPr>
            <p:cNvPr id="195" name="Quote Bubble"/>
            <p:cNvSpPr/>
            <p:nvPr/>
          </p:nvSpPr>
          <p:spPr>
            <a:xfrm>
              <a:off x="0" y="0"/>
              <a:ext cx="9647067" cy="3538584"/>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196" name="She wears a necklace ."/>
            <p:cNvSpPr txBox="1"/>
            <p:nvPr/>
          </p:nvSpPr>
          <p:spPr>
            <a:xfrm>
              <a:off x="1014353" y="289968"/>
              <a:ext cx="7732197" cy="285904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lvl1pPr defTabSz="415430">
                <a:defRPr sz="7200">
                  <a:solidFill>
                    <a:srgbClr val="FFFFFF"/>
                  </a:solidFill>
                  <a:latin typeface="Chalkboard SE Bold"/>
                  <a:ea typeface="Chalkboard SE Bold"/>
                  <a:cs typeface="Chalkboard SE Bold"/>
                  <a:sym typeface="Chalkboard SE Bold"/>
                </a:defRPr>
              </a:lvl1pPr>
            </a:lstStyle>
            <a:p>
              <a:pPr algn="ctr"/>
              <a:r>
                <a:rPr lang="en-GB" sz="2800" b="1" dirty="0">
                  <a:solidFill>
                    <a:schemeClr val="bg2">
                      <a:lumMod val="50000"/>
                    </a:schemeClr>
                  </a:solidFill>
                </a:rPr>
                <a:t>What are your favourite sports ?</a:t>
              </a:r>
            </a:p>
          </p:txBody>
        </p:sp>
      </p:grpSp>
      <p:grpSp>
        <p:nvGrpSpPr>
          <p:cNvPr id="218" name="Group 40"/>
          <p:cNvGrpSpPr/>
          <p:nvPr/>
        </p:nvGrpSpPr>
        <p:grpSpPr>
          <a:xfrm>
            <a:off x="960002" y="387089"/>
            <a:ext cx="3063855" cy="2506310"/>
            <a:chOff x="185787" y="1033295"/>
            <a:chExt cx="8170278" cy="6683493"/>
          </a:xfrm>
        </p:grpSpPr>
        <p:grpSp>
          <p:nvGrpSpPr>
            <p:cNvPr id="216" name="Group 37"/>
            <p:cNvGrpSpPr/>
            <p:nvPr/>
          </p:nvGrpSpPr>
          <p:grpSpPr>
            <a:xfrm>
              <a:off x="185787" y="1033295"/>
              <a:ext cx="8170279" cy="6683495"/>
              <a:chOff x="185787" y="1033295"/>
              <a:chExt cx="8170278" cy="6683493"/>
            </a:xfrm>
          </p:grpSpPr>
          <p:grpSp>
            <p:nvGrpSpPr>
              <p:cNvPr id="214" name="Group 34"/>
              <p:cNvGrpSpPr/>
              <p:nvPr/>
            </p:nvGrpSpPr>
            <p:grpSpPr>
              <a:xfrm>
                <a:off x="185787" y="1033295"/>
                <a:ext cx="8170279" cy="6683495"/>
                <a:chOff x="185787" y="1033295"/>
                <a:chExt cx="8170278" cy="6683493"/>
              </a:xfrm>
            </p:grpSpPr>
            <p:grpSp>
              <p:nvGrpSpPr>
                <p:cNvPr id="212" name="Group 31"/>
                <p:cNvGrpSpPr/>
                <p:nvPr/>
              </p:nvGrpSpPr>
              <p:grpSpPr>
                <a:xfrm>
                  <a:off x="185787" y="1033295"/>
                  <a:ext cx="8170279" cy="6683495"/>
                  <a:chOff x="185787" y="1033295"/>
                  <a:chExt cx="8170278" cy="6683493"/>
                </a:xfrm>
              </p:grpSpPr>
              <p:grpSp>
                <p:nvGrpSpPr>
                  <p:cNvPr id="210" name="Group 28"/>
                  <p:cNvGrpSpPr/>
                  <p:nvPr/>
                </p:nvGrpSpPr>
                <p:grpSpPr>
                  <a:xfrm>
                    <a:off x="185787" y="1033295"/>
                    <a:ext cx="8170279" cy="6683495"/>
                    <a:chOff x="185787" y="1033295"/>
                    <a:chExt cx="8170278" cy="6683493"/>
                  </a:xfrm>
                </p:grpSpPr>
                <p:grpSp>
                  <p:nvGrpSpPr>
                    <p:cNvPr id="208" name="Group 25"/>
                    <p:cNvGrpSpPr/>
                    <p:nvPr/>
                  </p:nvGrpSpPr>
                  <p:grpSpPr>
                    <a:xfrm>
                      <a:off x="185787" y="1033295"/>
                      <a:ext cx="8170279" cy="6683495"/>
                      <a:chOff x="185787" y="1033295"/>
                      <a:chExt cx="8170278" cy="6683493"/>
                    </a:xfrm>
                  </p:grpSpPr>
                  <p:grpSp>
                    <p:nvGrpSpPr>
                      <p:cNvPr id="206" name="Group 19"/>
                      <p:cNvGrpSpPr/>
                      <p:nvPr/>
                    </p:nvGrpSpPr>
                    <p:grpSpPr>
                      <a:xfrm>
                        <a:off x="185787" y="1033295"/>
                        <a:ext cx="8170279" cy="6683495"/>
                        <a:chOff x="185787" y="1033295"/>
                        <a:chExt cx="8170278" cy="6683493"/>
                      </a:xfrm>
                    </p:grpSpPr>
                    <p:grpSp>
                      <p:nvGrpSpPr>
                        <p:cNvPr id="204" name="Group 17"/>
                        <p:cNvGrpSpPr/>
                        <p:nvPr/>
                      </p:nvGrpSpPr>
                      <p:grpSpPr>
                        <a:xfrm>
                          <a:off x="185787" y="1033295"/>
                          <a:ext cx="8170279" cy="6683495"/>
                          <a:chOff x="185787" y="1033295"/>
                          <a:chExt cx="8170278" cy="6683493"/>
                        </a:xfrm>
                      </p:grpSpPr>
                      <p:sp>
                        <p:nvSpPr>
                          <p:cNvPr id="198" name="Isosceles Triangle 8"/>
                          <p:cNvSpPr/>
                          <p:nvPr/>
                        </p:nvSpPr>
                        <p:spPr>
                          <a:xfrm rot="9902318">
                            <a:off x="2639374" y="1454227"/>
                            <a:ext cx="3652507" cy="2982169"/>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99" name="Isosceles Triangle 12"/>
                          <p:cNvSpPr/>
                          <p:nvPr/>
                        </p:nvSpPr>
                        <p:spPr>
                          <a:xfrm rot="16902473">
                            <a:off x="4559226" y="3144868"/>
                            <a:ext cx="3151802" cy="2991401"/>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00" name="Isosceles Triangle 10"/>
                          <p:cNvSpPr/>
                          <p:nvPr/>
                        </p:nvSpPr>
                        <p:spPr>
                          <a:xfrm rot="13436493">
                            <a:off x="791553" y="2695035"/>
                            <a:ext cx="3335746" cy="3091665"/>
                          </a:xfrm>
                          <a:prstGeom prst="triangle">
                            <a:avLst/>
                          </a:prstGeom>
                          <a:solidFill>
                            <a:srgbClr val="FFFF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01" name="Isosceles Triangle 16"/>
                          <p:cNvSpPr/>
                          <p:nvPr/>
                        </p:nvSpPr>
                        <p:spPr>
                          <a:xfrm rot="6402646">
                            <a:off x="4912049" y="1739799"/>
                            <a:ext cx="3404628" cy="2614868"/>
                          </a:xfrm>
                          <a:prstGeom prst="triangle">
                            <a:avLst/>
                          </a:prstGeom>
                          <a:solidFill>
                            <a:srgbClr val="88D292"/>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02" name="Isosceles Triangle 6"/>
                          <p:cNvSpPr/>
                          <p:nvPr/>
                        </p:nvSpPr>
                        <p:spPr>
                          <a:xfrm rot="2429330">
                            <a:off x="1923666" y="3810824"/>
                            <a:ext cx="3791414" cy="3038948"/>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03" name="Isosceles Triangle 14"/>
                          <p:cNvSpPr/>
                          <p:nvPr/>
                        </p:nvSpPr>
                        <p:spPr>
                          <a:xfrm rot="20317011">
                            <a:off x="3597767" y="4340415"/>
                            <a:ext cx="3418873" cy="27995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05" name="Oval 18"/>
                        <p:cNvSpPr/>
                        <p:nvPr/>
                      </p:nvSpPr>
                      <p:spPr>
                        <a:xfrm>
                          <a:off x="4415056" y="3956858"/>
                          <a:ext cx="812189" cy="766214"/>
                        </a:xfrm>
                        <a:prstGeom prst="ellipse">
                          <a:avLst/>
                        </a:prstGeom>
                        <a:solidFill>
                          <a:srgbClr val="FFFF00"/>
                        </a:solidFill>
                        <a:ln w="12700" cap="flat">
                          <a:solidFill>
                            <a:srgbClr val="32538F"/>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07" name="TextBox 24"/>
                      <p:cNvSpPr txBox="1"/>
                      <p:nvPr/>
                    </p:nvSpPr>
                    <p:spPr>
                      <a:xfrm rot="13661630">
                        <a:off x="5251043" y="1952659"/>
                        <a:ext cx="2025984" cy="132323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dirty="0"/>
                          <a:t>I like </a:t>
                        </a:r>
                      </a:p>
                      <a:p>
                        <a:pPr defTabSz="342900">
                          <a:defRPr sz="3100" b="1">
                            <a:solidFill>
                              <a:srgbClr val="000000"/>
                            </a:solidFill>
                            <a:latin typeface="Helvetica"/>
                            <a:ea typeface="Helvetica"/>
                            <a:cs typeface="Helvetica"/>
                            <a:sym typeface="Helvetica"/>
                          </a:defRPr>
                        </a:pPr>
                        <a:r>
                          <a:rPr sz="1163" dirty="0"/>
                          <a:t>Painting.</a:t>
                        </a:r>
                      </a:p>
                    </p:txBody>
                  </p:sp>
                </p:grpSp>
                <p:sp>
                  <p:nvSpPr>
                    <p:cNvPr id="209" name="TextBox 27"/>
                    <p:cNvSpPr txBox="1"/>
                    <p:nvPr/>
                  </p:nvSpPr>
                  <p:spPr>
                    <a:xfrm rot="16692689">
                      <a:off x="5794753" y="3755035"/>
                      <a:ext cx="2104906" cy="189180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I like </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playing</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basketball </a:t>
                      </a:r>
                    </a:p>
                  </p:txBody>
                </p:sp>
              </p:grpSp>
              <p:sp>
                <p:nvSpPr>
                  <p:cNvPr id="211" name="TextBox 30"/>
                  <p:cNvSpPr txBox="1"/>
                  <p:nvPr/>
                </p:nvSpPr>
                <p:spPr>
                  <a:xfrm rot="20016879">
                    <a:off x="4320711" y="5283469"/>
                    <a:ext cx="2046947" cy="17454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Helvetica"/>
                        <a:ea typeface="Helvetica"/>
                        <a:cs typeface="Helvetica"/>
                        <a:sym typeface="Helvetica"/>
                      </a:defRPr>
                    </a:pPr>
                    <a:r>
                      <a:rPr sz="1200"/>
                      <a:t>I like </a:t>
                    </a:r>
                  </a:p>
                  <a:p>
                    <a:pPr defTabSz="342900">
                      <a:defRPr sz="3200" b="1">
                        <a:solidFill>
                          <a:srgbClr val="000000"/>
                        </a:solidFill>
                        <a:latin typeface="Helvetica"/>
                        <a:ea typeface="Helvetica"/>
                        <a:cs typeface="Helvetica"/>
                        <a:sym typeface="Helvetica"/>
                      </a:defRPr>
                    </a:pPr>
                    <a:r>
                      <a:rPr sz="1200"/>
                      <a:t>playing</a:t>
                    </a:r>
                  </a:p>
                  <a:p>
                    <a:pPr defTabSz="342900">
                      <a:defRPr sz="3200" b="1">
                        <a:solidFill>
                          <a:srgbClr val="000000"/>
                        </a:solidFill>
                        <a:latin typeface="Helvetica"/>
                        <a:ea typeface="Helvetica"/>
                        <a:cs typeface="Helvetica"/>
                        <a:sym typeface="Helvetica"/>
                      </a:defRPr>
                    </a:pPr>
                    <a:r>
                      <a:rPr sz="1200"/>
                      <a:t>tennis.</a:t>
                    </a:r>
                  </a:p>
                </p:txBody>
              </p:sp>
            </p:grpSp>
            <p:sp>
              <p:nvSpPr>
                <p:cNvPr id="213" name="TextBox 33"/>
                <p:cNvSpPr txBox="1"/>
                <p:nvPr/>
              </p:nvSpPr>
              <p:spPr>
                <a:xfrm rot="2481890">
                  <a:off x="2067946" y="5010479"/>
                  <a:ext cx="2482916" cy="18312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I like  </a:t>
                  </a:r>
                </a:p>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running</a:t>
                  </a:r>
                </a:p>
              </p:txBody>
            </p:sp>
          </p:grpSp>
          <p:sp>
            <p:nvSpPr>
              <p:cNvPr id="215" name="TextBox 36"/>
              <p:cNvSpPr txBox="1"/>
              <p:nvPr/>
            </p:nvSpPr>
            <p:spPr>
              <a:xfrm rot="6388032">
                <a:off x="1370796" y="3012763"/>
                <a:ext cx="2227010" cy="160877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swimming.</a:t>
                </a:r>
              </a:p>
            </p:txBody>
          </p:sp>
        </p:grpSp>
        <p:sp>
          <p:nvSpPr>
            <p:cNvPr id="217" name="TextBox 39"/>
            <p:cNvSpPr txBox="1"/>
            <p:nvPr/>
          </p:nvSpPr>
          <p:spPr>
            <a:xfrm rot="9810612">
              <a:off x="3175531" y="1504530"/>
              <a:ext cx="2292574" cy="171736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lvl1pPr defTabSz="914400">
                <a:defRPr sz="3200"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1200" dirty="0"/>
                <a:t>I like playing football.</a:t>
              </a:r>
            </a:p>
          </p:txBody>
        </p:sp>
      </p:grpSp>
      <p:grpSp>
        <p:nvGrpSpPr>
          <p:cNvPr id="221" name="Spin"/>
          <p:cNvGrpSpPr/>
          <p:nvPr/>
        </p:nvGrpSpPr>
        <p:grpSpPr>
          <a:xfrm>
            <a:off x="218492" y="580700"/>
            <a:ext cx="786381" cy="540500"/>
            <a:chOff x="0" y="0"/>
            <a:chExt cx="2097015" cy="1441330"/>
          </a:xfrm>
        </p:grpSpPr>
        <p:sp>
          <p:nvSpPr>
            <p:cNvPr id="219" name="Rounded Rectangle"/>
            <p:cNvSpPr/>
            <p:nvPr/>
          </p:nvSpPr>
          <p:spPr>
            <a:xfrm>
              <a:off x="0" y="313762"/>
              <a:ext cx="2097016" cy="813806"/>
            </a:xfrm>
            <a:prstGeom prst="roundRect">
              <a:avLst>
                <a:gd name="adj" fmla="val 5155"/>
              </a:avLst>
            </a:prstGeom>
            <a:solidFill>
              <a:srgbClr val="FFEDAA"/>
            </a:solidFill>
            <a:ln w="28575" cap="flat">
              <a:solidFill>
                <a:srgbClr val="E8C501"/>
              </a:solidFill>
              <a:prstDash val="solid"/>
              <a:miter lim="800000"/>
            </a:ln>
            <a:effectLst/>
          </p:spPr>
          <p:txBody>
            <a:bodyPr wrap="square" lIns="17145" tIns="17145" rIns="17145" bIns="17145" numCol="1" anchor="ctr">
              <a:noAutofit/>
            </a:bodyPr>
            <a:lstStyle/>
            <a:p>
              <a:pPr defTabSz="342900">
                <a:defRPr b="1">
                  <a:solidFill>
                    <a:srgbClr val="000000"/>
                  </a:solidFill>
                  <a:latin typeface="Calibri"/>
                  <a:ea typeface="Calibri"/>
                  <a:cs typeface="Calibri"/>
                  <a:sym typeface="Calibri"/>
                </a:defRPr>
              </a:pPr>
              <a:endParaRPr sz="525"/>
            </a:p>
          </p:txBody>
        </p:sp>
        <p:sp>
          <p:nvSpPr>
            <p:cNvPr id="220" name="Spin the spinner"/>
            <p:cNvSpPr txBox="1"/>
            <p:nvPr/>
          </p:nvSpPr>
          <p:spPr>
            <a:xfrm>
              <a:off x="193183" y="0"/>
              <a:ext cx="1768502" cy="144133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ctr">
              <a:noAutofit/>
            </a:bodyPr>
            <a:lstStyle>
              <a:lvl1pPr defTabSz="914400">
                <a:defRPr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525"/>
                <a:t>Spin the spinner </a:t>
              </a:r>
            </a:p>
          </p:txBody>
        </p:sp>
      </p:grpSp>
      <p:sp>
        <p:nvSpPr>
          <p:cNvPr id="222" name="Pentagon 2"/>
          <p:cNvSpPr/>
          <p:nvPr/>
        </p:nvSpPr>
        <p:spPr>
          <a:xfrm flipH="1">
            <a:off x="3521197" y="1685964"/>
            <a:ext cx="956966" cy="30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395" y="0"/>
                </a:lnTo>
                <a:lnTo>
                  <a:pt x="21600" y="10800"/>
                </a:lnTo>
                <a:lnTo>
                  <a:pt x="11395" y="21600"/>
                </a:lnTo>
                <a:lnTo>
                  <a:pt x="0" y="21600"/>
                </a:lnTo>
                <a:close/>
              </a:path>
            </a:pathLst>
          </a:custGeom>
          <a:solidFill>
            <a:srgbClr val="FF0000"/>
          </a:solidFill>
          <a:ln w="12700">
            <a:solidFill>
              <a:srgbClr val="000000"/>
            </a:solidFill>
            <a:miter/>
          </a:ln>
        </p:spPr>
        <p:txBody>
          <a:bodyPr lIns="17145" rIns="17145" anchor="ctr"/>
          <a:lstStyle/>
          <a:p>
            <a:pPr defTabSz="342900">
              <a:defRPr sz="1800">
                <a:solidFill>
                  <a:srgbClr val="FFFFFF"/>
                </a:solidFill>
                <a:latin typeface="Calibri"/>
                <a:ea typeface="Calibri"/>
                <a:cs typeface="Calibri"/>
                <a:sym typeface="Calibri"/>
              </a:defRPr>
            </a:pPr>
            <a:endParaRPr sz="675"/>
          </a:p>
        </p:txBody>
      </p:sp>
      <p:pic>
        <p:nvPicPr>
          <p:cNvPr id="223" name="Picture 1" descr="Picture 1"/>
          <p:cNvPicPr>
            <a:picLocks noChangeAspect="1"/>
          </p:cNvPicPr>
          <p:nvPr/>
        </p:nvPicPr>
        <p:blipFill>
          <a:blip r:embed="rId3"/>
          <a:stretch>
            <a:fillRect/>
          </a:stretch>
        </p:blipFill>
        <p:spPr>
          <a:xfrm>
            <a:off x="6339412" y="1673023"/>
            <a:ext cx="2918640" cy="291864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197"/>
                                        </p:tgtEl>
                                        <p:attrNameLst>
                                          <p:attrName>style.visibility</p:attrName>
                                        </p:attrNameLst>
                                      </p:cBhvr>
                                      <p:to>
                                        <p:strVal val="visible"/>
                                      </p:to>
                                    </p:set>
                                    <p:animEffect transition="in" filter="blinds(vertical)">
                                      <p:cBhvr>
                                        <p:cTn id="7" dur="1000"/>
                                        <p:tgtEl>
                                          <p:spTgt spid="197"/>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decel="50000" fill="hold" grpId="0" nodeType="clickEffect">
                                  <p:stCondLst>
                                    <p:cond delay="0"/>
                                  </p:stCondLst>
                                  <p:childTnLst>
                                    <p:animRot by="25200000">
                                      <p:cBhvr>
                                        <p:cTn id="11" dur="1000" fill="hold"/>
                                        <p:tgtEl>
                                          <p:spTgt spid="218"/>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8" presetClass="emph" presetSubtype="0" decel="50000" fill="hold" grpId="1" nodeType="clickEffect">
                                  <p:stCondLst>
                                    <p:cond delay="0"/>
                                  </p:stCondLst>
                                  <p:childTnLst>
                                    <p:animRot by="18000000">
                                      <p:cBhvr>
                                        <p:cTn id="15" dur="1000" fill="hold"/>
                                        <p:tgtEl>
                                          <p:spTgt spid="218"/>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8" presetClass="emph" presetSubtype="0" decel="50000" fill="hold" grpId="2" nodeType="clickEffect">
                                  <p:stCondLst>
                                    <p:cond delay="0"/>
                                  </p:stCondLst>
                                  <p:childTnLst>
                                    <p:animRot by="28800000">
                                      <p:cBhvr>
                                        <p:cTn id="19" dur="1500" fill="hold"/>
                                        <p:tgtEl>
                                          <p:spTgt spid="218"/>
                                        </p:tgtEl>
                                        <p:attrNameLst>
                                          <p:attrName>r</p:attrName>
                                        </p:attrNameLst>
                                      </p:cBhvr>
                                    </p:animRot>
                                  </p:childTnLst>
                                </p:cTn>
                              </p:par>
                            </p:childTnLst>
                          </p:cTn>
                        </p:par>
                      </p:childTnLst>
                    </p:cTn>
                  </p:par>
                  <p:par>
                    <p:cTn id="20" fill="hold">
                      <p:stCondLst>
                        <p:cond delay="indefinite"/>
                      </p:stCondLst>
                      <p:childTnLst>
                        <p:par>
                          <p:cTn id="21" fill="hold">
                            <p:stCondLst>
                              <p:cond delay="0"/>
                            </p:stCondLst>
                            <p:childTnLst>
                              <p:par>
                                <p:cTn id="22" presetID="8" presetClass="emph" presetSubtype="0" decel="50000" fill="hold" grpId="3" nodeType="clickEffect">
                                  <p:stCondLst>
                                    <p:cond delay="0"/>
                                  </p:stCondLst>
                                  <p:childTnLst>
                                    <p:animRot by="32400000">
                                      <p:cBhvr>
                                        <p:cTn id="23" dur="1000" fill="hold"/>
                                        <p:tgtEl>
                                          <p:spTgt spid="218"/>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8" presetClass="emph" presetSubtype="0" decel="50000" fill="hold" grpId="4" nodeType="clickEffect">
                                  <p:stCondLst>
                                    <p:cond delay="0"/>
                                  </p:stCondLst>
                                  <p:childTnLst>
                                    <p:animRot by="39600000">
                                      <p:cBhvr>
                                        <p:cTn id="27" dur="1000" fill="hold"/>
                                        <p:tgtEl>
                                          <p:spTgt spid="218"/>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8" presetClass="emph" presetSubtype="0" fill="hold" grpId="5" nodeType="clickEffect">
                                  <p:stCondLst>
                                    <p:cond delay="0"/>
                                  </p:stCondLst>
                                  <p:childTnLst>
                                    <p:animRot by="-10800000">
                                      <p:cBhvr>
                                        <p:cTn id="31" dur="3000" fill="hold"/>
                                        <p:tgtEl>
                                          <p:spTgt spid="2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advAuto="0"/>
      <p:bldP spid="218" grpId="0" animBg="1" advAuto="0"/>
      <p:bldP spid="218" grpId="1" animBg="1" advAuto="0"/>
      <p:bldP spid="218" grpId="2" animBg="1" advAuto="0"/>
      <p:bldP spid="218" grpId="3" animBg="1" advAuto="0"/>
      <p:bldP spid="218" grpId="4" animBg="1" advAuto="0"/>
      <p:bldP spid="218" grpId="5"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 name="IMG_1333.jpeg" descr="IMG_1333.jpeg"/>
          <p:cNvPicPr>
            <a:picLocks noChangeAspect="1"/>
          </p:cNvPicPr>
          <p:nvPr/>
        </p:nvPicPr>
        <p:blipFill>
          <a:blip r:embed="rId2"/>
          <a:stretch>
            <a:fillRect/>
          </a:stretch>
        </p:blipFill>
        <p:spPr>
          <a:xfrm>
            <a:off x="803" y="12151"/>
            <a:ext cx="9277125" cy="5181880"/>
          </a:xfrm>
          <a:prstGeom prst="rect">
            <a:avLst/>
          </a:prstGeom>
          <a:ln w="12700">
            <a:miter lim="400000"/>
          </a:ln>
        </p:spPr>
      </p:pic>
      <p:grpSp>
        <p:nvGrpSpPr>
          <p:cNvPr id="228" name="What do you do on Sunday?"/>
          <p:cNvGrpSpPr/>
          <p:nvPr/>
        </p:nvGrpSpPr>
        <p:grpSpPr>
          <a:xfrm>
            <a:off x="3749344" y="99949"/>
            <a:ext cx="3617651" cy="1326969"/>
            <a:chOff x="0" y="0"/>
            <a:chExt cx="9647066" cy="3538583"/>
          </a:xfrm>
        </p:grpSpPr>
        <p:sp>
          <p:nvSpPr>
            <p:cNvPr id="226" name="Quote Bubble"/>
            <p:cNvSpPr/>
            <p:nvPr/>
          </p:nvSpPr>
          <p:spPr>
            <a:xfrm>
              <a:off x="0" y="0"/>
              <a:ext cx="9647067" cy="3538584"/>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227" name="She wears a necklace ."/>
            <p:cNvSpPr txBox="1"/>
            <p:nvPr/>
          </p:nvSpPr>
          <p:spPr>
            <a:xfrm>
              <a:off x="1014353" y="289968"/>
              <a:ext cx="7732197" cy="285904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lvl1pPr defTabSz="415430">
                <a:defRPr sz="7200">
                  <a:solidFill>
                    <a:srgbClr val="FFFFFF"/>
                  </a:solidFill>
                  <a:latin typeface="Chalkboard SE Bold"/>
                  <a:ea typeface="Chalkboard SE Bold"/>
                  <a:cs typeface="Chalkboard SE Bold"/>
                  <a:sym typeface="Chalkboard SE Bold"/>
                </a:defRPr>
              </a:lvl1pPr>
            </a:lstStyle>
            <a:p>
              <a:pPr algn="ctr"/>
              <a:r>
                <a:rPr lang="en-GB" sz="2800" b="1" dirty="0">
                  <a:solidFill>
                    <a:schemeClr val="bg2">
                      <a:lumMod val="50000"/>
                    </a:schemeClr>
                  </a:solidFill>
                </a:rPr>
                <a:t>What are your favourite sports ?</a:t>
              </a:r>
            </a:p>
          </p:txBody>
        </p:sp>
      </p:grpSp>
      <p:grpSp>
        <p:nvGrpSpPr>
          <p:cNvPr id="249" name="Group 40"/>
          <p:cNvGrpSpPr/>
          <p:nvPr/>
        </p:nvGrpSpPr>
        <p:grpSpPr>
          <a:xfrm>
            <a:off x="960002" y="387089"/>
            <a:ext cx="3063855" cy="2506310"/>
            <a:chOff x="185787" y="1033295"/>
            <a:chExt cx="8170278" cy="6683493"/>
          </a:xfrm>
        </p:grpSpPr>
        <p:grpSp>
          <p:nvGrpSpPr>
            <p:cNvPr id="247" name="Group 37"/>
            <p:cNvGrpSpPr/>
            <p:nvPr/>
          </p:nvGrpSpPr>
          <p:grpSpPr>
            <a:xfrm>
              <a:off x="185787" y="1033295"/>
              <a:ext cx="8170279" cy="6683495"/>
              <a:chOff x="185787" y="1033295"/>
              <a:chExt cx="8170278" cy="6683493"/>
            </a:xfrm>
          </p:grpSpPr>
          <p:grpSp>
            <p:nvGrpSpPr>
              <p:cNvPr id="245" name="Group 34"/>
              <p:cNvGrpSpPr/>
              <p:nvPr/>
            </p:nvGrpSpPr>
            <p:grpSpPr>
              <a:xfrm>
                <a:off x="185787" y="1033295"/>
                <a:ext cx="8170279" cy="6683495"/>
                <a:chOff x="185787" y="1033295"/>
                <a:chExt cx="8170278" cy="6683493"/>
              </a:xfrm>
            </p:grpSpPr>
            <p:grpSp>
              <p:nvGrpSpPr>
                <p:cNvPr id="243" name="Group 31"/>
                <p:cNvGrpSpPr/>
                <p:nvPr/>
              </p:nvGrpSpPr>
              <p:grpSpPr>
                <a:xfrm>
                  <a:off x="185787" y="1033295"/>
                  <a:ext cx="8170279" cy="6683495"/>
                  <a:chOff x="185787" y="1033295"/>
                  <a:chExt cx="8170278" cy="6683493"/>
                </a:xfrm>
              </p:grpSpPr>
              <p:grpSp>
                <p:nvGrpSpPr>
                  <p:cNvPr id="241" name="Group 28"/>
                  <p:cNvGrpSpPr/>
                  <p:nvPr/>
                </p:nvGrpSpPr>
                <p:grpSpPr>
                  <a:xfrm>
                    <a:off x="185787" y="1033295"/>
                    <a:ext cx="8170279" cy="6683495"/>
                    <a:chOff x="185787" y="1033295"/>
                    <a:chExt cx="8170278" cy="6683493"/>
                  </a:xfrm>
                </p:grpSpPr>
                <p:grpSp>
                  <p:nvGrpSpPr>
                    <p:cNvPr id="239" name="Group 25"/>
                    <p:cNvGrpSpPr/>
                    <p:nvPr/>
                  </p:nvGrpSpPr>
                  <p:grpSpPr>
                    <a:xfrm>
                      <a:off x="185787" y="1033295"/>
                      <a:ext cx="8170279" cy="6683495"/>
                      <a:chOff x="185787" y="1033295"/>
                      <a:chExt cx="8170278" cy="6683493"/>
                    </a:xfrm>
                  </p:grpSpPr>
                  <p:grpSp>
                    <p:nvGrpSpPr>
                      <p:cNvPr id="237" name="Group 19"/>
                      <p:cNvGrpSpPr/>
                      <p:nvPr/>
                    </p:nvGrpSpPr>
                    <p:grpSpPr>
                      <a:xfrm>
                        <a:off x="185787" y="1033295"/>
                        <a:ext cx="8170279" cy="6683495"/>
                        <a:chOff x="185787" y="1033295"/>
                        <a:chExt cx="8170278" cy="6683493"/>
                      </a:xfrm>
                    </p:grpSpPr>
                    <p:grpSp>
                      <p:nvGrpSpPr>
                        <p:cNvPr id="235" name="Group 17"/>
                        <p:cNvGrpSpPr/>
                        <p:nvPr/>
                      </p:nvGrpSpPr>
                      <p:grpSpPr>
                        <a:xfrm>
                          <a:off x="185787" y="1033295"/>
                          <a:ext cx="8170279" cy="6683495"/>
                          <a:chOff x="185787" y="1033295"/>
                          <a:chExt cx="8170278" cy="6683493"/>
                        </a:xfrm>
                      </p:grpSpPr>
                      <p:sp>
                        <p:nvSpPr>
                          <p:cNvPr id="229" name="Isosceles Triangle 8"/>
                          <p:cNvSpPr/>
                          <p:nvPr/>
                        </p:nvSpPr>
                        <p:spPr>
                          <a:xfrm rot="9902318">
                            <a:off x="2639374" y="1454227"/>
                            <a:ext cx="3652507" cy="2982169"/>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30" name="Isosceles Triangle 12"/>
                          <p:cNvSpPr/>
                          <p:nvPr/>
                        </p:nvSpPr>
                        <p:spPr>
                          <a:xfrm rot="16902473">
                            <a:off x="4559226" y="3144868"/>
                            <a:ext cx="3151802" cy="2991401"/>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31" name="Isosceles Triangle 10"/>
                          <p:cNvSpPr/>
                          <p:nvPr/>
                        </p:nvSpPr>
                        <p:spPr>
                          <a:xfrm rot="13436493">
                            <a:off x="791553" y="2695035"/>
                            <a:ext cx="3335746" cy="3091665"/>
                          </a:xfrm>
                          <a:prstGeom prst="triangle">
                            <a:avLst/>
                          </a:prstGeom>
                          <a:solidFill>
                            <a:srgbClr val="FFFF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32" name="Isosceles Triangle 16"/>
                          <p:cNvSpPr/>
                          <p:nvPr/>
                        </p:nvSpPr>
                        <p:spPr>
                          <a:xfrm rot="6402646">
                            <a:off x="4912049" y="1739799"/>
                            <a:ext cx="3404628" cy="2614868"/>
                          </a:xfrm>
                          <a:prstGeom prst="triangle">
                            <a:avLst/>
                          </a:prstGeom>
                          <a:solidFill>
                            <a:srgbClr val="88D292"/>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33" name="Isosceles Triangle 6"/>
                          <p:cNvSpPr/>
                          <p:nvPr/>
                        </p:nvSpPr>
                        <p:spPr>
                          <a:xfrm rot="2429330">
                            <a:off x="1923666" y="3810824"/>
                            <a:ext cx="3791414" cy="3038948"/>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34" name="Isosceles Triangle 14"/>
                          <p:cNvSpPr/>
                          <p:nvPr/>
                        </p:nvSpPr>
                        <p:spPr>
                          <a:xfrm rot="20317011">
                            <a:off x="3597767" y="4340415"/>
                            <a:ext cx="3418873" cy="27995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36" name="Oval 18"/>
                        <p:cNvSpPr/>
                        <p:nvPr/>
                      </p:nvSpPr>
                      <p:spPr>
                        <a:xfrm>
                          <a:off x="4415056" y="3956858"/>
                          <a:ext cx="812189" cy="766214"/>
                        </a:xfrm>
                        <a:prstGeom prst="ellipse">
                          <a:avLst/>
                        </a:prstGeom>
                        <a:solidFill>
                          <a:srgbClr val="FFFF00"/>
                        </a:solidFill>
                        <a:ln w="12700" cap="flat">
                          <a:solidFill>
                            <a:srgbClr val="32538F"/>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38" name="TextBox 24"/>
                      <p:cNvSpPr txBox="1"/>
                      <p:nvPr/>
                    </p:nvSpPr>
                    <p:spPr>
                      <a:xfrm rot="13661630">
                        <a:off x="5251043" y="1952659"/>
                        <a:ext cx="2025984" cy="132323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Painting.</a:t>
                        </a:r>
                      </a:p>
                    </p:txBody>
                  </p:sp>
                </p:grpSp>
                <p:sp>
                  <p:nvSpPr>
                    <p:cNvPr id="240" name="TextBox 27"/>
                    <p:cNvSpPr txBox="1"/>
                    <p:nvPr/>
                  </p:nvSpPr>
                  <p:spPr>
                    <a:xfrm rot="16692689">
                      <a:off x="5794753" y="3755035"/>
                      <a:ext cx="2104906" cy="189180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I like </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playing</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basketball </a:t>
                      </a:r>
                    </a:p>
                  </p:txBody>
                </p:sp>
              </p:grpSp>
              <p:sp>
                <p:nvSpPr>
                  <p:cNvPr id="242" name="TextBox 30"/>
                  <p:cNvSpPr txBox="1"/>
                  <p:nvPr/>
                </p:nvSpPr>
                <p:spPr>
                  <a:xfrm rot="20016879">
                    <a:off x="4320711" y="5283469"/>
                    <a:ext cx="2046947" cy="17454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Helvetica"/>
                        <a:ea typeface="Helvetica"/>
                        <a:cs typeface="Helvetica"/>
                        <a:sym typeface="Helvetica"/>
                      </a:defRPr>
                    </a:pPr>
                    <a:r>
                      <a:rPr sz="1200"/>
                      <a:t>I like </a:t>
                    </a:r>
                  </a:p>
                  <a:p>
                    <a:pPr defTabSz="342900">
                      <a:defRPr sz="3200" b="1">
                        <a:solidFill>
                          <a:srgbClr val="000000"/>
                        </a:solidFill>
                        <a:latin typeface="Helvetica"/>
                        <a:ea typeface="Helvetica"/>
                        <a:cs typeface="Helvetica"/>
                        <a:sym typeface="Helvetica"/>
                      </a:defRPr>
                    </a:pPr>
                    <a:r>
                      <a:rPr sz="1200"/>
                      <a:t>playing</a:t>
                    </a:r>
                  </a:p>
                  <a:p>
                    <a:pPr defTabSz="342900">
                      <a:defRPr sz="3200" b="1">
                        <a:solidFill>
                          <a:srgbClr val="000000"/>
                        </a:solidFill>
                        <a:latin typeface="Helvetica"/>
                        <a:ea typeface="Helvetica"/>
                        <a:cs typeface="Helvetica"/>
                        <a:sym typeface="Helvetica"/>
                      </a:defRPr>
                    </a:pPr>
                    <a:r>
                      <a:rPr sz="1200"/>
                      <a:t>tennis.</a:t>
                    </a:r>
                  </a:p>
                </p:txBody>
              </p:sp>
            </p:grpSp>
            <p:sp>
              <p:nvSpPr>
                <p:cNvPr id="244" name="TextBox 33"/>
                <p:cNvSpPr txBox="1"/>
                <p:nvPr/>
              </p:nvSpPr>
              <p:spPr>
                <a:xfrm rot="2481890">
                  <a:off x="2067946" y="5010479"/>
                  <a:ext cx="2482916" cy="18312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I like  </a:t>
                  </a:r>
                </a:p>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running</a:t>
                  </a:r>
                </a:p>
              </p:txBody>
            </p:sp>
          </p:grpSp>
          <p:sp>
            <p:nvSpPr>
              <p:cNvPr id="246" name="TextBox 36"/>
              <p:cNvSpPr txBox="1"/>
              <p:nvPr/>
            </p:nvSpPr>
            <p:spPr>
              <a:xfrm rot="6388032">
                <a:off x="1370796" y="3012763"/>
                <a:ext cx="2227010" cy="160877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swimming.</a:t>
                </a:r>
              </a:p>
            </p:txBody>
          </p:sp>
        </p:grpSp>
        <p:sp>
          <p:nvSpPr>
            <p:cNvPr id="248" name="TextBox 39"/>
            <p:cNvSpPr txBox="1"/>
            <p:nvPr/>
          </p:nvSpPr>
          <p:spPr>
            <a:xfrm rot="9810612">
              <a:off x="3175531" y="1504530"/>
              <a:ext cx="2292574" cy="171736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lvl1pPr defTabSz="914400">
                <a:defRPr sz="3200"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1200"/>
                <a:t>I like playing football.</a:t>
              </a:r>
            </a:p>
          </p:txBody>
        </p:sp>
      </p:grpSp>
      <p:grpSp>
        <p:nvGrpSpPr>
          <p:cNvPr id="252" name="Spin"/>
          <p:cNvGrpSpPr/>
          <p:nvPr/>
        </p:nvGrpSpPr>
        <p:grpSpPr>
          <a:xfrm>
            <a:off x="218492" y="580700"/>
            <a:ext cx="786381" cy="540500"/>
            <a:chOff x="0" y="0"/>
            <a:chExt cx="2097015" cy="1441330"/>
          </a:xfrm>
        </p:grpSpPr>
        <p:sp>
          <p:nvSpPr>
            <p:cNvPr id="250" name="Rounded Rectangle"/>
            <p:cNvSpPr/>
            <p:nvPr/>
          </p:nvSpPr>
          <p:spPr>
            <a:xfrm>
              <a:off x="0" y="313762"/>
              <a:ext cx="2097016" cy="813806"/>
            </a:xfrm>
            <a:prstGeom prst="roundRect">
              <a:avLst>
                <a:gd name="adj" fmla="val 5155"/>
              </a:avLst>
            </a:prstGeom>
            <a:solidFill>
              <a:srgbClr val="FFEDAA"/>
            </a:solidFill>
            <a:ln w="28575" cap="flat">
              <a:solidFill>
                <a:srgbClr val="E8C501"/>
              </a:solidFill>
              <a:prstDash val="solid"/>
              <a:miter lim="800000"/>
            </a:ln>
            <a:effectLst/>
          </p:spPr>
          <p:txBody>
            <a:bodyPr wrap="square" lIns="17145" tIns="17145" rIns="17145" bIns="17145" numCol="1" anchor="ctr">
              <a:noAutofit/>
            </a:bodyPr>
            <a:lstStyle/>
            <a:p>
              <a:pPr defTabSz="342900">
                <a:defRPr b="1">
                  <a:solidFill>
                    <a:srgbClr val="000000"/>
                  </a:solidFill>
                  <a:latin typeface="Calibri"/>
                  <a:ea typeface="Calibri"/>
                  <a:cs typeface="Calibri"/>
                  <a:sym typeface="Calibri"/>
                </a:defRPr>
              </a:pPr>
              <a:endParaRPr sz="525"/>
            </a:p>
          </p:txBody>
        </p:sp>
        <p:sp>
          <p:nvSpPr>
            <p:cNvPr id="251" name="Spin the spinner"/>
            <p:cNvSpPr txBox="1"/>
            <p:nvPr/>
          </p:nvSpPr>
          <p:spPr>
            <a:xfrm>
              <a:off x="193183" y="0"/>
              <a:ext cx="1768502" cy="144133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ctr">
              <a:noAutofit/>
            </a:bodyPr>
            <a:lstStyle>
              <a:lvl1pPr defTabSz="914400">
                <a:defRPr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525"/>
                <a:t>Spin the spinner </a:t>
              </a:r>
            </a:p>
          </p:txBody>
        </p:sp>
      </p:grpSp>
      <p:sp>
        <p:nvSpPr>
          <p:cNvPr id="253" name="Pentagon 2"/>
          <p:cNvSpPr/>
          <p:nvPr/>
        </p:nvSpPr>
        <p:spPr>
          <a:xfrm flipH="1">
            <a:off x="3521197" y="1685964"/>
            <a:ext cx="956966" cy="30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395" y="0"/>
                </a:lnTo>
                <a:lnTo>
                  <a:pt x="21600" y="10800"/>
                </a:lnTo>
                <a:lnTo>
                  <a:pt x="11395" y="21600"/>
                </a:lnTo>
                <a:lnTo>
                  <a:pt x="0" y="21600"/>
                </a:lnTo>
                <a:close/>
              </a:path>
            </a:pathLst>
          </a:custGeom>
          <a:solidFill>
            <a:srgbClr val="FF0000"/>
          </a:solidFill>
          <a:ln w="12700">
            <a:solidFill>
              <a:srgbClr val="000000"/>
            </a:solidFill>
            <a:miter/>
          </a:ln>
        </p:spPr>
        <p:txBody>
          <a:bodyPr lIns="17145" rIns="17145" anchor="ctr"/>
          <a:lstStyle/>
          <a:p>
            <a:pPr defTabSz="342900">
              <a:defRPr sz="1800">
                <a:solidFill>
                  <a:srgbClr val="FFFFFF"/>
                </a:solidFill>
                <a:latin typeface="Calibri"/>
                <a:ea typeface="Calibri"/>
                <a:cs typeface="Calibri"/>
                <a:sym typeface="Calibri"/>
              </a:defRPr>
            </a:pPr>
            <a:endParaRPr sz="675"/>
          </a:p>
        </p:txBody>
      </p:sp>
      <p:pic>
        <p:nvPicPr>
          <p:cNvPr id="254" name="Picture 2" descr="Picture 2"/>
          <p:cNvPicPr>
            <a:picLocks noChangeAspect="1"/>
          </p:cNvPicPr>
          <p:nvPr/>
        </p:nvPicPr>
        <p:blipFill>
          <a:blip r:embed="rId3"/>
          <a:stretch>
            <a:fillRect/>
          </a:stretch>
        </p:blipFill>
        <p:spPr>
          <a:xfrm>
            <a:off x="6011830" y="1732625"/>
            <a:ext cx="2976101" cy="2976101"/>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228"/>
                                        </p:tgtEl>
                                        <p:attrNameLst>
                                          <p:attrName>style.visibility</p:attrName>
                                        </p:attrNameLst>
                                      </p:cBhvr>
                                      <p:to>
                                        <p:strVal val="visible"/>
                                      </p:to>
                                    </p:set>
                                    <p:animEffect transition="in" filter="blinds(vertical)">
                                      <p:cBhvr>
                                        <p:cTn id="7" dur="1000"/>
                                        <p:tgtEl>
                                          <p:spTgt spid="228"/>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decel="50000" fill="hold" grpId="0" nodeType="clickEffect">
                                  <p:stCondLst>
                                    <p:cond delay="0"/>
                                  </p:stCondLst>
                                  <p:childTnLst>
                                    <p:animRot by="25200000">
                                      <p:cBhvr>
                                        <p:cTn id="11" dur="1000" fill="hold"/>
                                        <p:tgtEl>
                                          <p:spTgt spid="249"/>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8" presetClass="emph" presetSubtype="0" decel="50000" fill="hold" grpId="1" nodeType="clickEffect">
                                  <p:stCondLst>
                                    <p:cond delay="0"/>
                                  </p:stCondLst>
                                  <p:childTnLst>
                                    <p:animRot by="18000000">
                                      <p:cBhvr>
                                        <p:cTn id="15" dur="1000" fill="hold"/>
                                        <p:tgtEl>
                                          <p:spTgt spid="249"/>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8" presetClass="emph" presetSubtype="0" decel="50000" fill="hold" grpId="2" nodeType="clickEffect">
                                  <p:stCondLst>
                                    <p:cond delay="0"/>
                                  </p:stCondLst>
                                  <p:childTnLst>
                                    <p:animRot by="28800000">
                                      <p:cBhvr>
                                        <p:cTn id="19" dur="1500" fill="hold"/>
                                        <p:tgtEl>
                                          <p:spTgt spid="249"/>
                                        </p:tgtEl>
                                        <p:attrNameLst>
                                          <p:attrName>r</p:attrName>
                                        </p:attrNameLst>
                                      </p:cBhvr>
                                    </p:animRot>
                                  </p:childTnLst>
                                </p:cTn>
                              </p:par>
                            </p:childTnLst>
                          </p:cTn>
                        </p:par>
                      </p:childTnLst>
                    </p:cTn>
                  </p:par>
                  <p:par>
                    <p:cTn id="20" fill="hold">
                      <p:stCondLst>
                        <p:cond delay="indefinite"/>
                      </p:stCondLst>
                      <p:childTnLst>
                        <p:par>
                          <p:cTn id="21" fill="hold">
                            <p:stCondLst>
                              <p:cond delay="0"/>
                            </p:stCondLst>
                            <p:childTnLst>
                              <p:par>
                                <p:cTn id="22" presetID="8" presetClass="emph" presetSubtype="0" decel="50000" fill="hold" grpId="3" nodeType="clickEffect">
                                  <p:stCondLst>
                                    <p:cond delay="0"/>
                                  </p:stCondLst>
                                  <p:childTnLst>
                                    <p:animRot by="32400000">
                                      <p:cBhvr>
                                        <p:cTn id="23" dur="1000" fill="hold"/>
                                        <p:tgtEl>
                                          <p:spTgt spid="249"/>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8" presetClass="emph" presetSubtype="0" decel="50000" fill="hold" grpId="4" nodeType="clickEffect">
                                  <p:stCondLst>
                                    <p:cond delay="0"/>
                                  </p:stCondLst>
                                  <p:childTnLst>
                                    <p:animRot by="39600000">
                                      <p:cBhvr>
                                        <p:cTn id="27" dur="1000" fill="hold"/>
                                        <p:tgtEl>
                                          <p:spTgt spid="249"/>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8" presetClass="emph" presetSubtype="0" fill="hold" grpId="5" nodeType="clickEffect">
                                  <p:stCondLst>
                                    <p:cond delay="0"/>
                                  </p:stCondLst>
                                  <p:childTnLst>
                                    <p:animRot by="-10800000">
                                      <p:cBhvr>
                                        <p:cTn id="31" dur="3000" fill="hold"/>
                                        <p:tgtEl>
                                          <p:spTgt spid="24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animBg="1" advAuto="0"/>
      <p:bldP spid="249" grpId="0" animBg="1" advAuto="0"/>
      <p:bldP spid="249" grpId="1" animBg="1" advAuto="0"/>
      <p:bldP spid="249" grpId="2" animBg="1" advAuto="0"/>
      <p:bldP spid="249" grpId="3" animBg="1" advAuto="0"/>
      <p:bldP spid="249" grpId="4" animBg="1" advAuto="0"/>
      <p:bldP spid="249" grpId="5"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 name="IMG_1333.jpeg" descr="IMG_1333.jpeg"/>
          <p:cNvPicPr>
            <a:picLocks noChangeAspect="1"/>
          </p:cNvPicPr>
          <p:nvPr/>
        </p:nvPicPr>
        <p:blipFill>
          <a:blip r:embed="rId2"/>
          <a:stretch>
            <a:fillRect/>
          </a:stretch>
        </p:blipFill>
        <p:spPr>
          <a:xfrm>
            <a:off x="803" y="12151"/>
            <a:ext cx="9277125" cy="5181880"/>
          </a:xfrm>
          <a:prstGeom prst="rect">
            <a:avLst/>
          </a:prstGeom>
          <a:ln w="12700">
            <a:miter lim="400000"/>
          </a:ln>
        </p:spPr>
      </p:pic>
      <p:grpSp>
        <p:nvGrpSpPr>
          <p:cNvPr id="259" name="What do you do on Sunday?"/>
          <p:cNvGrpSpPr/>
          <p:nvPr/>
        </p:nvGrpSpPr>
        <p:grpSpPr>
          <a:xfrm>
            <a:off x="3749344" y="99949"/>
            <a:ext cx="3617651" cy="1326969"/>
            <a:chOff x="0" y="0"/>
            <a:chExt cx="9647066" cy="3538583"/>
          </a:xfrm>
        </p:grpSpPr>
        <p:sp>
          <p:nvSpPr>
            <p:cNvPr id="257" name="Quote Bubble"/>
            <p:cNvSpPr/>
            <p:nvPr/>
          </p:nvSpPr>
          <p:spPr>
            <a:xfrm>
              <a:off x="0" y="0"/>
              <a:ext cx="9647067" cy="3538584"/>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258" name="She wears a necklace ."/>
            <p:cNvSpPr txBox="1"/>
            <p:nvPr/>
          </p:nvSpPr>
          <p:spPr>
            <a:xfrm>
              <a:off x="1014353" y="289968"/>
              <a:ext cx="7732197" cy="285904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lvl1pPr defTabSz="415430">
                <a:defRPr sz="7200">
                  <a:solidFill>
                    <a:srgbClr val="FFFFFF"/>
                  </a:solidFill>
                  <a:latin typeface="Chalkboard SE Bold"/>
                  <a:ea typeface="Chalkboard SE Bold"/>
                  <a:cs typeface="Chalkboard SE Bold"/>
                  <a:sym typeface="Chalkboard SE Bold"/>
                </a:defRPr>
              </a:lvl1pPr>
            </a:lstStyle>
            <a:p>
              <a:pPr algn="ctr"/>
              <a:r>
                <a:rPr lang="en-GB" sz="2700" b="1" dirty="0">
                  <a:solidFill>
                    <a:schemeClr val="bg2">
                      <a:lumMod val="50000"/>
                    </a:schemeClr>
                  </a:solidFill>
                </a:rPr>
                <a:t>What are your favourite sports ?</a:t>
              </a:r>
            </a:p>
          </p:txBody>
        </p:sp>
      </p:grpSp>
      <p:grpSp>
        <p:nvGrpSpPr>
          <p:cNvPr id="280" name="Group 40"/>
          <p:cNvGrpSpPr/>
          <p:nvPr/>
        </p:nvGrpSpPr>
        <p:grpSpPr>
          <a:xfrm>
            <a:off x="960002" y="387089"/>
            <a:ext cx="3063855" cy="2506310"/>
            <a:chOff x="185787" y="1033295"/>
            <a:chExt cx="8170278" cy="6683493"/>
          </a:xfrm>
        </p:grpSpPr>
        <p:grpSp>
          <p:nvGrpSpPr>
            <p:cNvPr id="278" name="Group 37"/>
            <p:cNvGrpSpPr/>
            <p:nvPr/>
          </p:nvGrpSpPr>
          <p:grpSpPr>
            <a:xfrm>
              <a:off x="185787" y="1033295"/>
              <a:ext cx="8170279" cy="6683495"/>
              <a:chOff x="185787" y="1033295"/>
              <a:chExt cx="8170278" cy="6683493"/>
            </a:xfrm>
          </p:grpSpPr>
          <p:grpSp>
            <p:nvGrpSpPr>
              <p:cNvPr id="276" name="Group 34"/>
              <p:cNvGrpSpPr/>
              <p:nvPr/>
            </p:nvGrpSpPr>
            <p:grpSpPr>
              <a:xfrm>
                <a:off x="185787" y="1033295"/>
                <a:ext cx="8170279" cy="6683495"/>
                <a:chOff x="185787" y="1033295"/>
                <a:chExt cx="8170278" cy="6683493"/>
              </a:xfrm>
            </p:grpSpPr>
            <p:grpSp>
              <p:nvGrpSpPr>
                <p:cNvPr id="274" name="Group 31"/>
                <p:cNvGrpSpPr/>
                <p:nvPr/>
              </p:nvGrpSpPr>
              <p:grpSpPr>
                <a:xfrm>
                  <a:off x="185787" y="1033295"/>
                  <a:ext cx="8170279" cy="6683495"/>
                  <a:chOff x="185787" y="1033295"/>
                  <a:chExt cx="8170278" cy="6683493"/>
                </a:xfrm>
              </p:grpSpPr>
              <p:grpSp>
                <p:nvGrpSpPr>
                  <p:cNvPr id="272" name="Group 28"/>
                  <p:cNvGrpSpPr/>
                  <p:nvPr/>
                </p:nvGrpSpPr>
                <p:grpSpPr>
                  <a:xfrm>
                    <a:off x="185787" y="1033295"/>
                    <a:ext cx="8170279" cy="6683495"/>
                    <a:chOff x="185787" y="1033295"/>
                    <a:chExt cx="8170278" cy="6683493"/>
                  </a:xfrm>
                </p:grpSpPr>
                <p:grpSp>
                  <p:nvGrpSpPr>
                    <p:cNvPr id="270" name="Group 25"/>
                    <p:cNvGrpSpPr/>
                    <p:nvPr/>
                  </p:nvGrpSpPr>
                  <p:grpSpPr>
                    <a:xfrm>
                      <a:off x="185787" y="1033295"/>
                      <a:ext cx="8170279" cy="6683495"/>
                      <a:chOff x="185787" y="1033295"/>
                      <a:chExt cx="8170278" cy="6683493"/>
                    </a:xfrm>
                  </p:grpSpPr>
                  <p:grpSp>
                    <p:nvGrpSpPr>
                      <p:cNvPr id="268" name="Group 19"/>
                      <p:cNvGrpSpPr/>
                      <p:nvPr/>
                    </p:nvGrpSpPr>
                    <p:grpSpPr>
                      <a:xfrm>
                        <a:off x="185787" y="1033295"/>
                        <a:ext cx="8170279" cy="6683495"/>
                        <a:chOff x="185787" y="1033295"/>
                        <a:chExt cx="8170278" cy="6683493"/>
                      </a:xfrm>
                    </p:grpSpPr>
                    <p:grpSp>
                      <p:nvGrpSpPr>
                        <p:cNvPr id="266" name="Group 17"/>
                        <p:cNvGrpSpPr/>
                        <p:nvPr/>
                      </p:nvGrpSpPr>
                      <p:grpSpPr>
                        <a:xfrm>
                          <a:off x="185787" y="1033295"/>
                          <a:ext cx="8170279" cy="6683495"/>
                          <a:chOff x="185787" y="1033295"/>
                          <a:chExt cx="8170278" cy="6683493"/>
                        </a:xfrm>
                      </p:grpSpPr>
                      <p:sp>
                        <p:nvSpPr>
                          <p:cNvPr id="260" name="Isosceles Triangle 8"/>
                          <p:cNvSpPr/>
                          <p:nvPr/>
                        </p:nvSpPr>
                        <p:spPr>
                          <a:xfrm rot="9902318">
                            <a:off x="2639374" y="1454227"/>
                            <a:ext cx="3652507" cy="2982169"/>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61" name="Isosceles Triangle 12"/>
                          <p:cNvSpPr/>
                          <p:nvPr/>
                        </p:nvSpPr>
                        <p:spPr>
                          <a:xfrm rot="16902473">
                            <a:off x="4559226" y="3144868"/>
                            <a:ext cx="3151802" cy="2991401"/>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62" name="Isosceles Triangle 10"/>
                          <p:cNvSpPr/>
                          <p:nvPr/>
                        </p:nvSpPr>
                        <p:spPr>
                          <a:xfrm rot="13436493">
                            <a:off x="791553" y="2695035"/>
                            <a:ext cx="3335746" cy="3091665"/>
                          </a:xfrm>
                          <a:prstGeom prst="triangle">
                            <a:avLst/>
                          </a:prstGeom>
                          <a:solidFill>
                            <a:srgbClr val="FFFF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63" name="Isosceles Triangle 16"/>
                          <p:cNvSpPr/>
                          <p:nvPr/>
                        </p:nvSpPr>
                        <p:spPr>
                          <a:xfrm rot="6402646">
                            <a:off x="4912049" y="1739799"/>
                            <a:ext cx="3404628" cy="2614868"/>
                          </a:xfrm>
                          <a:prstGeom prst="triangle">
                            <a:avLst/>
                          </a:prstGeom>
                          <a:solidFill>
                            <a:srgbClr val="88D292"/>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64" name="Isosceles Triangle 6"/>
                          <p:cNvSpPr/>
                          <p:nvPr/>
                        </p:nvSpPr>
                        <p:spPr>
                          <a:xfrm rot="2429330">
                            <a:off x="1923666" y="3810824"/>
                            <a:ext cx="3791414" cy="3038948"/>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65" name="Isosceles Triangle 14"/>
                          <p:cNvSpPr/>
                          <p:nvPr/>
                        </p:nvSpPr>
                        <p:spPr>
                          <a:xfrm rot="20317011">
                            <a:off x="3597767" y="4340415"/>
                            <a:ext cx="3418873" cy="27995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67" name="Oval 18"/>
                        <p:cNvSpPr/>
                        <p:nvPr/>
                      </p:nvSpPr>
                      <p:spPr>
                        <a:xfrm>
                          <a:off x="4415056" y="3956858"/>
                          <a:ext cx="812189" cy="766214"/>
                        </a:xfrm>
                        <a:prstGeom prst="ellipse">
                          <a:avLst/>
                        </a:prstGeom>
                        <a:solidFill>
                          <a:srgbClr val="FFFF00"/>
                        </a:solidFill>
                        <a:ln w="12700" cap="flat">
                          <a:solidFill>
                            <a:srgbClr val="32538F"/>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69" name="TextBox 24"/>
                      <p:cNvSpPr txBox="1"/>
                      <p:nvPr/>
                    </p:nvSpPr>
                    <p:spPr>
                      <a:xfrm rot="13661630">
                        <a:off x="5251043" y="1952659"/>
                        <a:ext cx="2025984" cy="132323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Painting.</a:t>
                        </a:r>
                      </a:p>
                    </p:txBody>
                  </p:sp>
                </p:grpSp>
                <p:sp>
                  <p:nvSpPr>
                    <p:cNvPr id="271" name="TextBox 27"/>
                    <p:cNvSpPr txBox="1"/>
                    <p:nvPr/>
                  </p:nvSpPr>
                  <p:spPr>
                    <a:xfrm rot="16692689">
                      <a:off x="5794753" y="3755035"/>
                      <a:ext cx="2104906" cy="189180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I like </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playing</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basketball </a:t>
                      </a:r>
                    </a:p>
                  </p:txBody>
                </p:sp>
              </p:grpSp>
              <p:sp>
                <p:nvSpPr>
                  <p:cNvPr id="273" name="TextBox 30"/>
                  <p:cNvSpPr txBox="1"/>
                  <p:nvPr/>
                </p:nvSpPr>
                <p:spPr>
                  <a:xfrm rot="20016879">
                    <a:off x="4320711" y="5283469"/>
                    <a:ext cx="2046947" cy="17454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Helvetica"/>
                        <a:ea typeface="Helvetica"/>
                        <a:cs typeface="Helvetica"/>
                        <a:sym typeface="Helvetica"/>
                      </a:defRPr>
                    </a:pPr>
                    <a:r>
                      <a:rPr sz="1200"/>
                      <a:t>I like </a:t>
                    </a:r>
                  </a:p>
                  <a:p>
                    <a:pPr defTabSz="342900">
                      <a:defRPr sz="3200" b="1">
                        <a:solidFill>
                          <a:srgbClr val="000000"/>
                        </a:solidFill>
                        <a:latin typeface="Helvetica"/>
                        <a:ea typeface="Helvetica"/>
                        <a:cs typeface="Helvetica"/>
                        <a:sym typeface="Helvetica"/>
                      </a:defRPr>
                    </a:pPr>
                    <a:r>
                      <a:rPr sz="1200"/>
                      <a:t>playing</a:t>
                    </a:r>
                  </a:p>
                  <a:p>
                    <a:pPr defTabSz="342900">
                      <a:defRPr sz="3200" b="1">
                        <a:solidFill>
                          <a:srgbClr val="000000"/>
                        </a:solidFill>
                        <a:latin typeface="Helvetica"/>
                        <a:ea typeface="Helvetica"/>
                        <a:cs typeface="Helvetica"/>
                        <a:sym typeface="Helvetica"/>
                      </a:defRPr>
                    </a:pPr>
                    <a:r>
                      <a:rPr sz="1200"/>
                      <a:t>tennis.</a:t>
                    </a:r>
                  </a:p>
                </p:txBody>
              </p:sp>
            </p:grpSp>
            <p:sp>
              <p:nvSpPr>
                <p:cNvPr id="275" name="TextBox 33"/>
                <p:cNvSpPr txBox="1"/>
                <p:nvPr/>
              </p:nvSpPr>
              <p:spPr>
                <a:xfrm rot="2481890">
                  <a:off x="2067946" y="5010479"/>
                  <a:ext cx="2482916" cy="18312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I like  </a:t>
                  </a:r>
                </a:p>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running</a:t>
                  </a:r>
                </a:p>
              </p:txBody>
            </p:sp>
          </p:grpSp>
          <p:sp>
            <p:nvSpPr>
              <p:cNvPr id="277" name="TextBox 36"/>
              <p:cNvSpPr txBox="1"/>
              <p:nvPr/>
            </p:nvSpPr>
            <p:spPr>
              <a:xfrm rot="6388032">
                <a:off x="1370796" y="3012763"/>
                <a:ext cx="2227010" cy="160877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swimming.</a:t>
                </a:r>
              </a:p>
            </p:txBody>
          </p:sp>
        </p:grpSp>
        <p:sp>
          <p:nvSpPr>
            <p:cNvPr id="279" name="TextBox 39"/>
            <p:cNvSpPr txBox="1"/>
            <p:nvPr/>
          </p:nvSpPr>
          <p:spPr>
            <a:xfrm rot="9810612">
              <a:off x="3175531" y="1504530"/>
              <a:ext cx="2292574" cy="171736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lvl1pPr defTabSz="914400">
                <a:defRPr sz="3200"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1200"/>
                <a:t>I like playing football.</a:t>
              </a:r>
            </a:p>
          </p:txBody>
        </p:sp>
      </p:grpSp>
      <p:grpSp>
        <p:nvGrpSpPr>
          <p:cNvPr id="283" name="Spin"/>
          <p:cNvGrpSpPr/>
          <p:nvPr/>
        </p:nvGrpSpPr>
        <p:grpSpPr>
          <a:xfrm>
            <a:off x="218492" y="580700"/>
            <a:ext cx="786381" cy="540500"/>
            <a:chOff x="0" y="0"/>
            <a:chExt cx="2097015" cy="1441330"/>
          </a:xfrm>
        </p:grpSpPr>
        <p:sp>
          <p:nvSpPr>
            <p:cNvPr id="281" name="Rounded Rectangle"/>
            <p:cNvSpPr/>
            <p:nvPr/>
          </p:nvSpPr>
          <p:spPr>
            <a:xfrm>
              <a:off x="0" y="313762"/>
              <a:ext cx="2097016" cy="813806"/>
            </a:xfrm>
            <a:prstGeom prst="roundRect">
              <a:avLst>
                <a:gd name="adj" fmla="val 5155"/>
              </a:avLst>
            </a:prstGeom>
            <a:solidFill>
              <a:srgbClr val="FFEDAA"/>
            </a:solidFill>
            <a:ln w="28575" cap="flat">
              <a:solidFill>
                <a:srgbClr val="E8C501"/>
              </a:solidFill>
              <a:prstDash val="solid"/>
              <a:miter lim="800000"/>
            </a:ln>
            <a:effectLst/>
          </p:spPr>
          <p:txBody>
            <a:bodyPr wrap="square" lIns="17145" tIns="17145" rIns="17145" bIns="17145" numCol="1" anchor="ctr">
              <a:noAutofit/>
            </a:bodyPr>
            <a:lstStyle/>
            <a:p>
              <a:pPr defTabSz="342900">
                <a:defRPr b="1">
                  <a:solidFill>
                    <a:srgbClr val="000000"/>
                  </a:solidFill>
                  <a:latin typeface="Calibri"/>
                  <a:ea typeface="Calibri"/>
                  <a:cs typeface="Calibri"/>
                  <a:sym typeface="Calibri"/>
                </a:defRPr>
              </a:pPr>
              <a:endParaRPr sz="525"/>
            </a:p>
          </p:txBody>
        </p:sp>
        <p:sp>
          <p:nvSpPr>
            <p:cNvPr id="282" name="Spin the spinner"/>
            <p:cNvSpPr txBox="1"/>
            <p:nvPr/>
          </p:nvSpPr>
          <p:spPr>
            <a:xfrm>
              <a:off x="193183" y="0"/>
              <a:ext cx="1768502" cy="144133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ctr">
              <a:noAutofit/>
            </a:bodyPr>
            <a:lstStyle>
              <a:lvl1pPr defTabSz="914400">
                <a:defRPr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525"/>
                <a:t>Spin the spinner </a:t>
              </a:r>
            </a:p>
          </p:txBody>
        </p:sp>
      </p:grpSp>
      <p:sp>
        <p:nvSpPr>
          <p:cNvPr id="284" name="Pentagon 2"/>
          <p:cNvSpPr/>
          <p:nvPr/>
        </p:nvSpPr>
        <p:spPr>
          <a:xfrm flipH="1">
            <a:off x="3521197" y="1685964"/>
            <a:ext cx="956966" cy="30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395" y="0"/>
                </a:lnTo>
                <a:lnTo>
                  <a:pt x="21600" y="10800"/>
                </a:lnTo>
                <a:lnTo>
                  <a:pt x="11395" y="21600"/>
                </a:lnTo>
                <a:lnTo>
                  <a:pt x="0" y="21600"/>
                </a:lnTo>
                <a:close/>
              </a:path>
            </a:pathLst>
          </a:custGeom>
          <a:solidFill>
            <a:srgbClr val="FF0000"/>
          </a:solidFill>
          <a:ln w="12700">
            <a:solidFill>
              <a:srgbClr val="000000"/>
            </a:solidFill>
            <a:miter/>
          </a:ln>
        </p:spPr>
        <p:txBody>
          <a:bodyPr lIns="17145" rIns="17145" anchor="ctr"/>
          <a:lstStyle/>
          <a:p>
            <a:pPr defTabSz="342900">
              <a:defRPr sz="1800">
                <a:solidFill>
                  <a:srgbClr val="FFFFFF"/>
                </a:solidFill>
                <a:latin typeface="Calibri"/>
                <a:ea typeface="Calibri"/>
                <a:cs typeface="Calibri"/>
                <a:sym typeface="Calibri"/>
              </a:defRPr>
            </a:pPr>
            <a:endParaRPr sz="675"/>
          </a:p>
        </p:txBody>
      </p:sp>
      <p:pic>
        <p:nvPicPr>
          <p:cNvPr id="285" name="Picture 2" descr="Picture 2"/>
          <p:cNvPicPr>
            <a:picLocks noChangeAspect="1"/>
          </p:cNvPicPr>
          <p:nvPr/>
        </p:nvPicPr>
        <p:blipFill>
          <a:blip r:embed="rId3"/>
          <a:stretch>
            <a:fillRect/>
          </a:stretch>
        </p:blipFill>
        <p:spPr>
          <a:xfrm flipH="1">
            <a:off x="5492474" y="2094576"/>
            <a:ext cx="2624340" cy="262434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259"/>
                                        </p:tgtEl>
                                        <p:attrNameLst>
                                          <p:attrName>style.visibility</p:attrName>
                                        </p:attrNameLst>
                                      </p:cBhvr>
                                      <p:to>
                                        <p:strVal val="visible"/>
                                      </p:to>
                                    </p:set>
                                    <p:animEffect transition="in" filter="blinds(vertical)">
                                      <p:cBhvr>
                                        <p:cTn id="7" dur="1000"/>
                                        <p:tgtEl>
                                          <p:spTgt spid="259"/>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decel="50000" fill="hold" grpId="0" nodeType="clickEffect">
                                  <p:stCondLst>
                                    <p:cond delay="0"/>
                                  </p:stCondLst>
                                  <p:childTnLst>
                                    <p:animRot by="25200000">
                                      <p:cBhvr>
                                        <p:cTn id="11" dur="1000" fill="hold"/>
                                        <p:tgtEl>
                                          <p:spTgt spid="280"/>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8" presetClass="emph" presetSubtype="0" decel="50000" fill="hold" grpId="1" nodeType="clickEffect">
                                  <p:stCondLst>
                                    <p:cond delay="0"/>
                                  </p:stCondLst>
                                  <p:childTnLst>
                                    <p:animRot by="18000000">
                                      <p:cBhvr>
                                        <p:cTn id="15" dur="1000" fill="hold"/>
                                        <p:tgtEl>
                                          <p:spTgt spid="280"/>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8" presetClass="emph" presetSubtype="0" decel="50000" fill="hold" grpId="2" nodeType="clickEffect">
                                  <p:stCondLst>
                                    <p:cond delay="0"/>
                                  </p:stCondLst>
                                  <p:childTnLst>
                                    <p:animRot by="28800000">
                                      <p:cBhvr>
                                        <p:cTn id="19" dur="1500" fill="hold"/>
                                        <p:tgtEl>
                                          <p:spTgt spid="280"/>
                                        </p:tgtEl>
                                        <p:attrNameLst>
                                          <p:attrName>r</p:attrName>
                                        </p:attrNameLst>
                                      </p:cBhvr>
                                    </p:animRot>
                                  </p:childTnLst>
                                </p:cTn>
                              </p:par>
                            </p:childTnLst>
                          </p:cTn>
                        </p:par>
                      </p:childTnLst>
                    </p:cTn>
                  </p:par>
                  <p:par>
                    <p:cTn id="20" fill="hold">
                      <p:stCondLst>
                        <p:cond delay="indefinite"/>
                      </p:stCondLst>
                      <p:childTnLst>
                        <p:par>
                          <p:cTn id="21" fill="hold">
                            <p:stCondLst>
                              <p:cond delay="0"/>
                            </p:stCondLst>
                            <p:childTnLst>
                              <p:par>
                                <p:cTn id="22" presetID="8" presetClass="emph" presetSubtype="0" decel="50000" fill="hold" grpId="3" nodeType="clickEffect">
                                  <p:stCondLst>
                                    <p:cond delay="0"/>
                                  </p:stCondLst>
                                  <p:childTnLst>
                                    <p:animRot by="32400000">
                                      <p:cBhvr>
                                        <p:cTn id="23" dur="1000" fill="hold"/>
                                        <p:tgtEl>
                                          <p:spTgt spid="280"/>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8" presetClass="emph" presetSubtype="0" decel="50000" fill="hold" grpId="4" nodeType="clickEffect">
                                  <p:stCondLst>
                                    <p:cond delay="0"/>
                                  </p:stCondLst>
                                  <p:childTnLst>
                                    <p:animRot by="39600000">
                                      <p:cBhvr>
                                        <p:cTn id="27" dur="1000" fill="hold"/>
                                        <p:tgtEl>
                                          <p:spTgt spid="280"/>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8" presetClass="emph" presetSubtype="0" fill="hold" grpId="5" nodeType="clickEffect">
                                  <p:stCondLst>
                                    <p:cond delay="0"/>
                                  </p:stCondLst>
                                  <p:childTnLst>
                                    <p:animRot by="-10800000">
                                      <p:cBhvr>
                                        <p:cTn id="31" dur="3000" fill="hold"/>
                                        <p:tgtEl>
                                          <p:spTgt spid="2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animBg="1" advAuto="0"/>
      <p:bldP spid="280" grpId="0" animBg="1" advAuto="0"/>
      <p:bldP spid="280" grpId="1" animBg="1" advAuto="0"/>
      <p:bldP spid="280" grpId="2" animBg="1" advAuto="0"/>
      <p:bldP spid="280" grpId="3" animBg="1" advAuto="0"/>
      <p:bldP spid="280" grpId="4" animBg="1" advAuto="0"/>
      <p:bldP spid="280" grpId="5"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 name="IMG_1333.jpeg" descr="IMG_1333.jpeg"/>
          <p:cNvPicPr>
            <a:picLocks noChangeAspect="1"/>
          </p:cNvPicPr>
          <p:nvPr/>
        </p:nvPicPr>
        <p:blipFill>
          <a:blip r:embed="rId2"/>
          <a:stretch>
            <a:fillRect/>
          </a:stretch>
        </p:blipFill>
        <p:spPr>
          <a:xfrm>
            <a:off x="803" y="12151"/>
            <a:ext cx="9277125" cy="5181880"/>
          </a:xfrm>
          <a:prstGeom prst="rect">
            <a:avLst/>
          </a:prstGeom>
          <a:ln w="12700">
            <a:miter lim="400000"/>
          </a:ln>
        </p:spPr>
      </p:pic>
      <p:grpSp>
        <p:nvGrpSpPr>
          <p:cNvPr id="290" name="What do you do on Sunday?"/>
          <p:cNvGrpSpPr/>
          <p:nvPr/>
        </p:nvGrpSpPr>
        <p:grpSpPr>
          <a:xfrm>
            <a:off x="3749344" y="99949"/>
            <a:ext cx="3617651" cy="1326969"/>
            <a:chOff x="0" y="0"/>
            <a:chExt cx="9647066" cy="3538583"/>
          </a:xfrm>
        </p:grpSpPr>
        <p:sp>
          <p:nvSpPr>
            <p:cNvPr id="288" name="Quote Bubble"/>
            <p:cNvSpPr/>
            <p:nvPr/>
          </p:nvSpPr>
          <p:spPr>
            <a:xfrm>
              <a:off x="0" y="0"/>
              <a:ext cx="9647067" cy="3538584"/>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289" name="She wears a necklace ."/>
            <p:cNvSpPr txBox="1"/>
            <p:nvPr/>
          </p:nvSpPr>
          <p:spPr>
            <a:xfrm>
              <a:off x="1014353" y="289968"/>
              <a:ext cx="7732197" cy="285904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lvl1pPr defTabSz="415430">
                <a:defRPr sz="7200">
                  <a:solidFill>
                    <a:srgbClr val="FFFFFF"/>
                  </a:solidFill>
                  <a:latin typeface="Chalkboard SE Bold"/>
                  <a:ea typeface="Chalkboard SE Bold"/>
                  <a:cs typeface="Chalkboard SE Bold"/>
                  <a:sym typeface="Chalkboard SE Bold"/>
                </a:defRPr>
              </a:lvl1pPr>
            </a:lstStyle>
            <a:p>
              <a:pPr algn="ctr"/>
              <a:r>
                <a:rPr lang="en-GB" sz="2700" dirty="0">
                  <a:solidFill>
                    <a:schemeClr val="bg2">
                      <a:lumMod val="50000"/>
                    </a:schemeClr>
                  </a:solidFill>
                </a:rPr>
                <a:t>What are your favourite sports ?</a:t>
              </a:r>
            </a:p>
          </p:txBody>
        </p:sp>
      </p:grpSp>
      <p:pic>
        <p:nvPicPr>
          <p:cNvPr id="291" name="Picture 48" descr="Picture 48"/>
          <p:cNvPicPr>
            <a:picLocks noChangeAspect="1"/>
          </p:cNvPicPr>
          <p:nvPr/>
        </p:nvPicPr>
        <p:blipFill>
          <a:blip r:embed="rId3"/>
          <a:stretch>
            <a:fillRect/>
          </a:stretch>
        </p:blipFill>
        <p:spPr>
          <a:xfrm flipH="1">
            <a:off x="6426676" y="1697314"/>
            <a:ext cx="2919773" cy="2919773"/>
          </a:xfrm>
          <a:prstGeom prst="rect">
            <a:avLst/>
          </a:prstGeom>
          <a:ln w="12700">
            <a:miter lim="400000"/>
          </a:ln>
        </p:spPr>
      </p:pic>
      <p:grpSp>
        <p:nvGrpSpPr>
          <p:cNvPr id="312" name="Group 40"/>
          <p:cNvGrpSpPr/>
          <p:nvPr/>
        </p:nvGrpSpPr>
        <p:grpSpPr>
          <a:xfrm>
            <a:off x="960002" y="387089"/>
            <a:ext cx="3063855" cy="2506310"/>
            <a:chOff x="185787" y="1033295"/>
            <a:chExt cx="8170278" cy="6683493"/>
          </a:xfrm>
        </p:grpSpPr>
        <p:grpSp>
          <p:nvGrpSpPr>
            <p:cNvPr id="310" name="Group 37"/>
            <p:cNvGrpSpPr/>
            <p:nvPr/>
          </p:nvGrpSpPr>
          <p:grpSpPr>
            <a:xfrm>
              <a:off x="185787" y="1033295"/>
              <a:ext cx="8170279" cy="6683495"/>
              <a:chOff x="185787" y="1033295"/>
              <a:chExt cx="8170278" cy="6683493"/>
            </a:xfrm>
          </p:grpSpPr>
          <p:grpSp>
            <p:nvGrpSpPr>
              <p:cNvPr id="308" name="Group 34"/>
              <p:cNvGrpSpPr/>
              <p:nvPr/>
            </p:nvGrpSpPr>
            <p:grpSpPr>
              <a:xfrm>
                <a:off x="185787" y="1033295"/>
                <a:ext cx="8170279" cy="6683495"/>
                <a:chOff x="185787" y="1033295"/>
                <a:chExt cx="8170278" cy="6683493"/>
              </a:xfrm>
            </p:grpSpPr>
            <p:grpSp>
              <p:nvGrpSpPr>
                <p:cNvPr id="306" name="Group 31"/>
                <p:cNvGrpSpPr/>
                <p:nvPr/>
              </p:nvGrpSpPr>
              <p:grpSpPr>
                <a:xfrm>
                  <a:off x="185787" y="1033295"/>
                  <a:ext cx="8170279" cy="6683495"/>
                  <a:chOff x="185787" y="1033295"/>
                  <a:chExt cx="8170278" cy="6683493"/>
                </a:xfrm>
              </p:grpSpPr>
              <p:grpSp>
                <p:nvGrpSpPr>
                  <p:cNvPr id="304" name="Group 28"/>
                  <p:cNvGrpSpPr/>
                  <p:nvPr/>
                </p:nvGrpSpPr>
                <p:grpSpPr>
                  <a:xfrm>
                    <a:off x="185787" y="1033295"/>
                    <a:ext cx="8170279" cy="6683495"/>
                    <a:chOff x="185787" y="1033295"/>
                    <a:chExt cx="8170278" cy="6683493"/>
                  </a:xfrm>
                </p:grpSpPr>
                <p:grpSp>
                  <p:nvGrpSpPr>
                    <p:cNvPr id="302" name="Group 25"/>
                    <p:cNvGrpSpPr/>
                    <p:nvPr/>
                  </p:nvGrpSpPr>
                  <p:grpSpPr>
                    <a:xfrm>
                      <a:off x="185787" y="1033295"/>
                      <a:ext cx="8170279" cy="6683495"/>
                      <a:chOff x="185787" y="1033295"/>
                      <a:chExt cx="8170278" cy="6683493"/>
                    </a:xfrm>
                  </p:grpSpPr>
                  <p:grpSp>
                    <p:nvGrpSpPr>
                      <p:cNvPr id="300" name="Group 19"/>
                      <p:cNvGrpSpPr/>
                      <p:nvPr/>
                    </p:nvGrpSpPr>
                    <p:grpSpPr>
                      <a:xfrm>
                        <a:off x="185787" y="1033295"/>
                        <a:ext cx="8170279" cy="6683495"/>
                        <a:chOff x="185787" y="1033295"/>
                        <a:chExt cx="8170278" cy="6683493"/>
                      </a:xfrm>
                    </p:grpSpPr>
                    <p:grpSp>
                      <p:nvGrpSpPr>
                        <p:cNvPr id="298" name="Group 17"/>
                        <p:cNvGrpSpPr/>
                        <p:nvPr/>
                      </p:nvGrpSpPr>
                      <p:grpSpPr>
                        <a:xfrm>
                          <a:off x="185787" y="1033295"/>
                          <a:ext cx="8170279" cy="6683495"/>
                          <a:chOff x="185787" y="1033295"/>
                          <a:chExt cx="8170278" cy="6683493"/>
                        </a:xfrm>
                      </p:grpSpPr>
                      <p:sp>
                        <p:nvSpPr>
                          <p:cNvPr id="292" name="Isosceles Triangle 8"/>
                          <p:cNvSpPr/>
                          <p:nvPr/>
                        </p:nvSpPr>
                        <p:spPr>
                          <a:xfrm rot="9902318">
                            <a:off x="2639374" y="1454227"/>
                            <a:ext cx="3652507" cy="2982169"/>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93" name="Isosceles Triangle 12"/>
                          <p:cNvSpPr/>
                          <p:nvPr/>
                        </p:nvSpPr>
                        <p:spPr>
                          <a:xfrm rot="16902473">
                            <a:off x="4559226" y="3144868"/>
                            <a:ext cx="3151802" cy="2991401"/>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94" name="Isosceles Triangle 10"/>
                          <p:cNvSpPr/>
                          <p:nvPr/>
                        </p:nvSpPr>
                        <p:spPr>
                          <a:xfrm rot="13436493">
                            <a:off x="791553" y="2695035"/>
                            <a:ext cx="3335746" cy="3091665"/>
                          </a:xfrm>
                          <a:prstGeom prst="triangle">
                            <a:avLst/>
                          </a:prstGeom>
                          <a:solidFill>
                            <a:srgbClr val="FFFF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95" name="Isosceles Triangle 16"/>
                          <p:cNvSpPr/>
                          <p:nvPr/>
                        </p:nvSpPr>
                        <p:spPr>
                          <a:xfrm rot="6402646">
                            <a:off x="4912049" y="1739799"/>
                            <a:ext cx="3404628" cy="2614868"/>
                          </a:xfrm>
                          <a:prstGeom prst="triangle">
                            <a:avLst/>
                          </a:prstGeom>
                          <a:solidFill>
                            <a:srgbClr val="88D292"/>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96" name="Isosceles Triangle 6"/>
                          <p:cNvSpPr/>
                          <p:nvPr/>
                        </p:nvSpPr>
                        <p:spPr>
                          <a:xfrm rot="2429330">
                            <a:off x="1923666" y="3810824"/>
                            <a:ext cx="3791414" cy="3038948"/>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297" name="Isosceles Triangle 14"/>
                          <p:cNvSpPr/>
                          <p:nvPr/>
                        </p:nvSpPr>
                        <p:spPr>
                          <a:xfrm rot="20317011">
                            <a:off x="3597767" y="4340415"/>
                            <a:ext cx="3418873" cy="27995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299" name="Oval 18"/>
                        <p:cNvSpPr/>
                        <p:nvPr/>
                      </p:nvSpPr>
                      <p:spPr>
                        <a:xfrm>
                          <a:off x="4415056" y="3956858"/>
                          <a:ext cx="812189" cy="766214"/>
                        </a:xfrm>
                        <a:prstGeom prst="ellipse">
                          <a:avLst/>
                        </a:prstGeom>
                        <a:solidFill>
                          <a:srgbClr val="FFFF00"/>
                        </a:solidFill>
                        <a:ln w="12700" cap="flat">
                          <a:solidFill>
                            <a:srgbClr val="32538F"/>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301" name="TextBox 24"/>
                      <p:cNvSpPr txBox="1"/>
                      <p:nvPr/>
                    </p:nvSpPr>
                    <p:spPr>
                      <a:xfrm rot="13661630">
                        <a:off x="5251043" y="1952659"/>
                        <a:ext cx="2025984" cy="132323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Painting.</a:t>
                        </a:r>
                      </a:p>
                    </p:txBody>
                  </p:sp>
                </p:grpSp>
                <p:sp>
                  <p:nvSpPr>
                    <p:cNvPr id="303" name="TextBox 27"/>
                    <p:cNvSpPr txBox="1"/>
                    <p:nvPr/>
                  </p:nvSpPr>
                  <p:spPr>
                    <a:xfrm rot="16692689">
                      <a:off x="5794753" y="3755035"/>
                      <a:ext cx="2104906" cy="189180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I like </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playing</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basketball </a:t>
                      </a:r>
                    </a:p>
                  </p:txBody>
                </p:sp>
              </p:grpSp>
              <p:sp>
                <p:nvSpPr>
                  <p:cNvPr id="305" name="TextBox 30"/>
                  <p:cNvSpPr txBox="1"/>
                  <p:nvPr/>
                </p:nvSpPr>
                <p:spPr>
                  <a:xfrm rot="20016879">
                    <a:off x="4320711" y="5283469"/>
                    <a:ext cx="2046947" cy="17454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Helvetica"/>
                        <a:ea typeface="Helvetica"/>
                        <a:cs typeface="Helvetica"/>
                        <a:sym typeface="Helvetica"/>
                      </a:defRPr>
                    </a:pPr>
                    <a:r>
                      <a:rPr sz="1200"/>
                      <a:t>I like </a:t>
                    </a:r>
                  </a:p>
                  <a:p>
                    <a:pPr defTabSz="342900">
                      <a:defRPr sz="3200" b="1">
                        <a:solidFill>
                          <a:srgbClr val="000000"/>
                        </a:solidFill>
                        <a:latin typeface="Helvetica"/>
                        <a:ea typeface="Helvetica"/>
                        <a:cs typeface="Helvetica"/>
                        <a:sym typeface="Helvetica"/>
                      </a:defRPr>
                    </a:pPr>
                    <a:r>
                      <a:rPr sz="1200"/>
                      <a:t>playing</a:t>
                    </a:r>
                  </a:p>
                  <a:p>
                    <a:pPr defTabSz="342900">
                      <a:defRPr sz="3200" b="1">
                        <a:solidFill>
                          <a:srgbClr val="000000"/>
                        </a:solidFill>
                        <a:latin typeface="Helvetica"/>
                        <a:ea typeface="Helvetica"/>
                        <a:cs typeface="Helvetica"/>
                        <a:sym typeface="Helvetica"/>
                      </a:defRPr>
                    </a:pPr>
                    <a:r>
                      <a:rPr sz="1200"/>
                      <a:t>tennis.</a:t>
                    </a:r>
                  </a:p>
                </p:txBody>
              </p:sp>
            </p:grpSp>
            <p:sp>
              <p:nvSpPr>
                <p:cNvPr id="307" name="TextBox 33"/>
                <p:cNvSpPr txBox="1"/>
                <p:nvPr/>
              </p:nvSpPr>
              <p:spPr>
                <a:xfrm rot="2481890">
                  <a:off x="2067946" y="5010479"/>
                  <a:ext cx="2482916" cy="183124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I like  </a:t>
                  </a:r>
                </a:p>
                <a:p>
                  <a:pPr defTabSz="342900">
                    <a:defRPr sz="3200" b="1">
                      <a:solidFill>
                        <a:srgbClr val="000000"/>
                      </a:solidFill>
                      <a:latin typeface="Calibri"/>
                      <a:ea typeface="Calibri"/>
                      <a:cs typeface="Calibri"/>
                      <a:sym typeface="Calibri"/>
                    </a:defRPr>
                  </a:pPr>
                  <a:r>
                    <a:rPr sz="1200">
                      <a:latin typeface="Helvetica"/>
                      <a:ea typeface="Helvetica"/>
                      <a:cs typeface="Helvetica"/>
                      <a:sym typeface="Helvetica"/>
                    </a:rPr>
                    <a:t>running</a:t>
                  </a:r>
                </a:p>
              </p:txBody>
            </p:sp>
          </p:grpSp>
          <p:sp>
            <p:nvSpPr>
              <p:cNvPr id="309" name="TextBox 36"/>
              <p:cNvSpPr txBox="1"/>
              <p:nvPr/>
            </p:nvSpPr>
            <p:spPr>
              <a:xfrm rot="6388032">
                <a:off x="1370796" y="3012763"/>
                <a:ext cx="2227010" cy="160877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swimming.</a:t>
                </a:r>
              </a:p>
            </p:txBody>
          </p:sp>
        </p:grpSp>
        <p:sp>
          <p:nvSpPr>
            <p:cNvPr id="311" name="TextBox 39"/>
            <p:cNvSpPr txBox="1"/>
            <p:nvPr/>
          </p:nvSpPr>
          <p:spPr>
            <a:xfrm rot="9810612">
              <a:off x="3175531" y="1504530"/>
              <a:ext cx="2292574" cy="171736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lvl1pPr defTabSz="914400">
                <a:defRPr sz="3200"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1200"/>
                <a:t>I like playing football.</a:t>
              </a:r>
            </a:p>
          </p:txBody>
        </p:sp>
      </p:grpSp>
      <p:grpSp>
        <p:nvGrpSpPr>
          <p:cNvPr id="315" name="Spin"/>
          <p:cNvGrpSpPr/>
          <p:nvPr/>
        </p:nvGrpSpPr>
        <p:grpSpPr>
          <a:xfrm>
            <a:off x="218492" y="580700"/>
            <a:ext cx="786381" cy="540500"/>
            <a:chOff x="0" y="0"/>
            <a:chExt cx="2097015" cy="1441330"/>
          </a:xfrm>
        </p:grpSpPr>
        <p:sp>
          <p:nvSpPr>
            <p:cNvPr id="313" name="Rounded Rectangle"/>
            <p:cNvSpPr/>
            <p:nvPr/>
          </p:nvSpPr>
          <p:spPr>
            <a:xfrm>
              <a:off x="0" y="313762"/>
              <a:ext cx="2097016" cy="813806"/>
            </a:xfrm>
            <a:prstGeom prst="roundRect">
              <a:avLst>
                <a:gd name="adj" fmla="val 5155"/>
              </a:avLst>
            </a:prstGeom>
            <a:solidFill>
              <a:srgbClr val="FFEDAA"/>
            </a:solidFill>
            <a:ln w="28575" cap="flat">
              <a:solidFill>
                <a:srgbClr val="E8C501"/>
              </a:solidFill>
              <a:prstDash val="solid"/>
              <a:miter lim="800000"/>
            </a:ln>
            <a:effectLst/>
          </p:spPr>
          <p:txBody>
            <a:bodyPr wrap="square" lIns="17145" tIns="17145" rIns="17145" bIns="17145" numCol="1" anchor="ctr">
              <a:noAutofit/>
            </a:bodyPr>
            <a:lstStyle/>
            <a:p>
              <a:pPr defTabSz="342900">
                <a:defRPr b="1">
                  <a:solidFill>
                    <a:srgbClr val="000000"/>
                  </a:solidFill>
                  <a:latin typeface="Calibri"/>
                  <a:ea typeface="Calibri"/>
                  <a:cs typeface="Calibri"/>
                  <a:sym typeface="Calibri"/>
                </a:defRPr>
              </a:pPr>
              <a:endParaRPr sz="525"/>
            </a:p>
          </p:txBody>
        </p:sp>
        <p:sp>
          <p:nvSpPr>
            <p:cNvPr id="314" name="Spin the spinner"/>
            <p:cNvSpPr txBox="1"/>
            <p:nvPr/>
          </p:nvSpPr>
          <p:spPr>
            <a:xfrm>
              <a:off x="193183" y="0"/>
              <a:ext cx="1768502" cy="144133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ctr">
              <a:noAutofit/>
            </a:bodyPr>
            <a:lstStyle>
              <a:lvl1pPr defTabSz="914400">
                <a:defRPr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525"/>
                <a:t>Spin the spinner </a:t>
              </a:r>
            </a:p>
          </p:txBody>
        </p:sp>
      </p:grpSp>
      <p:sp>
        <p:nvSpPr>
          <p:cNvPr id="316" name="Pentagon 2"/>
          <p:cNvSpPr/>
          <p:nvPr/>
        </p:nvSpPr>
        <p:spPr>
          <a:xfrm flipH="1">
            <a:off x="3521197" y="1685964"/>
            <a:ext cx="956966" cy="30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395" y="0"/>
                </a:lnTo>
                <a:lnTo>
                  <a:pt x="21600" y="10800"/>
                </a:lnTo>
                <a:lnTo>
                  <a:pt x="11395" y="21600"/>
                </a:lnTo>
                <a:lnTo>
                  <a:pt x="0" y="21600"/>
                </a:lnTo>
                <a:close/>
              </a:path>
            </a:pathLst>
          </a:custGeom>
          <a:solidFill>
            <a:srgbClr val="FF0000"/>
          </a:solidFill>
          <a:ln w="12700">
            <a:solidFill>
              <a:srgbClr val="000000"/>
            </a:solidFill>
            <a:miter/>
          </a:ln>
        </p:spPr>
        <p:txBody>
          <a:bodyPr lIns="17145" rIns="17145" anchor="ctr"/>
          <a:lstStyle/>
          <a:p>
            <a:pPr defTabSz="342900">
              <a:defRPr sz="1800">
                <a:solidFill>
                  <a:srgbClr val="FFFFFF"/>
                </a:solidFill>
                <a:latin typeface="Calibri"/>
                <a:ea typeface="Calibri"/>
                <a:cs typeface="Calibri"/>
                <a:sym typeface="Calibri"/>
              </a:defRPr>
            </a:pPr>
            <a:endParaRPr sz="675"/>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290"/>
                                        </p:tgtEl>
                                        <p:attrNameLst>
                                          <p:attrName>style.visibility</p:attrName>
                                        </p:attrNameLst>
                                      </p:cBhvr>
                                      <p:to>
                                        <p:strVal val="visible"/>
                                      </p:to>
                                    </p:set>
                                    <p:animEffect transition="in" filter="blinds(vertical)">
                                      <p:cBhvr>
                                        <p:cTn id="7" dur="10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decel="50000" fill="hold" grpId="0" nodeType="clickEffect">
                                  <p:stCondLst>
                                    <p:cond delay="0"/>
                                  </p:stCondLst>
                                  <p:childTnLst>
                                    <p:animRot by="25200000">
                                      <p:cBhvr>
                                        <p:cTn id="11" dur="1000" fill="hold"/>
                                        <p:tgtEl>
                                          <p:spTgt spid="312"/>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8" presetClass="emph" presetSubtype="0" decel="50000" fill="hold" grpId="1" nodeType="clickEffect">
                                  <p:stCondLst>
                                    <p:cond delay="0"/>
                                  </p:stCondLst>
                                  <p:childTnLst>
                                    <p:animRot by="18000000">
                                      <p:cBhvr>
                                        <p:cTn id="15" dur="1000" fill="hold"/>
                                        <p:tgtEl>
                                          <p:spTgt spid="312"/>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8" presetClass="emph" presetSubtype="0" decel="50000" fill="hold" grpId="2" nodeType="clickEffect">
                                  <p:stCondLst>
                                    <p:cond delay="0"/>
                                  </p:stCondLst>
                                  <p:childTnLst>
                                    <p:animRot by="28800000">
                                      <p:cBhvr>
                                        <p:cTn id="19" dur="1500" fill="hold"/>
                                        <p:tgtEl>
                                          <p:spTgt spid="312"/>
                                        </p:tgtEl>
                                        <p:attrNameLst>
                                          <p:attrName>r</p:attrName>
                                        </p:attrNameLst>
                                      </p:cBhvr>
                                    </p:animRot>
                                  </p:childTnLst>
                                </p:cTn>
                              </p:par>
                            </p:childTnLst>
                          </p:cTn>
                        </p:par>
                      </p:childTnLst>
                    </p:cTn>
                  </p:par>
                  <p:par>
                    <p:cTn id="20" fill="hold">
                      <p:stCondLst>
                        <p:cond delay="indefinite"/>
                      </p:stCondLst>
                      <p:childTnLst>
                        <p:par>
                          <p:cTn id="21" fill="hold">
                            <p:stCondLst>
                              <p:cond delay="0"/>
                            </p:stCondLst>
                            <p:childTnLst>
                              <p:par>
                                <p:cTn id="22" presetID="8" presetClass="emph" presetSubtype="0" decel="50000" fill="hold" grpId="3" nodeType="clickEffect">
                                  <p:stCondLst>
                                    <p:cond delay="0"/>
                                  </p:stCondLst>
                                  <p:childTnLst>
                                    <p:animRot by="32400000">
                                      <p:cBhvr>
                                        <p:cTn id="23" dur="1000" fill="hold"/>
                                        <p:tgtEl>
                                          <p:spTgt spid="312"/>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8" presetClass="emph" presetSubtype="0" decel="50000" fill="hold" grpId="4" nodeType="clickEffect">
                                  <p:stCondLst>
                                    <p:cond delay="0"/>
                                  </p:stCondLst>
                                  <p:childTnLst>
                                    <p:animRot by="39600000">
                                      <p:cBhvr>
                                        <p:cTn id="27" dur="1000" fill="hold"/>
                                        <p:tgtEl>
                                          <p:spTgt spid="312"/>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8" presetClass="emph" presetSubtype="0" fill="hold" grpId="5" nodeType="clickEffect">
                                  <p:stCondLst>
                                    <p:cond delay="0"/>
                                  </p:stCondLst>
                                  <p:childTnLst>
                                    <p:animRot by="-10800000">
                                      <p:cBhvr>
                                        <p:cTn id="31" dur="3000" fill="hold"/>
                                        <p:tgtEl>
                                          <p:spTgt spid="3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advAuto="0"/>
      <p:bldP spid="312" grpId="0" animBg="1" advAuto="0"/>
      <p:bldP spid="312" grpId="1" animBg="1" advAuto="0"/>
      <p:bldP spid="312" grpId="2" animBg="1" advAuto="0"/>
      <p:bldP spid="312" grpId="3" animBg="1" advAuto="0"/>
      <p:bldP spid="312" grpId="4" animBg="1" advAuto="0"/>
      <p:bldP spid="312" grpId="5"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4853198" y="2015231"/>
            <a:ext cx="3656127" cy="2519217"/>
          </a:xfrm>
          <a:prstGeom prst="rect">
            <a:avLst/>
          </a:prstGeom>
        </p:spPr>
      </p:pic>
      <p:pic>
        <p:nvPicPr>
          <p:cNvPr id="7" name="Picture 6"/>
          <p:cNvPicPr>
            <a:picLocks noChangeAspect="1"/>
          </p:cNvPicPr>
          <p:nvPr/>
        </p:nvPicPr>
        <p:blipFill>
          <a:blip r:embed="rId3"/>
          <a:stretch>
            <a:fillRect/>
          </a:stretch>
        </p:blipFill>
        <p:spPr>
          <a:xfrm rot="21254593">
            <a:off x="760233" y="1667522"/>
            <a:ext cx="3686211" cy="2688832"/>
          </a:xfrm>
          <a:prstGeom prst="rect">
            <a:avLst/>
          </a:prstGeom>
        </p:spPr>
      </p:pic>
      <p:sp>
        <p:nvSpPr>
          <p:cNvPr id="6" name="Title 5">
            <a:extLst>
              <a:ext uri="{FF2B5EF4-FFF2-40B4-BE49-F238E27FC236}">
                <a16:creationId xmlns:a16="http://schemas.microsoft.com/office/drawing/2014/main" id="{E9887E1E-440E-716C-AA78-2FD939B1214B}"/>
              </a:ext>
            </a:extLst>
          </p:cNvPr>
          <p:cNvSpPr>
            <a:spLocks noGrp="1"/>
          </p:cNvSpPr>
          <p:nvPr>
            <p:ph type="title"/>
          </p:nvPr>
        </p:nvSpPr>
        <p:spPr>
          <a:xfrm>
            <a:off x="796650" y="724301"/>
            <a:ext cx="7550700" cy="569400"/>
          </a:xfrm>
        </p:spPr>
        <p:txBody>
          <a:bodyPr/>
          <a:lstStyle/>
          <a:p>
            <a:r>
              <a:rPr lang="en-GB" sz="4800" dirty="0"/>
              <a:t>Name the water activities in these pics.</a:t>
            </a:r>
          </a:p>
        </p:txBody>
      </p:sp>
    </p:spTree>
    <p:extLst>
      <p:ext uri="{BB962C8B-B14F-4D97-AF65-F5344CB8AC3E}">
        <p14:creationId xmlns:p14="http://schemas.microsoft.com/office/powerpoint/2010/main" val="380626205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882835" y="1517904"/>
            <a:ext cx="3689165" cy="2743377"/>
          </a:xfrm>
          <a:prstGeom prst="rect">
            <a:avLst/>
          </a:prstGeom>
        </p:spPr>
      </p:pic>
      <p:pic>
        <p:nvPicPr>
          <p:cNvPr id="5" name="Picture 4"/>
          <p:cNvPicPr>
            <a:picLocks noChangeAspect="1"/>
          </p:cNvPicPr>
          <p:nvPr/>
        </p:nvPicPr>
        <p:blipFill>
          <a:blip r:embed="rId3"/>
          <a:stretch>
            <a:fillRect/>
          </a:stretch>
        </p:blipFill>
        <p:spPr>
          <a:xfrm>
            <a:off x="4948147" y="1567834"/>
            <a:ext cx="3266613" cy="2693447"/>
          </a:xfrm>
          <a:prstGeom prst="rect">
            <a:avLst/>
          </a:prstGeom>
        </p:spPr>
      </p:pic>
      <p:sp>
        <p:nvSpPr>
          <p:cNvPr id="6" name="Title 5">
            <a:extLst>
              <a:ext uri="{FF2B5EF4-FFF2-40B4-BE49-F238E27FC236}">
                <a16:creationId xmlns:a16="http://schemas.microsoft.com/office/drawing/2014/main" id="{E9887E1E-440E-716C-AA78-2FD939B1214B}"/>
              </a:ext>
            </a:extLst>
          </p:cNvPr>
          <p:cNvSpPr>
            <a:spLocks noGrp="1"/>
          </p:cNvSpPr>
          <p:nvPr>
            <p:ph type="title"/>
          </p:nvPr>
        </p:nvSpPr>
        <p:spPr>
          <a:xfrm>
            <a:off x="796650" y="688790"/>
            <a:ext cx="7550700" cy="569400"/>
          </a:xfrm>
        </p:spPr>
        <p:txBody>
          <a:bodyPr/>
          <a:lstStyle/>
          <a:p>
            <a:r>
              <a:rPr lang="en-GB" sz="4800" dirty="0"/>
              <a:t>Name the water activities in these pics.</a:t>
            </a:r>
          </a:p>
        </p:txBody>
      </p:sp>
    </p:spTree>
    <p:extLst>
      <p:ext uri="{BB962C8B-B14F-4D97-AF65-F5344CB8AC3E}">
        <p14:creationId xmlns:p14="http://schemas.microsoft.com/office/powerpoint/2010/main" val="4190798108"/>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31"/>
        <p:cNvGrpSpPr/>
        <p:nvPr/>
      </p:nvGrpSpPr>
      <p:grpSpPr>
        <a:xfrm>
          <a:off x="0" y="0"/>
          <a:ext cx="0" cy="0"/>
          <a:chOff x="0" y="0"/>
          <a:chExt cx="0" cy="0"/>
        </a:xfrm>
      </p:grpSpPr>
      <p:sp>
        <p:nvSpPr>
          <p:cNvPr id="3132" name="Google Shape;3132;p33"/>
          <p:cNvSpPr txBox="1">
            <a:spLocks noGrp="1"/>
          </p:cNvSpPr>
          <p:nvPr>
            <p:ph type="title"/>
          </p:nvPr>
        </p:nvSpPr>
        <p:spPr>
          <a:xfrm>
            <a:off x="557617" y="1277448"/>
            <a:ext cx="3364587" cy="202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6600" dirty="0"/>
              <a:t>E</a:t>
            </a:r>
            <a:r>
              <a:rPr lang="en" sz="6600" dirty="0"/>
              <a:t>xcersie </a:t>
            </a:r>
            <a:br>
              <a:rPr lang="en" sz="6600" dirty="0"/>
            </a:br>
            <a:r>
              <a:rPr lang="en" sz="6600" dirty="0"/>
              <a:t>equepments</a:t>
            </a:r>
            <a:endParaRPr sz="6600" dirty="0"/>
          </a:p>
        </p:txBody>
      </p:sp>
      <p:sp>
        <p:nvSpPr>
          <p:cNvPr id="3135" name="Google Shape;3135;p33"/>
          <p:cNvSpPr/>
          <p:nvPr/>
        </p:nvSpPr>
        <p:spPr>
          <a:xfrm rot="517218">
            <a:off x="4764479" y="717712"/>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3"/>
          <p:cNvSpPr/>
          <p:nvPr/>
        </p:nvSpPr>
        <p:spPr>
          <a:xfrm rot="2822828">
            <a:off x="6186047" y="3883504"/>
            <a:ext cx="794725" cy="6867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3"/>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3"/>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3">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140" name="Google Shape;3140;p33"/>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3">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142" name="Google Shape;3142;p33"/>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3">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144" name="Google Shape;3144;p33"/>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3">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146" name="Google Shape;3146;p33"/>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3">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148" name="Google Shape;3148;p33"/>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3">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150" name="Google Shape;3150;p33"/>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3"/>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3"/>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3">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2" descr="Cartoon Images Of Sports Equipment">
            <a:extLst>
              <a:ext uri="{FF2B5EF4-FFF2-40B4-BE49-F238E27FC236}">
                <a16:creationId xmlns:a16="http://schemas.microsoft.com/office/drawing/2014/main" id="{6FC28078-C4F3-640B-10FA-54F99DBAC3A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489" r="69818" b="64018"/>
          <a:stretch/>
        </p:blipFill>
        <p:spPr bwMode="auto">
          <a:xfrm>
            <a:off x="2839139" y="230752"/>
            <a:ext cx="1358284" cy="159718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Cartoon Images Of Sports Equipment">
            <a:extLst>
              <a:ext uri="{FF2B5EF4-FFF2-40B4-BE49-F238E27FC236}">
                <a16:creationId xmlns:a16="http://schemas.microsoft.com/office/drawing/2014/main" id="{972F5862-DFBF-ADAE-18AC-815D35F9BEB6}"/>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9428" t="1800" r="33879" b="66420"/>
          <a:stretch/>
        </p:blipFill>
        <p:spPr bwMode="auto">
          <a:xfrm>
            <a:off x="4953595" y="284085"/>
            <a:ext cx="1358284" cy="141064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Cartoon Images Of Sports Equipment">
            <a:extLst>
              <a:ext uri="{FF2B5EF4-FFF2-40B4-BE49-F238E27FC236}">
                <a16:creationId xmlns:a16="http://schemas.microsoft.com/office/drawing/2014/main" id="{018CAB1C-49DB-79B0-A038-744DC7C2FD20}"/>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73308" r="2998" b="66420"/>
          <a:stretch/>
        </p:blipFill>
        <p:spPr bwMode="auto">
          <a:xfrm>
            <a:off x="7096674" y="158456"/>
            <a:ext cx="1205705" cy="149053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artoon Images Of Sports Equipment">
            <a:extLst>
              <a:ext uri="{FF2B5EF4-FFF2-40B4-BE49-F238E27FC236}">
                <a16:creationId xmlns:a16="http://schemas.microsoft.com/office/drawing/2014/main" id="{1BAB5FC9-001B-6D01-A0F2-3C05C8A6A1F5}"/>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1396" t="33580" r="67759" b="32840"/>
          <a:stretch/>
        </p:blipFill>
        <p:spPr bwMode="auto">
          <a:xfrm>
            <a:off x="3648722" y="1694725"/>
            <a:ext cx="1569590" cy="149053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Cartoon Images Of Sports Equipment">
            <a:extLst>
              <a:ext uri="{FF2B5EF4-FFF2-40B4-BE49-F238E27FC236}">
                <a16:creationId xmlns:a16="http://schemas.microsoft.com/office/drawing/2014/main" id="{308D757E-AA16-6C0A-957E-FDFCA5076E8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1663" t="36370" r="30570" b="34291"/>
          <a:stretch/>
        </p:blipFill>
        <p:spPr bwMode="auto">
          <a:xfrm>
            <a:off x="5174816" y="1765703"/>
            <a:ext cx="1887170" cy="127889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Cartoon Images Of Sports Equipment">
            <a:extLst>
              <a:ext uri="{FF2B5EF4-FFF2-40B4-BE49-F238E27FC236}">
                <a16:creationId xmlns:a16="http://schemas.microsoft.com/office/drawing/2014/main" id="{9A4A45E6-36D5-64A5-1E6F-A4A8B7ACFEFF}"/>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69155" t="33579" b="34380"/>
          <a:stretch/>
        </p:blipFill>
        <p:spPr bwMode="auto">
          <a:xfrm>
            <a:off x="7096674" y="1694725"/>
            <a:ext cx="1569590" cy="142225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artoon Images Of Sports Equipment">
            <a:extLst>
              <a:ext uri="{FF2B5EF4-FFF2-40B4-BE49-F238E27FC236}">
                <a16:creationId xmlns:a16="http://schemas.microsoft.com/office/drawing/2014/main" id="{13AF9E22-8459-D592-03D9-7C291C348429}"/>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64018" r="67759"/>
          <a:stretch/>
        </p:blipFill>
        <p:spPr bwMode="auto">
          <a:xfrm>
            <a:off x="2720693" y="3141814"/>
            <a:ext cx="1529669" cy="148918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Cartoon Images Of Sports Equipment">
            <a:extLst>
              <a:ext uri="{FF2B5EF4-FFF2-40B4-BE49-F238E27FC236}">
                <a16:creationId xmlns:a16="http://schemas.microsoft.com/office/drawing/2014/main" id="{ABC1D307-5392-2216-D7D1-136065F5E10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35745" t="65335" r="30203" b="2111"/>
          <a:stretch/>
        </p:blipFill>
        <p:spPr bwMode="auto">
          <a:xfrm>
            <a:off x="4880218" y="3185263"/>
            <a:ext cx="1641497" cy="136898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Cartoon Images Of Sports Equipment">
            <a:extLst>
              <a:ext uri="{FF2B5EF4-FFF2-40B4-BE49-F238E27FC236}">
                <a16:creationId xmlns:a16="http://schemas.microsoft.com/office/drawing/2014/main" id="{1377FD72-F61D-DE7D-39B5-DBCF2AFA6F1D}"/>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69328" t="69713"/>
          <a:stretch/>
        </p:blipFill>
        <p:spPr bwMode="auto">
          <a:xfrm>
            <a:off x="7105482" y="3298647"/>
            <a:ext cx="1560782" cy="134437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45E33BC-7C44-4897-AC35-D5936A17114C}"/>
              </a:ext>
            </a:extLst>
          </p:cNvPr>
          <p:cNvSpPr/>
          <p:nvPr/>
        </p:nvSpPr>
        <p:spPr>
          <a:xfrm>
            <a:off x="1267792" y="431449"/>
            <a:ext cx="5880457" cy="692497"/>
          </a:xfrm>
          <a:prstGeom prst="rect">
            <a:avLst/>
          </a:prstGeom>
          <a:noFill/>
        </p:spPr>
        <p:txBody>
          <a:bodyPr wrap="none" lIns="68580" tIns="34290" rIns="68580" bIns="34290">
            <a:spAutoFit/>
          </a:bodyPr>
          <a:lstStyle/>
          <a:p>
            <a:pPr algn="ctr"/>
            <a:r>
              <a:rPr lang="en-US" sz="4050" dirty="0">
                <a:ln w="0"/>
                <a:effectLst>
                  <a:outerShdw blurRad="38100" dist="19050" dir="2700000" algn="tl" rotWithShape="0">
                    <a:schemeClr val="dk1">
                      <a:alpha val="40000"/>
                    </a:schemeClr>
                  </a:outerShdw>
                </a:effectLst>
              </a:rPr>
              <a:t>Where do you exercise? </a:t>
            </a:r>
            <a:endParaRPr lang="en-US" sz="4050" dirty="0">
              <a:ln w="0"/>
              <a:solidFill>
                <a:schemeClr val="tx1"/>
              </a:solidFill>
              <a:effectLst>
                <a:outerShdw blurRad="38100" dist="19050" dir="2700000" algn="tl" rotWithShape="0">
                  <a:schemeClr val="dk1">
                    <a:alpha val="40000"/>
                  </a:schemeClr>
                </a:outerShdw>
              </a:effectLst>
            </a:endParaRPr>
          </a:p>
        </p:txBody>
      </p:sp>
      <p:pic>
        <p:nvPicPr>
          <p:cNvPr id="3074" name="Picture 2" descr="Working Out Before Bed: Is It Good or Bad for Sleep?">
            <a:extLst>
              <a:ext uri="{FF2B5EF4-FFF2-40B4-BE49-F238E27FC236}">
                <a16:creationId xmlns:a16="http://schemas.microsoft.com/office/drawing/2014/main" id="{88B2B9A5-2693-4581-9C7D-9B499B7C02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4233" y="1218418"/>
            <a:ext cx="6075535" cy="34022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37079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45E33BC-7C44-4897-AC35-D5936A17114C}"/>
              </a:ext>
            </a:extLst>
          </p:cNvPr>
          <p:cNvSpPr/>
          <p:nvPr/>
        </p:nvSpPr>
        <p:spPr>
          <a:xfrm>
            <a:off x="1299950" y="493592"/>
            <a:ext cx="6544100" cy="692497"/>
          </a:xfrm>
          <a:prstGeom prst="rect">
            <a:avLst/>
          </a:prstGeom>
          <a:noFill/>
        </p:spPr>
        <p:txBody>
          <a:bodyPr wrap="none" lIns="68580" tIns="34290" rIns="68580" bIns="34290">
            <a:spAutoFit/>
          </a:bodyPr>
          <a:lstStyle/>
          <a:p>
            <a:pPr algn="ctr"/>
            <a:r>
              <a:rPr lang="en-US" sz="4050" dirty="0">
                <a:ln w="0"/>
                <a:effectLst>
                  <a:outerShdw blurRad="38100" dist="19050" dir="2700000" algn="tl" rotWithShape="0">
                    <a:schemeClr val="dk1">
                      <a:alpha val="40000"/>
                    </a:schemeClr>
                  </a:outerShdw>
                </a:effectLst>
              </a:rPr>
              <a:t>How often do you exercise?</a:t>
            </a:r>
            <a:endParaRPr lang="en-US" sz="4050" dirty="0">
              <a:ln w="0"/>
              <a:solidFill>
                <a:schemeClr val="tx1"/>
              </a:solidFill>
              <a:effectLst>
                <a:outerShdw blurRad="38100" dist="19050" dir="2700000" algn="tl" rotWithShape="0">
                  <a:schemeClr val="dk1">
                    <a:alpha val="40000"/>
                  </a:schemeClr>
                </a:outerShdw>
              </a:effectLst>
            </a:endParaRPr>
          </a:p>
        </p:txBody>
      </p:sp>
      <p:pic>
        <p:nvPicPr>
          <p:cNvPr id="4098" name="Picture 2" descr="Can You Exercise After the COVID-19 Vaccine? – Cleveland Clinic">
            <a:extLst>
              <a:ext uri="{FF2B5EF4-FFF2-40B4-BE49-F238E27FC236}">
                <a16:creationId xmlns:a16="http://schemas.microsoft.com/office/drawing/2014/main" id="{DD572522-87AE-4E86-8D8A-AE9D6EB383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84388" y="1382022"/>
            <a:ext cx="4775224" cy="31375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28767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D2B7B-ED81-ED0A-7F46-61FBBD5ACFD4}"/>
              </a:ext>
            </a:extLst>
          </p:cNvPr>
          <p:cNvSpPr>
            <a:spLocks noGrp="1"/>
          </p:cNvSpPr>
          <p:nvPr>
            <p:ph type="title"/>
          </p:nvPr>
        </p:nvSpPr>
        <p:spPr>
          <a:xfrm>
            <a:off x="3822868" y="384748"/>
            <a:ext cx="3411000" cy="814200"/>
          </a:xfrm>
        </p:spPr>
        <p:txBody>
          <a:bodyPr/>
          <a:lstStyle/>
          <a:p>
            <a:r>
              <a:rPr lang="en-GB" dirty="0"/>
              <a:t>writing</a:t>
            </a:r>
          </a:p>
        </p:txBody>
      </p:sp>
      <p:sp>
        <p:nvSpPr>
          <p:cNvPr id="3" name="Subtitle 2">
            <a:extLst>
              <a:ext uri="{FF2B5EF4-FFF2-40B4-BE49-F238E27FC236}">
                <a16:creationId xmlns:a16="http://schemas.microsoft.com/office/drawing/2014/main" id="{80928010-3625-714D-32CE-959A0AAC3226}"/>
              </a:ext>
            </a:extLst>
          </p:cNvPr>
          <p:cNvSpPr>
            <a:spLocks noGrp="1"/>
          </p:cNvSpPr>
          <p:nvPr>
            <p:ph type="subTitle" idx="1"/>
          </p:nvPr>
        </p:nvSpPr>
        <p:spPr>
          <a:xfrm>
            <a:off x="370872" y="1190070"/>
            <a:ext cx="8187201" cy="1819460"/>
          </a:xfrm>
        </p:spPr>
        <p:txBody>
          <a:bodyPr/>
          <a:lstStyle/>
          <a:p>
            <a:pPr>
              <a:lnSpc>
                <a:spcPct val="115000"/>
              </a:lnSpc>
            </a:pPr>
            <a:r>
              <a:rPr lang="en-GB" sz="2300" dirty="0">
                <a:effectLst/>
                <a:latin typeface="Comic Sans MS" panose="030F0702030302020204" pitchFamily="66" charset="0"/>
                <a:ea typeface="Calibri" panose="020F0502020204030204" pitchFamily="34" charset="0"/>
                <a:cs typeface="Arial" panose="020B0604020202020204" pitchFamily="34" charset="0"/>
              </a:rPr>
              <a:t>People say that," </a:t>
            </a:r>
            <a:r>
              <a:rPr lang="en-GB" sz="2300" b="1" dirty="0">
                <a:effectLst/>
                <a:latin typeface="Comic Sans MS" panose="030F0702030302020204" pitchFamily="66" charset="0"/>
                <a:ea typeface="Calibri" panose="020F0502020204030204" pitchFamily="34" charset="0"/>
                <a:cs typeface="Arial" panose="020B0604020202020204" pitchFamily="34" charset="0"/>
              </a:rPr>
              <a:t>A sound mind is in a sound body</a:t>
            </a:r>
            <a:r>
              <a:rPr lang="en-GB" sz="2300" dirty="0">
                <a:effectLst/>
                <a:latin typeface="Comic Sans MS" panose="030F0702030302020204" pitchFamily="66" charset="0"/>
                <a:ea typeface="Calibri" panose="020F0502020204030204" pitchFamily="34" charset="0"/>
                <a:cs typeface="Arial" panose="020B0604020202020204" pitchFamily="34" charset="0"/>
              </a:rPr>
              <a:t>." Plan and write an article of two paragraphs (not less than </a:t>
            </a:r>
            <a:r>
              <a:rPr lang="en-GB" sz="2300" b="1" dirty="0">
                <a:effectLst/>
                <a:latin typeface="Comic Sans MS" panose="030F0702030302020204" pitchFamily="66" charset="0"/>
                <a:ea typeface="Calibri" panose="020F0502020204030204" pitchFamily="34" charset="0"/>
                <a:cs typeface="Arial" panose="020B0604020202020204" pitchFamily="34" charset="0"/>
              </a:rPr>
              <a:t>8</a:t>
            </a:r>
            <a:r>
              <a:rPr lang="en-GB" sz="2300" dirty="0">
                <a:effectLst/>
                <a:latin typeface="Comic Sans MS" panose="030F0702030302020204" pitchFamily="66" charset="0"/>
                <a:ea typeface="Calibri" panose="020F0502020204030204" pitchFamily="34" charset="0"/>
                <a:cs typeface="Arial" panose="020B0604020202020204" pitchFamily="34" charset="0"/>
              </a:rPr>
              <a:t> sentences) about "</a:t>
            </a:r>
            <a:r>
              <a:rPr lang="en-GB" sz="2300" b="1" i="1" dirty="0">
                <a:effectLst/>
                <a:latin typeface="Comic Sans MS" panose="030F0702030302020204" pitchFamily="66" charset="0"/>
                <a:ea typeface="Calibri" panose="020F0502020204030204" pitchFamily="34" charset="0"/>
                <a:cs typeface="Arial" panose="020B0604020202020204" pitchFamily="34" charset="0"/>
              </a:rPr>
              <a:t>Your favourite sport</a:t>
            </a:r>
            <a:r>
              <a:rPr lang="en-GB" sz="2300" dirty="0">
                <a:effectLst/>
                <a:latin typeface="Comic Sans MS" panose="030F0702030302020204" pitchFamily="66" charset="0"/>
                <a:ea typeface="Calibri" panose="020F0502020204030204" pitchFamily="34" charset="0"/>
                <a:cs typeface="Arial" panose="020B0604020202020204" pitchFamily="34" charset="0"/>
              </a:rPr>
              <a:t>”, what you need to play it and the importance of practicing it. </a:t>
            </a:r>
          </a:p>
        </p:txBody>
      </p:sp>
      <p:sp>
        <p:nvSpPr>
          <p:cNvPr id="5" name="TextBox 4">
            <a:extLst>
              <a:ext uri="{FF2B5EF4-FFF2-40B4-BE49-F238E27FC236}">
                <a16:creationId xmlns:a16="http://schemas.microsoft.com/office/drawing/2014/main" id="{FEB25BE1-BF8E-3605-97F0-C4F8CEA9686C}"/>
              </a:ext>
            </a:extLst>
          </p:cNvPr>
          <p:cNvSpPr txBox="1"/>
          <p:nvPr/>
        </p:nvSpPr>
        <p:spPr>
          <a:xfrm>
            <a:off x="1127464" y="2893187"/>
            <a:ext cx="7315199" cy="1184683"/>
          </a:xfrm>
          <a:prstGeom prst="rect">
            <a:avLst/>
          </a:prstGeom>
          <a:noFill/>
        </p:spPr>
        <p:txBody>
          <a:bodyPr wrap="square">
            <a:spAutoFit/>
          </a:bodyPr>
          <a:lstStyle/>
          <a:p>
            <a:pPr>
              <a:lnSpc>
                <a:spcPct val="115000"/>
              </a:lnSpc>
            </a:pPr>
            <a:r>
              <a:rPr lang="en-GB" sz="2100" b="1" i="1" dirty="0">
                <a:solidFill>
                  <a:srgbClr val="A7331F"/>
                </a:solidFill>
                <a:effectLst/>
                <a:latin typeface="Comic Sans MS" panose="030F0702030302020204" pitchFamily="66" charset="0"/>
                <a:ea typeface="Calibri" panose="020F0502020204030204" pitchFamily="34" charset="0"/>
                <a:cs typeface="Arial" panose="020B0604020202020204" pitchFamily="34" charset="0"/>
              </a:rPr>
              <a:t>These guide words may help you</a:t>
            </a:r>
            <a:r>
              <a:rPr lang="en-GB" sz="2100" b="1" dirty="0">
                <a:solidFill>
                  <a:srgbClr val="A7331F"/>
                </a:solidFill>
                <a:effectLst/>
                <a:latin typeface="Comic Sans MS" panose="030F0702030302020204" pitchFamily="66" charset="0"/>
                <a:ea typeface="Calibri" panose="020F0502020204030204" pitchFamily="34" charset="0"/>
                <a:cs typeface="Arial" panose="020B0604020202020204" pitchFamily="34" charset="0"/>
              </a:rPr>
              <a:t>: </a:t>
            </a:r>
            <a:endParaRPr lang="en-GB" sz="2100" b="1" dirty="0">
              <a:solidFill>
                <a:srgbClr val="A7331F"/>
              </a:solidFill>
              <a:effectLst/>
              <a:latin typeface="Calibri" panose="020F0502020204030204" pitchFamily="34" charset="0"/>
              <a:ea typeface="Calibri" panose="020F0502020204030204" pitchFamily="34" charset="0"/>
              <a:cs typeface="Arial" panose="020B0604020202020204" pitchFamily="34" charset="0"/>
            </a:endParaRPr>
          </a:p>
          <a:p>
            <a:pPr>
              <a:lnSpc>
                <a:spcPct val="115000"/>
              </a:lnSpc>
            </a:pPr>
            <a:r>
              <a:rPr lang="en-GB" sz="2100" dirty="0">
                <a:solidFill>
                  <a:srgbClr val="ADA925"/>
                </a:solidFill>
                <a:effectLst/>
                <a:latin typeface="Comic Sans MS" panose="030F0702030302020204" pitchFamily="66" charset="0"/>
                <a:ea typeface="Calibri" panose="020F0502020204030204" pitchFamily="34" charset="0"/>
                <a:cs typeface="Arial" panose="020B0604020202020204" pitchFamily="34" charset="0"/>
              </a:rPr>
              <a:t>( need / equipment / week / club / friends / healthy / strong / enjoy)</a:t>
            </a:r>
            <a:endParaRPr lang="en-GB" sz="2100" dirty="0">
              <a:solidFill>
                <a:srgbClr val="ADA925"/>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7" name="Graphic 6" descr="Scribble with solid fill">
            <a:extLst>
              <a:ext uri="{FF2B5EF4-FFF2-40B4-BE49-F238E27FC236}">
                <a16:creationId xmlns:a16="http://schemas.microsoft.com/office/drawing/2014/main" id="{44EA3192-C519-47AF-9F41-CCCDF55E2BD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331041" y="314213"/>
            <a:ext cx="1114148" cy="1114148"/>
          </a:xfrm>
          <a:prstGeom prst="rect">
            <a:avLst/>
          </a:prstGeom>
        </p:spPr>
      </p:pic>
    </p:spTree>
    <p:extLst>
      <p:ext uri="{BB962C8B-B14F-4D97-AF65-F5344CB8AC3E}">
        <p14:creationId xmlns:p14="http://schemas.microsoft.com/office/powerpoint/2010/main" val="24794381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71B8DFC-B4F7-26B0-C426-B63CD9EBA358}"/>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709" b="97087" l="2381" r="98095">
                        <a14:foregroundMark x1="23571" y1="68608" x2="61905" y2="73786"/>
                        <a14:foregroundMark x1="90119" y1="64401" x2="49167" y2="59547"/>
                        <a14:foregroundMark x1="90714" y1="48220" x2="57738" y2="14684"/>
                        <a14:foregroundMark x1="96190" y1="46926" x2="83810" y2="68932"/>
                        <a14:foregroundMark x1="83810" y1="68932" x2="61071" y2="87055"/>
                        <a14:foregroundMark x1="45752" y1="85306" x2="15714" y2="81877"/>
                        <a14:foregroundMark x1="61071" y1="87055" x2="52084" y2="86029"/>
                        <a14:foregroundMark x1="15714" y1="81877" x2="15357" y2="81553"/>
                        <a14:foregroundMark x1="25119" y1="85761" x2="8452" y2="57929"/>
                        <a14:foregroundMark x1="8452" y1="57929" x2="6429" y2="52104"/>
                        <a14:foregroundMark x1="6429" y1="50162" x2="16667" y2="35922"/>
                        <a14:foregroundMark x1="16667" y1="35922" x2="54762" y2="20065"/>
                        <a14:foregroundMark x1="54762" y1="20065" x2="56548" y2="20065"/>
                        <a14:foregroundMark x1="58452" y1="18447" x2="42004" y2="13952"/>
                        <a14:foregroundMark x1="30557" y1="15423" x2="13452" y2="29450"/>
                        <a14:foregroundMark x1="13452" y1="29450" x2="2381" y2="53398"/>
                        <a14:foregroundMark x1="69168" y1="17107" x2="75119" y2="22654"/>
                        <a14:foregroundMark x1="97024" y1="49191" x2="93214" y2="68608"/>
                        <a14:foregroundMark x1="93214" y1="68608" x2="67823" y2="91514"/>
                        <a14:foregroundMark x1="44449" y1="89904" x2="20595" y2="87055"/>
                        <a14:foregroundMark x1="20595" y1="87055" x2="15119" y2="79935"/>
                        <a14:foregroundMark x1="15119" y1="79935" x2="12619" y2="72816"/>
                        <a14:foregroundMark x1="17381" y1="80906" x2="19811" y2="88206"/>
                        <a14:foregroundMark x1="81145" y1="87004" x2="83452" y2="78641"/>
                        <a14:foregroundMark x1="83452" y1="78641" x2="96190" y2="62460"/>
                        <a14:foregroundMark x1="96190" y1="62460" x2="98214" y2="51133"/>
                        <a14:foregroundMark x1="66393" y1="95191" x2="67953" y2="95649"/>
                        <a14:foregroundMark x1="61176" y1="93661" x2="63252" y2="94270"/>
                        <a14:foregroundMark x1="50943" y1="90660" x2="54134" y2="91596"/>
                        <a14:foregroundMark x1="44167" y1="88673" x2="44872" y2="88880"/>
                        <a14:foregroundMark x1="74160" y1="95661" x2="81429" y2="87702"/>
                        <a14:foregroundMark x1="27738" y1="94822" x2="26786" y2="94175"/>
                        <a14:foregroundMark x1="28929" y1="94822" x2="29881" y2="94822"/>
                        <a14:foregroundMark x1="30357" y1="93204" x2="32857" y2="93204"/>
                        <a14:backgroundMark x1="5833" y1="24272" x2="11667" y2="5502"/>
                        <a14:backgroundMark x1="22500" y1="9061" x2="42262" y2="7767"/>
                        <a14:backgroundMark x1="42262" y1="7767" x2="43452" y2="7767"/>
                        <a14:backgroundMark x1="66905" y1="15210" x2="65595" y2="12298"/>
                        <a14:backgroundMark x1="60714" y1="6472" x2="60119" y2="5825"/>
                        <a14:backgroundMark x1="50000" y1="5825" x2="75952" y2="11327"/>
                        <a14:backgroundMark x1="86786" y1="91909" x2="72476" y2="98606"/>
                        <a14:backgroundMark x1="27073" y1="95592" x2="20595" y2="95146"/>
                        <a14:backgroundMark x1="28722" y1="95706" x2="27906" y2="95650"/>
                        <a14:backgroundMark x1="29754" y1="95778" x2="29659" y2="95771"/>
                        <a14:backgroundMark x1="47633" y1="97009" x2="32215" y2="95947"/>
                        <a14:backgroundMark x1="44286" y1="91262" x2="50476" y2="92557"/>
                        <a14:backgroundMark x1="52976" y1="96440" x2="60357" y2="97087"/>
                        <a14:backgroundMark x1="62381" y1="97411" x2="65238" y2="99353"/>
                        <a14:backgroundMark x1="67262" y1="98706" x2="73690" y2="97735"/>
                      </a14:backgroundRemoval>
                    </a14:imgEffect>
                  </a14:imgLayer>
                </a14:imgProps>
              </a:ext>
            </a:extLst>
          </a:blip>
          <a:stretch>
            <a:fillRect/>
          </a:stretch>
        </p:blipFill>
        <p:spPr>
          <a:xfrm>
            <a:off x="571500" y="1100137"/>
            <a:ext cx="8001000" cy="2943225"/>
          </a:xfrm>
          <a:prstGeom prst="rect">
            <a:avLst/>
          </a:prstGeom>
        </p:spPr>
      </p:pic>
    </p:spTree>
    <p:extLst>
      <p:ext uri="{BB962C8B-B14F-4D97-AF65-F5344CB8AC3E}">
        <p14:creationId xmlns:p14="http://schemas.microsoft.com/office/powerpoint/2010/main" val="25705031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8716A6C-D10C-1582-3145-DCC80FAAC618}"/>
              </a:ext>
            </a:extLst>
          </p:cNvPr>
          <p:cNvSpPr>
            <a:spLocks noGrp="1"/>
          </p:cNvSpPr>
          <p:nvPr>
            <p:ph type="title"/>
          </p:nvPr>
        </p:nvSpPr>
        <p:spPr>
          <a:xfrm>
            <a:off x="796650" y="2348915"/>
            <a:ext cx="7550700" cy="1095622"/>
          </a:xfrm>
        </p:spPr>
        <p:txBody>
          <a:bodyPr/>
          <a:lstStyle/>
          <a:p>
            <a:r>
              <a:rPr lang="en-GB" sz="5400" dirty="0"/>
              <a:t>Hamburger paragraph </a:t>
            </a:r>
          </a:p>
        </p:txBody>
      </p:sp>
      <p:sp>
        <p:nvSpPr>
          <p:cNvPr id="5" name="Google Shape;3071;p31">
            <a:extLst>
              <a:ext uri="{FF2B5EF4-FFF2-40B4-BE49-F238E27FC236}">
                <a16:creationId xmlns:a16="http://schemas.microsoft.com/office/drawing/2014/main" id="{9BEB876D-9B0B-026E-0DC8-F8C26DB83328}"/>
              </a:ext>
            </a:extLst>
          </p:cNvPr>
          <p:cNvSpPr txBox="1">
            <a:spLocks/>
          </p:cNvSpPr>
          <p:nvPr/>
        </p:nvSpPr>
        <p:spPr>
          <a:xfrm>
            <a:off x="1233997" y="468116"/>
            <a:ext cx="7910003" cy="147609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spcAft>
                <a:spcPts val="1200"/>
              </a:spcAft>
            </a:pPr>
            <a:r>
              <a:rPr lang="en-GB" sz="13800" dirty="0"/>
              <a:t>planning</a:t>
            </a:r>
            <a:endParaRPr lang="en-GB" sz="9600" dirty="0"/>
          </a:p>
        </p:txBody>
      </p:sp>
      <p:pic>
        <p:nvPicPr>
          <p:cNvPr id="6" name="Picture 5">
            <a:extLst>
              <a:ext uri="{FF2B5EF4-FFF2-40B4-BE49-F238E27FC236}">
                <a16:creationId xmlns:a16="http://schemas.microsoft.com/office/drawing/2014/main" id="{C149E0B1-4919-837A-E780-85764F243098}"/>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0000" b="90000" l="10000" r="90000">
                        <a14:foregroundMark x1="40185" y1="34400" x2="52550" y2="36600"/>
                        <a14:foregroundMark x1="40958" y1="46400" x2="49304" y2="47200"/>
                        <a14:foregroundMark x1="49304" y1="47200" x2="64606" y2="46400"/>
                        <a14:foregroundMark x1="64606" y1="46400" x2="65070" y2="46400"/>
                        <a14:foregroundMark x1="37403" y1="35600" x2="61051" y2="39000"/>
                        <a14:foregroundMark x1="61051" y1="39000" x2="63988" y2="38600"/>
                        <a14:foregroundMark x1="38022" y1="48600" x2="65688" y2="49200"/>
                        <a14:foregroundMark x1="37867" y1="57800" x2="70015" y2="54800"/>
                        <a14:foregroundMark x1="37713" y1="57000" x2="55178" y2="60800"/>
                        <a14:foregroundMark x1="38794" y1="63400" x2="52087" y2="67200"/>
                        <a14:foregroundMark x1="52087" y1="67200" x2="61051" y2="67200"/>
                        <a14:foregroundMark x1="61051" y1="67200" x2="60742" y2="66600"/>
                        <a14:foregroundMark x1="36012" y1="67400" x2="68006" y2="68600"/>
                        <a14:foregroundMark x1="37249" y1="77000" x2="46677" y2="77600"/>
                        <a14:foregroundMark x1="46677" y1="77600" x2="63369" y2="77200"/>
                        <a14:foregroundMark x1="63369" y1="77200" x2="63369" y2="77000"/>
                      </a14:backgroundRemoval>
                    </a14:imgEffect>
                  </a14:imgLayer>
                </a14:imgProps>
              </a:ext>
            </a:extLst>
          </a:blip>
          <a:srcRect l="14145" t="12827" r="15870" b="16920"/>
          <a:stretch/>
        </p:blipFill>
        <p:spPr>
          <a:xfrm rot="1276910">
            <a:off x="6900289" y="2994380"/>
            <a:ext cx="1677880" cy="1301605"/>
          </a:xfrm>
          <a:prstGeom prst="rect">
            <a:avLst/>
          </a:prstGeom>
        </p:spPr>
      </p:pic>
    </p:spTree>
    <p:extLst>
      <p:ext uri="{BB962C8B-B14F-4D97-AF65-F5344CB8AC3E}">
        <p14:creationId xmlns:p14="http://schemas.microsoft.com/office/powerpoint/2010/main" val="74655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6"/>
                                        </p:tgtEl>
                                        <p:attrNameLst>
                                          <p:attrName>r</p:attrName>
                                        </p:attrNameLst>
                                      </p:cBhvr>
                                    </p:animRot>
                                    <p:animRot by="-240000">
                                      <p:cBhvr>
                                        <p:cTn id="7" dur="200" fill="hold">
                                          <p:stCondLst>
                                            <p:cond delay="200"/>
                                          </p:stCondLst>
                                        </p:cTn>
                                        <p:tgtEl>
                                          <p:spTgt spid="6"/>
                                        </p:tgtEl>
                                        <p:attrNameLst>
                                          <p:attrName>r</p:attrName>
                                        </p:attrNameLst>
                                      </p:cBhvr>
                                    </p:animRot>
                                    <p:animRot by="240000">
                                      <p:cBhvr>
                                        <p:cTn id="8" dur="200" fill="hold">
                                          <p:stCondLst>
                                            <p:cond delay="400"/>
                                          </p:stCondLst>
                                        </p:cTn>
                                        <p:tgtEl>
                                          <p:spTgt spid="6"/>
                                        </p:tgtEl>
                                        <p:attrNameLst>
                                          <p:attrName>r</p:attrName>
                                        </p:attrNameLst>
                                      </p:cBhvr>
                                    </p:animRot>
                                    <p:animRot by="-240000">
                                      <p:cBhvr>
                                        <p:cTn id="9" dur="200" fill="hold">
                                          <p:stCondLst>
                                            <p:cond delay="600"/>
                                          </p:stCondLst>
                                        </p:cTn>
                                        <p:tgtEl>
                                          <p:spTgt spid="6"/>
                                        </p:tgtEl>
                                        <p:attrNameLst>
                                          <p:attrName>r</p:attrName>
                                        </p:attrNameLst>
                                      </p:cBhvr>
                                    </p:animRot>
                                    <p:animRot by="120000">
                                      <p:cBhvr>
                                        <p:cTn id="10" dur="200" fill="hold">
                                          <p:stCondLst>
                                            <p:cond delay="80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A64942C-1C75-4643-881B-29C2B6C6CA61}"/>
              </a:ext>
            </a:extLst>
          </p:cNvPr>
          <p:cNvPicPr>
            <a:picLocks noChangeAspect="1"/>
          </p:cNvPicPr>
          <p:nvPr/>
        </p:nvPicPr>
        <p:blipFill rotWithShape="1">
          <a:blip r:embed="rId2">
            <a:clrChange>
              <a:clrFrom>
                <a:srgbClr val="D0DFEF"/>
              </a:clrFrom>
              <a:clrTo>
                <a:srgbClr val="D0DFEF">
                  <a:alpha val="0"/>
                </a:srgbClr>
              </a:clrTo>
            </a:clrChange>
          </a:blip>
          <a:srcRect l="3509" t="24550" r="36256" b="13650"/>
          <a:stretch/>
        </p:blipFill>
        <p:spPr>
          <a:xfrm>
            <a:off x="2860532" y="620018"/>
            <a:ext cx="6045278" cy="4353941"/>
          </a:xfrm>
          <a:prstGeom prst="rect">
            <a:avLst/>
          </a:prstGeom>
        </p:spPr>
      </p:pic>
      <p:sp>
        <p:nvSpPr>
          <p:cNvPr id="12" name="Rounded Rectangle 6">
            <a:extLst>
              <a:ext uri="{FF2B5EF4-FFF2-40B4-BE49-F238E27FC236}">
                <a16:creationId xmlns:a16="http://schemas.microsoft.com/office/drawing/2014/main" id="{888A2941-B060-48AB-9542-757052B25A34}"/>
              </a:ext>
            </a:extLst>
          </p:cNvPr>
          <p:cNvSpPr/>
          <p:nvPr/>
        </p:nvSpPr>
        <p:spPr>
          <a:xfrm>
            <a:off x="536559" y="1127555"/>
            <a:ext cx="1863588" cy="629999"/>
          </a:xfrm>
          <a:prstGeom prst="roundRect">
            <a:avLst/>
          </a:prstGeom>
          <a:solidFill>
            <a:srgbClr val="A7E1FB"/>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2700" b="1" dirty="0">
                <a:solidFill>
                  <a:srgbClr val="C00000"/>
                </a:solidFill>
                <a:latin typeface="Arial" panose="020B0604020202020204" pitchFamily="34" charset="0"/>
                <a:cs typeface="Arial" panose="020B0604020202020204" pitchFamily="34" charset="0"/>
              </a:rPr>
              <a:t>Title</a:t>
            </a:r>
            <a:endParaRPr lang="ar-KW" sz="2700" b="1" dirty="0">
              <a:solidFill>
                <a:srgbClr val="C00000"/>
              </a:solidFill>
              <a:latin typeface="Arial" panose="020B0604020202020204" pitchFamily="34" charset="0"/>
              <a:cs typeface="Arial" panose="020B0604020202020204" pitchFamily="34" charset="0"/>
            </a:endParaRPr>
          </a:p>
        </p:txBody>
      </p:sp>
      <p:sp>
        <p:nvSpPr>
          <p:cNvPr id="16" name="Rounded Rectangle 6">
            <a:extLst>
              <a:ext uri="{FF2B5EF4-FFF2-40B4-BE49-F238E27FC236}">
                <a16:creationId xmlns:a16="http://schemas.microsoft.com/office/drawing/2014/main" id="{B1CD40FE-B2F4-4BFA-B0C9-1CC939264D28}"/>
              </a:ext>
            </a:extLst>
          </p:cNvPr>
          <p:cNvSpPr/>
          <p:nvPr/>
        </p:nvSpPr>
        <p:spPr>
          <a:xfrm>
            <a:off x="536559" y="2320301"/>
            <a:ext cx="1863588" cy="685800"/>
          </a:xfrm>
          <a:prstGeom prst="roundRect">
            <a:avLst/>
          </a:prstGeom>
          <a:solidFill>
            <a:srgbClr val="FFBD5B"/>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r>
              <a:rPr lang="en-US" sz="2400" b="1" kern="1200" dirty="0">
                <a:solidFill>
                  <a:srgbClr val="C00000"/>
                </a:solidFill>
                <a:latin typeface="Arial" panose="020B0604020202020204" pitchFamily="34" charset="0"/>
                <a:cs typeface="Arial" panose="020B0604020202020204" pitchFamily="34" charset="0"/>
              </a:rPr>
              <a:t>Main ideas</a:t>
            </a:r>
            <a:endParaRPr lang="ar-KW" sz="2400" b="1" kern="1200" dirty="0">
              <a:solidFill>
                <a:srgbClr val="C00000"/>
              </a:solidFill>
              <a:latin typeface="Arial" panose="020B0604020202020204" pitchFamily="34" charset="0"/>
              <a:cs typeface="Arial" panose="020B0604020202020204" pitchFamily="34" charset="0"/>
            </a:endParaRPr>
          </a:p>
        </p:txBody>
      </p:sp>
      <p:sp>
        <p:nvSpPr>
          <p:cNvPr id="20" name="Rounded Rectangle 6">
            <a:extLst>
              <a:ext uri="{FF2B5EF4-FFF2-40B4-BE49-F238E27FC236}">
                <a16:creationId xmlns:a16="http://schemas.microsoft.com/office/drawing/2014/main" id="{687A4E1A-C6BB-4F0A-AEC5-459FF42DEF6E}"/>
              </a:ext>
            </a:extLst>
          </p:cNvPr>
          <p:cNvSpPr/>
          <p:nvPr/>
        </p:nvSpPr>
        <p:spPr>
          <a:xfrm>
            <a:off x="536559" y="3641474"/>
            <a:ext cx="1863588" cy="685800"/>
          </a:xfrm>
          <a:prstGeom prst="roundRect">
            <a:avLst/>
          </a:prstGeom>
          <a:solidFill>
            <a:srgbClr val="FFBD5B"/>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r>
              <a:rPr lang="en-US" sz="1800" kern="1200" dirty="0">
                <a:solidFill>
                  <a:srgbClr val="C00000"/>
                </a:solidFill>
                <a:latin typeface="Aharoni" pitchFamily="2" charset="-79"/>
                <a:cs typeface="Aharoni" pitchFamily="2" charset="-79"/>
              </a:rPr>
              <a:t>Supporting ideas </a:t>
            </a:r>
          </a:p>
        </p:txBody>
      </p:sp>
      <p:sp>
        <p:nvSpPr>
          <p:cNvPr id="21" name="Rectangle 20">
            <a:extLst>
              <a:ext uri="{FF2B5EF4-FFF2-40B4-BE49-F238E27FC236}">
                <a16:creationId xmlns:a16="http://schemas.microsoft.com/office/drawing/2014/main" id="{D690D4B2-C2DA-4F71-B435-31B3FC89291A}"/>
              </a:ext>
            </a:extLst>
          </p:cNvPr>
          <p:cNvSpPr/>
          <p:nvPr/>
        </p:nvSpPr>
        <p:spPr>
          <a:xfrm>
            <a:off x="5302862" y="826459"/>
            <a:ext cx="850220"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1</a:t>
            </a:r>
          </a:p>
        </p:txBody>
      </p:sp>
      <p:sp>
        <p:nvSpPr>
          <p:cNvPr id="25" name="Rectangle 24">
            <a:extLst>
              <a:ext uri="{FF2B5EF4-FFF2-40B4-BE49-F238E27FC236}">
                <a16:creationId xmlns:a16="http://schemas.microsoft.com/office/drawing/2014/main" id="{804E7494-0B5B-4B5F-814A-90C453D46AA4}"/>
              </a:ext>
            </a:extLst>
          </p:cNvPr>
          <p:cNvSpPr/>
          <p:nvPr/>
        </p:nvSpPr>
        <p:spPr>
          <a:xfrm>
            <a:off x="3775046" y="1668928"/>
            <a:ext cx="850220"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2</a:t>
            </a:r>
          </a:p>
        </p:txBody>
      </p:sp>
      <p:sp>
        <p:nvSpPr>
          <p:cNvPr id="27" name="Rectangle 26">
            <a:extLst>
              <a:ext uri="{FF2B5EF4-FFF2-40B4-BE49-F238E27FC236}">
                <a16:creationId xmlns:a16="http://schemas.microsoft.com/office/drawing/2014/main" id="{64EEF1F1-2CD5-4303-BB50-9B945383F89C}"/>
              </a:ext>
            </a:extLst>
          </p:cNvPr>
          <p:cNvSpPr/>
          <p:nvPr/>
        </p:nvSpPr>
        <p:spPr>
          <a:xfrm>
            <a:off x="7092122" y="1681876"/>
            <a:ext cx="850220"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2</a:t>
            </a:r>
          </a:p>
        </p:txBody>
      </p:sp>
      <p:sp>
        <p:nvSpPr>
          <p:cNvPr id="31" name="Rectangle 30">
            <a:extLst>
              <a:ext uri="{FF2B5EF4-FFF2-40B4-BE49-F238E27FC236}">
                <a16:creationId xmlns:a16="http://schemas.microsoft.com/office/drawing/2014/main" id="{47C17830-D76C-48BC-947A-34E6C7F8F8ED}"/>
              </a:ext>
            </a:extLst>
          </p:cNvPr>
          <p:cNvSpPr/>
          <p:nvPr/>
        </p:nvSpPr>
        <p:spPr>
          <a:xfrm>
            <a:off x="3921500" y="2989824"/>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226BAF65-56AA-40A0-91DC-753E581A9D0B}"/>
              </a:ext>
            </a:extLst>
          </p:cNvPr>
          <p:cNvSpPr/>
          <p:nvPr/>
        </p:nvSpPr>
        <p:spPr>
          <a:xfrm>
            <a:off x="3921500" y="3714562"/>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89DCD532-3C02-49EB-9374-50C53609CBE1}"/>
              </a:ext>
            </a:extLst>
          </p:cNvPr>
          <p:cNvSpPr/>
          <p:nvPr/>
        </p:nvSpPr>
        <p:spPr>
          <a:xfrm>
            <a:off x="3921500" y="4410768"/>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1703CF9F-5EF3-4426-A05A-C6FA02DBC738}"/>
              </a:ext>
            </a:extLst>
          </p:cNvPr>
          <p:cNvSpPr/>
          <p:nvPr/>
        </p:nvSpPr>
        <p:spPr>
          <a:xfrm>
            <a:off x="6842767" y="2455437"/>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CF666C6C-A46B-4920-93BA-4F794EEB24C4}"/>
              </a:ext>
            </a:extLst>
          </p:cNvPr>
          <p:cNvSpPr/>
          <p:nvPr/>
        </p:nvSpPr>
        <p:spPr>
          <a:xfrm>
            <a:off x="6835390" y="3146003"/>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8F3EB36D-436E-43E8-8170-1B8DBAA126B5}"/>
              </a:ext>
            </a:extLst>
          </p:cNvPr>
          <p:cNvSpPr/>
          <p:nvPr/>
        </p:nvSpPr>
        <p:spPr>
          <a:xfrm>
            <a:off x="6842767" y="3721955"/>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D0178341-91C9-45BC-B37B-7C413F95CD46}"/>
              </a:ext>
            </a:extLst>
          </p:cNvPr>
          <p:cNvSpPr/>
          <p:nvPr/>
        </p:nvSpPr>
        <p:spPr>
          <a:xfrm>
            <a:off x="6835390" y="4327274"/>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
        <p:nvSpPr>
          <p:cNvPr id="45" name="Rectangle 44">
            <a:extLst>
              <a:ext uri="{FF2B5EF4-FFF2-40B4-BE49-F238E27FC236}">
                <a16:creationId xmlns:a16="http://schemas.microsoft.com/office/drawing/2014/main" id="{958ACBEC-F20C-4330-A564-72B55C6086BF}"/>
              </a:ext>
            </a:extLst>
          </p:cNvPr>
          <p:cNvSpPr/>
          <p:nvPr/>
        </p:nvSpPr>
        <p:spPr>
          <a:xfrm>
            <a:off x="-40065" y="1200181"/>
            <a:ext cx="716235"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1</a:t>
            </a:r>
          </a:p>
        </p:txBody>
      </p:sp>
      <p:sp>
        <p:nvSpPr>
          <p:cNvPr id="47" name="Rectangle 46">
            <a:extLst>
              <a:ext uri="{FF2B5EF4-FFF2-40B4-BE49-F238E27FC236}">
                <a16:creationId xmlns:a16="http://schemas.microsoft.com/office/drawing/2014/main" id="{3C89C2C2-4E66-4D32-9B5E-8D72A4ACB43C}"/>
              </a:ext>
            </a:extLst>
          </p:cNvPr>
          <p:cNvSpPr/>
          <p:nvPr/>
        </p:nvSpPr>
        <p:spPr>
          <a:xfrm>
            <a:off x="-40065" y="2420827"/>
            <a:ext cx="716235"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2</a:t>
            </a:r>
          </a:p>
        </p:txBody>
      </p:sp>
      <p:sp>
        <p:nvSpPr>
          <p:cNvPr id="49" name="Rectangle 48">
            <a:extLst>
              <a:ext uri="{FF2B5EF4-FFF2-40B4-BE49-F238E27FC236}">
                <a16:creationId xmlns:a16="http://schemas.microsoft.com/office/drawing/2014/main" id="{0C3E67A7-0A1B-4604-BE5A-90D4DDAB7F9E}"/>
              </a:ext>
            </a:extLst>
          </p:cNvPr>
          <p:cNvSpPr/>
          <p:nvPr/>
        </p:nvSpPr>
        <p:spPr>
          <a:xfrm>
            <a:off x="-40064" y="3781787"/>
            <a:ext cx="716235" cy="484748"/>
          </a:xfrm>
          <a:prstGeom prst="rect">
            <a:avLst/>
          </a:prstGeom>
          <a:noFill/>
        </p:spPr>
        <p:txBody>
          <a:bodyPr wrap="square" lIns="68580" tIns="34290" rIns="68580" bIns="34290">
            <a:spAutoFit/>
          </a:bodyPr>
          <a:lstStyle/>
          <a:p>
            <a:pPr algn="ctr"/>
            <a:r>
              <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p>
        </p:txBody>
      </p:sp>
      <p:sp>
        <p:nvSpPr>
          <p:cNvPr id="6" name="Rectangle 5">
            <a:extLst>
              <a:ext uri="{FF2B5EF4-FFF2-40B4-BE49-F238E27FC236}">
                <a16:creationId xmlns:a16="http://schemas.microsoft.com/office/drawing/2014/main" id="{7131868C-277B-D245-EFE7-E340052AE676}"/>
              </a:ext>
            </a:extLst>
          </p:cNvPr>
          <p:cNvSpPr/>
          <p:nvPr/>
        </p:nvSpPr>
        <p:spPr>
          <a:xfrm>
            <a:off x="3930378" y="2391221"/>
            <a:ext cx="850220" cy="392415"/>
          </a:xfrm>
          <a:prstGeom prst="rect">
            <a:avLst/>
          </a:prstGeom>
          <a:noFill/>
        </p:spPr>
        <p:txBody>
          <a:bodyPr wrap="square" lIns="68580" tIns="34290" rIns="68580" bIns="34290">
            <a:spAutoFit/>
          </a:bodyPr>
          <a:lstStyle/>
          <a:p>
            <a:pPr algn="ctr"/>
            <a:r>
              <a:rPr lang="en-US" sz="21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rPr>
              <a:t>3</a:t>
            </a:r>
            <a:endParaRPr lang="en-US" sz="2700" dirty="0">
              <a:ln w="0"/>
              <a:effectLst>
                <a:outerShdw blurRad="38100" dist="19050" dir="2700000" algn="tl" rotWithShape="0">
                  <a:schemeClr val="dk1">
                    <a:alpha val="40000"/>
                  </a:scheme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060359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fade">
                                      <p:cBhvr>
                                        <p:cTn id="29" dur="500"/>
                                        <p:tgtEl>
                                          <p:spTgt spid="4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500" fill="hold"/>
                                        <p:tgtEl>
                                          <p:spTgt spid="20"/>
                                        </p:tgtEl>
                                        <p:attrNameLst>
                                          <p:attrName>ppt_x</p:attrName>
                                        </p:attrNameLst>
                                      </p:cBhvr>
                                      <p:tavLst>
                                        <p:tav tm="0">
                                          <p:val>
                                            <p:strVal val="#ppt_x"/>
                                          </p:val>
                                        </p:tav>
                                        <p:tav tm="100000">
                                          <p:val>
                                            <p:strVal val="#ppt_x"/>
                                          </p:val>
                                        </p:tav>
                                      </p:tavLst>
                                    </p:anim>
                                    <p:anim calcmode="lin" valueType="num">
                                      <p:cBhvr additive="base">
                                        <p:cTn id="3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fade">
                                      <p:cBhvr>
                                        <p:cTn id="40" dur="500"/>
                                        <p:tgtEl>
                                          <p:spTgt spid="49"/>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7"/>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6" grpId="0" animBg="1"/>
      <p:bldP spid="20" grpId="0" animBg="1"/>
      <p:bldP spid="21" grpId="0"/>
      <p:bldP spid="25" grpId="0"/>
      <p:bldP spid="27" grpId="0"/>
      <p:bldP spid="31" grpId="0"/>
      <p:bldP spid="33" grpId="0"/>
      <p:bldP spid="35" grpId="0"/>
      <p:bldP spid="37" grpId="0"/>
      <p:bldP spid="39" grpId="0"/>
      <p:bldP spid="41" grpId="0"/>
      <p:bldP spid="43" grpId="0"/>
      <p:bldP spid="45" grpId="0"/>
      <p:bldP spid="47" grpId="0"/>
      <p:bldP spid="49" grpId="0"/>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39958" y="968230"/>
            <a:ext cx="4429708" cy="61097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4500" dirty="0"/>
              <a:t>The title </a:t>
            </a:r>
          </a:p>
        </p:txBody>
      </p:sp>
      <p:sp>
        <p:nvSpPr>
          <p:cNvPr id="4" name="Rounded Rectangle 3"/>
          <p:cNvSpPr/>
          <p:nvPr/>
        </p:nvSpPr>
        <p:spPr>
          <a:xfrm>
            <a:off x="944725" y="1785646"/>
            <a:ext cx="2547257" cy="566835"/>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100" dirty="0"/>
              <a:t>Paragraph 1</a:t>
            </a:r>
          </a:p>
        </p:txBody>
      </p:sp>
      <p:sp>
        <p:nvSpPr>
          <p:cNvPr id="5" name="Rounded Rectangle 4"/>
          <p:cNvSpPr/>
          <p:nvPr/>
        </p:nvSpPr>
        <p:spPr>
          <a:xfrm>
            <a:off x="5726664" y="1828800"/>
            <a:ext cx="2547257" cy="566835"/>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100" dirty="0"/>
              <a:t>Paragraph 2</a:t>
            </a:r>
          </a:p>
        </p:txBody>
      </p:sp>
      <p:sp>
        <p:nvSpPr>
          <p:cNvPr id="6" name="Rounded Rectangle 5"/>
          <p:cNvSpPr/>
          <p:nvPr/>
        </p:nvSpPr>
        <p:spPr>
          <a:xfrm>
            <a:off x="237931" y="2778190"/>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7" name="Rounded Rectangle 6"/>
          <p:cNvSpPr/>
          <p:nvPr/>
        </p:nvSpPr>
        <p:spPr>
          <a:xfrm>
            <a:off x="1634024" y="2763028"/>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8" name="Rounded Rectangle 7"/>
          <p:cNvSpPr/>
          <p:nvPr/>
        </p:nvSpPr>
        <p:spPr>
          <a:xfrm>
            <a:off x="3025451" y="2763028"/>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9" name="Rounded Rectangle 8"/>
          <p:cNvSpPr/>
          <p:nvPr/>
        </p:nvSpPr>
        <p:spPr>
          <a:xfrm>
            <a:off x="5082851" y="2778190"/>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0" name="Rounded Rectangle 9"/>
          <p:cNvSpPr/>
          <p:nvPr/>
        </p:nvSpPr>
        <p:spPr>
          <a:xfrm>
            <a:off x="6503437" y="2808514"/>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1" name="Rounded Rectangle 10"/>
          <p:cNvSpPr/>
          <p:nvPr/>
        </p:nvSpPr>
        <p:spPr>
          <a:xfrm>
            <a:off x="7777066" y="2814346"/>
            <a:ext cx="1168659" cy="45486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12" name="Straight Arrow Connector 11">
            <a:extLst>
              <a:ext uri="{FF2B5EF4-FFF2-40B4-BE49-F238E27FC236}">
                <a16:creationId xmlns:a16="http://schemas.microsoft.com/office/drawing/2014/main" id="{828AD2D2-DD7A-42E3-9DA2-F000F6C10426}"/>
              </a:ext>
            </a:extLst>
          </p:cNvPr>
          <p:cNvCxnSpPr/>
          <p:nvPr/>
        </p:nvCxnSpPr>
        <p:spPr>
          <a:xfrm flipH="1">
            <a:off x="1009800" y="2395635"/>
            <a:ext cx="85320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FB6E9794-498D-4D52-9017-3A5E8B21149B}"/>
              </a:ext>
            </a:extLst>
          </p:cNvPr>
          <p:cNvCxnSpPr/>
          <p:nvPr/>
        </p:nvCxnSpPr>
        <p:spPr>
          <a:xfrm flipH="1">
            <a:off x="5824910" y="2438468"/>
            <a:ext cx="85320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E173886B-9205-45CE-AE40-72F3ECEBBE86}"/>
              </a:ext>
            </a:extLst>
          </p:cNvPr>
          <p:cNvCxnSpPr>
            <a:cxnSpLocks/>
          </p:cNvCxnSpPr>
          <p:nvPr/>
        </p:nvCxnSpPr>
        <p:spPr>
          <a:xfrm>
            <a:off x="2357146" y="2426501"/>
            <a:ext cx="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282AE979-E275-4EEB-8907-1B716842292C}"/>
              </a:ext>
            </a:extLst>
          </p:cNvPr>
          <p:cNvCxnSpPr>
            <a:cxnSpLocks/>
          </p:cNvCxnSpPr>
          <p:nvPr/>
        </p:nvCxnSpPr>
        <p:spPr>
          <a:xfrm>
            <a:off x="7000292" y="2426501"/>
            <a:ext cx="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D95A1B0-44F6-4B56-BED5-64C71984FDDB}"/>
              </a:ext>
            </a:extLst>
          </p:cNvPr>
          <p:cNvCxnSpPr>
            <a:cxnSpLocks/>
          </p:cNvCxnSpPr>
          <p:nvPr/>
        </p:nvCxnSpPr>
        <p:spPr>
          <a:xfrm>
            <a:off x="2892491" y="2395635"/>
            <a:ext cx="85320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C7B42629-43DE-43A8-A3EC-FAF19D9FABCA}"/>
              </a:ext>
            </a:extLst>
          </p:cNvPr>
          <p:cNvCxnSpPr>
            <a:cxnSpLocks/>
          </p:cNvCxnSpPr>
          <p:nvPr/>
        </p:nvCxnSpPr>
        <p:spPr>
          <a:xfrm>
            <a:off x="7568891" y="2438468"/>
            <a:ext cx="853200" cy="26656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8377814"/>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19AFE59A-1BDB-445F-9B63-0DAF7406BC1F}"/>
              </a:ext>
            </a:extLst>
          </p:cNvPr>
          <p:cNvSpPr/>
          <p:nvPr/>
        </p:nvSpPr>
        <p:spPr>
          <a:xfrm>
            <a:off x="1511989" y="140388"/>
            <a:ext cx="6227754" cy="62087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50" dirty="0"/>
          </a:p>
        </p:txBody>
      </p:sp>
      <p:sp>
        <p:nvSpPr>
          <p:cNvPr id="3" name="Rectangle: Rounded Corners 2">
            <a:extLst>
              <a:ext uri="{FF2B5EF4-FFF2-40B4-BE49-F238E27FC236}">
                <a16:creationId xmlns:a16="http://schemas.microsoft.com/office/drawing/2014/main" id="{71B10827-65C5-4550-9B86-A511E4859A4E}"/>
              </a:ext>
            </a:extLst>
          </p:cNvPr>
          <p:cNvSpPr/>
          <p:nvPr/>
        </p:nvSpPr>
        <p:spPr>
          <a:xfrm>
            <a:off x="133165" y="1064115"/>
            <a:ext cx="4138074" cy="756610"/>
          </a:xfrm>
          <a:prstGeom prst="roundRect">
            <a:avLst/>
          </a:prstGeom>
        </p:spPr>
        <p:style>
          <a:lnRef idx="1">
            <a:schemeClr val="accent4"/>
          </a:lnRef>
          <a:fillRef idx="3">
            <a:schemeClr val="accent4"/>
          </a:fillRef>
          <a:effectRef idx="2">
            <a:schemeClr val="accent4"/>
          </a:effectRef>
          <a:fontRef idx="minor">
            <a:schemeClr val="lt1"/>
          </a:fontRef>
        </p:style>
        <p:txBody>
          <a:bodyPr rtlCol="0" anchor="ctr"/>
          <a:lstStyle/>
          <a:p>
            <a:pPr lvl="0" algn="ctr"/>
            <a:r>
              <a:rPr lang="en-US" sz="2400" b="1" dirty="0">
                <a:ln w="10160">
                  <a:solidFill>
                    <a:srgbClr val="4472C4"/>
                  </a:solidFill>
                  <a:prstDash val="solid"/>
                </a:ln>
                <a:solidFill>
                  <a:schemeClr val="bg1">
                    <a:lumMod val="75000"/>
                  </a:schemeClr>
                </a:solidFill>
                <a:effectLst>
                  <a:outerShdw blurRad="38100" dist="22860" dir="5400000" algn="tl" rotWithShape="0">
                    <a:srgbClr val="000000">
                      <a:alpha val="30000"/>
                    </a:srgbClr>
                  </a:outerShdw>
                </a:effectLst>
              </a:rPr>
              <a:t>What I need to practice it</a:t>
            </a:r>
          </a:p>
        </p:txBody>
      </p:sp>
      <p:sp>
        <p:nvSpPr>
          <p:cNvPr id="4" name="Rectangle: Rounded Corners 3">
            <a:extLst>
              <a:ext uri="{FF2B5EF4-FFF2-40B4-BE49-F238E27FC236}">
                <a16:creationId xmlns:a16="http://schemas.microsoft.com/office/drawing/2014/main" id="{CCEFF93A-7F5F-47E1-90E7-4CCA95F89DBE}"/>
              </a:ext>
            </a:extLst>
          </p:cNvPr>
          <p:cNvSpPr/>
          <p:nvPr/>
        </p:nvSpPr>
        <p:spPr>
          <a:xfrm>
            <a:off x="4572000" y="1026212"/>
            <a:ext cx="4572000" cy="764922"/>
          </a:xfrm>
          <a:prstGeom prst="round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en-GB" sz="1050"/>
          </a:p>
        </p:txBody>
      </p:sp>
      <p:sp>
        <p:nvSpPr>
          <p:cNvPr id="5" name="Rectangle: Rounded Corners 4">
            <a:extLst>
              <a:ext uri="{FF2B5EF4-FFF2-40B4-BE49-F238E27FC236}">
                <a16:creationId xmlns:a16="http://schemas.microsoft.com/office/drawing/2014/main" id="{56DD1074-6D28-4035-ACED-7929FB48F441}"/>
              </a:ext>
            </a:extLst>
          </p:cNvPr>
          <p:cNvSpPr/>
          <p:nvPr/>
        </p:nvSpPr>
        <p:spPr>
          <a:xfrm>
            <a:off x="1511988" y="2009567"/>
            <a:ext cx="2305410" cy="56218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dirty="0"/>
          </a:p>
        </p:txBody>
      </p:sp>
      <p:sp>
        <p:nvSpPr>
          <p:cNvPr id="6" name="Rectangle: Rounded Corners 5">
            <a:extLst>
              <a:ext uri="{FF2B5EF4-FFF2-40B4-BE49-F238E27FC236}">
                <a16:creationId xmlns:a16="http://schemas.microsoft.com/office/drawing/2014/main" id="{31EFA614-F23F-4B96-988E-D9164D89EE88}"/>
              </a:ext>
            </a:extLst>
          </p:cNvPr>
          <p:cNvSpPr/>
          <p:nvPr/>
        </p:nvSpPr>
        <p:spPr>
          <a:xfrm>
            <a:off x="1511988" y="2734192"/>
            <a:ext cx="3060012" cy="5416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7" name="Rectangle: Rounded Corners 6">
            <a:extLst>
              <a:ext uri="{FF2B5EF4-FFF2-40B4-BE49-F238E27FC236}">
                <a16:creationId xmlns:a16="http://schemas.microsoft.com/office/drawing/2014/main" id="{70EC3DDB-83DB-435E-803B-707E4DF88E82}"/>
              </a:ext>
            </a:extLst>
          </p:cNvPr>
          <p:cNvSpPr/>
          <p:nvPr/>
        </p:nvSpPr>
        <p:spPr>
          <a:xfrm>
            <a:off x="1511988" y="3537705"/>
            <a:ext cx="2633884" cy="5416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8" name="Rectangle: Rounded Corners 7">
            <a:extLst>
              <a:ext uri="{FF2B5EF4-FFF2-40B4-BE49-F238E27FC236}">
                <a16:creationId xmlns:a16="http://schemas.microsoft.com/office/drawing/2014/main" id="{FA473487-C186-4A70-B717-E96D6B6100B4}"/>
              </a:ext>
            </a:extLst>
          </p:cNvPr>
          <p:cNvSpPr/>
          <p:nvPr/>
        </p:nvSpPr>
        <p:spPr>
          <a:xfrm>
            <a:off x="1511990" y="4358307"/>
            <a:ext cx="2935724" cy="56156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9" name="Rectangle: Rounded Corners 8">
            <a:extLst>
              <a:ext uri="{FF2B5EF4-FFF2-40B4-BE49-F238E27FC236}">
                <a16:creationId xmlns:a16="http://schemas.microsoft.com/office/drawing/2014/main" id="{DE9F9DAD-2F40-428A-8C22-3CA07BE2DAD4}"/>
              </a:ext>
            </a:extLst>
          </p:cNvPr>
          <p:cNvSpPr/>
          <p:nvPr/>
        </p:nvSpPr>
        <p:spPr>
          <a:xfrm>
            <a:off x="5620749" y="4358307"/>
            <a:ext cx="1959082" cy="56218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10" name="Rectangle: Rounded Corners 9">
            <a:extLst>
              <a:ext uri="{FF2B5EF4-FFF2-40B4-BE49-F238E27FC236}">
                <a16:creationId xmlns:a16="http://schemas.microsoft.com/office/drawing/2014/main" id="{BD73D71F-707F-49A5-8E95-07F2D1E2DDE8}"/>
              </a:ext>
            </a:extLst>
          </p:cNvPr>
          <p:cNvSpPr/>
          <p:nvPr/>
        </p:nvSpPr>
        <p:spPr>
          <a:xfrm>
            <a:off x="5620748" y="3626226"/>
            <a:ext cx="1959083" cy="56218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11" name="Rectangle: Rounded Corners 10">
            <a:extLst>
              <a:ext uri="{FF2B5EF4-FFF2-40B4-BE49-F238E27FC236}">
                <a16:creationId xmlns:a16="http://schemas.microsoft.com/office/drawing/2014/main" id="{3E435483-7A7D-4A94-9020-8D9A1E843D38}"/>
              </a:ext>
            </a:extLst>
          </p:cNvPr>
          <p:cNvSpPr/>
          <p:nvPr/>
        </p:nvSpPr>
        <p:spPr>
          <a:xfrm>
            <a:off x="5880239" y="2863548"/>
            <a:ext cx="1699591" cy="56218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sp>
        <p:nvSpPr>
          <p:cNvPr id="12" name="Rectangle: Rounded Corners 11">
            <a:extLst>
              <a:ext uri="{FF2B5EF4-FFF2-40B4-BE49-F238E27FC236}">
                <a16:creationId xmlns:a16="http://schemas.microsoft.com/office/drawing/2014/main" id="{4567E9E3-B303-4DC7-9327-C7F502000EA1}"/>
              </a:ext>
            </a:extLst>
          </p:cNvPr>
          <p:cNvSpPr/>
          <p:nvPr/>
        </p:nvSpPr>
        <p:spPr>
          <a:xfrm>
            <a:off x="5880240" y="2082245"/>
            <a:ext cx="1699591" cy="56218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en-GB" sz="1050"/>
          </a:p>
        </p:txBody>
      </p:sp>
      <p:cxnSp>
        <p:nvCxnSpPr>
          <p:cNvPr id="14" name="Straight Connector 13">
            <a:extLst>
              <a:ext uri="{FF2B5EF4-FFF2-40B4-BE49-F238E27FC236}">
                <a16:creationId xmlns:a16="http://schemas.microsoft.com/office/drawing/2014/main" id="{4A646136-947C-45FC-B1EC-E57A943CFFAC}"/>
              </a:ext>
            </a:extLst>
          </p:cNvPr>
          <p:cNvCxnSpPr>
            <a:cxnSpLocks/>
          </p:cNvCxnSpPr>
          <p:nvPr/>
        </p:nvCxnSpPr>
        <p:spPr>
          <a:xfrm>
            <a:off x="735022" y="1829742"/>
            <a:ext cx="0" cy="289226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D98E21E-986C-4B9D-8C7A-FCF677A963D3}"/>
              </a:ext>
            </a:extLst>
          </p:cNvPr>
          <p:cNvCxnSpPr>
            <a:cxnSpLocks/>
          </p:cNvCxnSpPr>
          <p:nvPr/>
        </p:nvCxnSpPr>
        <p:spPr>
          <a:xfrm>
            <a:off x="8360465" y="1829742"/>
            <a:ext cx="0" cy="289226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D796FEE-8859-42C8-9F69-9EA29A196CD7}"/>
              </a:ext>
            </a:extLst>
          </p:cNvPr>
          <p:cNvCxnSpPr>
            <a:cxnSpLocks/>
          </p:cNvCxnSpPr>
          <p:nvPr/>
        </p:nvCxnSpPr>
        <p:spPr>
          <a:xfrm flipH="1" flipV="1">
            <a:off x="7579830" y="4721530"/>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1B05438-85E8-4D29-AD02-E52E16A64D15}"/>
              </a:ext>
            </a:extLst>
          </p:cNvPr>
          <p:cNvCxnSpPr>
            <a:cxnSpLocks/>
          </p:cNvCxnSpPr>
          <p:nvPr/>
        </p:nvCxnSpPr>
        <p:spPr>
          <a:xfrm flipH="1" flipV="1">
            <a:off x="7576161" y="3974557"/>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565B35-35A2-42F6-9784-0CE1AA4D4705}"/>
              </a:ext>
            </a:extLst>
          </p:cNvPr>
          <p:cNvCxnSpPr>
            <a:cxnSpLocks/>
          </p:cNvCxnSpPr>
          <p:nvPr/>
        </p:nvCxnSpPr>
        <p:spPr>
          <a:xfrm flipH="1" flipV="1">
            <a:off x="7579739" y="3223413"/>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FFA4AD5-D1F3-467D-BA92-5E774F061F6F}"/>
              </a:ext>
            </a:extLst>
          </p:cNvPr>
          <p:cNvCxnSpPr>
            <a:cxnSpLocks/>
          </p:cNvCxnSpPr>
          <p:nvPr/>
        </p:nvCxnSpPr>
        <p:spPr>
          <a:xfrm flipH="1" flipV="1">
            <a:off x="728587" y="2247913"/>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F93D6DD-83D6-4A23-A689-F5DE12381151}"/>
              </a:ext>
            </a:extLst>
          </p:cNvPr>
          <p:cNvCxnSpPr>
            <a:cxnSpLocks/>
          </p:cNvCxnSpPr>
          <p:nvPr/>
        </p:nvCxnSpPr>
        <p:spPr>
          <a:xfrm flipH="1" flipV="1">
            <a:off x="7566989" y="2406349"/>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51D812C-C372-4DA1-B51B-B6C83AD799F9}"/>
              </a:ext>
            </a:extLst>
          </p:cNvPr>
          <p:cNvCxnSpPr>
            <a:cxnSpLocks/>
          </p:cNvCxnSpPr>
          <p:nvPr/>
        </p:nvCxnSpPr>
        <p:spPr>
          <a:xfrm flipH="1" flipV="1">
            <a:off x="728587" y="2995779"/>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260399F-0D97-4D6F-9BD2-4EAE0401F3B6}"/>
              </a:ext>
            </a:extLst>
          </p:cNvPr>
          <p:cNvCxnSpPr>
            <a:cxnSpLocks/>
          </p:cNvCxnSpPr>
          <p:nvPr/>
        </p:nvCxnSpPr>
        <p:spPr>
          <a:xfrm flipH="1" flipV="1">
            <a:off x="747863" y="3816853"/>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688B0F-C99C-4713-A978-2DC2C30B40CB}"/>
              </a:ext>
            </a:extLst>
          </p:cNvPr>
          <p:cNvCxnSpPr>
            <a:cxnSpLocks/>
          </p:cNvCxnSpPr>
          <p:nvPr/>
        </p:nvCxnSpPr>
        <p:spPr>
          <a:xfrm flipH="1" flipV="1">
            <a:off x="728587" y="4700557"/>
            <a:ext cx="780635" cy="473"/>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23E08F3-8051-49E7-BF72-657A6B5785A1}"/>
              </a:ext>
            </a:extLst>
          </p:cNvPr>
          <p:cNvCxnSpPr>
            <a:cxnSpLocks/>
          </p:cNvCxnSpPr>
          <p:nvPr/>
        </p:nvCxnSpPr>
        <p:spPr>
          <a:xfrm>
            <a:off x="2372106" y="961755"/>
            <a:ext cx="4788385" cy="18626"/>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833711D-3137-47DF-AE85-3DB5C0DAA94A}"/>
              </a:ext>
            </a:extLst>
          </p:cNvPr>
          <p:cNvCxnSpPr>
            <a:cxnSpLocks/>
            <a:stCxn id="2" idx="2"/>
          </p:cNvCxnSpPr>
          <p:nvPr/>
        </p:nvCxnSpPr>
        <p:spPr>
          <a:xfrm>
            <a:off x="4625866" y="761260"/>
            <a:ext cx="1" cy="193428"/>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B65E84D-53BF-4327-BCDD-9AD25852CCB0}"/>
              </a:ext>
            </a:extLst>
          </p:cNvPr>
          <p:cNvCxnSpPr>
            <a:cxnSpLocks/>
          </p:cNvCxnSpPr>
          <p:nvPr/>
        </p:nvCxnSpPr>
        <p:spPr>
          <a:xfrm>
            <a:off x="7160490" y="961754"/>
            <a:ext cx="1" cy="193428"/>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D072628-D4D7-4D93-819A-02708A998293}"/>
              </a:ext>
            </a:extLst>
          </p:cNvPr>
          <p:cNvCxnSpPr>
            <a:cxnSpLocks/>
          </p:cNvCxnSpPr>
          <p:nvPr/>
        </p:nvCxnSpPr>
        <p:spPr>
          <a:xfrm>
            <a:off x="2372106" y="943789"/>
            <a:ext cx="1" cy="193428"/>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37113235-B5CB-497B-9750-EDB446F722AF}"/>
              </a:ext>
            </a:extLst>
          </p:cNvPr>
          <p:cNvSpPr/>
          <p:nvPr/>
        </p:nvSpPr>
        <p:spPr>
          <a:xfrm>
            <a:off x="2338703" y="38112"/>
            <a:ext cx="4466608" cy="692497"/>
          </a:xfrm>
          <a:prstGeom prst="rect">
            <a:avLst/>
          </a:prstGeom>
          <a:noFill/>
        </p:spPr>
        <p:txBody>
          <a:bodyPr wrap="none" lIns="68580" tIns="34290" rIns="68580" bIns="34290">
            <a:spAutoFit/>
          </a:bodyPr>
          <a:lstStyle/>
          <a:p>
            <a:pPr algn="ctr"/>
            <a:r>
              <a:rPr lang="en-US" sz="4050" b="1" dirty="0">
                <a:ln w="10160">
                  <a:solidFill>
                    <a:schemeClr val="accent5"/>
                  </a:solidFill>
                  <a:prstDash val="solid"/>
                </a:ln>
                <a:solidFill>
                  <a:srgbClr val="FFFFFF"/>
                </a:solidFill>
                <a:effectLst>
                  <a:outerShdw blurRad="38100" dist="22860" dir="5400000" algn="tl" rotWithShape="0">
                    <a:srgbClr val="000000">
                      <a:alpha val="30000"/>
                    </a:srgbClr>
                  </a:outerShdw>
                </a:effectLst>
              </a:rPr>
              <a:t>My  favorite sport</a:t>
            </a:r>
          </a:p>
        </p:txBody>
      </p:sp>
      <p:sp>
        <p:nvSpPr>
          <p:cNvPr id="42" name="Rectangle 41">
            <a:extLst>
              <a:ext uri="{FF2B5EF4-FFF2-40B4-BE49-F238E27FC236}">
                <a16:creationId xmlns:a16="http://schemas.microsoft.com/office/drawing/2014/main" id="{8E50E617-F678-45BE-A872-684A982974C2}"/>
              </a:ext>
            </a:extLst>
          </p:cNvPr>
          <p:cNvSpPr/>
          <p:nvPr/>
        </p:nvSpPr>
        <p:spPr>
          <a:xfrm>
            <a:off x="4714044" y="1069588"/>
            <a:ext cx="4296792" cy="807913"/>
          </a:xfrm>
          <a:prstGeom prst="rect">
            <a:avLst/>
          </a:prstGeom>
          <a:noFill/>
        </p:spPr>
        <p:txBody>
          <a:bodyPr wrap="square" lIns="68580" tIns="34290" rIns="68580" bIns="34290">
            <a:spAutoFit/>
          </a:bodyPr>
          <a:lstStyle/>
          <a:p>
            <a:pPr algn="ctr"/>
            <a:r>
              <a:rPr lang="en-US" sz="2400" b="1" dirty="0">
                <a:ln w="10160">
                  <a:solidFill>
                    <a:schemeClr val="accent5"/>
                  </a:solidFill>
                  <a:prstDash val="solid"/>
                </a:ln>
                <a:solidFill>
                  <a:schemeClr val="bg1">
                    <a:lumMod val="75000"/>
                  </a:schemeClr>
                </a:solidFill>
                <a:effectLst>
                  <a:outerShdw blurRad="38100" dist="22860" dir="5400000" algn="tl" rotWithShape="0">
                    <a:srgbClr val="000000">
                      <a:alpha val="30000"/>
                    </a:srgbClr>
                  </a:outerShdw>
                </a:effectLst>
              </a:rPr>
              <a:t>The importance of Playing sports</a:t>
            </a:r>
          </a:p>
        </p:txBody>
      </p:sp>
      <p:sp>
        <p:nvSpPr>
          <p:cNvPr id="44" name="Rectangle 43">
            <a:extLst>
              <a:ext uri="{FF2B5EF4-FFF2-40B4-BE49-F238E27FC236}">
                <a16:creationId xmlns:a16="http://schemas.microsoft.com/office/drawing/2014/main" id="{2CA13131-71F1-4F4C-A36A-7CD0E5E61379}"/>
              </a:ext>
            </a:extLst>
          </p:cNvPr>
          <p:cNvSpPr/>
          <p:nvPr/>
        </p:nvSpPr>
        <p:spPr>
          <a:xfrm>
            <a:off x="2322067" y="1910778"/>
            <a:ext cx="282770" cy="692497"/>
          </a:xfrm>
          <a:prstGeom prst="rect">
            <a:avLst/>
          </a:prstGeom>
          <a:noFill/>
        </p:spPr>
        <p:txBody>
          <a:bodyPr wrap="none" lIns="68580" tIns="34290" rIns="68580" bIns="34290">
            <a:spAutoFit/>
          </a:bodyPr>
          <a:lstStyle/>
          <a:p>
            <a:pPr algn="ctr"/>
            <a:r>
              <a:rPr lang="en-US" sz="4050" b="1" dirty="0">
                <a:ln w="10160">
                  <a:solidFill>
                    <a:schemeClr val="accent5"/>
                  </a:solidFill>
                  <a:prstDash val="solid"/>
                </a:ln>
                <a:effectLst>
                  <a:outerShdw blurRad="38100" dist="22860" dir="5400000" algn="tl" rotWithShape="0">
                    <a:srgbClr val="000000">
                      <a:alpha val="30000"/>
                    </a:srgbClr>
                  </a:outerShdw>
                </a:effectLst>
              </a:rPr>
              <a:t> </a:t>
            </a:r>
          </a:p>
        </p:txBody>
      </p:sp>
      <p:sp>
        <p:nvSpPr>
          <p:cNvPr id="45" name="Rectangle 44">
            <a:extLst>
              <a:ext uri="{FF2B5EF4-FFF2-40B4-BE49-F238E27FC236}">
                <a16:creationId xmlns:a16="http://schemas.microsoft.com/office/drawing/2014/main" id="{865CE989-A174-4E6F-9416-F48FCE9817D4}"/>
              </a:ext>
            </a:extLst>
          </p:cNvPr>
          <p:cNvSpPr/>
          <p:nvPr/>
        </p:nvSpPr>
        <p:spPr>
          <a:xfrm>
            <a:off x="1495213" y="2741934"/>
            <a:ext cx="3089628" cy="530915"/>
          </a:xfrm>
          <a:prstGeom prst="rect">
            <a:avLst/>
          </a:prstGeom>
          <a:noFill/>
        </p:spPr>
        <p:txBody>
          <a:bodyPr wrap="none" lIns="68580" tIns="34290" rIns="68580" bIns="34290">
            <a:spAutoFit/>
          </a:bodyPr>
          <a:lstStyle/>
          <a:p>
            <a:pPr algn="ctr"/>
            <a:r>
              <a:rPr lang="en-US" sz="3000" b="1" dirty="0">
                <a:ln w="10160">
                  <a:solidFill>
                    <a:schemeClr val="accent5"/>
                  </a:solidFill>
                  <a:prstDash val="solid"/>
                </a:ln>
                <a:effectLst>
                  <a:outerShdw blurRad="38100" dist="22860" dir="5400000" algn="tl" rotWithShape="0">
                    <a:srgbClr val="000000">
                      <a:alpha val="30000"/>
                    </a:srgbClr>
                  </a:outerShdw>
                </a:effectLst>
              </a:rPr>
              <a:t>need equipment</a:t>
            </a:r>
            <a:endParaRPr lang="en-US" sz="4050" b="1" dirty="0">
              <a:ln w="10160">
                <a:solidFill>
                  <a:schemeClr val="accent5"/>
                </a:solidFill>
                <a:prstDash val="solid"/>
              </a:ln>
              <a:effectLst>
                <a:outerShdw blurRad="38100" dist="22860" dir="5400000" algn="tl" rotWithShape="0">
                  <a:srgbClr val="000000">
                    <a:alpha val="30000"/>
                  </a:srgbClr>
                </a:outerShdw>
              </a:effectLst>
            </a:endParaRPr>
          </a:p>
        </p:txBody>
      </p:sp>
      <p:sp>
        <p:nvSpPr>
          <p:cNvPr id="46" name="Rectangle 45">
            <a:extLst>
              <a:ext uri="{FF2B5EF4-FFF2-40B4-BE49-F238E27FC236}">
                <a16:creationId xmlns:a16="http://schemas.microsoft.com/office/drawing/2014/main" id="{604CB4F6-8A4B-4D60-A8C4-9908BDA17B92}"/>
              </a:ext>
            </a:extLst>
          </p:cNvPr>
          <p:cNvSpPr/>
          <p:nvPr/>
        </p:nvSpPr>
        <p:spPr>
          <a:xfrm>
            <a:off x="1249413" y="3582534"/>
            <a:ext cx="3035829" cy="438582"/>
          </a:xfrm>
          <a:prstGeom prst="rect">
            <a:avLst/>
          </a:prstGeom>
          <a:noFill/>
        </p:spPr>
        <p:txBody>
          <a:bodyPr wrap="square" lIns="68580" tIns="34290" rIns="68580" bIns="34290">
            <a:spAutoFit/>
          </a:bodyPr>
          <a:lstStyle/>
          <a:p>
            <a:pPr algn="ctr"/>
            <a:r>
              <a:rPr lang="en-US" sz="2400" b="1" dirty="0">
                <a:ln w="10160">
                  <a:solidFill>
                    <a:schemeClr val="accent5"/>
                  </a:solidFill>
                  <a:prstDash val="solid"/>
                </a:ln>
                <a:effectLst>
                  <a:outerShdw blurRad="38100" dist="22860" dir="5400000" algn="tl" rotWithShape="0">
                    <a:srgbClr val="000000">
                      <a:alpha val="30000"/>
                    </a:srgbClr>
                  </a:outerShdw>
                </a:effectLst>
              </a:rPr>
              <a:t>meet new friends</a:t>
            </a:r>
          </a:p>
        </p:txBody>
      </p:sp>
      <p:sp>
        <p:nvSpPr>
          <p:cNvPr id="47" name="Rectangle 46">
            <a:extLst>
              <a:ext uri="{FF2B5EF4-FFF2-40B4-BE49-F238E27FC236}">
                <a16:creationId xmlns:a16="http://schemas.microsoft.com/office/drawing/2014/main" id="{3BADFB88-8370-4A5D-9049-37C70D1D52A0}"/>
              </a:ext>
            </a:extLst>
          </p:cNvPr>
          <p:cNvSpPr/>
          <p:nvPr/>
        </p:nvSpPr>
        <p:spPr>
          <a:xfrm>
            <a:off x="946362" y="4426159"/>
            <a:ext cx="4050613" cy="438582"/>
          </a:xfrm>
          <a:prstGeom prst="rect">
            <a:avLst/>
          </a:prstGeom>
          <a:noFill/>
        </p:spPr>
        <p:txBody>
          <a:bodyPr wrap="square" lIns="68580" tIns="34290" rIns="68580" bIns="34290">
            <a:spAutoFit/>
          </a:bodyPr>
          <a:lstStyle/>
          <a:p>
            <a:pPr algn="ctr"/>
            <a:r>
              <a:rPr lang="en-US" sz="2400" b="1" dirty="0">
                <a:ln w="10160">
                  <a:solidFill>
                    <a:schemeClr val="accent5"/>
                  </a:solidFill>
                  <a:prstDash val="solid"/>
                </a:ln>
                <a:effectLst>
                  <a:outerShdw blurRad="38100" dist="22860" dir="5400000" algn="tl" rotWithShape="0">
                    <a:srgbClr val="000000">
                      <a:alpha val="30000"/>
                    </a:srgbClr>
                  </a:outerShdw>
                </a:effectLst>
              </a:rPr>
              <a:t>three times a week</a:t>
            </a:r>
          </a:p>
        </p:txBody>
      </p:sp>
      <p:sp>
        <p:nvSpPr>
          <p:cNvPr id="48" name="Rectangle 47">
            <a:extLst>
              <a:ext uri="{FF2B5EF4-FFF2-40B4-BE49-F238E27FC236}">
                <a16:creationId xmlns:a16="http://schemas.microsoft.com/office/drawing/2014/main" id="{B6E9C0F0-4A8A-4749-9585-CE507C5F43AA}"/>
              </a:ext>
            </a:extLst>
          </p:cNvPr>
          <p:cNvSpPr/>
          <p:nvPr/>
        </p:nvSpPr>
        <p:spPr>
          <a:xfrm>
            <a:off x="5867203" y="2130720"/>
            <a:ext cx="1675780" cy="438582"/>
          </a:xfrm>
          <a:prstGeom prst="rect">
            <a:avLst/>
          </a:prstGeom>
          <a:noFill/>
        </p:spPr>
        <p:txBody>
          <a:bodyPr wrap="none" lIns="68580" tIns="34290" rIns="68580" bIns="34290">
            <a:spAutoFit/>
          </a:bodyPr>
          <a:lstStyle/>
          <a:p>
            <a:pPr algn="ctr"/>
            <a:r>
              <a:rPr lang="en-GB" sz="2400" b="1" dirty="0">
                <a:ln w="10160">
                  <a:solidFill>
                    <a:schemeClr val="accent5"/>
                  </a:solidFill>
                  <a:prstDash val="solid"/>
                </a:ln>
                <a:effectLst>
                  <a:outerShdw blurRad="38100" dist="22860" dir="5400000" algn="tl" rotWithShape="0">
                    <a:srgbClr val="000000">
                      <a:alpha val="30000"/>
                    </a:srgbClr>
                  </a:outerShdw>
                </a:effectLst>
              </a:rPr>
              <a:t>keeping </a:t>
            </a:r>
            <a:r>
              <a:rPr lang="en-US" sz="2400" b="1" dirty="0">
                <a:ln w="10160">
                  <a:solidFill>
                    <a:schemeClr val="accent5"/>
                  </a:solidFill>
                  <a:prstDash val="solid"/>
                </a:ln>
                <a:effectLst>
                  <a:outerShdw blurRad="38100" dist="22860" dir="5400000" algn="tl" rotWithShape="0">
                    <a:srgbClr val="000000">
                      <a:alpha val="30000"/>
                    </a:srgbClr>
                  </a:outerShdw>
                </a:effectLst>
              </a:rPr>
              <a:t>fit</a:t>
            </a:r>
            <a:endParaRPr lang="en-US" sz="2100" b="1" dirty="0">
              <a:ln w="10160">
                <a:solidFill>
                  <a:schemeClr val="accent5"/>
                </a:solidFill>
                <a:prstDash val="solid"/>
              </a:ln>
              <a:effectLst>
                <a:outerShdw blurRad="38100" dist="22860" dir="5400000" algn="tl" rotWithShape="0">
                  <a:srgbClr val="000000">
                    <a:alpha val="30000"/>
                  </a:srgbClr>
                </a:outerShdw>
              </a:effectLst>
            </a:endParaRPr>
          </a:p>
        </p:txBody>
      </p:sp>
      <p:sp>
        <p:nvSpPr>
          <p:cNvPr id="49" name="Rectangle 48">
            <a:extLst>
              <a:ext uri="{FF2B5EF4-FFF2-40B4-BE49-F238E27FC236}">
                <a16:creationId xmlns:a16="http://schemas.microsoft.com/office/drawing/2014/main" id="{70F37E24-9383-4CB9-B2FB-12A647CC1E88}"/>
              </a:ext>
            </a:extLst>
          </p:cNvPr>
          <p:cNvSpPr/>
          <p:nvPr/>
        </p:nvSpPr>
        <p:spPr>
          <a:xfrm>
            <a:off x="5970032" y="2895809"/>
            <a:ext cx="1658146" cy="438582"/>
          </a:xfrm>
          <a:prstGeom prst="rect">
            <a:avLst/>
          </a:prstGeom>
          <a:noFill/>
        </p:spPr>
        <p:txBody>
          <a:bodyPr wrap="none" lIns="68580" tIns="34290" rIns="68580" bIns="34290">
            <a:spAutoFit/>
          </a:bodyPr>
          <a:lstStyle/>
          <a:p>
            <a:pPr algn="ctr"/>
            <a:r>
              <a:rPr lang="en-US" sz="2400" b="1" dirty="0">
                <a:ln w="10160">
                  <a:solidFill>
                    <a:schemeClr val="accent5"/>
                  </a:solidFill>
                  <a:prstDash val="solid"/>
                </a:ln>
                <a:effectLst>
                  <a:outerShdw blurRad="38100" dist="22860" dir="5400000" algn="tl" rotWithShape="0">
                    <a:srgbClr val="000000">
                      <a:alpha val="30000"/>
                    </a:srgbClr>
                  </a:outerShdw>
                </a:effectLst>
              </a:rPr>
              <a:t> be Strong</a:t>
            </a:r>
            <a:endParaRPr lang="en-US" sz="2100" b="1" dirty="0">
              <a:ln w="10160">
                <a:solidFill>
                  <a:schemeClr val="accent5"/>
                </a:solidFill>
                <a:prstDash val="solid"/>
              </a:ln>
              <a:effectLst>
                <a:outerShdw blurRad="38100" dist="22860" dir="5400000" algn="tl" rotWithShape="0">
                  <a:srgbClr val="000000">
                    <a:alpha val="30000"/>
                  </a:srgbClr>
                </a:outerShdw>
              </a:effectLst>
            </a:endParaRPr>
          </a:p>
        </p:txBody>
      </p:sp>
      <p:sp>
        <p:nvSpPr>
          <p:cNvPr id="50" name="Rectangle 49">
            <a:extLst>
              <a:ext uri="{FF2B5EF4-FFF2-40B4-BE49-F238E27FC236}">
                <a16:creationId xmlns:a16="http://schemas.microsoft.com/office/drawing/2014/main" id="{2DED6A81-007B-477A-B268-93635AE11E42}"/>
              </a:ext>
            </a:extLst>
          </p:cNvPr>
          <p:cNvSpPr/>
          <p:nvPr/>
        </p:nvSpPr>
        <p:spPr>
          <a:xfrm>
            <a:off x="5587155" y="3688026"/>
            <a:ext cx="1900200" cy="438582"/>
          </a:xfrm>
          <a:prstGeom prst="rect">
            <a:avLst/>
          </a:prstGeom>
          <a:noFill/>
        </p:spPr>
        <p:txBody>
          <a:bodyPr wrap="none" lIns="68580" tIns="34290" rIns="68580" bIns="34290">
            <a:spAutoFit/>
          </a:bodyPr>
          <a:lstStyle/>
          <a:p>
            <a:pPr algn="ctr"/>
            <a:r>
              <a:rPr lang="en-US" sz="2400" b="1" dirty="0">
                <a:ln w="10160">
                  <a:solidFill>
                    <a:schemeClr val="accent5"/>
                  </a:solidFill>
                  <a:prstDash val="solid"/>
                </a:ln>
                <a:effectLst>
                  <a:outerShdw blurRad="38100" dist="22860" dir="5400000" algn="tl" rotWithShape="0">
                    <a:srgbClr val="000000">
                      <a:alpha val="30000"/>
                    </a:srgbClr>
                  </a:outerShdw>
                </a:effectLst>
              </a:rPr>
              <a:t>study better</a:t>
            </a:r>
            <a:endParaRPr lang="en-US" sz="2100" b="1" dirty="0">
              <a:ln w="10160">
                <a:solidFill>
                  <a:schemeClr val="accent5"/>
                </a:solidFill>
                <a:prstDash val="solid"/>
              </a:ln>
              <a:effectLst>
                <a:outerShdw blurRad="38100" dist="22860" dir="5400000" algn="tl" rotWithShape="0">
                  <a:srgbClr val="000000">
                    <a:alpha val="30000"/>
                  </a:srgbClr>
                </a:outerShdw>
              </a:effectLst>
            </a:endParaRPr>
          </a:p>
        </p:txBody>
      </p:sp>
      <p:sp>
        <p:nvSpPr>
          <p:cNvPr id="51" name="Rectangle 50">
            <a:extLst>
              <a:ext uri="{FF2B5EF4-FFF2-40B4-BE49-F238E27FC236}">
                <a16:creationId xmlns:a16="http://schemas.microsoft.com/office/drawing/2014/main" id="{3D655F46-8992-4539-980E-E0050ED44C3B}"/>
              </a:ext>
            </a:extLst>
          </p:cNvPr>
          <p:cNvSpPr/>
          <p:nvPr/>
        </p:nvSpPr>
        <p:spPr>
          <a:xfrm>
            <a:off x="5803143" y="4388904"/>
            <a:ext cx="1658146" cy="438582"/>
          </a:xfrm>
          <a:prstGeom prst="rect">
            <a:avLst/>
          </a:prstGeom>
          <a:noFill/>
        </p:spPr>
        <p:txBody>
          <a:bodyPr wrap="none" lIns="68580" tIns="34290" rIns="68580" bIns="34290">
            <a:spAutoFit/>
          </a:bodyPr>
          <a:lstStyle/>
          <a:p>
            <a:pPr algn="ctr"/>
            <a:r>
              <a:rPr lang="en-US" sz="2400" b="1" dirty="0">
                <a:ln w="10160">
                  <a:solidFill>
                    <a:schemeClr val="accent5"/>
                  </a:solidFill>
                  <a:prstDash val="solid"/>
                </a:ln>
                <a:effectLst>
                  <a:outerShdw blurRad="38100" dist="22860" dir="5400000" algn="tl" rotWithShape="0">
                    <a:srgbClr val="000000">
                      <a:alpha val="30000"/>
                    </a:srgbClr>
                  </a:outerShdw>
                </a:effectLst>
              </a:rPr>
              <a:t> be happy </a:t>
            </a:r>
          </a:p>
        </p:txBody>
      </p:sp>
      <p:sp>
        <p:nvSpPr>
          <p:cNvPr id="13" name="Rectangle 12">
            <a:extLst>
              <a:ext uri="{FF2B5EF4-FFF2-40B4-BE49-F238E27FC236}">
                <a16:creationId xmlns:a16="http://schemas.microsoft.com/office/drawing/2014/main" id="{AD3DDD47-08BA-445E-AB06-B07969319ED8}"/>
              </a:ext>
            </a:extLst>
          </p:cNvPr>
          <p:cNvSpPr/>
          <p:nvPr/>
        </p:nvSpPr>
        <p:spPr>
          <a:xfrm>
            <a:off x="1220074" y="2037408"/>
            <a:ext cx="2814579" cy="461665"/>
          </a:xfrm>
          <a:prstGeom prst="rect">
            <a:avLst/>
          </a:prstGeom>
        </p:spPr>
        <p:txBody>
          <a:bodyPr wrap="square">
            <a:spAutoFit/>
          </a:bodyPr>
          <a:lstStyle/>
          <a:p>
            <a:pPr lvl="0" algn="ctr"/>
            <a:r>
              <a:rPr lang="en-US" sz="2400" b="1" dirty="0">
                <a:ln w="10160">
                  <a:solidFill>
                    <a:srgbClr val="4472C4"/>
                  </a:solidFill>
                  <a:prstDash val="solid"/>
                </a:ln>
                <a:solidFill>
                  <a:prstClr val="black"/>
                </a:solidFill>
                <a:effectLst>
                  <a:outerShdw blurRad="38100" dist="22860" dir="5400000" algn="tl" rotWithShape="0">
                    <a:srgbClr val="000000">
                      <a:alpha val="30000"/>
                    </a:srgbClr>
                  </a:outerShdw>
                </a:effectLst>
              </a:rPr>
              <a:t>go to the gym </a:t>
            </a:r>
            <a:endParaRPr lang="en-US" sz="2100" b="1" dirty="0">
              <a:ln w="10160">
                <a:solidFill>
                  <a:srgbClr val="4472C4"/>
                </a:solidFill>
                <a:prstDash val="solid"/>
              </a:ln>
              <a:solidFill>
                <a:prstClr val="black"/>
              </a:solidFill>
              <a:effectLst>
                <a:outerShdw blurRad="38100" dist="22860" dir="5400000" algn="tl" rotWithShape="0">
                  <a:srgbClr val="000000">
                    <a:alpha val="30000"/>
                  </a:srgbClr>
                </a:outerShdw>
              </a:effectLst>
            </a:endParaRPr>
          </a:p>
        </p:txBody>
      </p:sp>
    </p:spTree>
    <p:extLst>
      <p:ext uri="{BB962C8B-B14F-4D97-AF65-F5344CB8AC3E}">
        <p14:creationId xmlns:p14="http://schemas.microsoft.com/office/powerpoint/2010/main" val="1553661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1000"/>
                                        <p:tgtEl>
                                          <p:spTgt spid="41"/>
                                        </p:tgtEl>
                                      </p:cBhvr>
                                    </p:animEffect>
                                    <p:anim calcmode="lin" valueType="num">
                                      <p:cBhvr>
                                        <p:cTn id="13" dur="1000" fill="hold"/>
                                        <p:tgtEl>
                                          <p:spTgt spid="41"/>
                                        </p:tgtEl>
                                        <p:attrNameLst>
                                          <p:attrName>ppt_x</p:attrName>
                                        </p:attrNameLst>
                                      </p:cBhvr>
                                      <p:tavLst>
                                        <p:tav tm="0">
                                          <p:val>
                                            <p:strVal val="#ppt_x"/>
                                          </p:val>
                                        </p:tav>
                                        <p:tav tm="100000">
                                          <p:val>
                                            <p:strVal val="#ppt_x"/>
                                          </p:val>
                                        </p:tav>
                                      </p:tavLst>
                                    </p:anim>
                                    <p:anim calcmode="lin" valueType="num">
                                      <p:cBhvr>
                                        <p:cTn id="14"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50"/>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41" grpId="0"/>
      <p:bldP spid="42" grpId="0"/>
      <p:bldP spid="45" grpId="0"/>
      <p:bldP spid="46" grpId="0"/>
      <p:bldP spid="48" grpId="0"/>
      <p:bldP spid="49" grpId="0"/>
      <p:bldP spid="50" grpId="0"/>
      <p:bldP spid="51" grpId="0"/>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538"/>
        <p:cNvGrpSpPr/>
        <p:nvPr/>
      </p:nvGrpSpPr>
      <p:grpSpPr>
        <a:xfrm>
          <a:off x="0" y="0"/>
          <a:ext cx="0" cy="0"/>
          <a:chOff x="0" y="0"/>
          <a:chExt cx="0" cy="0"/>
        </a:xfrm>
      </p:grpSpPr>
      <p:sp>
        <p:nvSpPr>
          <p:cNvPr id="4539" name="Google Shape;4539;p49"/>
          <p:cNvSpPr/>
          <p:nvPr/>
        </p:nvSpPr>
        <p:spPr>
          <a:xfrm rot="5400000">
            <a:off x="3922363" y="726399"/>
            <a:ext cx="1413000" cy="1848600"/>
          </a:xfrm>
          <a:prstGeom prst="snip1Rect">
            <a:avLst>
              <a:gd name="adj" fmla="val 32727"/>
            </a:avLst>
          </a:prstGeom>
          <a:solidFill>
            <a:schemeClr val="accent4"/>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9"/>
          <p:cNvSpPr/>
          <p:nvPr/>
        </p:nvSpPr>
        <p:spPr>
          <a:xfrm rot="4385294">
            <a:off x="5061700" y="1771844"/>
            <a:ext cx="478177" cy="580174"/>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3"/>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9"/>
          <p:cNvSpPr txBox="1">
            <a:spLocks noGrp="1"/>
          </p:cNvSpPr>
          <p:nvPr>
            <p:ph type="title" idx="2"/>
          </p:nvPr>
        </p:nvSpPr>
        <p:spPr>
          <a:xfrm>
            <a:off x="2191780" y="2268291"/>
            <a:ext cx="4680268" cy="13293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9600" dirty="0"/>
              <a:t>L</a:t>
            </a:r>
            <a:r>
              <a:rPr lang="en" sz="9600" dirty="0"/>
              <a:t>et’s write </a:t>
            </a:r>
            <a:endParaRPr sz="9600" dirty="0"/>
          </a:p>
        </p:txBody>
      </p:sp>
      <p:grpSp>
        <p:nvGrpSpPr>
          <p:cNvPr id="4544" name="Google Shape;4544;p49"/>
          <p:cNvGrpSpPr/>
          <p:nvPr/>
        </p:nvGrpSpPr>
        <p:grpSpPr>
          <a:xfrm>
            <a:off x="685808" y="394751"/>
            <a:ext cx="1848598" cy="2543543"/>
            <a:chOff x="685808" y="394751"/>
            <a:chExt cx="1848598" cy="2543543"/>
          </a:xfrm>
        </p:grpSpPr>
        <p:sp>
          <p:nvSpPr>
            <p:cNvPr id="4545" name="Google Shape;4545;p49"/>
            <p:cNvSpPr/>
            <p:nvPr/>
          </p:nvSpPr>
          <p:spPr>
            <a:xfrm rot="-2831813" flipH="1">
              <a:off x="1788029" y="519359"/>
              <a:ext cx="600430" cy="649740"/>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9"/>
            <p:cNvSpPr/>
            <p:nvPr/>
          </p:nvSpPr>
          <p:spPr>
            <a:xfrm rot="-2831813" flipH="1">
              <a:off x="1988597" y="523278"/>
              <a:ext cx="356589" cy="455222"/>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9"/>
            <p:cNvSpPr/>
            <p:nvPr/>
          </p:nvSpPr>
          <p:spPr>
            <a:xfrm rot="-2831813" flipH="1">
              <a:off x="1782193" y="510578"/>
              <a:ext cx="605757" cy="663845"/>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9"/>
            <p:cNvSpPr/>
            <p:nvPr/>
          </p:nvSpPr>
          <p:spPr>
            <a:xfrm rot="-2831813" flipH="1">
              <a:off x="1828077" y="630144"/>
              <a:ext cx="442111" cy="44673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9"/>
            <p:cNvSpPr/>
            <p:nvPr/>
          </p:nvSpPr>
          <p:spPr>
            <a:xfrm rot="-2438469" flipH="1">
              <a:off x="1464498" y="810404"/>
              <a:ext cx="390130" cy="284780"/>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9"/>
            <p:cNvSpPr/>
            <p:nvPr/>
          </p:nvSpPr>
          <p:spPr>
            <a:xfrm rot="-2438469" flipH="1">
              <a:off x="1485088" y="831725"/>
              <a:ext cx="392398" cy="20991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9"/>
            <p:cNvSpPr/>
            <p:nvPr/>
          </p:nvSpPr>
          <p:spPr>
            <a:xfrm rot="-2438469" flipH="1">
              <a:off x="1466040" y="810332"/>
              <a:ext cx="295828" cy="315260"/>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9"/>
            <p:cNvSpPr/>
            <p:nvPr/>
          </p:nvSpPr>
          <p:spPr>
            <a:xfrm rot="-2438469" flipH="1">
              <a:off x="1464565" y="819282"/>
              <a:ext cx="364581" cy="287542"/>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9"/>
            <p:cNvSpPr/>
            <p:nvPr/>
          </p:nvSpPr>
          <p:spPr>
            <a:xfrm rot="-2831813" flipH="1">
              <a:off x="965250" y="599990"/>
              <a:ext cx="612366" cy="619457"/>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9"/>
            <p:cNvSpPr/>
            <p:nvPr/>
          </p:nvSpPr>
          <p:spPr>
            <a:xfrm rot="-2831813" flipH="1">
              <a:off x="1507736" y="722250"/>
              <a:ext cx="76053" cy="6036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9"/>
            <p:cNvSpPr/>
            <p:nvPr/>
          </p:nvSpPr>
          <p:spPr>
            <a:xfrm rot="-2831813" flipH="1">
              <a:off x="1386036" y="640649"/>
              <a:ext cx="98543" cy="78419"/>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9"/>
            <p:cNvSpPr/>
            <p:nvPr/>
          </p:nvSpPr>
          <p:spPr>
            <a:xfrm rot="-2831813" flipH="1">
              <a:off x="976636" y="842352"/>
              <a:ext cx="141945" cy="110181"/>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9"/>
            <p:cNvSpPr/>
            <p:nvPr/>
          </p:nvSpPr>
          <p:spPr>
            <a:xfrm rot="-2831813" flipH="1">
              <a:off x="1032173" y="1013174"/>
              <a:ext cx="120047" cy="9499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9"/>
            <p:cNvSpPr/>
            <p:nvPr/>
          </p:nvSpPr>
          <p:spPr>
            <a:xfrm rot="-2831813" flipH="1">
              <a:off x="1299809" y="842794"/>
              <a:ext cx="132081" cy="104755"/>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9"/>
            <p:cNvSpPr/>
            <p:nvPr/>
          </p:nvSpPr>
          <p:spPr>
            <a:xfrm rot="-2831813" flipH="1">
              <a:off x="1304504" y="1036004"/>
              <a:ext cx="107026" cy="84830"/>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9"/>
            <p:cNvSpPr/>
            <p:nvPr/>
          </p:nvSpPr>
          <p:spPr>
            <a:xfrm rot="-2831813" flipH="1">
              <a:off x="1432222" y="829074"/>
              <a:ext cx="84634" cy="6717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9"/>
            <p:cNvSpPr/>
            <p:nvPr/>
          </p:nvSpPr>
          <p:spPr>
            <a:xfrm rot="-2831813" flipH="1">
              <a:off x="1104882" y="1189365"/>
              <a:ext cx="94104" cy="746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9"/>
            <p:cNvSpPr/>
            <p:nvPr/>
          </p:nvSpPr>
          <p:spPr>
            <a:xfrm rot="-2831813" flipH="1">
              <a:off x="1217183" y="1252519"/>
              <a:ext cx="130404" cy="102585"/>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9"/>
            <p:cNvSpPr/>
            <p:nvPr/>
          </p:nvSpPr>
          <p:spPr>
            <a:xfrm rot="-2831813" flipH="1">
              <a:off x="1348918" y="1176927"/>
              <a:ext cx="108999" cy="86310"/>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9"/>
            <p:cNvSpPr/>
            <p:nvPr/>
          </p:nvSpPr>
          <p:spPr>
            <a:xfrm rot="-2831813" flipH="1">
              <a:off x="1379289" y="1211330"/>
              <a:ext cx="44093" cy="45374"/>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9"/>
            <p:cNvSpPr/>
            <p:nvPr/>
          </p:nvSpPr>
          <p:spPr>
            <a:xfrm rot="-2831813" flipH="1">
              <a:off x="1268251" y="1301960"/>
              <a:ext cx="37089" cy="40640"/>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9"/>
            <p:cNvSpPr/>
            <p:nvPr/>
          </p:nvSpPr>
          <p:spPr>
            <a:xfrm rot="-2831813" flipH="1">
              <a:off x="1132927" y="1219935"/>
              <a:ext cx="31861" cy="33242"/>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9"/>
            <p:cNvSpPr/>
            <p:nvPr/>
          </p:nvSpPr>
          <p:spPr>
            <a:xfrm rot="-2831813" flipH="1">
              <a:off x="1076715" y="1056481"/>
              <a:ext cx="35314" cy="36201"/>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9"/>
            <p:cNvSpPr/>
            <p:nvPr/>
          </p:nvSpPr>
          <p:spPr>
            <a:xfrm rot="-2831813" flipH="1">
              <a:off x="1032407" y="892261"/>
              <a:ext cx="46756" cy="4715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9"/>
            <p:cNvSpPr/>
            <p:nvPr/>
          </p:nvSpPr>
          <p:spPr>
            <a:xfrm rot="-2831813" flipH="1">
              <a:off x="1342304" y="1067915"/>
              <a:ext cx="32650" cy="3827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9"/>
            <p:cNvSpPr/>
            <p:nvPr/>
          </p:nvSpPr>
          <p:spPr>
            <a:xfrm rot="-2831813" flipH="1">
              <a:off x="1348311" y="883749"/>
              <a:ext cx="44191" cy="45670"/>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9"/>
            <p:cNvSpPr/>
            <p:nvPr/>
          </p:nvSpPr>
          <p:spPr>
            <a:xfrm rot="-2831813" flipH="1">
              <a:off x="1459778" y="852449"/>
              <a:ext cx="35314" cy="33044"/>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9"/>
            <p:cNvSpPr/>
            <p:nvPr/>
          </p:nvSpPr>
          <p:spPr>
            <a:xfrm rot="-2831813" flipH="1">
              <a:off x="1529249" y="741633"/>
              <a:ext cx="34524" cy="33340"/>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9"/>
            <p:cNvSpPr/>
            <p:nvPr/>
          </p:nvSpPr>
          <p:spPr>
            <a:xfrm rot="-2831813" flipH="1">
              <a:off x="1416328" y="679568"/>
              <a:ext cx="33538" cy="32650"/>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9"/>
            <p:cNvSpPr/>
            <p:nvPr/>
          </p:nvSpPr>
          <p:spPr>
            <a:xfrm rot="-2831813" flipH="1">
              <a:off x="1505115" y="723317"/>
              <a:ext cx="69542" cy="60959"/>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9"/>
            <p:cNvSpPr/>
            <p:nvPr/>
          </p:nvSpPr>
          <p:spPr>
            <a:xfrm rot="-2831813" flipH="1">
              <a:off x="1388420" y="645260"/>
              <a:ext cx="86311" cy="78419"/>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9"/>
            <p:cNvSpPr/>
            <p:nvPr/>
          </p:nvSpPr>
          <p:spPr>
            <a:xfrm rot="-2831813" flipH="1">
              <a:off x="980031" y="845664"/>
              <a:ext cx="127839" cy="111167"/>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9"/>
            <p:cNvSpPr/>
            <p:nvPr/>
          </p:nvSpPr>
          <p:spPr>
            <a:xfrm rot="-2831813" flipH="1">
              <a:off x="1033534" y="1021441"/>
              <a:ext cx="105842" cy="9390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9"/>
            <p:cNvSpPr/>
            <p:nvPr/>
          </p:nvSpPr>
          <p:spPr>
            <a:xfrm rot="-2831813" flipH="1">
              <a:off x="1311431" y="846973"/>
              <a:ext cx="105744" cy="10307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9"/>
            <p:cNvSpPr/>
            <p:nvPr/>
          </p:nvSpPr>
          <p:spPr>
            <a:xfrm rot="-2831813" flipH="1">
              <a:off x="1306470" y="1041887"/>
              <a:ext cx="93413" cy="84534"/>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9"/>
            <p:cNvSpPr/>
            <p:nvPr/>
          </p:nvSpPr>
          <p:spPr>
            <a:xfrm rot="-2831813" flipH="1">
              <a:off x="1434626" y="829791"/>
              <a:ext cx="76447" cy="670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9"/>
            <p:cNvSpPr/>
            <p:nvPr/>
          </p:nvSpPr>
          <p:spPr>
            <a:xfrm rot="-2831813" flipH="1">
              <a:off x="1105927" y="1193944"/>
              <a:ext cx="84338" cy="746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9"/>
            <p:cNvSpPr/>
            <p:nvPr/>
          </p:nvSpPr>
          <p:spPr>
            <a:xfrm rot="-2831813" flipH="1">
              <a:off x="1227113" y="1256592"/>
              <a:ext cx="105744" cy="10209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9"/>
            <p:cNvSpPr/>
            <p:nvPr/>
          </p:nvSpPr>
          <p:spPr>
            <a:xfrm rot="-2831813" flipH="1">
              <a:off x="1350600" y="1183741"/>
              <a:ext cx="95584" cy="854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9"/>
            <p:cNvSpPr/>
            <p:nvPr/>
          </p:nvSpPr>
          <p:spPr>
            <a:xfrm rot="7840364" flipH="1">
              <a:off x="1201489" y="1723718"/>
              <a:ext cx="293855" cy="334409"/>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9"/>
            <p:cNvSpPr/>
            <p:nvPr/>
          </p:nvSpPr>
          <p:spPr>
            <a:xfrm rot="7840364" flipH="1">
              <a:off x="1219555" y="1677541"/>
              <a:ext cx="184902" cy="374957"/>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9"/>
            <p:cNvSpPr/>
            <p:nvPr/>
          </p:nvSpPr>
          <p:spPr>
            <a:xfrm rot="7840364" flipH="1">
              <a:off x="1204229" y="1747735"/>
              <a:ext cx="234410" cy="305751"/>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9"/>
            <p:cNvSpPr/>
            <p:nvPr/>
          </p:nvSpPr>
          <p:spPr>
            <a:xfrm rot="7840364" flipH="1">
              <a:off x="1215062" y="1727671"/>
              <a:ext cx="261382" cy="33760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9"/>
            <p:cNvSpPr/>
            <p:nvPr/>
          </p:nvSpPr>
          <p:spPr>
            <a:xfrm rot="7840364" flipH="1">
              <a:off x="975911" y="1804178"/>
              <a:ext cx="142580" cy="24577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9"/>
            <p:cNvSpPr/>
            <p:nvPr/>
          </p:nvSpPr>
          <p:spPr>
            <a:xfrm rot="7840364" flipH="1">
              <a:off x="783434" y="1880226"/>
              <a:ext cx="256325" cy="7728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9"/>
            <p:cNvSpPr/>
            <p:nvPr/>
          </p:nvSpPr>
          <p:spPr>
            <a:xfrm rot="7840364" flipH="1">
              <a:off x="894329" y="1937061"/>
              <a:ext cx="204421" cy="20398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9"/>
            <p:cNvSpPr/>
            <p:nvPr/>
          </p:nvSpPr>
          <p:spPr>
            <a:xfrm rot="7840364" flipH="1">
              <a:off x="969887" y="1678123"/>
              <a:ext cx="143290" cy="24506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9"/>
            <p:cNvSpPr/>
            <p:nvPr/>
          </p:nvSpPr>
          <p:spPr>
            <a:xfrm rot="7840364" flipH="1">
              <a:off x="778256" y="1753654"/>
              <a:ext cx="256325" cy="7728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9"/>
            <p:cNvSpPr/>
            <p:nvPr/>
          </p:nvSpPr>
          <p:spPr>
            <a:xfrm rot="7840364" flipH="1">
              <a:off x="963115" y="1554311"/>
              <a:ext cx="152606" cy="24071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9"/>
            <p:cNvSpPr/>
            <p:nvPr/>
          </p:nvSpPr>
          <p:spPr>
            <a:xfrm rot="7840364" flipH="1">
              <a:off x="778359" y="1602073"/>
              <a:ext cx="252687" cy="74175"/>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9"/>
            <p:cNvSpPr/>
            <p:nvPr/>
          </p:nvSpPr>
          <p:spPr>
            <a:xfrm rot="7840364" flipH="1">
              <a:off x="965732" y="1432365"/>
              <a:ext cx="169464" cy="23290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9"/>
            <p:cNvSpPr/>
            <p:nvPr/>
          </p:nvSpPr>
          <p:spPr>
            <a:xfrm rot="7840364" flipH="1">
              <a:off x="791406" y="1453196"/>
              <a:ext cx="247630" cy="76393"/>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9"/>
            <p:cNvSpPr/>
            <p:nvPr/>
          </p:nvSpPr>
          <p:spPr>
            <a:xfrm rot="7840364" flipH="1">
              <a:off x="926113" y="1918278"/>
              <a:ext cx="167955" cy="20646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9"/>
            <p:cNvSpPr/>
            <p:nvPr/>
          </p:nvSpPr>
          <p:spPr>
            <a:xfrm rot="7840364" flipH="1">
              <a:off x="1016365" y="1788624"/>
              <a:ext cx="83223" cy="24825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9"/>
            <p:cNvSpPr/>
            <p:nvPr/>
          </p:nvSpPr>
          <p:spPr>
            <a:xfrm rot="7840364" flipH="1">
              <a:off x="789345" y="1875914"/>
              <a:ext cx="249493" cy="81185"/>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9"/>
            <p:cNvSpPr/>
            <p:nvPr/>
          </p:nvSpPr>
          <p:spPr>
            <a:xfrm rot="7840364" flipH="1">
              <a:off x="1010130" y="1665021"/>
              <a:ext cx="86418" cy="24745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9"/>
            <p:cNvSpPr/>
            <p:nvPr/>
          </p:nvSpPr>
          <p:spPr>
            <a:xfrm rot="7840364" flipH="1">
              <a:off x="783272" y="1749132"/>
              <a:ext cx="250291" cy="81806"/>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9"/>
            <p:cNvSpPr/>
            <p:nvPr/>
          </p:nvSpPr>
          <p:spPr>
            <a:xfrm rot="7840364" flipH="1">
              <a:off x="1003172" y="1539420"/>
              <a:ext cx="99016" cy="242755"/>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9"/>
            <p:cNvSpPr/>
            <p:nvPr/>
          </p:nvSpPr>
          <p:spPr>
            <a:xfrm rot="7840364" flipH="1">
              <a:off x="780505" y="1599579"/>
              <a:ext cx="250291" cy="77635"/>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9"/>
            <p:cNvSpPr/>
            <p:nvPr/>
          </p:nvSpPr>
          <p:spPr>
            <a:xfrm rot="7840364" flipH="1">
              <a:off x="1006475" y="1416874"/>
              <a:ext cx="115697" cy="23530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9"/>
            <p:cNvSpPr/>
            <p:nvPr/>
          </p:nvSpPr>
          <p:spPr>
            <a:xfrm rot="7840364" flipH="1">
              <a:off x="791664" y="1451179"/>
              <a:ext cx="249493" cy="78611"/>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9"/>
            <p:cNvSpPr/>
            <p:nvPr/>
          </p:nvSpPr>
          <p:spPr>
            <a:xfrm rot="7840364" flipH="1">
              <a:off x="753169" y="1461240"/>
              <a:ext cx="530039" cy="421006"/>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9"/>
            <p:cNvSpPr/>
            <p:nvPr/>
          </p:nvSpPr>
          <p:spPr>
            <a:xfrm rot="7840364" flipH="1">
              <a:off x="1030373" y="1619258"/>
              <a:ext cx="107800" cy="16556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9"/>
            <p:cNvSpPr/>
            <p:nvPr/>
          </p:nvSpPr>
          <p:spPr>
            <a:xfrm rot="7840364" flipH="1">
              <a:off x="841283" y="1715881"/>
              <a:ext cx="338217" cy="387290"/>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9"/>
            <p:cNvSpPr/>
            <p:nvPr/>
          </p:nvSpPr>
          <p:spPr>
            <a:xfrm rot="7840364" flipH="1">
              <a:off x="1097800" y="1613130"/>
              <a:ext cx="30965" cy="3256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9"/>
            <p:cNvSpPr/>
            <p:nvPr/>
          </p:nvSpPr>
          <p:spPr>
            <a:xfrm rot="3422581" flipH="1">
              <a:off x="1024907" y="2617424"/>
              <a:ext cx="273102" cy="24948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9"/>
            <p:cNvSpPr/>
            <p:nvPr/>
          </p:nvSpPr>
          <p:spPr>
            <a:xfrm rot="3422581" flipH="1">
              <a:off x="948450" y="2577412"/>
              <a:ext cx="346975" cy="278903"/>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9"/>
            <p:cNvSpPr/>
            <p:nvPr/>
          </p:nvSpPr>
          <p:spPr>
            <a:xfrm rot="3422581" flipH="1">
              <a:off x="1126774" y="2665819"/>
              <a:ext cx="177230" cy="19702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9"/>
            <p:cNvSpPr/>
            <p:nvPr/>
          </p:nvSpPr>
          <p:spPr>
            <a:xfrm rot="3422581" flipH="1">
              <a:off x="1025368" y="2615012"/>
              <a:ext cx="270238" cy="252152"/>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49"/>
          <p:cNvGrpSpPr/>
          <p:nvPr/>
        </p:nvGrpSpPr>
        <p:grpSpPr>
          <a:xfrm>
            <a:off x="7028224" y="562678"/>
            <a:ext cx="1591677" cy="881353"/>
            <a:chOff x="7028224" y="562678"/>
            <a:chExt cx="1591677" cy="881353"/>
          </a:xfrm>
        </p:grpSpPr>
        <p:sp>
          <p:nvSpPr>
            <p:cNvPr id="4615" name="Google Shape;4615;p49"/>
            <p:cNvSpPr/>
            <p:nvPr/>
          </p:nvSpPr>
          <p:spPr>
            <a:xfrm rot="3684608">
              <a:off x="7927520" y="6584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9"/>
            <p:cNvSpPr/>
            <p:nvPr/>
          </p:nvSpPr>
          <p:spPr>
            <a:xfrm rot="3684608">
              <a:off x="7929692" y="6540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9"/>
            <p:cNvSpPr/>
            <p:nvPr/>
          </p:nvSpPr>
          <p:spPr>
            <a:xfrm rot="3684608">
              <a:off x="7946241" y="6918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9"/>
            <p:cNvSpPr/>
            <p:nvPr/>
          </p:nvSpPr>
          <p:spPr>
            <a:xfrm rot="3684608">
              <a:off x="7998868" y="7798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9"/>
            <p:cNvSpPr/>
            <p:nvPr/>
          </p:nvSpPr>
          <p:spPr>
            <a:xfrm rot="3684608">
              <a:off x="7992549" y="7790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9"/>
            <p:cNvSpPr/>
            <p:nvPr/>
          </p:nvSpPr>
          <p:spPr>
            <a:xfrm rot="3684608">
              <a:off x="8012119" y="8204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9"/>
            <p:cNvSpPr/>
            <p:nvPr/>
          </p:nvSpPr>
          <p:spPr>
            <a:xfrm rot="3684608">
              <a:off x="8041765" y="5960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9"/>
            <p:cNvSpPr/>
            <p:nvPr/>
          </p:nvSpPr>
          <p:spPr>
            <a:xfrm rot="3684608">
              <a:off x="8067554" y="6529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9"/>
            <p:cNvSpPr/>
            <p:nvPr/>
          </p:nvSpPr>
          <p:spPr>
            <a:xfrm rot="3684608">
              <a:off x="8229593" y="10793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9"/>
            <p:cNvSpPr/>
            <p:nvPr/>
          </p:nvSpPr>
          <p:spPr>
            <a:xfrm rot="3684608">
              <a:off x="8216221" y="10908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9"/>
            <p:cNvSpPr/>
            <p:nvPr/>
          </p:nvSpPr>
          <p:spPr>
            <a:xfrm rot="3684608">
              <a:off x="8232263" y="11492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9"/>
            <p:cNvSpPr/>
            <p:nvPr/>
          </p:nvSpPr>
          <p:spPr>
            <a:xfrm rot="3684608">
              <a:off x="8245610" y="10898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9"/>
            <p:cNvSpPr/>
            <p:nvPr/>
          </p:nvSpPr>
          <p:spPr>
            <a:xfrm rot="3684608">
              <a:off x="8018197" y="10438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9"/>
            <p:cNvSpPr/>
            <p:nvPr/>
          </p:nvSpPr>
          <p:spPr>
            <a:xfrm rot="3684608">
              <a:off x="8090539" y="11954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9"/>
            <p:cNvSpPr/>
            <p:nvPr/>
          </p:nvSpPr>
          <p:spPr>
            <a:xfrm rot="3684608">
              <a:off x="8020328" y="11887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9"/>
            <p:cNvSpPr/>
            <p:nvPr/>
          </p:nvSpPr>
          <p:spPr>
            <a:xfrm rot="3684608">
              <a:off x="8075285" y="9446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9"/>
            <p:cNvSpPr/>
            <p:nvPr/>
          </p:nvSpPr>
          <p:spPr>
            <a:xfrm rot="3684608">
              <a:off x="8147647" y="10954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9"/>
            <p:cNvSpPr/>
            <p:nvPr/>
          </p:nvSpPr>
          <p:spPr>
            <a:xfrm rot="3684608">
              <a:off x="8136076" y="8499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9"/>
            <p:cNvSpPr/>
            <p:nvPr/>
          </p:nvSpPr>
          <p:spPr>
            <a:xfrm rot="3684608">
              <a:off x="8206716" y="9802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9"/>
            <p:cNvSpPr/>
            <p:nvPr/>
          </p:nvSpPr>
          <p:spPr>
            <a:xfrm rot="3684608">
              <a:off x="8187357" y="7549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9"/>
            <p:cNvSpPr/>
            <p:nvPr/>
          </p:nvSpPr>
          <p:spPr>
            <a:xfrm rot="3684608">
              <a:off x="8256930" y="8597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9"/>
            <p:cNvSpPr/>
            <p:nvPr/>
          </p:nvSpPr>
          <p:spPr>
            <a:xfrm rot="3684608">
              <a:off x="8118998" y="9126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9"/>
            <p:cNvSpPr/>
            <p:nvPr/>
          </p:nvSpPr>
          <p:spPr>
            <a:xfrm rot="3684608">
              <a:off x="7966279" y="9830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9"/>
            <p:cNvSpPr/>
            <p:nvPr/>
          </p:nvSpPr>
          <p:spPr>
            <a:xfrm rot="3684608">
              <a:off x="8147470" y="9057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9"/>
            <p:cNvSpPr/>
            <p:nvPr/>
          </p:nvSpPr>
          <p:spPr>
            <a:xfrm rot="3684608">
              <a:off x="8035564" y="11690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9"/>
            <p:cNvSpPr/>
            <p:nvPr/>
          </p:nvSpPr>
          <p:spPr>
            <a:xfrm rot="3684608">
              <a:off x="8052499" y="10455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9"/>
            <p:cNvSpPr/>
            <p:nvPr/>
          </p:nvSpPr>
          <p:spPr>
            <a:xfrm rot="3684608">
              <a:off x="8096475" y="11836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9"/>
            <p:cNvSpPr/>
            <p:nvPr/>
          </p:nvSpPr>
          <p:spPr>
            <a:xfrm rot="3684608">
              <a:off x="8106521" y="9461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9"/>
            <p:cNvSpPr/>
            <p:nvPr/>
          </p:nvSpPr>
          <p:spPr>
            <a:xfrm rot="3684608">
              <a:off x="8153631" y="10838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9"/>
            <p:cNvSpPr/>
            <p:nvPr/>
          </p:nvSpPr>
          <p:spPr>
            <a:xfrm rot="3684608">
              <a:off x="8163987" y="8447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9"/>
            <p:cNvSpPr/>
            <p:nvPr/>
          </p:nvSpPr>
          <p:spPr>
            <a:xfrm rot="3684608">
              <a:off x="8210700" y="9713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9"/>
            <p:cNvSpPr/>
            <p:nvPr/>
          </p:nvSpPr>
          <p:spPr>
            <a:xfrm rot="3684608">
              <a:off x="8207884" y="7432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9"/>
            <p:cNvSpPr/>
            <p:nvPr/>
          </p:nvSpPr>
          <p:spPr>
            <a:xfrm rot="3684608">
              <a:off x="8258597" y="8530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9"/>
            <p:cNvSpPr/>
            <p:nvPr/>
          </p:nvSpPr>
          <p:spPr>
            <a:xfrm rot="3684608">
              <a:off x="8041949" y="7614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9"/>
            <p:cNvSpPr/>
            <p:nvPr/>
          </p:nvSpPr>
          <p:spPr>
            <a:xfrm>
              <a:off x="7030019" y="6955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9"/>
            <p:cNvSpPr/>
            <p:nvPr/>
          </p:nvSpPr>
          <p:spPr>
            <a:xfrm>
              <a:off x="7042791" y="6786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9"/>
            <p:cNvSpPr/>
            <p:nvPr/>
          </p:nvSpPr>
          <p:spPr>
            <a:xfrm>
              <a:off x="7041755" y="7211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9"/>
            <p:cNvSpPr/>
            <p:nvPr/>
          </p:nvSpPr>
          <p:spPr>
            <a:xfrm>
              <a:off x="7028224" y="6956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9"/>
            <p:cNvSpPr/>
            <p:nvPr/>
          </p:nvSpPr>
          <p:spPr>
            <a:xfrm>
              <a:off x="7322100" y="6164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9"/>
            <p:cNvSpPr/>
            <p:nvPr/>
          </p:nvSpPr>
          <p:spPr>
            <a:xfrm>
              <a:off x="7325138" y="6422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9"/>
            <p:cNvSpPr/>
            <p:nvPr/>
          </p:nvSpPr>
          <p:spPr>
            <a:xfrm>
              <a:off x="7319615" y="6155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9"/>
            <p:cNvSpPr/>
            <p:nvPr/>
          </p:nvSpPr>
          <p:spPr>
            <a:xfrm>
              <a:off x="7342465" y="6686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9"/>
            <p:cNvSpPr/>
            <p:nvPr/>
          </p:nvSpPr>
          <p:spPr>
            <a:xfrm>
              <a:off x="7394240" y="7067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9"/>
            <p:cNvSpPr/>
            <p:nvPr/>
          </p:nvSpPr>
          <p:spPr>
            <a:xfrm>
              <a:off x="7661538" y="10013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9"/>
            <p:cNvSpPr/>
            <p:nvPr/>
          </p:nvSpPr>
          <p:spPr>
            <a:xfrm>
              <a:off x="7515532" y="9948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9"/>
            <p:cNvSpPr/>
            <p:nvPr/>
          </p:nvSpPr>
          <p:spPr>
            <a:xfrm>
              <a:off x="7326380" y="8225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9"/>
            <p:cNvSpPr/>
            <p:nvPr/>
          </p:nvSpPr>
          <p:spPr>
            <a:xfrm>
              <a:off x="7414467" y="9408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9"/>
            <p:cNvSpPr/>
            <p:nvPr/>
          </p:nvSpPr>
          <p:spPr>
            <a:xfrm>
              <a:off x="7432347" y="9621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9"/>
            <p:cNvSpPr/>
            <p:nvPr/>
          </p:nvSpPr>
          <p:spPr>
            <a:xfrm>
              <a:off x="7351025" y="8363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9"/>
            <p:cNvSpPr/>
            <p:nvPr/>
          </p:nvSpPr>
          <p:spPr>
            <a:xfrm>
              <a:off x="7538935" y="10151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9"/>
            <p:cNvSpPr/>
            <p:nvPr/>
          </p:nvSpPr>
          <p:spPr>
            <a:xfrm>
              <a:off x="7707791" y="10257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9"/>
            <p:cNvSpPr/>
            <p:nvPr/>
          </p:nvSpPr>
          <p:spPr>
            <a:xfrm>
              <a:off x="7666509" y="10001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9"/>
            <p:cNvSpPr/>
            <p:nvPr/>
          </p:nvSpPr>
          <p:spPr>
            <a:xfrm>
              <a:off x="7519882" y="9941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9"/>
            <p:cNvSpPr/>
            <p:nvPr/>
          </p:nvSpPr>
          <p:spPr>
            <a:xfrm>
              <a:off x="7326380" y="8206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9"/>
            <p:cNvSpPr/>
            <p:nvPr/>
          </p:nvSpPr>
          <p:spPr>
            <a:xfrm>
              <a:off x="7417574" y="9395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9"/>
            <p:cNvSpPr/>
            <p:nvPr/>
          </p:nvSpPr>
          <p:spPr>
            <a:xfrm>
              <a:off x="7726844" y="10875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9"/>
            <p:cNvSpPr/>
            <p:nvPr/>
          </p:nvSpPr>
          <p:spPr>
            <a:xfrm>
              <a:off x="7534033" y="10803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9"/>
            <p:cNvSpPr/>
            <p:nvPr/>
          </p:nvSpPr>
          <p:spPr>
            <a:xfrm>
              <a:off x="7315335" y="8659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9"/>
            <p:cNvSpPr/>
            <p:nvPr/>
          </p:nvSpPr>
          <p:spPr>
            <a:xfrm>
              <a:off x="7421302" y="10136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4" name="Google Shape;4674;p49"/>
          <p:cNvSpPr/>
          <p:nvPr/>
        </p:nvSpPr>
        <p:spPr>
          <a:xfrm rot="418263">
            <a:off x="3459330" y="693910"/>
            <a:ext cx="1059802" cy="74595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75" name="Google Shape;4675;p49"/>
          <p:cNvPicPr preferRelativeResize="0"/>
          <p:nvPr/>
        </p:nvPicPr>
        <p:blipFill>
          <a:blip r:embed="rId3">
            <a:alphaModFix/>
          </a:blip>
          <a:stretch>
            <a:fillRect/>
          </a:stretch>
        </p:blipFill>
        <p:spPr>
          <a:xfrm>
            <a:off x="470209" y="2923051"/>
            <a:ext cx="1619552" cy="1651799"/>
          </a:xfrm>
          <a:prstGeom prst="rect">
            <a:avLst/>
          </a:prstGeom>
          <a:noFill/>
          <a:ln>
            <a:noFill/>
          </a:ln>
        </p:spPr>
      </p:pic>
      <p:pic>
        <p:nvPicPr>
          <p:cNvPr id="4676" name="Google Shape;4676;p49"/>
          <p:cNvPicPr preferRelativeResize="0"/>
          <p:nvPr/>
        </p:nvPicPr>
        <p:blipFill rotWithShape="1">
          <a:blip r:embed="rId4">
            <a:alphaModFix/>
          </a:blip>
          <a:srcRect l="11816" r="14605" b="2562"/>
          <a:stretch/>
        </p:blipFill>
        <p:spPr>
          <a:xfrm>
            <a:off x="6600725" y="1651766"/>
            <a:ext cx="1848600" cy="2540361"/>
          </a:xfrm>
          <a:prstGeom prst="rect">
            <a:avLst/>
          </a:prstGeom>
          <a:noFill/>
          <a:ln>
            <a:noFill/>
          </a:ln>
        </p:spPr>
      </p:pic>
      <p:sp>
        <p:nvSpPr>
          <p:cNvPr id="4677" name="Google Shape;4677;p49"/>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9"/>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9">
            <a:hlinkClick r:id="rId5"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680" name="Google Shape;4680;p49"/>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9">
            <a:hlinkClick r:id="rId6"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682" name="Google Shape;4682;p49"/>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9">
            <a:hlinkClick r:id="rId7"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684" name="Google Shape;4684;p49"/>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9">
            <a:hlinkClick r:id="rId8"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686" name="Google Shape;4686;p49"/>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9">
            <a:hlinkClick r:id="rId9"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688" name="Google Shape;4688;p49"/>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9">
            <a:hlinkClick r:id="rId10"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690" name="Google Shape;4690;p49"/>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9"/>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9"/>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9">
            <a:hlinkClick r:id="rId11"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8EBDEC6-201E-4FA5-988E-BCCAFF6FA849}"/>
              </a:ext>
            </a:extLst>
          </p:cNvPr>
          <p:cNvSpPr>
            <a:spLocks noGrp="1"/>
          </p:cNvSpPr>
          <p:nvPr>
            <p:ph type="sldNum" idx="4294967295"/>
          </p:nvPr>
        </p:nvSpPr>
        <p:spPr>
          <a:xfrm>
            <a:off x="8594725" y="4749800"/>
            <a:ext cx="549275" cy="393700"/>
          </a:xfrm>
          <a:prstGeom prst="rect">
            <a:avLst/>
          </a:prstGeom>
        </p:spPr>
        <p:txBody>
          <a:bodyPr/>
          <a:lstStyle/>
          <a:p>
            <a:pPr marL="0" lvl="0" indent="0" algn="r" rtl="0">
              <a:spcBef>
                <a:spcPts val="0"/>
              </a:spcBef>
              <a:spcAft>
                <a:spcPts val="0"/>
              </a:spcAft>
              <a:buNone/>
            </a:pPr>
            <a:fld id="{00000000-1234-1234-1234-123412341234}" type="slidenum">
              <a:rPr lang="en" smtClean="0"/>
              <a:t>25</a:t>
            </a:fld>
            <a:endParaRPr lang="en"/>
          </a:p>
        </p:txBody>
      </p:sp>
      <p:pic>
        <p:nvPicPr>
          <p:cNvPr id="4" name="Picture 3" descr="A cartoon of a child&#10;&#10;Description automatically generated with low confidence">
            <a:extLst>
              <a:ext uri="{FF2B5EF4-FFF2-40B4-BE49-F238E27FC236}">
                <a16:creationId xmlns:a16="http://schemas.microsoft.com/office/drawing/2014/main" id="{312742E0-5250-4B55-904C-5031151059DA}"/>
              </a:ext>
            </a:extLst>
          </p:cNvPr>
          <p:cNvPicPr>
            <a:picLocks noChangeAspect="1"/>
          </p:cNvPicPr>
          <p:nvPr/>
        </p:nvPicPr>
        <p:blipFill rotWithShape="1">
          <a:blip r:embed="rId2"/>
          <a:srcRect l="7229" t="6135" r="6695" b="5896"/>
          <a:stretch/>
        </p:blipFill>
        <p:spPr>
          <a:xfrm>
            <a:off x="4397445" y="443679"/>
            <a:ext cx="4052783" cy="3703798"/>
          </a:xfrm>
          <a:prstGeom prst="rect">
            <a:avLst/>
          </a:prstGeom>
        </p:spPr>
      </p:pic>
      <p:sp>
        <p:nvSpPr>
          <p:cNvPr id="5" name="Google Shape;208;p29">
            <a:extLst>
              <a:ext uri="{FF2B5EF4-FFF2-40B4-BE49-F238E27FC236}">
                <a16:creationId xmlns:a16="http://schemas.microsoft.com/office/drawing/2014/main" id="{E366A316-5079-4B90-BC29-806542025E23}"/>
              </a:ext>
            </a:extLst>
          </p:cNvPr>
          <p:cNvSpPr txBox="1">
            <a:spLocks/>
          </p:cNvSpPr>
          <p:nvPr/>
        </p:nvSpPr>
        <p:spPr>
          <a:xfrm>
            <a:off x="693772" y="867423"/>
            <a:ext cx="4052783" cy="2856309"/>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1pPr>
            <a:lvl2pPr marR="0" lvl="1"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2pPr>
            <a:lvl3pPr marR="0" lvl="2"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3pPr>
            <a:lvl4pPr marR="0" lvl="3"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4pPr>
            <a:lvl5pPr marR="0" lvl="4"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5pPr>
            <a:lvl6pPr marR="0" lvl="5"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6pPr>
            <a:lvl7pPr marR="0" lvl="6"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7pPr>
            <a:lvl8pPr marR="0" lvl="7"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8pPr>
            <a:lvl9pPr marR="0" lvl="8" algn="l" rtl="0">
              <a:lnSpc>
                <a:spcPct val="90000"/>
              </a:lnSpc>
              <a:spcBef>
                <a:spcPts val="0"/>
              </a:spcBef>
              <a:spcAft>
                <a:spcPts val="0"/>
              </a:spcAft>
              <a:buClr>
                <a:schemeClr val="dk2"/>
              </a:buClr>
              <a:buSzPts val="3600"/>
              <a:buFont typeface="Playfair Display"/>
              <a:buNone/>
              <a:defRPr sz="3600" b="1" i="1" u="none" strike="noStrike" cap="none">
                <a:solidFill>
                  <a:schemeClr val="dk2"/>
                </a:solidFill>
                <a:latin typeface="Playfair Display"/>
                <a:ea typeface="Playfair Display"/>
                <a:cs typeface="Playfair Display"/>
                <a:sym typeface="Playfair Display"/>
              </a:defRPr>
            </a:lvl9pPr>
          </a:lstStyle>
          <a:p>
            <a:pPr algn="ctr"/>
            <a:r>
              <a:rPr lang="en-GB" sz="8000" dirty="0">
                <a:solidFill>
                  <a:srgbClr val="FF0000"/>
                </a:solidFill>
              </a:rPr>
              <a:t>Don’t</a:t>
            </a:r>
          </a:p>
          <a:p>
            <a:pPr algn="ctr"/>
            <a:r>
              <a:rPr lang="en-GB" sz="8000" dirty="0">
                <a:solidFill>
                  <a:schemeClr val="accent6"/>
                </a:solidFill>
              </a:rPr>
              <a:t> forget!</a:t>
            </a:r>
          </a:p>
        </p:txBody>
      </p:sp>
    </p:spTree>
    <p:extLst>
      <p:ext uri="{BB962C8B-B14F-4D97-AF65-F5344CB8AC3E}">
        <p14:creationId xmlns:p14="http://schemas.microsoft.com/office/powerpoint/2010/main" val="15210553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9136AE6-C104-442E-B274-21034D3862D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26</a:t>
            </a:fld>
            <a:endParaRPr lang="en"/>
          </a:p>
        </p:txBody>
      </p:sp>
      <p:pic>
        <p:nvPicPr>
          <p:cNvPr id="3074" name="Picture 2" descr="5 Star Writing (Editable Poster, Checklists, and Writing Pages) | TpT">
            <a:extLst>
              <a:ext uri="{FF2B5EF4-FFF2-40B4-BE49-F238E27FC236}">
                <a16:creationId xmlns:a16="http://schemas.microsoft.com/office/drawing/2014/main" id="{BEB47AEE-76A4-447E-BED4-F2F8762813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3573" y="-7684"/>
            <a:ext cx="8621485" cy="507914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A group of yellow stars&#10;&#10;Description automatically generated with low confidence">
            <a:extLst>
              <a:ext uri="{FF2B5EF4-FFF2-40B4-BE49-F238E27FC236}">
                <a16:creationId xmlns:a16="http://schemas.microsoft.com/office/drawing/2014/main" id="{34E5407A-A6BC-4DBB-A00B-B8AE9F33FE91}"/>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143" b="92702" l="3696" r="91848">
                        <a14:foregroundMark x1="23696" y1="19720" x2="25652" y2="20342"/>
                        <a14:foregroundMark x1="8696" y1="52329" x2="12935" y2="62422"/>
                        <a14:foregroundMark x1="6087" y1="53571" x2="3804" y2="55124"/>
                        <a14:foregroundMark x1="17609" y1="83851" x2="15978" y2="85870"/>
                        <a14:foregroundMark x1="55109" y1="64286" x2="55326" y2="64286"/>
                        <a14:foregroundMark x1="65435" y1="36491" x2="65000" y2="27950"/>
                        <a14:foregroundMark x1="51196" y1="10870" x2="51196" y2="7143"/>
                        <a14:foregroundMark x1="84130" y1="72671" x2="91848" y2="70652"/>
                        <a14:foregroundMark x1="83370" y1="90839" x2="86957" y2="92702"/>
                      </a14:backgroundRemoval>
                    </a14:imgEffect>
                  </a14:imgLayer>
                </a14:imgProps>
              </a:ext>
            </a:extLst>
          </a:blip>
          <a:stretch>
            <a:fillRect/>
          </a:stretch>
        </p:blipFill>
        <p:spPr>
          <a:xfrm rot="1557670">
            <a:off x="6638045" y="755437"/>
            <a:ext cx="2594733" cy="1816313"/>
          </a:xfrm>
          <a:prstGeom prst="rect">
            <a:avLst/>
          </a:prstGeom>
        </p:spPr>
      </p:pic>
    </p:spTree>
    <p:extLst>
      <p:ext uri="{BB962C8B-B14F-4D97-AF65-F5344CB8AC3E}">
        <p14:creationId xmlns:p14="http://schemas.microsoft.com/office/powerpoint/2010/main" val="39916906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2" descr="ØªÙØ¬Ø© Ø¨Ø­Ø« Ø§ÙØµÙØ± Ø¹Ù âªcolorful backgroundâ¬â"/>
          <p:cNvPicPr>
            <a:picLocks noChangeAspect="1" noChangeArrowheads="1"/>
          </p:cNvPicPr>
          <p:nvPr/>
        </p:nvPicPr>
        <p:blipFill>
          <a:blip r:embed="rId2">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0"/>
            <a:ext cx="9144000" cy="5153312"/>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ØªÙØ¬Ø© Ø¨Ø­Ø« Ø§ÙØµÙØ± Ø¹Ù âªwritingâ¬â"/>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94180" cy="51435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457200" y="3960694"/>
            <a:ext cx="8483311" cy="992579"/>
          </a:xfrm>
          <a:prstGeom prst="rect">
            <a:avLst/>
          </a:prstGeom>
          <a:solidFill>
            <a:schemeClr val="accent6">
              <a:lumMod val="40000"/>
              <a:lumOff val="60000"/>
            </a:schemeClr>
          </a:solidFill>
        </p:spPr>
        <p:txBody>
          <a:bodyPr wrap="square" lIns="68580" tIns="34290" rIns="68580" bIns="34290">
            <a:spAutoFit/>
          </a:bodyPr>
          <a:lstStyle/>
          <a:p>
            <a:pPr algn="ctr"/>
            <a:r>
              <a:rPr lang="en-US" sz="3000" dirty="0">
                <a:ln w="0"/>
                <a:solidFill>
                  <a:schemeClr val="tx1"/>
                </a:solidFill>
                <a:effectLst>
                  <a:outerShdw blurRad="38100" dist="19050" dir="2700000" algn="tl" rotWithShape="0">
                    <a:schemeClr val="dk1">
                      <a:alpha val="40000"/>
                    </a:schemeClr>
                  </a:outerShdw>
                </a:effectLst>
              </a:rPr>
              <a:t>In the 1</a:t>
            </a:r>
            <a:r>
              <a:rPr lang="en-US" sz="3000" baseline="30000" dirty="0">
                <a:ln w="0"/>
                <a:solidFill>
                  <a:schemeClr val="tx1"/>
                </a:solidFill>
                <a:effectLst>
                  <a:outerShdw blurRad="38100" dist="19050" dir="2700000" algn="tl" rotWithShape="0">
                    <a:schemeClr val="dk1">
                      <a:alpha val="40000"/>
                    </a:schemeClr>
                  </a:outerShdw>
                </a:effectLst>
              </a:rPr>
              <a:t>st</a:t>
            </a:r>
            <a:r>
              <a:rPr lang="en-US" sz="3000" dirty="0">
                <a:ln w="0"/>
                <a:solidFill>
                  <a:schemeClr val="tx1"/>
                </a:solidFill>
                <a:effectLst>
                  <a:outerShdw blurRad="38100" dist="19050" dir="2700000" algn="tl" rotWithShape="0">
                    <a:schemeClr val="dk1">
                      <a:alpha val="40000"/>
                    </a:schemeClr>
                  </a:outerShdw>
                </a:effectLst>
              </a:rPr>
              <a:t> paragraph, </a:t>
            </a:r>
            <a:r>
              <a:rPr lang="en-US" sz="3000" dirty="0">
                <a:ln w="0"/>
                <a:effectLst>
                  <a:outerShdw blurRad="38100" dist="19050" dir="2700000" algn="tl" rotWithShape="0">
                    <a:schemeClr val="dk1">
                      <a:alpha val="40000"/>
                    </a:schemeClr>
                  </a:outerShdw>
                </a:effectLst>
              </a:rPr>
              <a:t>write </a:t>
            </a:r>
            <a:r>
              <a:rPr lang="en-US" sz="3000" dirty="0">
                <a:ln w="0"/>
                <a:solidFill>
                  <a:schemeClr val="tx1"/>
                </a:solidFill>
                <a:effectLst>
                  <a:outerShdw blurRad="38100" dist="19050" dir="2700000" algn="tl" rotWithShape="0">
                    <a:schemeClr val="dk1">
                      <a:alpha val="40000"/>
                    </a:schemeClr>
                  </a:outerShdw>
                </a:effectLst>
              </a:rPr>
              <a:t>a</a:t>
            </a:r>
            <a:r>
              <a:rPr lang="en-US" sz="3000" dirty="0">
                <a:ln w="0"/>
                <a:effectLst>
                  <a:outerShdw blurRad="38100" dist="19050" dir="2700000" algn="tl" rotWithShape="0">
                    <a:schemeClr val="dk1">
                      <a:alpha val="40000"/>
                    </a:schemeClr>
                  </a:outerShdw>
                </a:effectLst>
              </a:rPr>
              <a:t>bout </a:t>
            </a:r>
            <a:r>
              <a:rPr lang="en-US" sz="3000" b="1" dirty="0">
                <a:ln w="0"/>
                <a:effectLst>
                  <a:outerShdw blurRad="38100" dist="19050" dir="2700000" algn="tl" rotWithShape="0">
                    <a:schemeClr val="dk1">
                      <a:alpha val="40000"/>
                    </a:schemeClr>
                  </a:outerShdw>
                </a:effectLst>
              </a:rPr>
              <a:t>what you need to practice sport.</a:t>
            </a:r>
            <a:endParaRPr lang="en-US" sz="30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922647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684D1CA-34CE-4E35-8007-2DEE7A2DC16E}"/>
              </a:ext>
            </a:extLst>
          </p:cNvPr>
          <p:cNvSpPr/>
          <p:nvPr/>
        </p:nvSpPr>
        <p:spPr>
          <a:xfrm>
            <a:off x="652060" y="572805"/>
            <a:ext cx="7839880" cy="3997889"/>
          </a:xfrm>
          <a:prstGeom prst="rect">
            <a:avLst/>
          </a:prstGeom>
          <a:noFill/>
        </p:spPr>
        <p:txBody>
          <a:bodyPr wrap="square" lIns="68580" tIns="34290" rIns="68580" bIns="34290">
            <a:spAutoFit/>
          </a:bodyPr>
          <a:lstStyle/>
          <a:p>
            <a:pPr>
              <a:lnSpc>
                <a:spcPct val="107000"/>
              </a:lnSpc>
              <a:spcAft>
                <a:spcPts val="600"/>
              </a:spcAft>
            </a:pPr>
            <a:r>
              <a:rPr lang="en-US" sz="8000" dirty="0">
                <a:ln w="0"/>
                <a:effectLst>
                  <a:outerShdw blurRad="38100" dist="19050" dir="2700000" algn="tl" rotWithShape="0">
                    <a:schemeClr val="dk1">
                      <a:alpha val="40000"/>
                    </a:schemeClr>
                  </a:outerShdw>
                </a:effectLst>
              </a:rPr>
              <a:t> </a:t>
            </a:r>
            <a:r>
              <a:rPr lang="en-US" sz="3200" b="1" dirty="0">
                <a:solidFill>
                  <a:srgbClr val="FF0000"/>
                </a:solidFill>
                <a:latin typeface="Calibri" panose="020F0502020204030204" pitchFamily="34" charset="0"/>
                <a:ea typeface="Calibri" panose="020F0502020204030204" pitchFamily="34" charset="0"/>
                <a:cs typeface="Arial" panose="020B0604020202020204" pitchFamily="34" charset="0"/>
              </a:rPr>
              <a:t>_____</a:t>
            </a:r>
            <a:r>
              <a:rPr lang="en-US" sz="3200" dirty="0">
                <a:latin typeface="Calibri" panose="020F0502020204030204" pitchFamily="34" charset="0"/>
                <a:ea typeface="Calibri" panose="020F0502020204030204" pitchFamily="34" charset="0"/>
                <a:cs typeface="Arial" panose="020B0604020202020204" pitchFamily="34" charset="0"/>
              </a:rPr>
              <a:t> My favorite sport is _____________. I play my favorite sport in </a:t>
            </a:r>
            <a:r>
              <a:rPr lang="en-GB" sz="3200" dirty="0">
                <a:latin typeface="Calibri" panose="020F0502020204030204" pitchFamily="34" charset="0"/>
                <a:ea typeface="Calibri" panose="020F0502020204030204" pitchFamily="34" charset="0"/>
                <a:cs typeface="Arial" panose="020B0604020202020204" pitchFamily="34" charset="0"/>
              </a:rPr>
              <a:t>the </a:t>
            </a:r>
            <a:r>
              <a:rPr lang="en-US" sz="3200" dirty="0">
                <a:latin typeface="Calibri" panose="020F0502020204030204" pitchFamily="34" charset="0"/>
                <a:ea typeface="Calibri" panose="020F0502020204030204" pitchFamily="34" charset="0"/>
                <a:cs typeface="Arial" panose="020B0604020202020204" pitchFamily="34" charset="0"/>
              </a:rPr>
              <a:t>__________. To play my sport I need some</a:t>
            </a:r>
            <a:r>
              <a:rPr lang="en-US" sz="3200" dirty="0">
                <a:latin typeface="Arial" panose="020B0604020202020204" pitchFamily="34" charset="0"/>
                <a:ea typeface="Calibri" panose="020F0502020204030204" pitchFamily="34" charset="0"/>
                <a:cs typeface="Arial" panose="020B0604020202020204" pitchFamily="34" charset="0"/>
              </a:rPr>
              <a:t> </a:t>
            </a:r>
            <a:r>
              <a:rPr lang="en-US" sz="3200" dirty="0">
                <a:latin typeface="Calibri" panose="020F0502020204030204" pitchFamily="34" charset="0"/>
                <a:ea typeface="Calibri" panose="020F0502020204030204" pitchFamily="34" charset="0"/>
                <a:cs typeface="Arial" panose="020B0604020202020204" pitchFamily="34" charset="0"/>
              </a:rPr>
              <a:t>equipment like _______________ . I like to play sports with ____________ . I play sports __________ a week.  </a:t>
            </a:r>
            <a:endParaRPr lang="en-GB" sz="32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555943860"/>
      </p:ext>
    </p:extLst>
  </p:cSld>
  <p:clrMapOvr>
    <a:masterClrMapping/>
  </p:clrMapOvr>
  <mc:AlternateContent xmlns:mc="http://schemas.openxmlformats.org/markup-compatibility/2006" xmlns:p14="http://schemas.microsoft.com/office/powerpoint/2010/main">
    <mc:Choice Requires="p14">
      <p:transition spd="slow" p14:dur="2000">
        <p:cover dir="r"/>
      </p:transition>
    </mc:Choice>
    <mc:Fallback xmlns="">
      <p:transition spd="slow">
        <p:cover dir="r"/>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2" descr="ØªÙØ¬Ø© Ø¨Ø­Ø« Ø§ÙØµÙØ± Ø¹Ù âªcolorful backgroundâ¬â"/>
          <p:cNvPicPr>
            <a:picLocks noChangeAspect="1" noChangeArrowheads="1"/>
          </p:cNvPicPr>
          <p:nvPr/>
        </p:nvPicPr>
        <p:blipFill>
          <a:blip r:embed="rId2">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0"/>
            <a:ext cx="9144000" cy="5153312"/>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ØªÙØ¬Ø© Ø¨Ø­Ø« Ø§ÙØµÙØ± Ø¹Ù âªwritingâ¬â"/>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94180" cy="51435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171789" y="4067569"/>
            <a:ext cx="8850600" cy="900246"/>
          </a:xfrm>
          <a:prstGeom prst="rect">
            <a:avLst/>
          </a:prstGeom>
          <a:solidFill>
            <a:schemeClr val="accent6">
              <a:lumMod val="40000"/>
              <a:lumOff val="60000"/>
            </a:schemeClr>
          </a:solidFill>
        </p:spPr>
        <p:txBody>
          <a:bodyPr wrap="square" lIns="68580" tIns="34290" rIns="68580" bIns="34290">
            <a:spAutoFit/>
          </a:bodyPr>
          <a:lstStyle/>
          <a:p>
            <a:pPr algn="ctr"/>
            <a:r>
              <a:rPr lang="en-US" sz="2700" dirty="0">
                <a:ln w="0"/>
                <a:solidFill>
                  <a:schemeClr val="tx1"/>
                </a:solidFill>
                <a:effectLst>
                  <a:outerShdw blurRad="38100" dist="19050" dir="2700000" algn="tl" rotWithShape="0">
                    <a:schemeClr val="dk1">
                      <a:alpha val="40000"/>
                    </a:schemeClr>
                  </a:outerShdw>
                </a:effectLst>
              </a:rPr>
              <a:t>In the 2</a:t>
            </a:r>
            <a:r>
              <a:rPr lang="en-US" sz="2700" baseline="30000" dirty="0">
                <a:ln w="0"/>
                <a:solidFill>
                  <a:schemeClr val="tx1"/>
                </a:solidFill>
                <a:effectLst>
                  <a:outerShdw blurRad="38100" dist="19050" dir="2700000" algn="tl" rotWithShape="0">
                    <a:schemeClr val="dk1">
                      <a:alpha val="40000"/>
                    </a:schemeClr>
                  </a:outerShdw>
                </a:effectLst>
              </a:rPr>
              <a:t>nd</a:t>
            </a:r>
            <a:r>
              <a:rPr lang="en-US" sz="2700" dirty="0">
                <a:ln w="0"/>
                <a:solidFill>
                  <a:schemeClr val="tx1"/>
                </a:solidFill>
                <a:effectLst>
                  <a:outerShdw blurRad="38100" dist="19050" dir="2700000" algn="tl" rotWithShape="0">
                    <a:schemeClr val="dk1">
                      <a:alpha val="40000"/>
                    </a:schemeClr>
                  </a:outerShdw>
                </a:effectLst>
              </a:rPr>
              <a:t> paragraph,</a:t>
            </a:r>
            <a:r>
              <a:rPr lang="en-US" sz="2700" dirty="0">
                <a:ln w="0"/>
                <a:effectLst>
                  <a:outerShdw blurRad="38100" dist="19050" dir="2700000" algn="tl" rotWithShape="0">
                    <a:schemeClr val="dk1">
                      <a:alpha val="40000"/>
                    </a:schemeClr>
                  </a:outerShdw>
                </a:effectLst>
              </a:rPr>
              <a:t> write</a:t>
            </a:r>
            <a:endParaRPr lang="en-US" sz="2700" dirty="0">
              <a:ln w="0"/>
              <a:solidFill>
                <a:schemeClr val="tx1"/>
              </a:solidFill>
              <a:effectLst>
                <a:outerShdw blurRad="38100" dist="19050" dir="2700000" algn="tl" rotWithShape="0">
                  <a:schemeClr val="dk1">
                    <a:alpha val="40000"/>
                  </a:schemeClr>
                </a:outerShdw>
              </a:effectLst>
            </a:endParaRPr>
          </a:p>
          <a:p>
            <a:pPr algn="ctr"/>
            <a:r>
              <a:rPr lang="en-US" sz="2700" dirty="0">
                <a:ln w="0"/>
                <a:effectLst>
                  <a:outerShdw blurRad="38100" dist="19050" dir="2700000" algn="tl" rotWithShape="0">
                    <a:schemeClr val="dk1">
                      <a:alpha val="40000"/>
                    </a:schemeClr>
                  </a:outerShdw>
                </a:effectLst>
              </a:rPr>
              <a:t>about </a:t>
            </a:r>
            <a:r>
              <a:rPr lang="en-US" sz="2700" b="1" dirty="0">
                <a:ln w="0"/>
                <a:effectLst>
                  <a:outerShdw blurRad="38100" dist="19050" dir="2700000" algn="tl" rotWithShape="0">
                    <a:prstClr val="black">
                      <a:alpha val="40000"/>
                    </a:prstClr>
                  </a:outerShdw>
                </a:effectLst>
              </a:rPr>
              <a:t>the importance in practicing it</a:t>
            </a:r>
            <a:r>
              <a:rPr lang="en-US" sz="2700" dirty="0">
                <a:ln w="0"/>
                <a:effectLst>
                  <a:outerShdw blurRad="38100" dist="19050" dir="2700000" algn="tl" rotWithShape="0">
                    <a:prstClr val="black">
                      <a:alpha val="40000"/>
                    </a:prstClr>
                  </a:outerShdw>
                </a:effectLst>
              </a:rPr>
              <a:t>.</a:t>
            </a:r>
            <a:endParaRPr lang="en-US" sz="2700" dirty="0">
              <a:ln w="0"/>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652408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1"/>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a:stretch/>
        </p:blipFill>
        <p:spPr>
          <a:xfrm>
            <a:off x="825007" y="349717"/>
            <a:ext cx="1886004" cy="1495364"/>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5" name="Image 2"/>
          <p:cNvPicPr>
            <a:picLocks noChangeAspect="1"/>
          </p:cNvPicPr>
          <p:nvPr/>
        </p:nvPicPr>
        <p:blipFill rotWithShape="1">
          <a:blip r:embed="rId5">
            <a:extLst>
              <a:ext uri="{BEBA8EAE-BF5A-486C-A8C5-ECC9F3942E4B}">
                <a14:imgProps xmlns:a14="http://schemas.microsoft.com/office/drawing/2010/main">
                  <a14:imgLayer r:embed="rId6">
                    <a14:imgEffect>
                      <a14:backgroundRemoval t="38988" b="69822" l="26125" r="73875">
                        <a14:foregroundMark x1="33250" y1="54920" x2="32000" y2="62043"/>
                        <a14:foregroundMark x1="28125" y1="57451" x2="28125" y2="69353"/>
                        <a14:foregroundMark x1="26125" y1="55576" x2="27375" y2="67291"/>
                        <a14:foregroundMark x1="48750" y1="65230" x2="52250" y2="68697"/>
                        <a14:foregroundMark x1="61375" y1="59044" x2="61375" y2="63168"/>
                      </a14:backgroundRemoval>
                    </a14:imgEffect>
                  </a14:imgLayer>
                </a14:imgProps>
              </a:ext>
            </a:extLst>
          </a:blip>
          <a:srcRect l="24659" t="35164" r="20597" b="26241"/>
          <a:stretch/>
        </p:blipFill>
        <p:spPr>
          <a:xfrm>
            <a:off x="5762630" y="400256"/>
            <a:ext cx="1914675" cy="149104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7" name="Image 3"/>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a:stretch/>
        </p:blipFill>
        <p:spPr>
          <a:xfrm>
            <a:off x="3317604" y="400256"/>
            <a:ext cx="1914675" cy="1495364"/>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8" name="Image 4"/>
          <p:cNvPicPr>
            <a:picLocks noChangeAspect="1"/>
          </p:cNvPicPr>
          <p:nvPr/>
        </p:nvPicPr>
        <p:blipFill rotWithShape="1">
          <a:blip r:embed="rId9"/>
          <a:srcRect t="-928" r="63529" b="57202"/>
          <a:stretch/>
        </p:blipFill>
        <p:spPr>
          <a:xfrm>
            <a:off x="5817353" y="2257547"/>
            <a:ext cx="1914675" cy="160602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9" name="Image 5"/>
          <p:cNvPicPr>
            <a:picLocks noChangeAspect="1"/>
          </p:cNvPicPr>
          <p:nvPr/>
        </p:nvPicPr>
        <p:blipFill rotWithShape="1">
          <a:blip r:embed="rId10"/>
          <a:srcRect l="55432" b="46977"/>
          <a:stretch/>
        </p:blipFill>
        <p:spPr>
          <a:xfrm>
            <a:off x="825008" y="2257546"/>
            <a:ext cx="1933352" cy="160602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0" name="Image 6"/>
          <p:cNvPicPr>
            <a:picLocks noChangeAspect="1"/>
          </p:cNvPicPr>
          <p:nvPr/>
        </p:nvPicPr>
        <p:blipFill>
          <a:blip r:embed="rId11">
            <a:extLst>
              <a:ext uri="{28A0092B-C50C-407E-A947-70E740481C1C}">
                <a14:useLocalDpi xmlns:a14="http://schemas.microsoft.com/office/drawing/2010/main" val="0"/>
              </a:ext>
              <a:ext uri="{837473B0-CC2E-450A-ABE3-18F120FF3D39}">
                <a1611:picAttrSrcUrl xmlns:a1611="http://schemas.microsoft.com/office/drawing/2016/11/main" r:id="rId12"/>
              </a:ext>
            </a:extLst>
          </a:blip>
          <a:srcRect/>
          <a:stretch/>
        </p:blipFill>
        <p:spPr>
          <a:xfrm>
            <a:off x="3321180" y="2279380"/>
            <a:ext cx="1911099" cy="160602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4" name="Fast Button"/>
          <p:cNvSpPr/>
          <p:nvPr/>
        </p:nvSpPr>
        <p:spPr>
          <a:xfrm>
            <a:off x="872355" y="4403973"/>
            <a:ext cx="1886004" cy="521494"/>
          </a:xfrm>
          <a:prstGeom prst="roundRect">
            <a:avLst/>
          </a:pr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GB" sz="3000" kern="1200" dirty="0">
                <a:solidFill>
                  <a:prstClr val="white"/>
                </a:solidFill>
                <a:latin typeface="Calibri" panose="020F0502020204030204"/>
              </a:rPr>
              <a:t>Fast</a:t>
            </a:r>
          </a:p>
        </p:txBody>
      </p:sp>
      <p:sp>
        <p:nvSpPr>
          <p:cNvPr id="13" name="Medium Button"/>
          <p:cNvSpPr/>
          <p:nvPr/>
        </p:nvSpPr>
        <p:spPr>
          <a:xfrm>
            <a:off x="3108036" y="4403973"/>
            <a:ext cx="1886004" cy="521494"/>
          </a:xfrm>
          <a:prstGeom prst="roundRect">
            <a:avLst/>
          </a:pr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GB" sz="3000" kern="1200" dirty="0">
                <a:solidFill>
                  <a:prstClr val="white"/>
                </a:solidFill>
                <a:latin typeface="Calibri" panose="020F0502020204030204"/>
              </a:rPr>
              <a:t>Medium</a:t>
            </a:r>
          </a:p>
        </p:txBody>
      </p:sp>
      <p:sp>
        <p:nvSpPr>
          <p:cNvPr id="12" name="Slow Button"/>
          <p:cNvSpPr/>
          <p:nvPr/>
        </p:nvSpPr>
        <p:spPr>
          <a:xfrm>
            <a:off x="5340613" y="4403973"/>
            <a:ext cx="1886004" cy="521494"/>
          </a:xfrm>
          <a:prstGeom prst="roundRect">
            <a:avLst/>
          </a:pr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GB" sz="3000" kern="1200" dirty="0">
                <a:solidFill>
                  <a:prstClr val="white"/>
                </a:solidFill>
                <a:latin typeface="Calibri" panose="020F0502020204030204"/>
              </a:rPr>
              <a:t>Slow</a:t>
            </a:r>
          </a:p>
        </p:txBody>
      </p:sp>
      <p:sp>
        <p:nvSpPr>
          <p:cNvPr id="16" name="Hide All Button"/>
          <p:cNvSpPr/>
          <p:nvPr/>
        </p:nvSpPr>
        <p:spPr>
          <a:xfrm>
            <a:off x="7925288" y="4403973"/>
            <a:ext cx="1056258" cy="521494"/>
          </a:xfrm>
          <a:prstGeom prst="roundRect">
            <a:avLst/>
          </a:prstGeom>
          <a:gradFill flip="none" rotWithShape="1">
            <a:gsLst>
              <a:gs pos="0">
                <a:schemeClr val="bg1"/>
              </a:gs>
              <a:gs pos="23000">
                <a:schemeClr val="bg1">
                  <a:lumMod val="95000"/>
                </a:schemeClr>
              </a:gs>
              <a:gs pos="69000">
                <a:schemeClr val="bg1">
                  <a:lumMod val="85000"/>
                </a:schemeClr>
              </a:gs>
              <a:gs pos="97000">
                <a:schemeClr val="bg1">
                  <a:lumMod val="75000"/>
                </a:schemeClr>
              </a:gs>
            </a:gsLst>
            <a:path path="circle">
              <a:fillToRect l="50000" t="50000" r="50000" b="50000"/>
            </a:path>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GB" sz="1800" kern="1200" dirty="0">
                <a:solidFill>
                  <a:sysClr val="windowText" lastClr="000000"/>
                </a:solidFill>
                <a:latin typeface="Calibri" panose="020F0502020204030204"/>
              </a:rPr>
              <a:t>Hide all</a:t>
            </a:r>
          </a:p>
        </p:txBody>
      </p:sp>
      <p:sp>
        <p:nvSpPr>
          <p:cNvPr id="17" name="Show All Button"/>
          <p:cNvSpPr/>
          <p:nvPr/>
        </p:nvSpPr>
        <p:spPr>
          <a:xfrm>
            <a:off x="7925288" y="3683841"/>
            <a:ext cx="1056258" cy="521494"/>
          </a:xfrm>
          <a:prstGeom prst="roundRect">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GB" sz="1800" kern="1200" dirty="0">
                <a:solidFill>
                  <a:sysClr val="windowText" lastClr="000000"/>
                </a:solidFill>
                <a:latin typeface="Calibri" panose="020F0502020204030204"/>
              </a:rPr>
              <a:t>Show all</a:t>
            </a:r>
          </a:p>
        </p:txBody>
      </p:sp>
      <p:grpSp>
        <p:nvGrpSpPr>
          <p:cNvPr id="15" name="Logo"/>
          <p:cNvGrpSpPr/>
          <p:nvPr/>
        </p:nvGrpSpPr>
        <p:grpSpPr>
          <a:xfrm>
            <a:off x="3684767" y="4947298"/>
            <a:ext cx="734745" cy="196208"/>
            <a:chOff x="5160900" y="6348338"/>
            <a:chExt cx="979660" cy="261610"/>
          </a:xfrm>
        </p:grpSpPr>
        <p:pic>
          <p:nvPicPr>
            <p:cNvPr id="18" name="TL"/>
            <p:cNvPicPr>
              <a:picLocks noChangeAspect="1"/>
            </p:cNvPicPr>
            <p:nvPr/>
          </p:nvPicPr>
          <p:blipFill>
            <a:blip r:embed="rId1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5160900" y="6389143"/>
              <a:ext cx="180000" cy="180000"/>
            </a:xfrm>
            <a:prstGeom prst="rect">
              <a:avLst/>
            </a:prstGeom>
          </p:spPr>
        </p:pic>
        <p:sp>
          <p:nvSpPr>
            <p:cNvPr id="19" name="tekhnologic"/>
            <p:cNvSpPr/>
            <p:nvPr/>
          </p:nvSpPr>
          <p:spPr>
            <a:xfrm>
              <a:off x="5284771" y="6348338"/>
              <a:ext cx="855789" cy="261610"/>
            </a:xfrm>
            <a:prstGeom prst="rect">
              <a:avLst/>
            </a:prstGeom>
            <a:noFill/>
          </p:spPr>
          <p:txBody>
            <a:bodyPr wrap="none" lIns="68580" tIns="34290" rIns="68580" bIns="34290">
              <a:spAutoFit/>
            </a:bodyPr>
            <a:lstStyle/>
            <a:p>
              <a:pPr algn="ctr" defTabSz="685800">
                <a:buClrTx/>
                <a:defRPr/>
              </a:pPr>
              <a:r>
                <a:rPr lang="en-GB" altLang="ja-JP" sz="825" kern="1200" dirty="0" err="1">
                  <a:ln w="0"/>
                  <a:solidFill>
                    <a:srgbClr val="2C71AF"/>
                  </a:solidFill>
                  <a:latin typeface="Calibri" panose="020F0502020204030204"/>
                  <a:ea typeface="ＭＳ Ｐゴシック" panose="020B0600070205080204" pitchFamily="34" charset="-128"/>
                  <a:cs typeface="+mn-cs"/>
                </a:rPr>
                <a:t>tekhnologic</a:t>
              </a:r>
              <a:endParaRPr lang="ja-JP" altLang="en-US" sz="825" kern="1200" dirty="0">
                <a:ln w="0"/>
                <a:solidFill>
                  <a:srgbClr val="2C71AF"/>
                </a:solidFill>
                <a:latin typeface="Calibri" panose="020F0502020204030204"/>
                <a:ea typeface="ＭＳ Ｐゴシック" panose="020B0600070205080204" pitchFamily="34" charset="-128"/>
                <a:cs typeface="+mn-cs"/>
              </a:endParaRPr>
            </a:p>
          </p:txBody>
        </p:sp>
      </p:grpSp>
    </p:spTree>
    <p:extLst>
      <p:ext uri="{BB962C8B-B14F-4D97-AF65-F5344CB8AC3E}">
        <p14:creationId xmlns:p14="http://schemas.microsoft.com/office/powerpoint/2010/main" val="211022633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4"/>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50"/>
                                        <p:tgtEl>
                                          <p:spTgt spid="4"/>
                                        </p:tgtEl>
                                      </p:cBhvr>
                                    </p:animEffect>
                                  </p:childTnLst>
                                </p:cTn>
                              </p:par>
                            </p:childTnLst>
                          </p:cTn>
                        </p:par>
                        <p:par>
                          <p:cTn id="8" fill="hold">
                            <p:stCondLst>
                              <p:cond delay="250"/>
                            </p:stCondLst>
                            <p:childTnLst>
                              <p:par>
                                <p:cTn id="9" presetID="10" presetClass="exit" presetSubtype="0" fill="hold" nodeType="afterEffect">
                                  <p:stCondLst>
                                    <p:cond delay="0"/>
                                  </p:stCondLst>
                                  <p:childTnLst>
                                    <p:animEffect transition="out" filter="fade">
                                      <p:cBhvr>
                                        <p:cTn id="10" dur="250"/>
                                        <p:tgtEl>
                                          <p:spTgt spid="4"/>
                                        </p:tgtEl>
                                      </p:cBhvr>
                                    </p:animEffect>
                                    <p:set>
                                      <p:cBhvr>
                                        <p:cTn id="11" dur="1" fill="hold">
                                          <p:stCondLst>
                                            <p:cond delay="249"/>
                                          </p:stCondLst>
                                        </p:cTn>
                                        <p:tgtEl>
                                          <p:spTgt spid="4"/>
                                        </p:tgtEl>
                                        <p:attrNameLst>
                                          <p:attrName>style.visibility</p:attrName>
                                        </p:attrNameLst>
                                      </p:cBhvr>
                                      <p:to>
                                        <p:strVal val="hidden"/>
                                      </p:to>
                                    </p:set>
                                  </p:childTnLst>
                                </p:cTn>
                              </p:par>
                              <p:par>
                                <p:cTn id="12" presetID="10"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250"/>
                                        <p:tgtEl>
                                          <p:spTgt spid="5"/>
                                        </p:tgtEl>
                                      </p:cBhvr>
                                    </p:animEffect>
                                  </p:childTnLst>
                                </p:cTn>
                              </p:par>
                            </p:childTnLst>
                          </p:cTn>
                        </p:par>
                        <p:par>
                          <p:cTn id="15" fill="hold">
                            <p:stCondLst>
                              <p:cond delay="500"/>
                            </p:stCondLst>
                            <p:childTnLst>
                              <p:par>
                                <p:cTn id="16" presetID="10" presetClass="exit" presetSubtype="0" fill="hold" nodeType="afterEffect">
                                  <p:stCondLst>
                                    <p:cond delay="0"/>
                                  </p:stCondLst>
                                  <p:childTnLst>
                                    <p:animEffect transition="out" filter="fade">
                                      <p:cBhvr>
                                        <p:cTn id="17" dur="250"/>
                                        <p:tgtEl>
                                          <p:spTgt spid="5"/>
                                        </p:tgtEl>
                                      </p:cBhvr>
                                    </p:animEffect>
                                    <p:set>
                                      <p:cBhvr>
                                        <p:cTn id="18" dur="1" fill="hold">
                                          <p:stCondLst>
                                            <p:cond delay="249"/>
                                          </p:stCondLst>
                                        </p:cTn>
                                        <p:tgtEl>
                                          <p:spTgt spid="5"/>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50"/>
                                        <p:tgtEl>
                                          <p:spTgt spid="7"/>
                                        </p:tgtEl>
                                      </p:cBhvr>
                                    </p:animEffect>
                                  </p:childTnLst>
                                </p:cTn>
                              </p:par>
                            </p:childTnLst>
                          </p:cTn>
                        </p:par>
                        <p:par>
                          <p:cTn id="22" fill="hold">
                            <p:stCondLst>
                              <p:cond delay="750"/>
                            </p:stCondLst>
                            <p:childTnLst>
                              <p:par>
                                <p:cTn id="23" presetID="10" presetClass="exit" presetSubtype="0" fill="hold" nodeType="afterEffect">
                                  <p:stCondLst>
                                    <p:cond delay="0"/>
                                  </p:stCondLst>
                                  <p:childTnLst>
                                    <p:animEffect transition="out" filter="fade">
                                      <p:cBhvr>
                                        <p:cTn id="24" dur="250"/>
                                        <p:tgtEl>
                                          <p:spTgt spid="7"/>
                                        </p:tgtEl>
                                      </p:cBhvr>
                                    </p:animEffect>
                                    <p:set>
                                      <p:cBhvr>
                                        <p:cTn id="25" dur="1" fill="hold">
                                          <p:stCondLst>
                                            <p:cond delay="249"/>
                                          </p:stCondLst>
                                        </p:cTn>
                                        <p:tgtEl>
                                          <p:spTgt spid="7"/>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250"/>
                                        <p:tgtEl>
                                          <p:spTgt spid="8"/>
                                        </p:tgtEl>
                                      </p:cBhvr>
                                    </p:animEffect>
                                  </p:childTnLst>
                                </p:cTn>
                              </p:par>
                            </p:childTnLst>
                          </p:cTn>
                        </p:par>
                        <p:par>
                          <p:cTn id="29" fill="hold">
                            <p:stCondLst>
                              <p:cond delay="1000"/>
                            </p:stCondLst>
                            <p:childTnLst>
                              <p:par>
                                <p:cTn id="30" presetID="10" presetClass="exit" presetSubtype="0" fill="hold" nodeType="afterEffect">
                                  <p:stCondLst>
                                    <p:cond delay="0"/>
                                  </p:stCondLst>
                                  <p:childTnLst>
                                    <p:animEffect transition="out" filter="fade">
                                      <p:cBhvr>
                                        <p:cTn id="31" dur="250"/>
                                        <p:tgtEl>
                                          <p:spTgt spid="8"/>
                                        </p:tgtEl>
                                      </p:cBhvr>
                                    </p:animEffect>
                                    <p:set>
                                      <p:cBhvr>
                                        <p:cTn id="32" dur="1" fill="hold">
                                          <p:stCondLst>
                                            <p:cond delay="249"/>
                                          </p:stCondLst>
                                        </p:cTn>
                                        <p:tgtEl>
                                          <p:spTgt spid="8"/>
                                        </p:tgtEl>
                                        <p:attrNameLst>
                                          <p:attrName>style.visibility</p:attrName>
                                        </p:attrNameLst>
                                      </p:cBhvr>
                                      <p:to>
                                        <p:strVal val="hidden"/>
                                      </p:to>
                                    </p:set>
                                  </p:childTnLst>
                                </p:cTn>
                              </p:par>
                              <p:par>
                                <p:cTn id="33" presetID="10"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50"/>
                                        <p:tgtEl>
                                          <p:spTgt spid="9"/>
                                        </p:tgtEl>
                                      </p:cBhvr>
                                    </p:animEffect>
                                  </p:childTnLst>
                                </p:cTn>
                              </p:par>
                            </p:childTnLst>
                          </p:cTn>
                        </p:par>
                        <p:par>
                          <p:cTn id="36" fill="hold">
                            <p:stCondLst>
                              <p:cond delay="1250"/>
                            </p:stCondLst>
                            <p:childTnLst>
                              <p:par>
                                <p:cTn id="37" presetID="10" presetClass="exit" presetSubtype="0" fill="hold" nodeType="afterEffect">
                                  <p:stCondLst>
                                    <p:cond delay="0"/>
                                  </p:stCondLst>
                                  <p:childTnLst>
                                    <p:animEffect transition="out" filter="fade">
                                      <p:cBhvr>
                                        <p:cTn id="38" dur="250"/>
                                        <p:tgtEl>
                                          <p:spTgt spid="9"/>
                                        </p:tgtEl>
                                      </p:cBhvr>
                                    </p:animEffect>
                                    <p:set>
                                      <p:cBhvr>
                                        <p:cTn id="39" dur="1" fill="hold">
                                          <p:stCondLst>
                                            <p:cond delay="249"/>
                                          </p:stCondLst>
                                        </p:cTn>
                                        <p:tgtEl>
                                          <p:spTgt spid="9"/>
                                        </p:tgtEl>
                                        <p:attrNameLst>
                                          <p:attrName>style.visibility</p:attrName>
                                        </p:attrNameLst>
                                      </p:cBhvr>
                                      <p:to>
                                        <p:strVal val="hidden"/>
                                      </p:to>
                                    </p:set>
                                  </p:childTnLst>
                                </p:cTn>
                              </p:par>
                              <p:par>
                                <p:cTn id="40" presetID="10" presetClass="entr" presetSubtype="0"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250"/>
                                        <p:tgtEl>
                                          <p:spTgt spid="10"/>
                                        </p:tgtEl>
                                      </p:cBhvr>
                                    </p:animEffect>
                                  </p:childTnLst>
                                </p:cTn>
                              </p:par>
                            </p:childTnLst>
                          </p:cTn>
                        </p:par>
                        <p:par>
                          <p:cTn id="43" fill="hold">
                            <p:stCondLst>
                              <p:cond delay="1500"/>
                            </p:stCondLst>
                            <p:childTnLst>
                              <p:par>
                                <p:cTn id="44" presetID="10" presetClass="exit" presetSubtype="0" fill="hold" nodeType="afterEffect">
                                  <p:stCondLst>
                                    <p:cond delay="0"/>
                                  </p:stCondLst>
                                  <p:childTnLst>
                                    <p:animEffect transition="out" filter="fade">
                                      <p:cBhvr>
                                        <p:cTn id="45" dur="250"/>
                                        <p:tgtEl>
                                          <p:spTgt spid="10"/>
                                        </p:tgtEl>
                                      </p:cBhvr>
                                    </p:animEffect>
                                    <p:set>
                                      <p:cBhvr>
                                        <p:cTn id="46" dur="1" fill="hold">
                                          <p:stCondLst>
                                            <p:cond delay="24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47" restart="whenNotActive" fill="hold" evtFilter="cancelBubble" nodeType="interactiveSeq">
                <p:stCondLst>
                  <p:cond evt="onClick" delay="0">
                    <p:tgtEl>
                      <p:spTgt spid="13"/>
                    </p:tgtEl>
                  </p:cond>
                </p:stCondLst>
                <p:endSync evt="end" delay="0">
                  <p:rtn val="all"/>
                </p:endSync>
                <p:childTnLst>
                  <p:par>
                    <p:cTn id="48" fill="hold">
                      <p:stCondLst>
                        <p:cond delay="0"/>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750"/>
                                        <p:tgtEl>
                                          <p:spTgt spid="4"/>
                                        </p:tgtEl>
                                      </p:cBhvr>
                                    </p:animEffect>
                                  </p:childTnLst>
                                </p:cTn>
                              </p:par>
                            </p:childTnLst>
                          </p:cTn>
                        </p:par>
                        <p:par>
                          <p:cTn id="53" fill="hold">
                            <p:stCondLst>
                              <p:cond delay="750"/>
                            </p:stCondLst>
                            <p:childTnLst>
                              <p:par>
                                <p:cTn id="54" presetID="10" presetClass="exit" presetSubtype="0" fill="hold" nodeType="afterEffect">
                                  <p:stCondLst>
                                    <p:cond delay="0"/>
                                  </p:stCondLst>
                                  <p:childTnLst>
                                    <p:animEffect transition="out" filter="fade">
                                      <p:cBhvr>
                                        <p:cTn id="55" dur="750"/>
                                        <p:tgtEl>
                                          <p:spTgt spid="4"/>
                                        </p:tgtEl>
                                      </p:cBhvr>
                                    </p:animEffect>
                                    <p:set>
                                      <p:cBhvr>
                                        <p:cTn id="56" dur="1" fill="hold">
                                          <p:stCondLst>
                                            <p:cond delay="749"/>
                                          </p:stCondLst>
                                        </p:cTn>
                                        <p:tgtEl>
                                          <p:spTgt spid="4"/>
                                        </p:tgtEl>
                                        <p:attrNameLst>
                                          <p:attrName>style.visibility</p:attrName>
                                        </p:attrNameLst>
                                      </p:cBhvr>
                                      <p:to>
                                        <p:strVal val="hidden"/>
                                      </p:to>
                                    </p:set>
                                  </p:childTnLst>
                                </p:cTn>
                              </p:par>
                              <p:par>
                                <p:cTn id="57" presetID="10" presetClass="entr" presetSubtype="0" fill="hold"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750"/>
                                        <p:tgtEl>
                                          <p:spTgt spid="5"/>
                                        </p:tgtEl>
                                      </p:cBhvr>
                                    </p:animEffect>
                                  </p:childTnLst>
                                </p:cTn>
                              </p:par>
                            </p:childTnLst>
                          </p:cTn>
                        </p:par>
                        <p:par>
                          <p:cTn id="60" fill="hold">
                            <p:stCondLst>
                              <p:cond delay="1500"/>
                            </p:stCondLst>
                            <p:childTnLst>
                              <p:par>
                                <p:cTn id="61" presetID="10" presetClass="exit" presetSubtype="0" fill="hold" nodeType="afterEffect">
                                  <p:stCondLst>
                                    <p:cond delay="0"/>
                                  </p:stCondLst>
                                  <p:childTnLst>
                                    <p:animEffect transition="out" filter="fade">
                                      <p:cBhvr>
                                        <p:cTn id="62" dur="750"/>
                                        <p:tgtEl>
                                          <p:spTgt spid="5"/>
                                        </p:tgtEl>
                                      </p:cBhvr>
                                    </p:animEffect>
                                    <p:set>
                                      <p:cBhvr>
                                        <p:cTn id="63" dur="1" fill="hold">
                                          <p:stCondLst>
                                            <p:cond delay="749"/>
                                          </p:stCondLst>
                                        </p:cTn>
                                        <p:tgtEl>
                                          <p:spTgt spid="5"/>
                                        </p:tgtEl>
                                        <p:attrNameLst>
                                          <p:attrName>style.visibility</p:attrName>
                                        </p:attrNameLst>
                                      </p:cBhvr>
                                      <p:to>
                                        <p:strVal val="hidden"/>
                                      </p:to>
                                    </p:set>
                                  </p:childTnLst>
                                </p:cTn>
                              </p:par>
                              <p:par>
                                <p:cTn id="64" presetID="10" presetClass="entr" presetSubtype="0" fill="hold" nodeType="with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750"/>
                                        <p:tgtEl>
                                          <p:spTgt spid="7"/>
                                        </p:tgtEl>
                                      </p:cBhvr>
                                    </p:animEffect>
                                  </p:childTnLst>
                                </p:cTn>
                              </p:par>
                            </p:childTnLst>
                          </p:cTn>
                        </p:par>
                        <p:par>
                          <p:cTn id="67" fill="hold">
                            <p:stCondLst>
                              <p:cond delay="2250"/>
                            </p:stCondLst>
                            <p:childTnLst>
                              <p:par>
                                <p:cTn id="68" presetID="10" presetClass="exit" presetSubtype="0" fill="hold" nodeType="afterEffect">
                                  <p:stCondLst>
                                    <p:cond delay="0"/>
                                  </p:stCondLst>
                                  <p:childTnLst>
                                    <p:animEffect transition="out" filter="fade">
                                      <p:cBhvr>
                                        <p:cTn id="69" dur="750"/>
                                        <p:tgtEl>
                                          <p:spTgt spid="7"/>
                                        </p:tgtEl>
                                      </p:cBhvr>
                                    </p:animEffect>
                                    <p:set>
                                      <p:cBhvr>
                                        <p:cTn id="70" dur="1" fill="hold">
                                          <p:stCondLst>
                                            <p:cond delay="749"/>
                                          </p:stCondLst>
                                        </p:cTn>
                                        <p:tgtEl>
                                          <p:spTgt spid="7"/>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8"/>
                                        </p:tgtEl>
                                        <p:attrNameLst>
                                          <p:attrName>style.visibility</p:attrName>
                                        </p:attrNameLst>
                                      </p:cBhvr>
                                      <p:to>
                                        <p:strVal val="visible"/>
                                      </p:to>
                                    </p:set>
                                    <p:animEffect transition="in" filter="fade">
                                      <p:cBhvr>
                                        <p:cTn id="73" dur="750"/>
                                        <p:tgtEl>
                                          <p:spTgt spid="8"/>
                                        </p:tgtEl>
                                      </p:cBhvr>
                                    </p:animEffect>
                                  </p:childTnLst>
                                </p:cTn>
                              </p:par>
                            </p:childTnLst>
                          </p:cTn>
                        </p:par>
                        <p:par>
                          <p:cTn id="74" fill="hold">
                            <p:stCondLst>
                              <p:cond delay="3000"/>
                            </p:stCondLst>
                            <p:childTnLst>
                              <p:par>
                                <p:cTn id="75" presetID="10" presetClass="exit" presetSubtype="0" fill="hold" nodeType="afterEffect">
                                  <p:stCondLst>
                                    <p:cond delay="0"/>
                                  </p:stCondLst>
                                  <p:childTnLst>
                                    <p:animEffect transition="out" filter="fade">
                                      <p:cBhvr>
                                        <p:cTn id="76" dur="750"/>
                                        <p:tgtEl>
                                          <p:spTgt spid="8"/>
                                        </p:tgtEl>
                                      </p:cBhvr>
                                    </p:animEffect>
                                    <p:set>
                                      <p:cBhvr>
                                        <p:cTn id="77" dur="1" fill="hold">
                                          <p:stCondLst>
                                            <p:cond delay="749"/>
                                          </p:stCondLst>
                                        </p:cTn>
                                        <p:tgtEl>
                                          <p:spTgt spid="8"/>
                                        </p:tgtEl>
                                        <p:attrNameLst>
                                          <p:attrName>style.visibility</p:attrName>
                                        </p:attrNameLst>
                                      </p:cBhvr>
                                      <p:to>
                                        <p:strVal val="hidden"/>
                                      </p:to>
                                    </p:set>
                                  </p:childTnLst>
                                </p:cTn>
                              </p:par>
                              <p:par>
                                <p:cTn id="78" presetID="10" presetClass="entr" presetSubtype="0" fill="hold" nodeType="with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750"/>
                                        <p:tgtEl>
                                          <p:spTgt spid="9"/>
                                        </p:tgtEl>
                                      </p:cBhvr>
                                    </p:animEffect>
                                  </p:childTnLst>
                                </p:cTn>
                              </p:par>
                            </p:childTnLst>
                          </p:cTn>
                        </p:par>
                        <p:par>
                          <p:cTn id="81" fill="hold">
                            <p:stCondLst>
                              <p:cond delay="3750"/>
                            </p:stCondLst>
                            <p:childTnLst>
                              <p:par>
                                <p:cTn id="82" presetID="10" presetClass="exit" presetSubtype="0" fill="hold" nodeType="afterEffect">
                                  <p:stCondLst>
                                    <p:cond delay="0"/>
                                  </p:stCondLst>
                                  <p:childTnLst>
                                    <p:animEffect transition="out" filter="fade">
                                      <p:cBhvr>
                                        <p:cTn id="83" dur="750"/>
                                        <p:tgtEl>
                                          <p:spTgt spid="9"/>
                                        </p:tgtEl>
                                      </p:cBhvr>
                                    </p:animEffect>
                                    <p:set>
                                      <p:cBhvr>
                                        <p:cTn id="84" dur="1" fill="hold">
                                          <p:stCondLst>
                                            <p:cond delay="749"/>
                                          </p:stCondLst>
                                        </p:cTn>
                                        <p:tgtEl>
                                          <p:spTgt spid="9"/>
                                        </p:tgtEl>
                                        <p:attrNameLst>
                                          <p:attrName>style.visibility</p:attrName>
                                        </p:attrNameLst>
                                      </p:cBhvr>
                                      <p:to>
                                        <p:strVal val="hidden"/>
                                      </p:to>
                                    </p:set>
                                  </p:childTnLst>
                                </p:cTn>
                              </p:par>
                              <p:par>
                                <p:cTn id="85" presetID="10" presetClass="entr" presetSubtype="0" fill="hold" nodeType="withEffect">
                                  <p:stCondLst>
                                    <p:cond delay="0"/>
                                  </p:stCondLst>
                                  <p:childTnLst>
                                    <p:set>
                                      <p:cBhvr>
                                        <p:cTn id="86" dur="1" fill="hold">
                                          <p:stCondLst>
                                            <p:cond delay="0"/>
                                          </p:stCondLst>
                                        </p:cTn>
                                        <p:tgtEl>
                                          <p:spTgt spid="10"/>
                                        </p:tgtEl>
                                        <p:attrNameLst>
                                          <p:attrName>style.visibility</p:attrName>
                                        </p:attrNameLst>
                                      </p:cBhvr>
                                      <p:to>
                                        <p:strVal val="visible"/>
                                      </p:to>
                                    </p:set>
                                    <p:animEffect transition="in" filter="fade">
                                      <p:cBhvr>
                                        <p:cTn id="87" dur="750"/>
                                        <p:tgtEl>
                                          <p:spTgt spid="10"/>
                                        </p:tgtEl>
                                      </p:cBhvr>
                                    </p:animEffect>
                                  </p:childTnLst>
                                </p:cTn>
                              </p:par>
                            </p:childTnLst>
                          </p:cTn>
                        </p:par>
                        <p:par>
                          <p:cTn id="88" fill="hold">
                            <p:stCondLst>
                              <p:cond delay="4500"/>
                            </p:stCondLst>
                            <p:childTnLst>
                              <p:par>
                                <p:cTn id="89" presetID="10" presetClass="exit" presetSubtype="0" fill="hold" nodeType="afterEffect">
                                  <p:stCondLst>
                                    <p:cond delay="0"/>
                                  </p:stCondLst>
                                  <p:childTnLst>
                                    <p:animEffect transition="out" filter="fade">
                                      <p:cBhvr>
                                        <p:cTn id="90" dur="750"/>
                                        <p:tgtEl>
                                          <p:spTgt spid="10"/>
                                        </p:tgtEl>
                                      </p:cBhvr>
                                    </p:animEffect>
                                    <p:set>
                                      <p:cBhvr>
                                        <p:cTn id="91" dur="1" fill="hold">
                                          <p:stCondLst>
                                            <p:cond delay="74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92" restart="whenNotActive" fill="hold" evtFilter="cancelBubble" nodeType="interactiveSeq">
                <p:stCondLst>
                  <p:cond evt="onClick" delay="0">
                    <p:tgtEl>
                      <p:spTgt spid="12"/>
                    </p:tgtEl>
                  </p:cond>
                </p:stCondLst>
                <p:endSync evt="end" delay="0">
                  <p:rtn val="all"/>
                </p:endSync>
                <p:childTnLst>
                  <p:par>
                    <p:cTn id="93" fill="hold">
                      <p:stCondLst>
                        <p:cond delay="0"/>
                      </p:stCondLst>
                      <p:childTnLst>
                        <p:par>
                          <p:cTn id="94" fill="hold">
                            <p:stCondLst>
                              <p:cond delay="0"/>
                            </p:stCondLst>
                            <p:childTnLst>
                              <p:par>
                                <p:cTn id="95" presetID="10" presetClass="entr" presetSubtype="0" fill="hold" nodeType="clickEffect">
                                  <p:stCondLst>
                                    <p:cond delay="0"/>
                                  </p:stCondLst>
                                  <p:childTnLst>
                                    <p:set>
                                      <p:cBhvr>
                                        <p:cTn id="96" dur="1" fill="hold">
                                          <p:stCondLst>
                                            <p:cond delay="0"/>
                                          </p:stCondLst>
                                        </p:cTn>
                                        <p:tgtEl>
                                          <p:spTgt spid="4"/>
                                        </p:tgtEl>
                                        <p:attrNameLst>
                                          <p:attrName>style.visibility</p:attrName>
                                        </p:attrNameLst>
                                      </p:cBhvr>
                                      <p:to>
                                        <p:strVal val="visible"/>
                                      </p:to>
                                    </p:set>
                                    <p:animEffect transition="in" filter="fade">
                                      <p:cBhvr>
                                        <p:cTn id="97" dur="2000"/>
                                        <p:tgtEl>
                                          <p:spTgt spid="4"/>
                                        </p:tgtEl>
                                      </p:cBhvr>
                                    </p:animEffect>
                                  </p:childTnLst>
                                </p:cTn>
                              </p:par>
                            </p:childTnLst>
                          </p:cTn>
                        </p:par>
                        <p:par>
                          <p:cTn id="98" fill="hold">
                            <p:stCondLst>
                              <p:cond delay="2000"/>
                            </p:stCondLst>
                            <p:childTnLst>
                              <p:par>
                                <p:cTn id="99" presetID="10" presetClass="exit" presetSubtype="0" fill="hold" nodeType="afterEffect">
                                  <p:stCondLst>
                                    <p:cond delay="0"/>
                                  </p:stCondLst>
                                  <p:childTnLst>
                                    <p:animEffect transition="out" filter="fade">
                                      <p:cBhvr>
                                        <p:cTn id="100" dur="2000"/>
                                        <p:tgtEl>
                                          <p:spTgt spid="4"/>
                                        </p:tgtEl>
                                      </p:cBhvr>
                                    </p:animEffect>
                                    <p:set>
                                      <p:cBhvr>
                                        <p:cTn id="101" dur="1" fill="hold">
                                          <p:stCondLst>
                                            <p:cond delay="1999"/>
                                          </p:stCondLst>
                                        </p:cTn>
                                        <p:tgtEl>
                                          <p:spTgt spid="4"/>
                                        </p:tgtEl>
                                        <p:attrNameLst>
                                          <p:attrName>style.visibility</p:attrName>
                                        </p:attrNameLst>
                                      </p:cBhvr>
                                      <p:to>
                                        <p:strVal val="hidden"/>
                                      </p:to>
                                    </p:set>
                                  </p:childTnLst>
                                </p:cTn>
                              </p:par>
                              <p:par>
                                <p:cTn id="102" presetID="10" presetClass="entr" presetSubtype="0" fill="hold" nodeType="withEffect">
                                  <p:stCondLst>
                                    <p:cond delay="0"/>
                                  </p:stCondLst>
                                  <p:childTnLst>
                                    <p:set>
                                      <p:cBhvr>
                                        <p:cTn id="103" dur="1" fill="hold">
                                          <p:stCondLst>
                                            <p:cond delay="0"/>
                                          </p:stCondLst>
                                        </p:cTn>
                                        <p:tgtEl>
                                          <p:spTgt spid="5"/>
                                        </p:tgtEl>
                                        <p:attrNameLst>
                                          <p:attrName>style.visibility</p:attrName>
                                        </p:attrNameLst>
                                      </p:cBhvr>
                                      <p:to>
                                        <p:strVal val="visible"/>
                                      </p:to>
                                    </p:set>
                                    <p:animEffect transition="in" filter="fade">
                                      <p:cBhvr>
                                        <p:cTn id="104" dur="2000"/>
                                        <p:tgtEl>
                                          <p:spTgt spid="5"/>
                                        </p:tgtEl>
                                      </p:cBhvr>
                                    </p:animEffect>
                                  </p:childTnLst>
                                </p:cTn>
                              </p:par>
                            </p:childTnLst>
                          </p:cTn>
                        </p:par>
                        <p:par>
                          <p:cTn id="105" fill="hold">
                            <p:stCondLst>
                              <p:cond delay="4000"/>
                            </p:stCondLst>
                            <p:childTnLst>
                              <p:par>
                                <p:cTn id="106" presetID="10" presetClass="exit" presetSubtype="0" fill="hold" nodeType="afterEffect">
                                  <p:stCondLst>
                                    <p:cond delay="0"/>
                                  </p:stCondLst>
                                  <p:childTnLst>
                                    <p:animEffect transition="out" filter="fade">
                                      <p:cBhvr>
                                        <p:cTn id="107" dur="2000"/>
                                        <p:tgtEl>
                                          <p:spTgt spid="5"/>
                                        </p:tgtEl>
                                      </p:cBhvr>
                                    </p:animEffect>
                                    <p:set>
                                      <p:cBhvr>
                                        <p:cTn id="108" dur="1" fill="hold">
                                          <p:stCondLst>
                                            <p:cond delay="1999"/>
                                          </p:stCondLst>
                                        </p:cTn>
                                        <p:tgtEl>
                                          <p:spTgt spid="5"/>
                                        </p:tgtEl>
                                        <p:attrNameLst>
                                          <p:attrName>style.visibility</p:attrName>
                                        </p:attrNameLst>
                                      </p:cBhvr>
                                      <p:to>
                                        <p:strVal val="hidden"/>
                                      </p:to>
                                    </p:set>
                                  </p:childTnLst>
                                </p:cTn>
                              </p:par>
                              <p:par>
                                <p:cTn id="109" presetID="10" presetClass="entr" presetSubtype="0" fill="hold" nodeType="withEffect">
                                  <p:stCondLst>
                                    <p:cond delay="0"/>
                                  </p:stCondLst>
                                  <p:childTnLst>
                                    <p:set>
                                      <p:cBhvr>
                                        <p:cTn id="110" dur="1" fill="hold">
                                          <p:stCondLst>
                                            <p:cond delay="0"/>
                                          </p:stCondLst>
                                        </p:cTn>
                                        <p:tgtEl>
                                          <p:spTgt spid="7"/>
                                        </p:tgtEl>
                                        <p:attrNameLst>
                                          <p:attrName>style.visibility</p:attrName>
                                        </p:attrNameLst>
                                      </p:cBhvr>
                                      <p:to>
                                        <p:strVal val="visible"/>
                                      </p:to>
                                    </p:set>
                                    <p:animEffect transition="in" filter="fade">
                                      <p:cBhvr>
                                        <p:cTn id="111" dur="2000"/>
                                        <p:tgtEl>
                                          <p:spTgt spid="7"/>
                                        </p:tgtEl>
                                      </p:cBhvr>
                                    </p:animEffect>
                                  </p:childTnLst>
                                </p:cTn>
                              </p:par>
                            </p:childTnLst>
                          </p:cTn>
                        </p:par>
                        <p:par>
                          <p:cTn id="112" fill="hold">
                            <p:stCondLst>
                              <p:cond delay="6000"/>
                            </p:stCondLst>
                            <p:childTnLst>
                              <p:par>
                                <p:cTn id="113" presetID="10" presetClass="exit" presetSubtype="0" fill="hold" nodeType="afterEffect">
                                  <p:stCondLst>
                                    <p:cond delay="0"/>
                                  </p:stCondLst>
                                  <p:childTnLst>
                                    <p:animEffect transition="out" filter="fade">
                                      <p:cBhvr>
                                        <p:cTn id="114" dur="2000"/>
                                        <p:tgtEl>
                                          <p:spTgt spid="7"/>
                                        </p:tgtEl>
                                      </p:cBhvr>
                                    </p:animEffect>
                                    <p:set>
                                      <p:cBhvr>
                                        <p:cTn id="115" dur="1" fill="hold">
                                          <p:stCondLst>
                                            <p:cond delay="1999"/>
                                          </p:stCondLst>
                                        </p:cTn>
                                        <p:tgtEl>
                                          <p:spTgt spid="7"/>
                                        </p:tgtEl>
                                        <p:attrNameLst>
                                          <p:attrName>style.visibility</p:attrName>
                                        </p:attrNameLst>
                                      </p:cBhvr>
                                      <p:to>
                                        <p:strVal val="hidden"/>
                                      </p:to>
                                    </p:set>
                                  </p:childTnLst>
                                </p:cTn>
                              </p:par>
                              <p:par>
                                <p:cTn id="116" presetID="10" presetClass="entr" presetSubtype="0" fill="hold" nodeType="withEffect">
                                  <p:stCondLst>
                                    <p:cond delay="0"/>
                                  </p:stCondLst>
                                  <p:childTnLst>
                                    <p:set>
                                      <p:cBhvr>
                                        <p:cTn id="117" dur="1" fill="hold">
                                          <p:stCondLst>
                                            <p:cond delay="0"/>
                                          </p:stCondLst>
                                        </p:cTn>
                                        <p:tgtEl>
                                          <p:spTgt spid="8"/>
                                        </p:tgtEl>
                                        <p:attrNameLst>
                                          <p:attrName>style.visibility</p:attrName>
                                        </p:attrNameLst>
                                      </p:cBhvr>
                                      <p:to>
                                        <p:strVal val="visible"/>
                                      </p:to>
                                    </p:set>
                                    <p:animEffect transition="in" filter="fade">
                                      <p:cBhvr>
                                        <p:cTn id="118" dur="2000"/>
                                        <p:tgtEl>
                                          <p:spTgt spid="8"/>
                                        </p:tgtEl>
                                      </p:cBhvr>
                                    </p:animEffect>
                                  </p:childTnLst>
                                </p:cTn>
                              </p:par>
                            </p:childTnLst>
                          </p:cTn>
                        </p:par>
                        <p:par>
                          <p:cTn id="119" fill="hold">
                            <p:stCondLst>
                              <p:cond delay="8000"/>
                            </p:stCondLst>
                            <p:childTnLst>
                              <p:par>
                                <p:cTn id="120" presetID="10" presetClass="exit" presetSubtype="0" fill="hold" nodeType="afterEffect">
                                  <p:stCondLst>
                                    <p:cond delay="0"/>
                                  </p:stCondLst>
                                  <p:childTnLst>
                                    <p:animEffect transition="out" filter="fade">
                                      <p:cBhvr>
                                        <p:cTn id="121" dur="2000"/>
                                        <p:tgtEl>
                                          <p:spTgt spid="8"/>
                                        </p:tgtEl>
                                      </p:cBhvr>
                                    </p:animEffect>
                                    <p:set>
                                      <p:cBhvr>
                                        <p:cTn id="122" dur="1" fill="hold">
                                          <p:stCondLst>
                                            <p:cond delay="1999"/>
                                          </p:stCondLst>
                                        </p:cTn>
                                        <p:tgtEl>
                                          <p:spTgt spid="8"/>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9"/>
                                        </p:tgtEl>
                                        <p:attrNameLst>
                                          <p:attrName>style.visibility</p:attrName>
                                        </p:attrNameLst>
                                      </p:cBhvr>
                                      <p:to>
                                        <p:strVal val="visible"/>
                                      </p:to>
                                    </p:set>
                                    <p:animEffect transition="in" filter="fade">
                                      <p:cBhvr>
                                        <p:cTn id="125" dur="2000"/>
                                        <p:tgtEl>
                                          <p:spTgt spid="9"/>
                                        </p:tgtEl>
                                      </p:cBhvr>
                                    </p:animEffect>
                                  </p:childTnLst>
                                </p:cTn>
                              </p:par>
                            </p:childTnLst>
                          </p:cTn>
                        </p:par>
                        <p:par>
                          <p:cTn id="126" fill="hold">
                            <p:stCondLst>
                              <p:cond delay="10000"/>
                            </p:stCondLst>
                            <p:childTnLst>
                              <p:par>
                                <p:cTn id="127" presetID="10" presetClass="exit" presetSubtype="0" fill="hold" nodeType="afterEffect">
                                  <p:stCondLst>
                                    <p:cond delay="0"/>
                                  </p:stCondLst>
                                  <p:childTnLst>
                                    <p:animEffect transition="out" filter="fade">
                                      <p:cBhvr>
                                        <p:cTn id="128" dur="2000"/>
                                        <p:tgtEl>
                                          <p:spTgt spid="9"/>
                                        </p:tgtEl>
                                      </p:cBhvr>
                                    </p:animEffect>
                                    <p:set>
                                      <p:cBhvr>
                                        <p:cTn id="129" dur="1" fill="hold">
                                          <p:stCondLst>
                                            <p:cond delay="1999"/>
                                          </p:stCondLst>
                                        </p:cTn>
                                        <p:tgtEl>
                                          <p:spTgt spid="9"/>
                                        </p:tgtEl>
                                        <p:attrNameLst>
                                          <p:attrName>style.visibility</p:attrName>
                                        </p:attrNameLst>
                                      </p:cBhvr>
                                      <p:to>
                                        <p:strVal val="hidden"/>
                                      </p:to>
                                    </p:set>
                                  </p:childTnLst>
                                </p:cTn>
                              </p:par>
                              <p:par>
                                <p:cTn id="130" presetID="10" presetClass="entr" presetSubtype="0" fill="hold" nodeType="withEffect">
                                  <p:stCondLst>
                                    <p:cond delay="0"/>
                                  </p:stCondLst>
                                  <p:childTnLst>
                                    <p:set>
                                      <p:cBhvr>
                                        <p:cTn id="131" dur="1" fill="hold">
                                          <p:stCondLst>
                                            <p:cond delay="0"/>
                                          </p:stCondLst>
                                        </p:cTn>
                                        <p:tgtEl>
                                          <p:spTgt spid="10"/>
                                        </p:tgtEl>
                                        <p:attrNameLst>
                                          <p:attrName>style.visibility</p:attrName>
                                        </p:attrNameLst>
                                      </p:cBhvr>
                                      <p:to>
                                        <p:strVal val="visible"/>
                                      </p:to>
                                    </p:set>
                                    <p:animEffect transition="in" filter="fade">
                                      <p:cBhvr>
                                        <p:cTn id="132" dur="2000"/>
                                        <p:tgtEl>
                                          <p:spTgt spid="10"/>
                                        </p:tgtEl>
                                      </p:cBhvr>
                                    </p:animEffect>
                                  </p:childTnLst>
                                </p:cTn>
                              </p:par>
                            </p:childTnLst>
                          </p:cTn>
                        </p:par>
                        <p:par>
                          <p:cTn id="133" fill="hold">
                            <p:stCondLst>
                              <p:cond delay="12000"/>
                            </p:stCondLst>
                            <p:childTnLst>
                              <p:par>
                                <p:cTn id="134" presetID="10" presetClass="exit" presetSubtype="0" fill="hold" nodeType="afterEffect">
                                  <p:stCondLst>
                                    <p:cond delay="0"/>
                                  </p:stCondLst>
                                  <p:childTnLst>
                                    <p:animEffect transition="out" filter="fade">
                                      <p:cBhvr>
                                        <p:cTn id="135" dur="2000"/>
                                        <p:tgtEl>
                                          <p:spTgt spid="10"/>
                                        </p:tgtEl>
                                      </p:cBhvr>
                                    </p:animEffect>
                                    <p:set>
                                      <p:cBhvr>
                                        <p:cTn id="136" dur="1" fill="hold">
                                          <p:stCondLst>
                                            <p:cond delay="19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137" restart="whenNotActive" fill="hold" evtFilter="cancelBubble" nodeType="interactiveSeq">
                <p:stCondLst>
                  <p:cond evt="onClick" delay="0">
                    <p:tgtEl>
                      <p:spTgt spid="17"/>
                    </p:tgtEl>
                  </p:cond>
                </p:stCondLst>
                <p:endSync evt="end" delay="0">
                  <p:rtn val="all"/>
                </p:endSync>
                <p:childTnLst>
                  <p:par>
                    <p:cTn id="138" fill="hold">
                      <p:stCondLst>
                        <p:cond delay="0"/>
                      </p:stCondLst>
                      <p:childTnLst>
                        <p:par>
                          <p:cTn id="139" fill="hold">
                            <p:stCondLst>
                              <p:cond delay="0"/>
                            </p:stCondLst>
                            <p:childTnLst>
                              <p:par>
                                <p:cTn id="140" presetID="10" presetClass="entr" presetSubtype="0" fill="hold" nodeType="clickEffect">
                                  <p:stCondLst>
                                    <p:cond delay="0"/>
                                  </p:stCondLst>
                                  <p:childTnLst>
                                    <p:set>
                                      <p:cBhvr>
                                        <p:cTn id="141" dur="1" fill="hold">
                                          <p:stCondLst>
                                            <p:cond delay="0"/>
                                          </p:stCondLst>
                                        </p:cTn>
                                        <p:tgtEl>
                                          <p:spTgt spid="4"/>
                                        </p:tgtEl>
                                        <p:attrNameLst>
                                          <p:attrName>style.visibility</p:attrName>
                                        </p:attrNameLst>
                                      </p:cBhvr>
                                      <p:to>
                                        <p:strVal val="visible"/>
                                      </p:to>
                                    </p:set>
                                    <p:animEffect transition="in" filter="fade">
                                      <p:cBhvr>
                                        <p:cTn id="142" dur="250"/>
                                        <p:tgtEl>
                                          <p:spTgt spid="4"/>
                                        </p:tgtEl>
                                      </p:cBhvr>
                                    </p:animEffect>
                                  </p:childTnLst>
                                </p:cTn>
                              </p:par>
                              <p:par>
                                <p:cTn id="143" presetID="10" presetClass="entr" presetSubtype="0" fill="hold" nodeType="withEffect">
                                  <p:stCondLst>
                                    <p:cond delay="0"/>
                                  </p:stCondLst>
                                  <p:childTnLst>
                                    <p:set>
                                      <p:cBhvr>
                                        <p:cTn id="144" dur="1" fill="hold">
                                          <p:stCondLst>
                                            <p:cond delay="0"/>
                                          </p:stCondLst>
                                        </p:cTn>
                                        <p:tgtEl>
                                          <p:spTgt spid="5"/>
                                        </p:tgtEl>
                                        <p:attrNameLst>
                                          <p:attrName>style.visibility</p:attrName>
                                        </p:attrNameLst>
                                      </p:cBhvr>
                                      <p:to>
                                        <p:strVal val="visible"/>
                                      </p:to>
                                    </p:set>
                                    <p:animEffect transition="in" filter="fade">
                                      <p:cBhvr>
                                        <p:cTn id="145" dur="250"/>
                                        <p:tgtEl>
                                          <p:spTgt spid="5"/>
                                        </p:tgtEl>
                                      </p:cBhvr>
                                    </p:animEffect>
                                  </p:childTnLst>
                                </p:cTn>
                              </p:par>
                              <p:par>
                                <p:cTn id="146" presetID="10" presetClass="entr" presetSubtype="0" fill="hold" nodeType="withEffect">
                                  <p:stCondLst>
                                    <p:cond delay="0"/>
                                  </p:stCondLst>
                                  <p:childTnLst>
                                    <p:set>
                                      <p:cBhvr>
                                        <p:cTn id="147" dur="1" fill="hold">
                                          <p:stCondLst>
                                            <p:cond delay="0"/>
                                          </p:stCondLst>
                                        </p:cTn>
                                        <p:tgtEl>
                                          <p:spTgt spid="7"/>
                                        </p:tgtEl>
                                        <p:attrNameLst>
                                          <p:attrName>style.visibility</p:attrName>
                                        </p:attrNameLst>
                                      </p:cBhvr>
                                      <p:to>
                                        <p:strVal val="visible"/>
                                      </p:to>
                                    </p:set>
                                    <p:animEffect transition="in" filter="fade">
                                      <p:cBhvr>
                                        <p:cTn id="148" dur="250"/>
                                        <p:tgtEl>
                                          <p:spTgt spid="7"/>
                                        </p:tgtEl>
                                      </p:cBhvr>
                                    </p:animEffect>
                                  </p:childTnLst>
                                </p:cTn>
                              </p:par>
                              <p:par>
                                <p:cTn id="149" presetID="10" presetClass="entr" presetSubtype="0" fill="hold" nodeType="withEffect">
                                  <p:stCondLst>
                                    <p:cond delay="0"/>
                                  </p:stCondLst>
                                  <p:childTnLst>
                                    <p:set>
                                      <p:cBhvr>
                                        <p:cTn id="150" dur="1" fill="hold">
                                          <p:stCondLst>
                                            <p:cond delay="0"/>
                                          </p:stCondLst>
                                        </p:cTn>
                                        <p:tgtEl>
                                          <p:spTgt spid="8"/>
                                        </p:tgtEl>
                                        <p:attrNameLst>
                                          <p:attrName>style.visibility</p:attrName>
                                        </p:attrNameLst>
                                      </p:cBhvr>
                                      <p:to>
                                        <p:strVal val="visible"/>
                                      </p:to>
                                    </p:set>
                                    <p:animEffect transition="in" filter="fade">
                                      <p:cBhvr>
                                        <p:cTn id="151" dur="250"/>
                                        <p:tgtEl>
                                          <p:spTgt spid="8"/>
                                        </p:tgtEl>
                                      </p:cBhvr>
                                    </p:animEffect>
                                  </p:childTnLst>
                                </p:cTn>
                              </p:par>
                              <p:par>
                                <p:cTn id="152" presetID="10" presetClass="entr" presetSubtype="0" fill="hold" nodeType="withEffect">
                                  <p:stCondLst>
                                    <p:cond delay="0"/>
                                  </p:stCondLst>
                                  <p:childTnLst>
                                    <p:set>
                                      <p:cBhvr>
                                        <p:cTn id="153" dur="1" fill="hold">
                                          <p:stCondLst>
                                            <p:cond delay="0"/>
                                          </p:stCondLst>
                                        </p:cTn>
                                        <p:tgtEl>
                                          <p:spTgt spid="9"/>
                                        </p:tgtEl>
                                        <p:attrNameLst>
                                          <p:attrName>style.visibility</p:attrName>
                                        </p:attrNameLst>
                                      </p:cBhvr>
                                      <p:to>
                                        <p:strVal val="visible"/>
                                      </p:to>
                                    </p:set>
                                    <p:animEffect transition="in" filter="fade">
                                      <p:cBhvr>
                                        <p:cTn id="154" dur="250"/>
                                        <p:tgtEl>
                                          <p:spTgt spid="9"/>
                                        </p:tgtEl>
                                      </p:cBhvr>
                                    </p:animEffect>
                                  </p:childTnLst>
                                </p:cTn>
                              </p:par>
                              <p:par>
                                <p:cTn id="155" presetID="10" presetClass="entr" presetSubtype="0" fill="hold" nodeType="withEffect">
                                  <p:stCondLst>
                                    <p:cond delay="0"/>
                                  </p:stCondLst>
                                  <p:childTnLst>
                                    <p:set>
                                      <p:cBhvr>
                                        <p:cTn id="156" dur="1" fill="hold">
                                          <p:stCondLst>
                                            <p:cond delay="0"/>
                                          </p:stCondLst>
                                        </p:cTn>
                                        <p:tgtEl>
                                          <p:spTgt spid="10"/>
                                        </p:tgtEl>
                                        <p:attrNameLst>
                                          <p:attrName>style.visibility</p:attrName>
                                        </p:attrNameLst>
                                      </p:cBhvr>
                                      <p:to>
                                        <p:strVal val="visible"/>
                                      </p:to>
                                    </p:set>
                                    <p:animEffect transition="in" filter="fade">
                                      <p:cBhvr>
                                        <p:cTn id="157" dur="250"/>
                                        <p:tgtEl>
                                          <p:spTgt spid="10"/>
                                        </p:tgtEl>
                                      </p:cBhvr>
                                    </p:animEffect>
                                  </p:childTnLst>
                                </p:cTn>
                              </p:par>
                            </p:childTnLst>
                          </p:cTn>
                        </p:par>
                      </p:childTnLst>
                    </p:cTn>
                  </p:par>
                </p:childTnLst>
              </p:cTn>
              <p:nextCondLst>
                <p:cond evt="onClick" delay="0">
                  <p:tgtEl>
                    <p:spTgt spid="17"/>
                  </p:tgtEl>
                </p:cond>
              </p:nextCondLst>
            </p:seq>
            <p:seq concurrent="1" nextAc="seek">
              <p:cTn id="158" restart="whenNotActive" fill="hold" evtFilter="cancelBubble" nodeType="interactiveSeq">
                <p:stCondLst>
                  <p:cond evt="onClick" delay="0">
                    <p:tgtEl>
                      <p:spTgt spid="16"/>
                    </p:tgtEl>
                  </p:cond>
                </p:stCondLst>
                <p:endSync evt="end" delay="0">
                  <p:rtn val="all"/>
                </p:endSync>
                <p:childTnLst>
                  <p:par>
                    <p:cTn id="159" fill="hold">
                      <p:stCondLst>
                        <p:cond delay="0"/>
                      </p:stCondLst>
                      <p:childTnLst>
                        <p:par>
                          <p:cTn id="160" fill="hold">
                            <p:stCondLst>
                              <p:cond delay="0"/>
                            </p:stCondLst>
                            <p:childTnLst>
                              <p:par>
                                <p:cTn id="161" presetID="10" presetClass="exit" presetSubtype="0" fill="hold" nodeType="clickEffect">
                                  <p:stCondLst>
                                    <p:cond delay="0"/>
                                  </p:stCondLst>
                                  <p:childTnLst>
                                    <p:animEffect transition="out" filter="fade">
                                      <p:cBhvr>
                                        <p:cTn id="162" dur="250"/>
                                        <p:tgtEl>
                                          <p:spTgt spid="4"/>
                                        </p:tgtEl>
                                      </p:cBhvr>
                                    </p:animEffect>
                                    <p:set>
                                      <p:cBhvr>
                                        <p:cTn id="163" dur="1" fill="hold">
                                          <p:stCondLst>
                                            <p:cond delay="249"/>
                                          </p:stCondLst>
                                        </p:cTn>
                                        <p:tgtEl>
                                          <p:spTgt spid="4"/>
                                        </p:tgtEl>
                                        <p:attrNameLst>
                                          <p:attrName>style.visibility</p:attrName>
                                        </p:attrNameLst>
                                      </p:cBhvr>
                                      <p:to>
                                        <p:strVal val="hidden"/>
                                      </p:to>
                                    </p:set>
                                  </p:childTnLst>
                                </p:cTn>
                              </p:par>
                              <p:par>
                                <p:cTn id="164" presetID="10" presetClass="exit" presetSubtype="0" fill="hold" nodeType="withEffect">
                                  <p:stCondLst>
                                    <p:cond delay="0"/>
                                  </p:stCondLst>
                                  <p:childTnLst>
                                    <p:animEffect transition="out" filter="fade">
                                      <p:cBhvr>
                                        <p:cTn id="165" dur="250"/>
                                        <p:tgtEl>
                                          <p:spTgt spid="5"/>
                                        </p:tgtEl>
                                      </p:cBhvr>
                                    </p:animEffect>
                                    <p:set>
                                      <p:cBhvr>
                                        <p:cTn id="166" dur="1" fill="hold">
                                          <p:stCondLst>
                                            <p:cond delay="249"/>
                                          </p:stCondLst>
                                        </p:cTn>
                                        <p:tgtEl>
                                          <p:spTgt spid="5"/>
                                        </p:tgtEl>
                                        <p:attrNameLst>
                                          <p:attrName>style.visibility</p:attrName>
                                        </p:attrNameLst>
                                      </p:cBhvr>
                                      <p:to>
                                        <p:strVal val="hidden"/>
                                      </p:to>
                                    </p:set>
                                  </p:childTnLst>
                                </p:cTn>
                              </p:par>
                              <p:par>
                                <p:cTn id="167" presetID="10" presetClass="exit" presetSubtype="0" fill="hold" nodeType="withEffect">
                                  <p:stCondLst>
                                    <p:cond delay="0"/>
                                  </p:stCondLst>
                                  <p:childTnLst>
                                    <p:animEffect transition="out" filter="fade">
                                      <p:cBhvr>
                                        <p:cTn id="168" dur="250"/>
                                        <p:tgtEl>
                                          <p:spTgt spid="7"/>
                                        </p:tgtEl>
                                      </p:cBhvr>
                                    </p:animEffect>
                                    <p:set>
                                      <p:cBhvr>
                                        <p:cTn id="169" dur="1" fill="hold">
                                          <p:stCondLst>
                                            <p:cond delay="249"/>
                                          </p:stCondLst>
                                        </p:cTn>
                                        <p:tgtEl>
                                          <p:spTgt spid="7"/>
                                        </p:tgtEl>
                                        <p:attrNameLst>
                                          <p:attrName>style.visibility</p:attrName>
                                        </p:attrNameLst>
                                      </p:cBhvr>
                                      <p:to>
                                        <p:strVal val="hidden"/>
                                      </p:to>
                                    </p:set>
                                  </p:childTnLst>
                                </p:cTn>
                              </p:par>
                              <p:par>
                                <p:cTn id="170" presetID="10" presetClass="exit" presetSubtype="0" fill="hold" nodeType="withEffect">
                                  <p:stCondLst>
                                    <p:cond delay="0"/>
                                  </p:stCondLst>
                                  <p:childTnLst>
                                    <p:animEffect transition="out" filter="fade">
                                      <p:cBhvr>
                                        <p:cTn id="171" dur="250"/>
                                        <p:tgtEl>
                                          <p:spTgt spid="8"/>
                                        </p:tgtEl>
                                      </p:cBhvr>
                                    </p:animEffect>
                                    <p:set>
                                      <p:cBhvr>
                                        <p:cTn id="172" dur="1" fill="hold">
                                          <p:stCondLst>
                                            <p:cond delay="249"/>
                                          </p:stCondLst>
                                        </p:cTn>
                                        <p:tgtEl>
                                          <p:spTgt spid="8"/>
                                        </p:tgtEl>
                                        <p:attrNameLst>
                                          <p:attrName>style.visibility</p:attrName>
                                        </p:attrNameLst>
                                      </p:cBhvr>
                                      <p:to>
                                        <p:strVal val="hidden"/>
                                      </p:to>
                                    </p:set>
                                  </p:childTnLst>
                                </p:cTn>
                              </p:par>
                              <p:par>
                                <p:cTn id="173" presetID="10" presetClass="exit" presetSubtype="0" fill="hold" nodeType="withEffect">
                                  <p:stCondLst>
                                    <p:cond delay="0"/>
                                  </p:stCondLst>
                                  <p:childTnLst>
                                    <p:animEffect transition="out" filter="fade">
                                      <p:cBhvr>
                                        <p:cTn id="174" dur="250"/>
                                        <p:tgtEl>
                                          <p:spTgt spid="9"/>
                                        </p:tgtEl>
                                      </p:cBhvr>
                                    </p:animEffect>
                                    <p:set>
                                      <p:cBhvr>
                                        <p:cTn id="175" dur="1" fill="hold">
                                          <p:stCondLst>
                                            <p:cond delay="249"/>
                                          </p:stCondLst>
                                        </p:cTn>
                                        <p:tgtEl>
                                          <p:spTgt spid="9"/>
                                        </p:tgtEl>
                                        <p:attrNameLst>
                                          <p:attrName>style.visibility</p:attrName>
                                        </p:attrNameLst>
                                      </p:cBhvr>
                                      <p:to>
                                        <p:strVal val="hidden"/>
                                      </p:to>
                                    </p:set>
                                  </p:childTnLst>
                                </p:cTn>
                              </p:par>
                              <p:par>
                                <p:cTn id="176" presetID="10" presetClass="exit" presetSubtype="0" fill="hold" nodeType="withEffect">
                                  <p:stCondLst>
                                    <p:cond delay="0"/>
                                  </p:stCondLst>
                                  <p:childTnLst>
                                    <p:animEffect transition="out" filter="fade">
                                      <p:cBhvr>
                                        <p:cTn id="177" dur="250"/>
                                        <p:tgtEl>
                                          <p:spTgt spid="10"/>
                                        </p:tgtEl>
                                      </p:cBhvr>
                                    </p:animEffect>
                                    <p:set>
                                      <p:cBhvr>
                                        <p:cTn id="178" dur="1" fill="hold">
                                          <p:stCondLst>
                                            <p:cond delay="24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6"/>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684D1CA-34CE-4E35-8007-2DEE7A2DC16E}"/>
              </a:ext>
            </a:extLst>
          </p:cNvPr>
          <p:cNvSpPr/>
          <p:nvPr/>
        </p:nvSpPr>
        <p:spPr>
          <a:xfrm>
            <a:off x="736846" y="936291"/>
            <a:ext cx="7670307" cy="2820516"/>
          </a:xfrm>
          <a:prstGeom prst="rect">
            <a:avLst/>
          </a:prstGeom>
          <a:noFill/>
        </p:spPr>
        <p:txBody>
          <a:bodyPr wrap="square" lIns="68580" tIns="34290" rIns="68580" bIns="34290">
            <a:spAutoFit/>
          </a:bodyPr>
          <a:lstStyle/>
          <a:p>
            <a:pPr>
              <a:lnSpc>
                <a:spcPct val="107000"/>
              </a:lnSpc>
              <a:spcAft>
                <a:spcPts val="600"/>
              </a:spcAft>
            </a:pPr>
            <a:r>
              <a:rPr lang="en-US" sz="4050" dirty="0">
                <a:ln w="0"/>
                <a:effectLst>
                  <a:outerShdw blurRad="38100" dist="19050" dir="2700000" algn="tl" rotWithShape="0">
                    <a:schemeClr val="dk1">
                      <a:alpha val="40000"/>
                    </a:schemeClr>
                  </a:outerShdw>
                </a:effectLst>
              </a:rPr>
              <a:t> </a:t>
            </a:r>
            <a:r>
              <a:rPr lang="en-US" sz="3200" b="1" dirty="0">
                <a:solidFill>
                  <a:srgbClr val="FF0000"/>
                </a:solidFill>
                <a:latin typeface="Calibri" panose="020F0502020204030204" pitchFamily="34" charset="0"/>
                <a:ea typeface="Calibri" panose="020F0502020204030204" pitchFamily="34" charset="0"/>
                <a:cs typeface="Arial" panose="020B0604020202020204" pitchFamily="34" charset="0"/>
              </a:rPr>
              <a:t>_____</a:t>
            </a:r>
            <a:r>
              <a:rPr lang="en-US" sz="3200" dirty="0">
                <a:latin typeface="Calibri" panose="020F0502020204030204" pitchFamily="34" charset="0"/>
                <a:ea typeface="Calibri" panose="020F0502020204030204" pitchFamily="34" charset="0"/>
                <a:cs typeface="Arial" panose="020B0604020202020204" pitchFamily="34" charset="0"/>
              </a:rPr>
              <a:t> Playing sports is very important. It helps me to keep __________ . It makes my body __________. I play sports because it helps me study ______________. Playing sports makes me feel _____________ .</a:t>
            </a:r>
            <a:endParaRPr lang="en-GB" sz="3200" dirty="0">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16892747"/>
      </p:ext>
    </p:extLst>
  </p:cSld>
  <p:clrMapOvr>
    <a:masterClrMapping/>
  </p:clrMapOvr>
  <mc:AlternateContent xmlns:mc="http://schemas.openxmlformats.org/markup-compatibility/2006" xmlns:p14="http://schemas.microsoft.com/office/powerpoint/2010/main">
    <mc:Choice Requires="p14">
      <p:transition spd="slow" p14:dur="2000">
        <p:cover dir="r"/>
      </p:transition>
    </mc:Choice>
    <mc:Fallback xmlns="">
      <p:transition spd="slow">
        <p:cover dir="r"/>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8DB2458-CA7C-4843-8942-D21118BFAB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62343" y="653129"/>
            <a:ext cx="4582391" cy="4327189"/>
          </a:xfrm>
          <a:prstGeom prst="rect">
            <a:avLst/>
          </a:prstGeom>
        </p:spPr>
      </p:pic>
      <p:sp>
        <p:nvSpPr>
          <p:cNvPr id="18" name="TextBox 17">
            <a:extLst>
              <a:ext uri="{FF2B5EF4-FFF2-40B4-BE49-F238E27FC236}">
                <a16:creationId xmlns:a16="http://schemas.microsoft.com/office/drawing/2014/main" id="{1D90C2EF-B721-4FCC-BA78-9C5A1D20B864}"/>
              </a:ext>
            </a:extLst>
          </p:cNvPr>
          <p:cNvSpPr txBox="1"/>
          <p:nvPr/>
        </p:nvSpPr>
        <p:spPr>
          <a:xfrm>
            <a:off x="5351408" y="4216790"/>
            <a:ext cx="2913703" cy="300082"/>
          </a:xfrm>
          <a:prstGeom prst="rect">
            <a:avLst/>
          </a:prstGeom>
          <a:solidFill>
            <a:schemeClr val="bg1"/>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  5 . ………………………..</a:t>
            </a:r>
          </a:p>
        </p:txBody>
      </p:sp>
      <p:sp>
        <p:nvSpPr>
          <p:cNvPr id="14" name="TextBox 13">
            <a:extLst>
              <a:ext uri="{FF2B5EF4-FFF2-40B4-BE49-F238E27FC236}">
                <a16:creationId xmlns:a16="http://schemas.microsoft.com/office/drawing/2014/main" id="{C399FA17-5D64-43F3-9B07-9703BB82458A}"/>
              </a:ext>
            </a:extLst>
          </p:cNvPr>
          <p:cNvSpPr txBox="1"/>
          <p:nvPr/>
        </p:nvSpPr>
        <p:spPr>
          <a:xfrm>
            <a:off x="4917681" y="3402404"/>
            <a:ext cx="3471717" cy="507831"/>
          </a:xfrm>
          <a:prstGeom prst="rect">
            <a:avLst/>
          </a:prstGeom>
          <a:solidFill>
            <a:schemeClr val="bg1"/>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  4. ………………………..</a:t>
            </a:r>
          </a:p>
          <a:p>
            <a:pPr defTabSz="685800">
              <a:buClrTx/>
              <a:defRPr/>
            </a:pPr>
            <a:endParaRPr lang="en-US" sz="1350" kern="1200" dirty="0">
              <a:solidFill>
                <a:prstClr val="black"/>
              </a:solidFill>
              <a:latin typeface="Calibri" panose="020F0502020204030204"/>
              <a:ea typeface="+mn-ea"/>
              <a:cs typeface="+mn-cs"/>
            </a:endParaRPr>
          </a:p>
        </p:txBody>
      </p:sp>
      <p:sp>
        <p:nvSpPr>
          <p:cNvPr id="17" name="TextBox 16">
            <a:extLst>
              <a:ext uri="{FF2B5EF4-FFF2-40B4-BE49-F238E27FC236}">
                <a16:creationId xmlns:a16="http://schemas.microsoft.com/office/drawing/2014/main" id="{2C7C4A32-1CCD-4436-9627-5BCAF521E54D}"/>
              </a:ext>
            </a:extLst>
          </p:cNvPr>
          <p:cNvSpPr txBox="1"/>
          <p:nvPr/>
        </p:nvSpPr>
        <p:spPr>
          <a:xfrm>
            <a:off x="4917679" y="2669268"/>
            <a:ext cx="3471717" cy="507831"/>
          </a:xfrm>
          <a:prstGeom prst="rect">
            <a:avLst/>
          </a:prstGeom>
          <a:solidFill>
            <a:schemeClr val="bg1"/>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  3.. ………………………..</a:t>
            </a:r>
          </a:p>
          <a:p>
            <a:pPr defTabSz="685800">
              <a:buClrTx/>
              <a:defRPr/>
            </a:pPr>
            <a:endParaRPr lang="en-US" sz="1350" kern="1200" dirty="0">
              <a:solidFill>
                <a:prstClr val="black"/>
              </a:solidFill>
              <a:latin typeface="Calibri" panose="020F0502020204030204"/>
              <a:ea typeface="+mn-ea"/>
              <a:cs typeface="+mn-cs"/>
            </a:endParaRPr>
          </a:p>
        </p:txBody>
      </p:sp>
      <p:sp>
        <p:nvSpPr>
          <p:cNvPr id="12" name="TextBox 11">
            <a:extLst>
              <a:ext uri="{FF2B5EF4-FFF2-40B4-BE49-F238E27FC236}">
                <a16:creationId xmlns:a16="http://schemas.microsoft.com/office/drawing/2014/main" id="{3040E58C-1079-45FB-BD0C-0161015757DE}"/>
              </a:ext>
            </a:extLst>
          </p:cNvPr>
          <p:cNvSpPr txBox="1"/>
          <p:nvPr/>
        </p:nvSpPr>
        <p:spPr>
          <a:xfrm>
            <a:off x="4917681" y="1842861"/>
            <a:ext cx="3471717" cy="507831"/>
          </a:xfrm>
          <a:prstGeom prst="rect">
            <a:avLst/>
          </a:prstGeom>
          <a:solidFill>
            <a:schemeClr val="bg1"/>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2…………………………..</a:t>
            </a:r>
          </a:p>
          <a:p>
            <a:pPr defTabSz="685800">
              <a:buClrTx/>
              <a:defRPr/>
            </a:pPr>
            <a:endParaRPr lang="en-US" sz="1350" kern="1200" dirty="0">
              <a:solidFill>
                <a:prstClr val="black"/>
              </a:solidFill>
              <a:latin typeface="Calibri" panose="020F0502020204030204"/>
              <a:ea typeface="+mn-ea"/>
              <a:cs typeface="+mn-cs"/>
            </a:endParaRPr>
          </a:p>
        </p:txBody>
      </p:sp>
      <p:sp>
        <p:nvSpPr>
          <p:cNvPr id="16" name="TextBox 15">
            <a:extLst>
              <a:ext uri="{FF2B5EF4-FFF2-40B4-BE49-F238E27FC236}">
                <a16:creationId xmlns:a16="http://schemas.microsoft.com/office/drawing/2014/main" id="{8715711D-27D4-4D4A-8E61-44BF5E4BDB8E}"/>
              </a:ext>
            </a:extLst>
          </p:cNvPr>
          <p:cNvSpPr txBox="1"/>
          <p:nvPr/>
        </p:nvSpPr>
        <p:spPr>
          <a:xfrm>
            <a:off x="3285660" y="2262325"/>
            <a:ext cx="1254688" cy="507831"/>
          </a:xfrm>
          <a:prstGeom prst="rect">
            <a:avLst/>
          </a:prstGeom>
          <a:solidFill>
            <a:srgbClr val="00B0F0"/>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 </a:t>
            </a:r>
          </a:p>
          <a:p>
            <a:pPr defTabSz="685800">
              <a:buClrTx/>
              <a:defRPr/>
            </a:pPr>
            <a:endParaRPr lang="en-US" sz="1350" kern="1200" dirty="0">
              <a:solidFill>
                <a:prstClr val="black"/>
              </a:solidFill>
              <a:latin typeface="Calibri" panose="020F0502020204030204"/>
              <a:ea typeface="+mn-ea"/>
              <a:cs typeface="+mn-cs"/>
            </a:endParaRPr>
          </a:p>
        </p:txBody>
      </p:sp>
      <p:sp>
        <p:nvSpPr>
          <p:cNvPr id="9" name="TextBox 8">
            <a:extLst>
              <a:ext uri="{FF2B5EF4-FFF2-40B4-BE49-F238E27FC236}">
                <a16:creationId xmlns:a16="http://schemas.microsoft.com/office/drawing/2014/main" id="{6251975B-0A5D-4F4F-AD08-1D8D45351C10}"/>
              </a:ext>
            </a:extLst>
          </p:cNvPr>
          <p:cNvSpPr txBox="1"/>
          <p:nvPr/>
        </p:nvSpPr>
        <p:spPr>
          <a:xfrm>
            <a:off x="5619565" y="889705"/>
            <a:ext cx="2201661" cy="299068"/>
          </a:xfrm>
          <a:prstGeom prst="rect">
            <a:avLst/>
          </a:prstGeom>
          <a:solidFill>
            <a:schemeClr val="bg1"/>
          </a:solidFill>
        </p:spPr>
        <p:txBody>
          <a:bodyPr wrap="square" rtlCol="0">
            <a:spAutoFit/>
          </a:bodyPr>
          <a:lstStyle/>
          <a:p>
            <a:pPr defTabSz="685800">
              <a:buClrTx/>
              <a:defRPr/>
            </a:pPr>
            <a:r>
              <a:rPr lang="en-US" sz="1350" kern="1200" dirty="0">
                <a:solidFill>
                  <a:prstClr val="black"/>
                </a:solidFill>
                <a:latin typeface="Calibri" panose="020F0502020204030204"/>
                <a:ea typeface="+mn-ea"/>
                <a:cs typeface="+mn-cs"/>
              </a:rPr>
              <a:t>1……………………. </a:t>
            </a:r>
          </a:p>
        </p:txBody>
      </p:sp>
      <p:sp>
        <p:nvSpPr>
          <p:cNvPr id="2" name="TextBox 1">
            <a:extLst>
              <a:ext uri="{FF2B5EF4-FFF2-40B4-BE49-F238E27FC236}">
                <a16:creationId xmlns:a16="http://schemas.microsoft.com/office/drawing/2014/main" id="{BF69337E-4EC6-4FAF-AC7C-E5BCE33D09A9}"/>
              </a:ext>
            </a:extLst>
          </p:cNvPr>
          <p:cNvSpPr txBox="1"/>
          <p:nvPr/>
        </p:nvSpPr>
        <p:spPr>
          <a:xfrm>
            <a:off x="1736151" y="53416"/>
            <a:ext cx="5608395" cy="523220"/>
          </a:xfrm>
          <a:prstGeom prst="rect">
            <a:avLst/>
          </a:prstGeom>
          <a:solidFill>
            <a:schemeClr val="accent6">
              <a:lumMod val="60000"/>
              <a:lumOff val="40000"/>
            </a:schemeClr>
          </a:solidFill>
        </p:spPr>
        <p:txBody>
          <a:bodyPr wrap="none" rtlCol="0">
            <a:spAutoFit/>
          </a:bodyPr>
          <a:lstStyle/>
          <a:p>
            <a:pPr defTabSz="685800">
              <a:buClrTx/>
              <a:defRPr/>
            </a:pPr>
            <a:r>
              <a:rPr lang="en-US" sz="2800" b="1" kern="1200" dirty="0">
                <a:solidFill>
                  <a:srgbClr val="FF0000"/>
                </a:solidFill>
                <a:latin typeface="Calibri" panose="020F0502020204030204"/>
                <a:ea typeface="+mn-ea"/>
                <a:cs typeface="+mn-cs"/>
              </a:rPr>
              <a:t>Put each phrase in the correct place.</a:t>
            </a:r>
          </a:p>
        </p:txBody>
      </p:sp>
      <p:sp>
        <p:nvSpPr>
          <p:cNvPr id="4" name="TextBox 3">
            <a:extLst>
              <a:ext uri="{FF2B5EF4-FFF2-40B4-BE49-F238E27FC236}">
                <a16:creationId xmlns:a16="http://schemas.microsoft.com/office/drawing/2014/main" id="{1CA979DC-FA0F-4492-895D-A052DD5CA2C8}"/>
              </a:ext>
            </a:extLst>
          </p:cNvPr>
          <p:cNvSpPr txBox="1"/>
          <p:nvPr/>
        </p:nvSpPr>
        <p:spPr>
          <a:xfrm>
            <a:off x="336427" y="727108"/>
            <a:ext cx="2902151" cy="461665"/>
          </a:xfrm>
          <a:prstGeom prst="rect">
            <a:avLst/>
          </a:prstGeom>
          <a:solidFill>
            <a:schemeClr val="accent2">
              <a:lumMod val="60000"/>
              <a:lumOff val="40000"/>
            </a:schemeClr>
          </a:solidFill>
        </p:spPr>
        <p:txBody>
          <a:bodyPr wrap="square" rtlCol="0">
            <a:spAutoFit/>
          </a:bodyPr>
          <a:lstStyle/>
          <a:p>
            <a:pPr lvl="1" defTabSz="685800">
              <a:buClrTx/>
              <a:defRPr/>
            </a:pPr>
            <a:r>
              <a:rPr lang="en-GB" sz="2400" b="1" dirty="0">
                <a:solidFill>
                  <a:prstClr val="black">
                    <a:lumMod val="75000"/>
                    <a:lumOff val="25000"/>
                  </a:prstClr>
                </a:solidFill>
                <a:latin typeface="Calibri" panose="020F0502020204030204"/>
                <a:ea typeface="+mn-ea"/>
                <a:cs typeface="+mn-cs"/>
              </a:rPr>
              <a:t>1. </a:t>
            </a:r>
            <a:r>
              <a:rPr lang="en-US" sz="2400" b="1" dirty="0">
                <a:solidFill>
                  <a:prstClr val="black">
                    <a:lumMod val="75000"/>
                    <a:lumOff val="25000"/>
                  </a:prstClr>
                </a:solidFill>
                <a:latin typeface="Calibri" panose="020F0502020204030204"/>
                <a:ea typeface="+mn-ea"/>
                <a:cs typeface="+mn-cs"/>
              </a:rPr>
              <a:t>Supporting details</a:t>
            </a:r>
          </a:p>
        </p:txBody>
      </p:sp>
      <p:sp>
        <p:nvSpPr>
          <p:cNvPr id="5" name="TextBox 4">
            <a:extLst>
              <a:ext uri="{FF2B5EF4-FFF2-40B4-BE49-F238E27FC236}">
                <a16:creationId xmlns:a16="http://schemas.microsoft.com/office/drawing/2014/main" id="{8028AEDE-2CC8-4231-A619-3E8469850EB6}"/>
              </a:ext>
            </a:extLst>
          </p:cNvPr>
          <p:cNvSpPr txBox="1"/>
          <p:nvPr/>
        </p:nvSpPr>
        <p:spPr>
          <a:xfrm>
            <a:off x="358515" y="1403115"/>
            <a:ext cx="2880063" cy="507831"/>
          </a:xfrm>
          <a:prstGeom prst="rect">
            <a:avLst/>
          </a:prstGeom>
          <a:solidFill>
            <a:schemeClr val="accent6">
              <a:lumMod val="60000"/>
              <a:lumOff val="40000"/>
            </a:schemeClr>
          </a:solidFill>
        </p:spPr>
        <p:txBody>
          <a:bodyPr wrap="square" rtlCol="0">
            <a:spAutoFit/>
          </a:bodyPr>
          <a:lstStyle/>
          <a:p>
            <a:pPr defTabSz="685800">
              <a:buClrTx/>
              <a:defRPr/>
            </a:pPr>
            <a:r>
              <a:rPr lang="en-US" sz="2700" b="1" dirty="0">
                <a:solidFill>
                  <a:prstClr val="black">
                    <a:lumMod val="75000"/>
                    <a:lumOff val="25000"/>
                  </a:prstClr>
                </a:solidFill>
                <a:latin typeface="Calibri" panose="020F0502020204030204"/>
                <a:ea typeface="+mn-ea"/>
                <a:cs typeface="+mn-cs"/>
              </a:rPr>
              <a:t>Introduction. </a:t>
            </a:r>
          </a:p>
        </p:txBody>
      </p:sp>
      <p:sp>
        <p:nvSpPr>
          <p:cNvPr id="6" name="TextBox 5">
            <a:extLst>
              <a:ext uri="{FF2B5EF4-FFF2-40B4-BE49-F238E27FC236}">
                <a16:creationId xmlns:a16="http://schemas.microsoft.com/office/drawing/2014/main" id="{BA303DDA-CDB0-4745-B28E-2766D18CC2FC}"/>
              </a:ext>
            </a:extLst>
          </p:cNvPr>
          <p:cNvSpPr txBox="1"/>
          <p:nvPr/>
        </p:nvSpPr>
        <p:spPr>
          <a:xfrm>
            <a:off x="358065" y="2052809"/>
            <a:ext cx="2880514" cy="600164"/>
          </a:xfrm>
          <a:prstGeom prst="rect">
            <a:avLst/>
          </a:prstGeom>
          <a:solidFill>
            <a:srgbClr val="FFC000"/>
          </a:solidFill>
        </p:spPr>
        <p:txBody>
          <a:bodyPr wrap="square" rtlCol="0">
            <a:spAutoFit/>
          </a:bodyPr>
          <a:lstStyle/>
          <a:p>
            <a:pPr defTabSz="685800">
              <a:buClrTx/>
              <a:defRPr/>
            </a:pPr>
            <a:r>
              <a:rPr lang="en-US" sz="3300" b="1" dirty="0">
                <a:solidFill>
                  <a:prstClr val="black">
                    <a:lumMod val="75000"/>
                    <a:lumOff val="25000"/>
                  </a:prstClr>
                </a:solidFill>
                <a:latin typeface="Calibri" panose="020F0502020204030204"/>
                <a:ea typeface="+mn-ea"/>
                <a:cs typeface="+mn-cs"/>
              </a:rPr>
              <a:t>Conclusion.</a:t>
            </a:r>
          </a:p>
        </p:txBody>
      </p:sp>
      <p:sp>
        <p:nvSpPr>
          <p:cNvPr id="7" name="TextBox 6">
            <a:extLst>
              <a:ext uri="{FF2B5EF4-FFF2-40B4-BE49-F238E27FC236}">
                <a16:creationId xmlns:a16="http://schemas.microsoft.com/office/drawing/2014/main" id="{FC84563C-24FF-451B-815E-6F423E21B3BC}"/>
              </a:ext>
            </a:extLst>
          </p:cNvPr>
          <p:cNvSpPr txBox="1"/>
          <p:nvPr/>
        </p:nvSpPr>
        <p:spPr>
          <a:xfrm>
            <a:off x="348037" y="2810494"/>
            <a:ext cx="2895233" cy="461665"/>
          </a:xfrm>
          <a:prstGeom prst="rect">
            <a:avLst/>
          </a:prstGeom>
          <a:solidFill>
            <a:schemeClr val="accent2">
              <a:lumMod val="60000"/>
              <a:lumOff val="40000"/>
            </a:schemeClr>
          </a:solidFill>
        </p:spPr>
        <p:txBody>
          <a:bodyPr wrap="square" rtlCol="0">
            <a:spAutoFit/>
          </a:bodyPr>
          <a:lstStyle/>
          <a:p>
            <a:pPr defTabSz="685800">
              <a:buClrTx/>
              <a:defRPr/>
            </a:pPr>
            <a:r>
              <a:rPr lang="en-US" sz="2400" b="1" dirty="0">
                <a:solidFill>
                  <a:prstClr val="black">
                    <a:lumMod val="75000"/>
                    <a:lumOff val="25000"/>
                  </a:prstClr>
                </a:solidFill>
                <a:latin typeface="Calibri" panose="020F0502020204030204"/>
                <a:ea typeface="+mn-ea"/>
                <a:cs typeface="+mn-cs"/>
              </a:rPr>
              <a:t>2. Supporting details </a:t>
            </a:r>
          </a:p>
        </p:txBody>
      </p:sp>
      <p:sp>
        <p:nvSpPr>
          <p:cNvPr id="10" name="TextBox 9">
            <a:extLst>
              <a:ext uri="{FF2B5EF4-FFF2-40B4-BE49-F238E27FC236}">
                <a16:creationId xmlns:a16="http://schemas.microsoft.com/office/drawing/2014/main" id="{41CFB4D1-9FD9-49EE-8950-1224A8C73FA3}"/>
              </a:ext>
            </a:extLst>
          </p:cNvPr>
          <p:cNvSpPr txBox="1"/>
          <p:nvPr/>
        </p:nvSpPr>
        <p:spPr>
          <a:xfrm>
            <a:off x="343345" y="3474409"/>
            <a:ext cx="2895233" cy="461665"/>
          </a:xfrm>
          <a:prstGeom prst="rect">
            <a:avLst/>
          </a:prstGeom>
          <a:solidFill>
            <a:schemeClr val="accent2">
              <a:lumMod val="60000"/>
              <a:lumOff val="40000"/>
            </a:schemeClr>
          </a:solidFill>
        </p:spPr>
        <p:txBody>
          <a:bodyPr wrap="square" rtlCol="0">
            <a:spAutoFit/>
          </a:bodyPr>
          <a:lstStyle/>
          <a:p>
            <a:pPr defTabSz="685800">
              <a:buClrTx/>
              <a:defRPr/>
            </a:pPr>
            <a:r>
              <a:rPr lang="en-US" sz="2400" b="1" dirty="0">
                <a:solidFill>
                  <a:prstClr val="black">
                    <a:lumMod val="75000"/>
                    <a:lumOff val="25000"/>
                  </a:prstClr>
                </a:solidFill>
                <a:latin typeface="Calibri" panose="020F0502020204030204"/>
                <a:ea typeface="+mn-ea"/>
                <a:cs typeface="+mn-cs"/>
              </a:rPr>
              <a:t>3. Supporting details</a:t>
            </a:r>
          </a:p>
        </p:txBody>
      </p:sp>
      <p:sp>
        <p:nvSpPr>
          <p:cNvPr id="11" name="TextBox 10">
            <a:extLst>
              <a:ext uri="{FF2B5EF4-FFF2-40B4-BE49-F238E27FC236}">
                <a16:creationId xmlns:a16="http://schemas.microsoft.com/office/drawing/2014/main" id="{89217DDA-7DC5-4EBF-9E4F-18D6408EBDC2}"/>
              </a:ext>
            </a:extLst>
          </p:cNvPr>
          <p:cNvSpPr txBox="1"/>
          <p:nvPr/>
        </p:nvSpPr>
        <p:spPr>
          <a:xfrm>
            <a:off x="1197975" y="4144804"/>
            <a:ext cx="1179053" cy="507831"/>
          </a:xfrm>
          <a:prstGeom prst="rect">
            <a:avLst/>
          </a:prstGeom>
          <a:solidFill>
            <a:srgbClr val="00B0F0"/>
          </a:solidFill>
        </p:spPr>
        <p:txBody>
          <a:bodyPr wrap="square" rtlCol="0">
            <a:spAutoFit/>
          </a:bodyPr>
          <a:lstStyle/>
          <a:p>
            <a:pPr algn="ctr" defTabSz="685800">
              <a:buClrTx/>
              <a:defRPr/>
            </a:pPr>
            <a:r>
              <a:rPr lang="en-US" sz="2700" b="1" dirty="0">
                <a:solidFill>
                  <a:prstClr val="black">
                    <a:lumMod val="75000"/>
                    <a:lumOff val="25000"/>
                  </a:prstClr>
                </a:solidFill>
                <a:latin typeface="Calibri" panose="020F0502020204030204"/>
                <a:ea typeface="+mn-ea"/>
                <a:cs typeface="+mn-cs"/>
              </a:rPr>
              <a:t>Body .</a:t>
            </a:r>
          </a:p>
        </p:txBody>
      </p:sp>
    </p:spTree>
    <p:extLst>
      <p:ext uri="{BB962C8B-B14F-4D97-AF65-F5344CB8AC3E}">
        <p14:creationId xmlns:p14="http://schemas.microsoft.com/office/powerpoint/2010/main" val="293062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7" presetClass="path" presetSubtype="0" accel="50000" decel="50000" fill="hold" grpId="0" nodeType="clickEffect">
                                  <p:stCondLst>
                                    <p:cond delay="0"/>
                                  </p:stCondLst>
                                  <p:childTnLst>
                                    <p:animMotion origin="layout" path="M -1.38889E-6 -0.13765 L 0.15504 0.00432 C 0.18733 0.03642 0.23577 0.05401 0.28681 0.05401 C 0.34445 0.05401 0.3908 0.03642 0.42327 0.00432 L 0.5783 -0.13765 " pathEditMode="relative" rAng="0" ptsTypes="AAAAA">
                                      <p:cBhvr>
                                        <p:cTn id="12" dur="2000" fill="hold"/>
                                        <p:tgtEl>
                                          <p:spTgt spid="5"/>
                                        </p:tgtEl>
                                        <p:attrNameLst>
                                          <p:attrName>ppt_x</p:attrName>
                                          <p:attrName>ppt_y</p:attrName>
                                        </p:attrNameLst>
                                      </p:cBhvr>
                                      <p:rCtr x="28906" y="9568"/>
                                    </p:animMotion>
                                  </p:childTnLst>
                                </p:cTn>
                              </p:par>
                            </p:childTnLst>
                          </p:cTn>
                        </p:par>
                      </p:childTnLst>
                    </p:cTn>
                  </p:par>
                  <p:par>
                    <p:cTn id="13" fill="hold">
                      <p:stCondLst>
                        <p:cond delay="indefinite"/>
                      </p:stCondLst>
                      <p:childTnLst>
                        <p:par>
                          <p:cTn id="14" fill="hold">
                            <p:stCondLst>
                              <p:cond delay="0"/>
                            </p:stCondLst>
                            <p:childTnLst>
                              <p:par>
                                <p:cTn id="15" presetID="37" presetClass="path" presetSubtype="0" accel="50000" decel="50000" fill="hold" grpId="0" nodeType="clickEffect">
                                  <p:stCondLst>
                                    <p:cond delay="0"/>
                                  </p:stCondLst>
                                  <p:childTnLst>
                                    <p:animMotion origin="layout" path="M 0.02326 -0.3821 L 0.07465 -0.35093 C 0.08541 -0.34383 0.10139 -0.33982 0.1184 -0.33982 C 0.13767 -0.33982 0.15295 -0.34383 0.16371 -0.35093 L 0.21527 -0.3821 " pathEditMode="relative" rAng="0" ptsTypes="AAAAA">
                                      <p:cBhvr>
                                        <p:cTn id="16" dur="2000" fill="hold"/>
                                        <p:tgtEl>
                                          <p:spTgt spid="11"/>
                                        </p:tgtEl>
                                        <p:attrNameLst>
                                          <p:attrName>ppt_x</p:attrName>
                                          <p:attrName>ppt_y</p:attrName>
                                        </p:attrNameLst>
                                      </p:cBhvr>
                                      <p:rCtr x="9601" y="2099"/>
                                    </p:animMotion>
                                  </p:childTnLst>
                                </p:cTn>
                              </p:par>
                            </p:childTnLst>
                          </p:cTn>
                        </p:par>
                      </p:childTnLst>
                    </p:cTn>
                  </p:par>
                  <p:par>
                    <p:cTn id="17" fill="hold">
                      <p:stCondLst>
                        <p:cond delay="indefinite"/>
                      </p:stCondLst>
                      <p:childTnLst>
                        <p:par>
                          <p:cTn id="18" fill="hold">
                            <p:stCondLst>
                              <p:cond delay="0"/>
                            </p:stCondLst>
                            <p:childTnLst>
                              <p:par>
                                <p:cTn id="19" presetID="37" presetClass="path" presetSubtype="0" accel="50000" decel="50000" fill="hold" grpId="0" nodeType="clickEffect">
                                  <p:stCondLst>
                                    <p:cond delay="0"/>
                                  </p:stCondLst>
                                  <p:childTnLst>
                                    <p:animMotion origin="layout" path="M 3.88889E-6 0.15247 L 0.13437 0.07932 C 0.16232 0.06266 0.20434 0.05401 0.24843 0.05401 C 0.29861 0.05401 0.33871 0.06266 0.36666 0.07932 L 0.50121 0.15247 " pathEditMode="relative" rAng="0" ptsTypes="AAAAA">
                                      <p:cBhvr>
                                        <p:cTn id="20" dur="2000" fill="hold"/>
                                        <p:tgtEl>
                                          <p:spTgt spid="4"/>
                                        </p:tgtEl>
                                        <p:attrNameLst>
                                          <p:attrName>ppt_x</p:attrName>
                                          <p:attrName>ppt_y</p:attrName>
                                        </p:attrNameLst>
                                      </p:cBhvr>
                                      <p:rCtr x="25052" y="-4938"/>
                                    </p:animMotion>
                                  </p:childTnLst>
                                </p:cTn>
                              </p:par>
                            </p:childTnLst>
                          </p:cTn>
                        </p:par>
                      </p:childTnLst>
                    </p:cTn>
                  </p:par>
                  <p:par>
                    <p:cTn id="21" fill="hold">
                      <p:stCondLst>
                        <p:cond delay="indefinite"/>
                      </p:stCondLst>
                      <p:childTnLst>
                        <p:par>
                          <p:cTn id="22" fill="hold">
                            <p:stCondLst>
                              <p:cond delay="0"/>
                            </p:stCondLst>
                            <p:childTnLst>
                              <p:par>
                                <p:cTn id="23" presetID="37" presetClass="path" presetSubtype="0" accel="50000" decel="50000" fill="hold" grpId="0" nodeType="clickEffect">
                                  <p:stCondLst>
                                    <p:cond delay="0"/>
                                  </p:stCondLst>
                                  <p:childTnLst>
                                    <p:animMotion origin="layout" path="M -4.16667E-6 -0.06667 L 0.13629 0.02284 C 0.16476 0.04321 0.2073 0.05401 0.25209 0.05401 C 0.30296 0.05401 0.34375 0.04321 0.37205 0.02284 L 0.50851 -0.06667 " pathEditMode="relative" rAng="0" ptsTypes="AAAAA">
                                      <p:cBhvr>
                                        <p:cTn id="24" dur="2000" fill="hold"/>
                                        <p:tgtEl>
                                          <p:spTgt spid="7"/>
                                        </p:tgtEl>
                                        <p:attrNameLst>
                                          <p:attrName>ppt_x</p:attrName>
                                          <p:attrName>ppt_y</p:attrName>
                                        </p:attrNameLst>
                                      </p:cBhvr>
                                      <p:rCtr x="25417" y="6019"/>
                                    </p:animMotion>
                                  </p:childTnLst>
                                </p:cTn>
                              </p:par>
                            </p:childTnLst>
                          </p:cTn>
                        </p:par>
                      </p:childTnLst>
                    </p:cTn>
                  </p:par>
                  <p:par>
                    <p:cTn id="25" fill="hold">
                      <p:stCondLst>
                        <p:cond delay="indefinite"/>
                      </p:stCondLst>
                      <p:childTnLst>
                        <p:par>
                          <p:cTn id="26" fill="hold">
                            <p:stCondLst>
                              <p:cond delay="0"/>
                            </p:stCondLst>
                            <p:childTnLst>
                              <p:par>
                                <p:cTn id="27" presetID="37" presetClass="path" presetSubtype="0" accel="50000" decel="50000" fill="hold" grpId="0" nodeType="clickEffect">
                                  <p:stCondLst>
                                    <p:cond delay="0"/>
                                  </p:stCondLst>
                                  <p:childTnLst>
                                    <p:animMotion origin="layout" path="M -3.33333E-6 -0.0858 L 0.13716 0.0179 C 0.16545 0.04136 0.20851 0.05401 0.25348 0.05401 C 0.30452 0.05401 0.34566 0.04136 0.37396 0.0179 L 0.51129 -0.0858 " pathEditMode="relative" rAng="0" ptsTypes="AAAAA">
                                      <p:cBhvr>
                                        <p:cTn id="28" dur="2000" fill="hold"/>
                                        <p:tgtEl>
                                          <p:spTgt spid="10"/>
                                        </p:tgtEl>
                                        <p:attrNameLst>
                                          <p:attrName>ppt_x</p:attrName>
                                          <p:attrName>ppt_y</p:attrName>
                                        </p:attrNameLst>
                                      </p:cBhvr>
                                      <p:rCtr x="25556" y="6975"/>
                                    </p:animMotion>
                                  </p:childTnLst>
                                </p:cTn>
                              </p:par>
                            </p:childTnLst>
                          </p:cTn>
                        </p:par>
                      </p:childTnLst>
                    </p:cTn>
                  </p:par>
                  <p:par>
                    <p:cTn id="29" fill="hold">
                      <p:stCondLst>
                        <p:cond delay="indefinite"/>
                      </p:stCondLst>
                      <p:childTnLst>
                        <p:par>
                          <p:cTn id="30" fill="hold">
                            <p:stCondLst>
                              <p:cond delay="0"/>
                            </p:stCondLst>
                            <p:childTnLst>
                              <p:par>
                                <p:cTn id="31" presetID="37" presetClass="path" presetSubtype="0" accel="50000" decel="50000" fill="hold" grpId="0" nodeType="clickEffect">
                                  <p:stCondLst>
                                    <p:cond delay="0"/>
                                  </p:stCondLst>
                                  <p:childTnLst>
                                    <p:animMotion origin="layout" path="M 0.33455 0.29568 L 0.39236 0.34691 C 0.40452 0.35833 0.42257 0.3645 0.44149 0.3645 C 0.46302 0.3645 0.48038 0.35833 0.49254 0.34691 L 0.55035 0.29568 " pathEditMode="relative" rAng="0" ptsTypes="AAAAA">
                                      <p:cBhvr>
                                        <p:cTn id="32" dur="2000" fill="hold"/>
                                        <p:tgtEl>
                                          <p:spTgt spid="6"/>
                                        </p:tgtEl>
                                        <p:attrNameLst>
                                          <p:attrName>ppt_x</p:attrName>
                                          <p:attrName>ppt_y</p:attrName>
                                        </p:attrNameLst>
                                      </p:cBhvr>
                                      <p:rCtr x="10781" y="3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10" grpId="0" animBg="1"/>
      <p:bldP spid="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C7A3392-4C39-F734-113D-5BC4E64CFDE6}"/>
              </a:ext>
            </a:extLst>
          </p:cNvPr>
          <p:cNvPicPr>
            <a:picLocks noChangeAspect="1"/>
          </p:cNvPicPr>
          <p:nvPr/>
        </p:nvPicPr>
        <p:blipFill rotWithShape="1">
          <a:blip r:embed="rId3"/>
          <a:srcRect l="36415" t="24503" r="41564" b="18118"/>
          <a:stretch/>
        </p:blipFill>
        <p:spPr>
          <a:xfrm>
            <a:off x="1306638" y="0"/>
            <a:ext cx="6443568" cy="4971495"/>
          </a:xfrm>
          <a:prstGeom prst="rect">
            <a:avLst/>
          </a:prstGeom>
        </p:spPr>
      </p:pic>
    </p:spTree>
    <p:extLst>
      <p:ext uri="{BB962C8B-B14F-4D97-AF65-F5344CB8AC3E}">
        <p14:creationId xmlns:p14="http://schemas.microsoft.com/office/powerpoint/2010/main" val="235258698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500"/>
        <p:cNvGrpSpPr/>
        <p:nvPr/>
      </p:nvGrpSpPr>
      <p:grpSpPr>
        <a:xfrm>
          <a:off x="0" y="0"/>
          <a:ext cx="0" cy="0"/>
          <a:chOff x="0" y="0"/>
          <a:chExt cx="0" cy="0"/>
        </a:xfrm>
      </p:grpSpPr>
      <p:sp>
        <p:nvSpPr>
          <p:cNvPr id="5501" name="Google Shape;5501;p64"/>
          <p:cNvSpPr txBox="1">
            <a:spLocks noGrp="1"/>
          </p:cNvSpPr>
          <p:nvPr>
            <p:ph type="ctrTitle"/>
          </p:nvPr>
        </p:nvSpPr>
        <p:spPr>
          <a:xfrm>
            <a:off x="3915052" y="1568850"/>
            <a:ext cx="4283200" cy="1002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500" dirty="0"/>
              <a:t>Thanks</a:t>
            </a:r>
            <a:endParaRPr sz="11500" dirty="0"/>
          </a:p>
        </p:txBody>
      </p:sp>
      <p:pic>
        <p:nvPicPr>
          <p:cNvPr id="5504" name="Google Shape;5504;p64"/>
          <p:cNvPicPr preferRelativeResize="0"/>
          <p:nvPr/>
        </p:nvPicPr>
        <p:blipFill>
          <a:blip r:embed="rId3">
            <a:alphaModFix/>
          </a:blip>
          <a:stretch>
            <a:fillRect/>
          </a:stretch>
        </p:blipFill>
        <p:spPr>
          <a:xfrm flipH="1">
            <a:off x="660424" y="672001"/>
            <a:ext cx="3825727" cy="3901952"/>
          </a:xfrm>
          <a:prstGeom prst="rect">
            <a:avLst/>
          </a:prstGeom>
          <a:noFill/>
          <a:ln>
            <a:noFill/>
          </a:ln>
        </p:spPr>
      </p:pic>
      <p:sp>
        <p:nvSpPr>
          <p:cNvPr id="5536" name="Google Shape;5536;p6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539" name="Google Shape;5539;p6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541" name="Google Shape;5541;p6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543" name="Google Shape;5543;p6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545" name="Google Shape;5545;p6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547" name="Google Shape;5547;p6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549" name="Google Shape;5549;p64"/>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058"/>
        <p:cNvGrpSpPr/>
        <p:nvPr/>
      </p:nvGrpSpPr>
      <p:grpSpPr>
        <a:xfrm>
          <a:off x="0" y="0"/>
          <a:ext cx="0" cy="0"/>
          <a:chOff x="0" y="0"/>
          <a:chExt cx="0" cy="0"/>
        </a:xfrm>
      </p:grpSpPr>
      <p:sp>
        <p:nvSpPr>
          <p:cNvPr id="3059" name="Google Shape;3059;p30"/>
          <p:cNvSpPr txBox="1">
            <a:spLocks noGrp="1"/>
          </p:cNvSpPr>
          <p:nvPr>
            <p:ph type="body" idx="1"/>
          </p:nvPr>
        </p:nvSpPr>
        <p:spPr>
          <a:xfrm>
            <a:off x="714450" y="1027975"/>
            <a:ext cx="7715100" cy="357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1000"/>
              </a:spcBef>
              <a:spcAft>
                <a:spcPts val="0"/>
              </a:spcAft>
              <a:buSzPts val="1200"/>
              <a:buChar char="●"/>
            </a:pPr>
            <a:r>
              <a:rPr lang="en" dirty="0"/>
              <a:t>A slide structure based on an education presentation,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Char char="●"/>
            </a:pPr>
            <a:r>
              <a:rPr lang="en" dirty="0"/>
              <a:t>An assortment of graphic resources that are suitable for use in the presentation can be found in the </a:t>
            </a:r>
            <a:r>
              <a:rPr lang="en" b="1" dirty="0">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Char char="●"/>
            </a:pPr>
            <a:r>
              <a:rPr lang="en" dirty="0"/>
              <a:t>A </a:t>
            </a:r>
            <a:r>
              <a:rPr lang="en" b="1" dirty="0">
                <a:uFill>
                  <a:noFill/>
                </a:uFill>
                <a:hlinkClick r:id="rId7"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Char char="●"/>
            </a:pPr>
            <a:r>
              <a:rPr lang="en" dirty="0"/>
              <a:t>A </a:t>
            </a:r>
            <a:r>
              <a:rPr lang="en" b="1" dirty="0">
                <a:uFill>
                  <a:noFill/>
                </a:uFill>
                <a:hlinkClick r:id="rId8" action="ppaction://hlinksldjump"/>
              </a:rPr>
              <a:t>resources slide</a:t>
            </a:r>
            <a:r>
              <a:rPr lang="en" dirty="0"/>
              <a:t>, where you’ll find links to all the elements used in the template.</a:t>
            </a:r>
            <a:endParaRPr dirty="0"/>
          </a:p>
          <a:p>
            <a:pPr marL="457200" lvl="0" indent="-304800" algn="l" rtl="0">
              <a:spcBef>
                <a:spcPts val="0"/>
              </a:spcBef>
              <a:spcAft>
                <a:spcPts val="0"/>
              </a:spcAft>
              <a:buSzPts val="1200"/>
              <a:buChar char="●"/>
            </a:pPr>
            <a:r>
              <a:rPr lang="en" b="1" dirty="0">
                <a:uFill>
                  <a:noFill/>
                </a:uFill>
                <a:hlinkClick r:id="rId9" action="ppaction://hlinksldjump"/>
              </a:rPr>
              <a:t>Instructions for use</a:t>
            </a:r>
            <a:r>
              <a:rPr lang="en" dirty="0"/>
              <a:t>.</a:t>
            </a:r>
            <a:endParaRPr dirty="0"/>
          </a:p>
          <a:p>
            <a:pPr marL="457200" lvl="0" indent="-304800" algn="l" rtl="0">
              <a:spcBef>
                <a:spcPts val="0"/>
              </a:spcBef>
              <a:spcAft>
                <a:spcPts val="0"/>
              </a:spcAft>
              <a:buSzPts val="1200"/>
              <a:buChar char="●"/>
            </a:pPr>
            <a:r>
              <a:rPr lang="en" dirty="0"/>
              <a:t>Final slides with:</a:t>
            </a:r>
            <a:endParaRPr dirty="0"/>
          </a:p>
          <a:p>
            <a:pPr marL="914400" lvl="0" indent="-304800" algn="l" rtl="0">
              <a:spcBef>
                <a:spcPts val="0"/>
              </a:spcBef>
              <a:spcAft>
                <a:spcPts val="0"/>
              </a:spcAft>
              <a:buSzPts val="1200"/>
              <a:buChar char="●"/>
            </a:pPr>
            <a:r>
              <a:rPr lang="en" dirty="0"/>
              <a:t>The</a:t>
            </a:r>
            <a:r>
              <a:rPr lang="en" dirty="0">
                <a:uFill>
                  <a:noFill/>
                </a:uFill>
                <a:hlinkClick r:id="rId10" action="ppaction://hlinksldjump"/>
              </a:rPr>
              <a:t> </a:t>
            </a:r>
            <a:r>
              <a:rPr lang="en" b="1" dirty="0">
                <a:uFill>
                  <a:noFill/>
                </a:uFill>
                <a:hlinkClick r:id="rId10" action="ppaction://hlinksldjump"/>
              </a:rPr>
              <a:t>fonts and colors</a:t>
            </a:r>
            <a:r>
              <a:rPr lang="en" dirty="0"/>
              <a:t> used in the template.</a:t>
            </a:r>
            <a:endParaRPr dirty="0"/>
          </a:p>
          <a:p>
            <a:pPr marL="914400" lvl="0" indent="-304800" algn="l" rtl="0">
              <a:spcBef>
                <a:spcPts val="0"/>
              </a:spcBef>
              <a:spcAft>
                <a:spcPts val="0"/>
              </a:spcAft>
              <a:buSzPts val="1200"/>
              <a:buChar char="●"/>
            </a:pPr>
            <a:r>
              <a:rPr lang="en" dirty="0"/>
              <a:t>A </a:t>
            </a:r>
            <a:r>
              <a:rPr lang="en" b="1" dirty="0">
                <a:uFill>
                  <a:noFill/>
                </a:uFill>
                <a:hlinkClick r:id="rId11" action="ppaction://hlinksldjump"/>
              </a:rPr>
              <a:t>selection of illustrations</a:t>
            </a:r>
            <a:r>
              <a:rPr lang="en" b="1" dirty="0"/>
              <a:t>.</a:t>
            </a:r>
            <a:r>
              <a:rPr lang="en" dirty="0"/>
              <a:t> You can also customize and animate them as you wish with the online editor. Visit</a:t>
            </a:r>
            <a:r>
              <a:rPr lang="en" b="1" dirty="0"/>
              <a:t> </a:t>
            </a:r>
            <a:r>
              <a:rPr lang="en" b="1" dirty="0">
                <a:uFill>
                  <a:noFill/>
                </a:uFill>
                <a:hlinkClick r:id="rId12"/>
              </a:rPr>
              <a:t>Storyset</a:t>
            </a:r>
            <a:r>
              <a:rPr lang="en" dirty="0"/>
              <a:t> to find more. </a:t>
            </a:r>
            <a:endParaRPr dirty="0"/>
          </a:p>
          <a:p>
            <a:pPr marL="914400" lvl="0" indent="-304800" algn="l" rtl="0">
              <a:spcBef>
                <a:spcPts val="0"/>
              </a:spcBef>
              <a:spcAft>
                <a:spcPts val="0"/>
              </a:spcAft>
              <a:buSzPts val="1200"/>
              <a:buChar char="●"/>
            </a:pPr>
            <a:r>
              <a:rPr lang="en" dirty="0"/>
              <a:t>More</a:t>
            </a:r>
            <a:r>
              <a:rPr lang="en" dirty="0">
                <a:uFill>
                  <a:noFill/>
                </a:uFill>
                <a:hlinkClick r:id="rId13" action="ppaction://hlinksldjump"/>
              </a:rPr>
              <a:t> </a:t>
            </a:r>
            <a:r>
              <a:rPr lang="en" b="1" dirty="0">
                <a:uFill>
                  <a:noFill/>
                </a:uFill>
                <a:hlinkClick r:id="rId13" action="ppaction://hlinksldjump"/>
              </a:rPr>
              <a:t>infographic resources</a:t>
            </a:r>
            <a:r>
              <a:rPr lang="en" dirty="0"/>
              <a:t>, whose size and color can be edited. </a:t>
            </a:r>
            <a:endParaRPr dirty="0"/>
          </a:p>
          <a:p>
            <a:pPr marL="914400" lvl="0" indent="-304800" algn="l" rtl="0">
              <a:spcBef>
                <a:spcPts val="0"/>
              </a:spcBef>
              <a:spcAft>
                <a:spcPts val="0"/>
              </a:spcAft>
              <a:buSzPts val="1200"/>
              <a:buChar char="●"/>
            </a:pPr>
            <a:r>
              <a:rPr lang="en" dirty="0"/>
              <a:t>Sets of </a:t>
            </a:r>
            <a:r>
              <a:rPr lang="en" b="1" dirty="0">
                <a:uFill>
                  <a:noFill/>
                </a:uFill>
                <a:hlinkClick r:id="rId14"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1200"/>
              </a:spcBef>
              <a:spcAft>
                <a:spcPts val="0"/>
              </a:spcAft>
              <a:buNone/>
            </a:pPr>
            <a:r>
              <a:rPr lang="en" dirty="0"/>
              <a:t>You can delete this slide when you’re done editing the presentation.</a:t>
            </a:r>
            <a:endParaRPr dirty="0"/>
          </a:p>
        </p:txBody>
      </p:sp>
      <p:sp>
        <p:nvSpPr>
          <p:cNvPr id="3060" name="Google Shape;3060;p3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064"/>
        <p:cNvGrpSpPr/>
        <p:nvPr/>
      </p:nvGrpSpPr>
      <p:grpSpPr>
        <a:xfrm>
          <a:off x="0" y="0"/>
          <a:ext cx="0" cy="0"/>
          <a:chOff x="0" y="0"/>
          <a:chExt cx="0" cy="0"/>
        </a:xfrm>
      </p:grpSpPr>
      <p:sp>
        <p:nvSpPr>
          <p:cNvPr id="3065" name="Google Shape;3065;p3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066" name="Google Shape;3066;p31"/>
          <p:cNvSpPr txBox="1">
            <a:spLocks noGrp="1"/>
          </p:cNvSpPr>
          <p:nvPr>
            <p:ph type="subTitle" idx="16"/>
          </p:nvPr>
        </p:nvSpPr>
        <p:spPr>
          <a:xfrm>
            <a:off x="5266259" y="2296022"/>
            <a:ext cx="2742000" cy="39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uFill>
                  <a:noFill/>
                </a:uFill>
                <a:hlinkClick r:id="rId3" action="ppaction://hlinksldjump"/>
              </a:rPr>
              <a:t>Alphabet game</a:t>
            </a:r>
            <a:endParaRPr/>
          </a:p>
        </p:txBody>
      </p:sp>
      <p:sp>
        <p:nvSpPr>
          <p:cNvPr id="3067" name="Google Shape;3067;p31"/>
          <p:cNvSpPr txBox="1">
            <a:spLocks noGrp="1"/>
          </p:cNvSpPr>
          <p:nvPr>
            <p:ph type="subTitle" idx="17"/>
          </p:nvPr>
        </p:nvSpPr>
        <p:spPr>
          <a:xfrm>
            <a:off x="5260339" y="2735563"/>
            <a:ext cx="2742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describe the topic of the section here</a:t>
            </a:r>
            <a:endParaRPr/>
          </a:p>
        </p:txBody>
      </p:sp>
      <p:sp>
        <p:nvSpPr>
          <p:cNvPr id="3068" name="Google Shape;3068;p31"/>
          <p:cNvSpPr txBox="1">
            <a:spLocks noGrp="1"/>
          </p:cNvSpPr>
          <p:nvPr>
            <p:ph type="title" idx="18"/>
          </p:nvPr>
        </p:nvSpPr>
        <p:spPr>
          <a:xfrm>
            <a:off x="4573023" y="2386096"/>
            <a:ext cx="630900" cy="6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3" action="ppaction://hlinksldjump"/>
              </a:rPr>
              <a:t>05</a:t>
            </a:r>
            <a:endParaRPr/>
          </a:p>
        </p:txBody>
      </p:sp>
      <p:sp>
        <p:nvSpPr>
          <p:cNvPr id="3069" name="Google Shape;3069;p31"/>
          <p:cNvSpPr txBox="1">
            <a:spLocks noGrp="1"/>
          </p:cNvSpPr>
          <p:nvPr>
            <p:ph type="subTitle" idx="4"/>
          </p:nvPr>
        </p:nvSpPr>
        <p:spPr>
          <a:xfrm>
            <a:off x="1827028" y="2297822"/>
            <a:ext cx="2736900" cy="39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uFill>
                  <a:noFill/>
                </a:uFill>
                <a:hlinkClick r:id="rId4" action="ppaction://hlinksldjump"/>
              </a:rPr>
              <a:t>Find the path</a:t>
            </a:r>
            <a:endParaRPr/>
          </a:p>
        </p:txBody>
      </p:sp>
      <p:sp>
        <p:nvSpPr>
          <p:cNvPr id="3070" name="Google Shape;3070;p31"/>
          <p:cNvSpPr txBox="1">
            <a:spLocks noGrp="1"/>
          </p:cNvSpPr>
          <p:nvPr>
            <p:ph type="subTitle" idx="1"/>
          </p:nvPr>
        </p:nvSpPr>
        <p:spPr>
          <a:xfrm>
            <a:off x="1824170" y="1104850"/>
            <a:ext cx="2728800" cy="3969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uFill>
                  <a:noFill/>
                </a:uFill>
                <a:hlinkClick r:id="rId5" action="ppaction://hlinksldjump"/>
              </a:rPr>
              <a:t>Matching two parts</a:t>
            </a:r>
            <a:endParaRPr/>
          </a:p>
        </p:txBody>
      </p:sp>
      <p:sp>
        <p:nvSpPr>
          <p:cNvPr id="3071" name="Google Shape;3071;p31"/>
          <p:cNvSpPr txBox="1">
            <a:spLocks noGrp="1"/>
          </p:cNvSpPr>
          <p:nvPr>
            <p:ph type="subTitle" idx="2"/>
          </p:nvPr>
        </p:nvSpPr>
        <p:spPr>
          <a:xfrm>
            <a:off x="1824185" y="1542315"/>
            <a:ext cx="2730000" cy="5694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dirty="0"/>
              <a:t>You can describe the topic of the section here</a:t>
            </a:r>
            <a:endParaRPr dirty="0"/>
          </a:p>
        </p:txBody>
      </p:sp>
      <p:sp>
        <p:nvSpPr>
          <p:cNvPr id="3072" name="Google Shape;3072;p31"/>
          <p:cNvSpPr txBox="1">
            <a:spLocks noGrp="1"/>
          </p:cNvSpPr>
          <p:nvPr>
            <p:ph type="subTitle" idx="5"/>
          </p:nvPr>
        </p:nvSpPr>
        <p:spPr>
          <a:xfrm>
            <a:off x="1822763" y="2737363"/>
            <a:ext cx="273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describe the topic of the section here</a:t>
            </a:r>
            <a:endParaRPr/>
          </a:p>
        </p:txBody>
      </p:sp>
      <p:sp>
        <p:nvSpPr>
          <p:cNvPr id="3073" name="Google Shape;3073;p31"/>
          <p:cNvSpPr txBox="1">
            <a:spLocks noGrp="1"/>
          </p:cNvSpPr>
          <p:nvPr>
            <p:ph type="subTitle" idx="7"/>
          </p:nvPr>
        </p:nvSpPr>
        <p:spPr>
          <a:xfrm>
            <a:off x="1828657" y="3492296"/>
            <a:ext cx="2730000" cy="39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Clr>
                <a:schemeClr val="dk1"/>
              </a:buClr>
              <a:buSzPts val="1100"/>
              <a:buFont typeface="Arial"/>
              <a:buNone/>
            </a:pPr>
            <a:r>
              <a:rPr lang="en">
                <a:uFill>
                  <a:noFill/>
                </a:uFill>
                <a:hlinkClick r:id="rId6" action="ppaction://hlinksldjump"/>
              </a:rPr>
              <a:t>The right animal</a:t>
            </a:r>
            <a:endParaRPr/>
          </a:p>
        </p:txBody>
      </p:sp>
      <p:sp>
        <p:nvSpPr>
          <p:cNvPr id="3074" name="Google Shape;3074;p31"/>
          <p:cNvSpPr txBox="1">
            <a:spLocks noGrp="1"/>
          </p:cNvSpPr>
          <p:nvPr>
            <p:ph type="subTitle" idx="8"/>
          </p:nvPr>
        </p:nvSpPr>
        <p:spPr>
          <a:xfrm>
            <a:off x="1822763" y="3932456"/>
            <a:ext cx="273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describe the topic of the section here</a:t>
            </a:r>
            <a:endParaRPr/>
          </a:p>
        </p:txBody>
      </p:sp>
      <p:sp>
        <p:nvSpPr>
          <p:cNvPr id="3075" name="Google Shape;3075;p31"/>
          <p:cNvSpPr txBox="1">
            <a:spLocks noGrp="1"/>
          </p:cNvSpPr>
          <p:nvPr>
            <p:ph type="title" idx="9"/>
          </p:nvPr>
        </p:nvSpPr>
        <p:spPr>
          <a:xfrm>
            <a:off x="1135825" y="3632125"/>
            <a:ext cx="630900" cy="6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6" action="ppaction://hlinksldjump"/>
              </a:rPr>
              <a:t>03</a:t>
            </a:r>
            <a:endParaRPr/>
          </a:p>
        </p:txBody>
      </p:sp>
      <p:sp>
        <p:nvSpPr>
          <p:cNvPr id="3076" name="Google Shape;3076;p31"/>
          <p:cNvSpPr txBox="1">
            <a:spLocks noGrp="1"/>
          </p:cNvSpPr>
          <p:nvPr>
            <p:ph type="subTitle" idx="13"/>
          </p:nvPr>
        </p:nvSpPr>
        <p:spPr>
          <a:xfrm>
            <a:off x="5266259" y="1104850"/>
            <a:ext cx="2742000" cy="39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uFill>
                  <a:noFill/>
                </a:uFill>
                <a:hlinkClick r:id="rId7" action="ppaction://hlinksldjump"/>
              </a:rPr>
              <a:t>Correct  the image</a:t>
            </a:r>
            <a:endParaRPr/>
          </a:p>
        </p:txBody>
      </p:sp>
      <p:sp>
        <p:nvSpPr>
          <p:cNvPr id="3077" name="Google Shape;3077;p31"/>
          <p:cNvSpPr txBox="1">
            <a:spLocks noGrp="1"/>
          </p:cNvSpPr>
          <p:nvPr>
            <p:ph type="subTitle" idx="14"/>
          </p:nvPr>
        </p:nvSpPr>
        <p:spPr>
          <a:xfrm>
            <a:off x="5260335" y="1538865"/>
            <a:ext cx="2742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describe the topic of the section here</a:t>
            </a:r>
            <a:endParaRPr/>
          </a:p>
        </p:txBody>
      </p:sp>
      <p:sp>
        <p:nvSpPr>
          <p:cNvPr id="3078" name="Google Shape;3078;p31"/>
          <p:cNvSpPr txBox="1">
            <a:spLocks noGrp="1"/>
          </p:cNvSpPr>
          <p:nvPr>
            <p:ph type="title" idx="15"/>
          </p:nvPr>
        </p:nvSpPr>
        <p:spPr>
          <a:xfrm>
            <a:off x="4573025" y="1253262"/>
            <a:ext cx="630900" cy="63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7" action="ppaction://hlinksldjump"/>
              </a:rPr>
              <a:t>04</a:t>
            </a:r>
            <a:endParaRPr/>
          </a:p>
        </p:txBody>
      </p:sp>
      <p:sp>
        <p:nvSpPr>
          <p:cNvPr id="3079" name="Google Shape;3079;p31"/>
          <p:cNvSpPr txBox="1">
            <a:spLocks noGrp="1"/>
          </p:cNvSpPr>
          <p:nvPr>
            <p:ph type="title" idx="3"/>
          </p:nvPr>
        </p:nvSpPr>
        <p:spPr>
          <a:xfrm>
            <a:off x="1134925" y="1251901"/>
            <a:ext cx="632700" cy="6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5" action="ppaction://hlinksldjump"/>
              </a:rPr>
              <a:t>01</a:t>
            </a:r>
            <a:endParaRPr/>
          </a:p>
        </p:txBody>
      </p:sp>
      <p:sp>
        <p:nvSpPr>
          <p:cNvPr id="3080" name="Google Shape;3080;p31"/>
          <p:cNvSpPr txBox="1">
            <a:spLocks noGrp="1"/>
          </p:cNvSpPr>
          <p:nvPr>
            <p:ph type="title" idx="6"/>
          </p:nvPr>
        </p:nvSpPr>
        <p:spPr>
          <a:xfrm>
            <a:off x="1135825" y="2386096"/>
            <a:ext cx="630900" cy="6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4" action="ppaction://hlinksldjump"/>
              </a:rPr>
              <a:t>02</a:t>
            </a:r>
            <a:endParaRPr/>
          </a:p>
        </p:txBody>
      </p:sp>
      <p:sp>
        <p:nvSpPr>
          <p:cNvPr id="3081" name="Google Shape;3081;p31"/>
          <p:cNvSpPr txBox="1">
            <a:spLocks noGrp="1"/>
          </p:cNvSpPr>
          <p:nvPr>
            <p:ph type="subTitle" idx="19"/>
          </p:nvPr>
        </p:nvSpPr>
        <p:spPr>
          <a:xfrm>
            <a:off x="5266259" y="3490496"/>
            <a:ext cx="2742000" cy="393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uFill>
                  <a:noFill/>
                </a:uFill>
                <a:hlinkClick r:id="rId8" action="ppaction://hlinksldjump"/>
              </a:rPr>
              <a:t>Composing word</a:t>
            </a:r>
            <a:endParaRPr/>
          </a:p>
        </p:txBody>
      </p:sp>
      <p:sp>
        <p:nvSpPr>
          <p:cNvPr id="3082" name="Google Shape;3082;p31"/>
          <p:cNvSpPr txBox="1">
            <a:spLocks noGrp="1"/>
          </p:cNvSpPr>
          <p:nvPr>
            <p:ph type="subTitle" idx="20"/>
          </p:nvPr>
        </p:nvSpPr>
        <p:spPr>
          <a:xfrm>
            <a:off x="5260339" y="3930656"/>
            <a:ext cx="2742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describe the topic of the section here</a:t>
            </a:r>
            <a:endParaRPr/>
          </a:p>
        </p:txBody>
      </p:sp>
      <p:sp>
        <p:nvSpPr>
          <p:cNvPr id="3083" name="Google Shape;3083;p31"/>
          <p:cNvSpPr txBox="1">
            <a:spLocks noGrp="1"/>
          </p:cNvSpPr>
          <p:nvPr>
            <p:ph type="title" idx="21"/>
          </p:nvPr>
        </p:nvSpPr>
        <p:spPr>
          <a:xfrm>
            <a:off x="4573025" y="3632125"/>
            <a:ext cx="630900" cy="63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uFill>
                  <a:noFill/>
                </a:uFill>
                <a:hlinkClick r:id="rId8" action="ppaction://hlinksldjump"/>
              </a:rPr>
              <a:t>06</a:t>
            </a:r>
            <a:endParaRPr/>
          </a:p>
        </p:txBody>
      </p:sp>
      <p:sp>
        <p:nvSpPr>
          <p:cNvPr id="3084" name="Google Shape;3084;p31"/>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1"/>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1">
            <a:hlinkClick r:id="rId5"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087" name="Google Shape;3087;p31"/>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1">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089" name="Google Shape;3089;p31"/>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1">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091" name="Google Shape;3091;p31"/>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1">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093" name="Google Shape;3093;p31"/>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1">
            <a:hlinkClick r:id="rId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095" name="Google Shape;3095;p31"/>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1">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097" name="Google Shape;3097;p31"/>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1"/>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1"/>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1">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104"/>
        <p:cNvGrpSpPr/>
        <p:nvPr/>
      </p:nvGrpSpPr>
      <p:grpSpPr>
        <a:xfrm>
          <a:off x="0" y="0"/>
          <a:ext cx="0" cy="0"/>
          <a:chOff x="0" y="0"/>
          <a:chExt cx="0" cy="0"/>
        </a:xfrm>
      </p:grpSpPr>
      <p:sp>
        <p:nvSpPr>
          <p:cNvPr id="3105" name="Google Shape;3105;p32"/>
          <p:cNvSpPr txBox="1">
            <a:spLocks noGrp="1"/>
          </p:cNvSpPr>
          <p:nvPr>
            <p:ph type="subTitle" idx="1"/>
          </p:nvPr>
        </p:nvSpPr>
        <p:spPr>
          <a:xfrm>
            <a:off x="1666050" y="1854013"/>
            <a:ext cx="5811900" cy="121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3106" name="Google Shape;3106;p32"/>
          <p:cNvGrpSpPr/>
          <p:nvPr/>
        </p:nvGrpSpPr>
        <p:grpSpPr>
          <a:xfrm>
            <a:off x="2781666" y="3206600"/>
            <a:ext cx="3740663" cy="579025"/>
            <a:chOff x="2859004" y="3054200"/>
            <a:chExt cx="3740663" cy="579025"/>
          </a:xfrm>
        </p:grpSpPr>
        <p:sp>
          <p:nvSpPr>
            <p:cNvPr id="3107" name="Google Shape;3107;p32"/>
            <p:cNvSpPr/>
            <p:nvPr/>
          </p:nvSpPr>
          <p:spPr>
            <a:xfrm>
              <a:off x="2867400" y="3057825"/>
              <a:ext cx="3722100" cy="572100"/>
            </a:xfrm>
            <a:prstGeom prst="snip2DiagRect">
              <a:avLst>
                <a:gd name="adj1" fmla="val 0"/>
                <a:gd name="adj2" fmla="val 45419"/>
              </a:avLst>
            </a:prstGeom>
            <a:solidFill>
              <a:schemeClr val="lt2"/>
            </a:solidFill>
            <a:ln>
              <a:noFill/>
            </a:ln>
            <a:effectLst>
              <a:outerShdw blurRad="42863" dist="19050" dir="87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rot="131816">
              <a:off x="6219964" y="3061298"/>
              <a:ext cx="375068" cy="249290"/>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rot="-10677590">
              <a:off x="2863344" y="3376131"/>
              <a:ext cx="369112" cy="250603"/>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0" name="Google Shape;3110;p32"/>
          <p:cNvSpPr txBox="1">
            <a:spLocks noGrp="1"/>
          </p:cNvSpPr>
          <p:nvPr>
            <p:ph type="title"/>
          </p:nvPr>
        </p:nvSpPr>
        <p:spPr>
          <a:xfrm>
            <a:off x="2497800" y="3168975"/>
            <a:ext cx="4148400" cy="55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Someone Famous</a:t>
            </a:r>
            <a:endParaRPr/>
          </a:p>
        </p:txBody>
      </p:sp>
      <p:sp>
        <p:nvSpPr>
          <p:cNvPr id="3111" name="Google Shape;3111;p3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114" name="Google Shape;3114;p3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116" name="Google Shape;3116;p3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118" name="Google Shape;3118;p3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120" name="Google Shape;3120;p3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122" name="Google Shape;3122;p3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124" name="Google Shape;3124;p3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157"/>
        <p:cNvGrpSpPr/>
        <p:nvPr/>
      </p:nvGrpSpPr>
      <p:grpSpPr>
        <a:xfrm>
          <a:off x="0" y="0"/>
          <a:ext cx="0" cy="0"/>
          <a:chOff x="0" y="0"/>
          <a:chExt cx="0" cy="0"/>
        </a:xfrm>
      </p:grpSpPr>
      <p:sp>
        <p:nvSpPr>
          <p:cNvPr id="3158" name="Google Shape;3158;p34"/>
          <p:cNvSpPr txBox="1">
            <a:spLocks noGrp="1"/>
          </p:cNvSpPr>
          <p:nvPr>
            <p:ph type="subTitle" idx="4"/>
          </p:nvPr>
        </p:nvSpPr>
        <p:spPr>
          <a:xfrm>
            <a:off x="954700" y="2718400"/>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3159" name="Google Shape;3159;p34"/>
          <p:cNvSpPr txBox="1">
            <a:spLocks noGrp="1"/>
          </p:cNvSpPr>
          <p:nvPr>
            <p:ph type="subTitle" idx="5"/>
          </p:nvPr>
        </p:nvSpPr>
        <p:spPr>
          <a:xfrm>
            <a:off x="954700" y="2232425"/>
            <a:ext cx="233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3160" name="Google Shape;3160;p34"/>
          <p:cNvSpPr txBox="1">
            <a:spLocks noGrp="1"/>
          </p:cNvSpPr>
          <p:nvPr>
            <p:ph type="subTitle" idx="2"/>
          </p:nvPr>
        </p:nvSpPr>
        <p:spPr>
          <a:xfrm>
            <a:off x="5858600" y="2718405"/>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is actually a cold place. It’s full of iron oxide dust</a:t>
            </a:r>
            <a:endParaRPr/>
          </a:p>
        </p:txBody>
      </p:sp>
      <p:sp>
        <p:nvSpPr>
          <p:cNvPr id="3161" name="Google Shape;3161;p34"/>
          <p:cNvSpPr txBox="1">
            <a:spLocks noGrp="1"/>
          </p:cNvSpPr>
          <p:nvPr>
            <p:ph type="subTitle" idx="3"/>
          </p:nvPr>
        </p:nvSpPr>
        <p:spPr>
          <a:xfrm>
            <a:off x="5858600" y="2232425"/>
            <a:ext cx="233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162" name="Google Shape;3162;p34"/>
          <p:cNvSpPr txBox="1">
            <a:spLocks noGrp="1"/>
          </p:cNvSpPr>
          <p:nvPr>
            <p:ph type="subTitle" idx="6"/>
          </p:nvPr>
        </p:nvSpPr>
        <p:spPr>
          <a:xfrm>
            <a:off x="3406650" y="2232425"/>
            <a:ext cx="233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163" name="Google Shape;3163;p34"/>
          <p:cNvSpPr txBox="1">
            <a:spLocks noGrp="1"/>
          </p:cNvSpPr>
          <p:nvPr>
            <p:ph type="subTitle" idx="1"/>
          </p:nvPr>
        </p:nvSpPr>
        <p:spPr>
          <a:xfrm>
            <a:off x="3406650" y="2718400"/>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3164" name="Google Shape;3164;p3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grpSp>
        <p:nvGrpSpPr>
          <p:cNvPr id="3165" name="Google Shape;3165;p34"/>
          <p:cNvGrpSpPr/>
          <p:nvPr/>
        </p:nvGrpSpPr>
        <p:grpSpPr>
          <a:xfrm>
            <a:off x="7603624" y="535136"/>
            <a:ext cx="966556" cy="757179"/>
            <a:chOff x="7603624" y="535136"/>
            <a:chExt cx="966556" cy="757179"/>
          </a:xfrm>
        </p:grpSpPr>
        <p:sp>
          <p:nvSpPr>
            <p:cNvPr id="3166" name="Google Shape;3166;p34"/>
            <p:cNvSpPr/>
            <p:nvPr/>
          </p:nvSpPr>
          <p:spPr>
            <a:xfrm rot="1106660">
              <a:off x="7613262" y="764671"/>
              <a:ext cx="88017" cy="73741"/>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4"/>
            <p:cNvSpPr/>
            <p:nvPr/>
          </p:nvSpPr>
          <p:spPr>
            <a:xfrm rot="1106660">
              <a:off x="7613555" y="762125"/>
              <a:ext cx="80634" cy="75874"/>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4"/>
            <p:cNvSpPr/>
            <p:nvPr/>
          </p:nvSpPr>
          <p:spPr>
            <a:xfrm rot="1106660">
              <a:off x="7642030" y="801244"/>
              <a:ext cx="33796" cy="27725"/>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4"/>
            <p:cNvSpPr/>
            <p:nvPr/>
          </p:nvSpPr>
          <p:spPr>
            <a:xfrm rot="1106660">
              <a:off x="7753665" y="808291"/>
              <a:ext cx="78419" cy="78416"/>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4"/>
            <p:cNvSpPr/>
            <p:nvPr/>
          </p:nvSpPr>
          <p:spPr>
            <a:xfrm rot="1106660">
              <a:off x="7747437" y="807443"/>
              <a:ext cx="91134" cy="806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4"/>
            <p:cNvSpPr/>
            <p:nvPr/>
          </p:nvSpPr>
          <p:spPr>
            <a:xfrm rot="1106660">
              <a:off x="7780259" y="852551"/>
              <a:ext cx="31089" cy="26002"/>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4"/>
            <p:cNvSpPr/>
            <p:nvPr/>
          </p:nvSpPr>
          <p:spPr>
            <a:xfrm rot="1106660">
              <a:off x="7699123" y="565099"/>
              <a:ext cx="231485" cy="259201"/>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4"/>
            <p:cNvSpPr/>
            <p:nvPr/>
          </p:nvSpPr>
          <p:spPr>
            <a:xfrm rot="1106660">
              <a:off x="7746716" y="659365"/>
              <a:ext cx="65213" cy="161180"/>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4"/>
            <p:cNvSpPr/>
            <p:nvPr/>
          </p:nvSpPr>
          <p:spPr>
            <a:xfrm rot="1106660">
              <a:off x="8158677" y="744631"/>
              <a:ext cx="375609" cy="268552"/>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4"/>
            <p:cNvSpPr/>
            <p:nvPr/>
          </p:nvSpPr>
          <p:spPr>
            <a:xfrm rot="1106660">
              <a:off x="8129949" y="771183"/>
              <a:ext cx="380203" cy="191940"/>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4"/>
            <p:cNvSpPr/>
            <p:nvPr/>
          </p:nvSpPr>
          <p:spPr>
            <a:xfrm rot="1106660">
              <a:off x="8203287" y="824302"/>
              <a:ext cx="306787" cy="224094"/>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4"/>
            <p:cNvSpPr/>
            <p:nvPr/>
          </p:nvSpPr>
          <p:spPr>
            <a:xfrm rot="1106660">
              <a:off x="8181368" y="747974"/>
              <a:ext cx="355102" cy="270766"/>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4"/>
            <p:cNvSpPr/>
            <p:nvPr/>
          </p:nvSpPr>
          <p:spPr>
            <a:xfrm rot="1106660">
              <a:off x="7994340" y="951220"/>
              <a:ext cx="138546" cy="227867"/>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4"/>
            <p:cNvSpPr/>
            <p:nvPr/>
          </p:nvSpPr>
          <p:spPr>
            <a:xfrm rot="1106660">
              <a:off x="8096344" y="995056"/>
              <a:ext cx="243871" cy="10146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4"/>
            <p:cNvSpPr/>
            <p:nvPr/>
          </p:nvSpPr>
          <p:spPr>
            <a:xfrm rot="1106660">
              <a:off x="8089754" y="1053031"/>
              <a:ext cx="157413" cy="215317"/>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4"/>
            <p:cNvSpPr/>
            <p:nvPr/>
          </p:nvSpPr>
          <p:spPr>
            <a:xfrm rot="1106660">
              <a:off x="7967943" y="837488"/>
              <a:ext cx="138793" cy="227867"/>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4"/>
            <p:cNvSpPr/>
            <p:nvPr/>
          </p:nvSpPr>
          <p:spPr>
            <a:xfrm rot="1106660">
              <a:off x="8069636" y="880715"/>
              <a:ext cx="244117" cy="101958"/>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4"/>
            <p:cNvSpPr/>
            <p:nvPr/>
          </p:nvSpPr>
          <p:spPr>
            <a:xfrm rot="1106660">
              <a:off x="7948368" y="725046"/>
              <a:ext cx="136988" cy="229671"/>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4"/>
            <p:cNvSpPr/>
            <p:nvPr/>
          </p:nvSpPr>
          <p:spPr>
            <a:xfrm rot="1106660">
              <a:off x="8028104" y="756651"/>
              <a:ext cx="242395" cy="84978"/>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4"/>
            <p:cNvSpPr/>
            <p:nvPr/>
          </p:nvSpPr>
          <p:spPr>
            <a:xfrm rot="1106660">
              <a:off x="7920397" y="620107"/>
              <a:ext cx="133297" cy="227621"/>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4"/>
            <p:cNvSpPr/>
            <p:nvPr/>
          </p:nvSpPr>
          <p:spPr>
            <a:xfrm rot="1106660">
              <a:off x="7978660" y="634617"/>
              <a:ext cx="238621" cy="7423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4"/>
            <p:cNvSpPr/>
            <p:nvPr/>
          </p:nvSpPr>
          <p:spPr>
            <a:xfrm rot="1106660">
              <a:off x="7957080" y="814281"/>
              <a:ext cx="81290" cy="142888"/>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4"/>
            <p:cNvSpPr/>
            <p:nvPr/>
          </p:nvSpPr>
          <p:spPr>
            <a:xfrm rot="1106660">
              <a:off x="7944886" y="852957"/>
              <a:ext cx="333201" cy="396840"/>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4"/>
            <p:cNvSpPr/>
            <p:nvPr/>
          </p:nvSpPr>
          <p:spPr>
            <a:xfrm rot="1106660">
              <a:off x="7938790" y="821194"/>
              <a:ext cx="35190" cy="2280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4"/>
            <p:cNvSpPr/>
            <p:nvPr/>
          </p:nvSpPr>
          <p:spPr>
            <a:xfrm rot="1106660">
              <a:off x="8094801" y="1044175"/>
              <a:ext cx="108360" cy="217614"/>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4"/>
            <p:cNvSpPr/>
            <p:nvPr/>
          </p:nvSpPr>
          <p:spPr>
            <a:xfrm rot="1106660">
              <a:off x="8030379" y="950966"/>
              <a:ext cx="72513" cy="2291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4"/>
            <p:cNvSpPr/>
            <p:nvPr/>
          </p:nvSpPr>
          <p:spPr>
            <a:xfrm rot="1106660">
              <a:off x="8096827" y="990279"/>
              <a:ext cx="219017" cy="104090"/>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4"/>
            <p:cNvSpPr/>
            <p:nvPr/>
          </p:nvSpPr>
          <p:spPr>
            <a:xfrm rot="1106660">
              <a:off x="8001512" y="838183"/>
              <a:ext cx="75466" cy="23008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4"/>
            <p:cNvSpPr/>
            <p:nvPr/>
          </p:nvSpPr>
          <p:spPr>
            <a:xfrm rot="1106660">
              <a:off x="8070114" y="876211"/>
              <a:ext cx="218935" cy="104008"/>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4"/>
            <p:cNvSpPr/>
            <p:nvPr/>
          </p:nvSpPr>
          <p:spPr>
            <a:xfrm rot="1106660">
              <a:off x="7974709" y="723262"/>
              <a:ext cx="73334" cy="231394"/>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4"/>
            <p:cNvSpPr/>
            <p:nvPr/>
          </p:nvSpPr>
          <p:spPr>
            <a:xfrm rot="1106660">
              <a:off x="8028419" y="752495"/>
              <a:ext cx="225579" cy="88670"/>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4"/>
            <p:cNvSpPr/>
            <p:nvPr/>
          </p:nvSpPr>
          <p:spPr>
            <a:xfrm rot="1106660">
              <a:off x="7935994" y="615979"/>
              <a:ext cx="76943" cy="23016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4"/>
            <p:cNvSpPr/>
            <p:nvPr/>
          </p:nvSpPr>
          <p:spPr>
            <a:xfrm rot="1106660">
              <a:off x="7977010" y="630975"/>
              <a:ext cx="230665" cy="76120"/>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4"/>
            <p:cNvSpPr/>
            <p:nvPr/>
          </p:nvSpPr>
          <p:spPr>
            <a:xfrm rot="1106660">
              <a:off x="7867736" y="599945"/>
              <a:ext cx="402269" cy="4837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0" name="Google Shape;3200;p34"/>
          <p:cNvGrpSpPr/>
          <p:nvPr/>
        </p:nvGrpSpPr>
        <p:grpSpPr>
          <a:xfrm>
            <a:off x="647774" y="580156"/>
            <a:ext cx="698011" cy="569395"/>
            <a:chOff x="647774" y="580156"/>
            <a:chExt cx="698011" cy="569395"/>
          </a:xfrm>
        </p:grpSpPr>
        <p:sp>
          <p:nvSpPr>
            <p:cNvPr id="3201" name="Google Shape;3201;p34"/>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4"/>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4"/>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4"/>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4"/>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4"/>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4"/>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4"/>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4"/>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4"/>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4"/>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4"/>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4"/>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4"/>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4"/>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4"/>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4"/>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4"/>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4"/>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4"/>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4"/>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4"/>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4"/>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4"/>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4"/>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4"/>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34"/>
          <p:cNvGrpSpPr/>
          <p:nvPr/>
        </p:nvGrpSpPr>
        <p:grpSpPr>
          <a:xfrm>
            <a:off x="1785300" y="1549650"/>
            <a:ext cx="669512" cy="606569"/>
            <a:chOff x="1785300" y="1702050"/>
            <a:chExt cx="669512" cy="606569"/>
          </a:xfrm>
        </p:grpSpPr>
        <p:sp>
          <p:nvSpPr>
            <p:cNvPr id="3228" name="Google Shape;3228;p34"/>
            <p:cNvSpPr/>
            <p:nvPr/>
          </p:nvSpPr>
          <p:spPr>
            <a:xfrm>
              <a:off x="1795023" y="1711773"/>
              <a:ext cx="650065" cy="3144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4"/>
            <p:cNvSpPr/>
            <p:nvPr/>
          </p:nvSpPr>
          <p:spPr>
            <a:xfrm>
              <a:off x="1795023" y="1711773"/>
              <a:ext cx="352769" cy="314588"/>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4"/>
            <p:cNvSpPr/>
            <p:nvPr/>
          </p:nvSpPr>
          <p:spPr>
            <a:xfrm>
              <a:off x="1999653" y="2026166"/>
              <a:ext cx="240802" cy="272536"/>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4"/>
            <p:cNvSpPr/>
            <p:nvPr/>
          </p:nvSpPr>
          <p:spPr>
            <a:xfrm>
              <a:off x="1999847" y="2026166"/>
              <a:ext cx="214257" cy="272536"/>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4"/>
            <p:cNvSpPr/>
            <p:nvPr/>
          </p:nvSpPr>
          <p:spPr>
            <a:xfrm>
              <a:off x="1973351" y="1785133"/>
              <a:ext cx="167779" cy="146866"/>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4"/>
            <p:cNvSpPr/>
            <p:nvPr/>
          </p:nvSpPr>
          <p:spPr>
            <a:xfrm>
              <a:off x="2235446" y="1735351"/>
              <a:ext cx="144686" cy="112738"/>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4"/>
            <p:cNvSpPr/>
            <p:nvPr/>
          </p:nvSpPr>
          <p:spPr>
            <a:xfrm>
              <a:off x="2165000" y="1910948"/>
              <a:ext cx="203659" cy="115266"/>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4"/>
            <p:cNvSpPr/>
            <p:nvPr/>
          </p:nvSpPr>
          <p:spPr>
            <a:xfrm>
              <a:off x="1796044" y="1839290"/>
              <a:ext cx="103166" cy="124163"/>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4"/>
            <p:cNvSpPr/>
            <p:nvPr/>
          </p:nvSpPr>
          <p:spPr>
            <a:xfrm>
              <a:off x="1973351" y="1785959"/>
              <a:ext cx="72003" cy="125524"/>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4"/>
            <p:cNvSpPr/>
            <p:nvPr/>
          </p:nvSpPr>
          <p:spPr>
            <a:xfrm>
              <a:off x="1963433" y="1775361"/>
              <a:ext cx="187420" cy="166409"/>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4"/>
            <p:cNvSpPr/>
            <p:nvPr/>
          </p:nvSpPr>
          <p:spPr>
            <a:xfrm>
              <a:off x="1785300" y="1702050"/>
              <a:ext cx="669512" cy="606569"/>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34"/>
          <p:cNvGrpSpPr/>
          <p:nvPr/>
        </p:nvGrpSpPr>
        <p:grpSpPr>
          <a:xfrm>
            <a:off x="4302268" y="1549649"/>
            <a:ext cx="609464" cy="606575"/>
            <a:chOff x="4302268" y="1702049"/>
            <a:chExt cx="609464" cy="606575"/>
          </a:xfrm>
        </p:grpSpPr>
        <p:sp>
          <p:nvSpPr>
            <p:cNvPr id="3240" name="Google Shape;3240;p34"/>
            <p:cNvSpPr/>
            <p:nvPr/>
          </p:nvSpPr>
          <p:spPr>
            <a:xfrm>
              <a:off x="4320225" y="1719784"/>
              <a:ext cx="574795" cy="52176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4"/>
            <p:cNvSpPr/>
            <p:nvPr/>
          </p:nvSpPr>
          <p:spPr>
            <a:xfrm>
              <a:off x="4454366" y="1872506"/>
              <a:ext cx="114808" cy="135209"/>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4"/>
            <p:cNvSpPr/>
            <p:nvPr/>
          </p:nvSpPr>
          <p:spPr>
            <a:xfrm>
              <a:off x="4361694" y="2013804"/>
              <a:ext cx="163211" cy="1369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4"/>
            <p:cNvSpPr/>
            <p:nvPr/>
          </p:nvSpPr>
          <p:spPr>
            <a:xfrm>
              <a:off x="4690379" y="2013804"/>
              <a:ext cx="163078" cy="1369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4"/>
            <p:cNvSpPr/>
            <p:nvPr/>
          </p:nvSpPr>
          <p:spPr>
            <a:xfrm>
              <a:off x="4646155" y="1872061"/>
              <a:ext cx="115252" cy="135565"/>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4"/>
            <p:cNvSpPr/>
            <p:nvPr/>
          </p:nvSpPr>
          <p:spPr>
            <a:xfrm>
              <a:off x="4598641" y="1787344"/>
              <a:ext cx="17868" cy="27380"/>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4"/>
            <p:cNvSpPr/>
            <p:nvPr/>
          </p:nvSpPr>
          <p:spPr>
            <a:xfrm>
              <a:off x="4804786" y="1905974"/>
              <a:ext cx="34225" cy="28313"/>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4"/>
            <p:cNvSpPr/>
            <p:nvPr/>
          </p:nvSpPr>
          <p:spPr>
            <a:xfrm>
              <a:off x="4787585" y="2163814"/>
              <a:ext cx="29913" cy="19335"/>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4"/>
            <p:cNvSpPr/>
            <p:nvPr/>
          </p:nvSpPr>
          <p:spPr>
            <a:xfrm>
              <a:off x="4376272" y="1905974"/>
              <a:ext cx="35291" cy="28580"/>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4"/>
            <p:cNvSpPr/>
            <p:nvPr/>
          </p:nvSpPr>
          <p:spPr>
            <a:xfrm>
              <a:off x="4397785" y="2163814"/>
              <a:ext cx="29913" cy="19335"/>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4"/>
            <p:cNvSpPr/>
            <p:nvPr/>
          </p:nvSpPr>
          <p:spPr>
            <a:xfrm>
              <a:off x="4302268" y="1702049"/>
              <a:ext cx="609464" cy="606575"/>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1" name="Google Shape;3251;p34"/>
          <p:cNvGrpSpPr/>
          <p:nvPr/>
        </p:nvGrpSpPr>
        <p:grpSpPr>
          <a:xfrm>
            <a:off x="6759200" y="1549637"/>
            <a:ext cx="540503" cy="606588"/>
            <a:chOff x="6759200" y="1702037"/>
            <a:chExt cx="540503" cy="606588"/>
          </a:xfrm>
        </p:grpSpPr>
        <p:sp>
          <p:nvSpPr>
            <p:cNvPr id="3252" name="Google Shape;3252;p34"/>
            <p:cNvSpPr/>
            <p:nvPr/>
          </p:nvSpPr>
          <p:spPr>
            <a:xfrm>
              <a:off x="7071318" y="2072748"/>
              <a:ext cx="216561" cy="141384"/>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4"/>
            <p:cNvSpPr/>
            <p:nvPr/>
          </p:nvSpPr>
          <p:spPr>
            <a:xfrm>
              <a:off x="7071318" y="2072748"/>
              <a:ext cx="214945" cy="108791"/>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4"/>
            <p:cNvSpPr/>
            <p:nvPr/>
          </p:nvSpPr>
          <p:spPr>
            <a:xfrm>
              <a:off x="6964954" y="1715470"/>
              <a:ext cx="109043" cy="139050"/>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4"/>
            <p:cNvSpPr/>
            <p:nvPr/>
          </p:nvSpPr>
          <p:spPr>
            <a:xfrm>
              <a:off x="6995159" y="1715515"/>
              <a:ext cx="78838" cy="138477"/>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4"/>
            <p:cNvSpPr/>
            <p:nvPr/>
          </p:nvSpPr>
          <p:spPr>
            <a:xfrm>
              <a:off x="6772825" y="1999108"/>
              <a:ext cx="243811" cy="148608"/>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4"/>
            <p:cNvSpPr/>
            <p:nvPr/>
          </p:nvSpPr>
          <p:spPr>
            <a:xfrm>
              <a:off x="6773656" y="1999108"/>
              <a:ext cx="242979" cy="101920"/>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4"/>
            <p:cNvSpPr/>
            <p:nvPr/>
          </p:nvSpPr>
          <p:spPr>
            <a:xfrm>
              <a:off x="6877757" y="1862795"/>
              <a:ext cx="137447" cy="99057"/>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4"/>
            <p:cNvSpPr/>
            <p:nvPr/>
          </p:nvSpPr>
          <p:spPr>
            <a:xfrm>
              <a:off x="6879512" y="1862795"/>
              <a:ext cx="135692" cy="8271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4"/>
            <p:cNvSpPr/>
            <p:nvPr/>
          </p:nvSpPr>
          <p:spPr>
            <a:xfrm>
              <a:off x="7083511" y="1900716"/>
              <a:ext cx="144605" cy="94917"/>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4"/>
            <p:cNvSpPr/>
            <p:nvPr/>
          </p:nvSpPr>
          <p:spPr>
            <a:xfrm>
              <a:off x="7083511" y="1900716"/>
              <a:ext cx="143451" cy="76110"/>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4"/>
            <p:cNvSpPr/>
            <p:nvPr/>
          </p:nvSpPr>
          <p:spPr>
            <a:xfrm>
              <a:off x="6837253" y="2041522"/>
              <a:ext cx="35332" cy="18631"/>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4"/>
            <p:cNvSpPr/>
            <p:nvPr/>
          </p:nvSpPr>
          <p:spPr>
            <a:xfrm>
              <a:off x="7132560" y="1932559"/>
              <a:ext cx="37225" cy="21009"/>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4"/>
            <p:cNvSpPr/>
            <p:nvPr/>
          </p:nvSpPr>
          <p:spPr>
            <a:xfrm>
              <a:off x="6759200" y="1702037"/>
              <a:ext cx="540503" cy="606588"/>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34"/>
          <p:cNvGrpSpPr/>
          <p:nvPr/>
        </p:nvGrpSpPr>
        <p:grpSpPr>
          <a:xfrm>
            <a:off x="3873850" y="4040325"/>
            <a:ext cx="1396299" cy="519866"/>
            <a:chOff x="3873850" y="4040325"/>
            <a:chExt cx="1396299" cy="519866"/>
          </a:xfrm>
        </p:grpSpPr>
        <p:sp>
          <p:nvSpPr>
            <p:cNvPr id="3266" name="Google Shape;3266;p34"/>
            <p:cNvSpPr/>
            <p:nvPr/>
          </p:nvSpPr>
          <p:spPr>
            <a:xfrm>
              <a:off x="4131309" y="4064723"/>
              <a:ext cx="492082" cy="495468"/>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4"/>
            <p:cNvSpPr/>
            <p:nvPr/>
          </p:nvSpPr>
          <p:spPr>
            <a:xfrm>
              <a:off x="4213721" y="4078144"/>
              <a:ext cx="362131" cy="391984"/>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4"/>
            <p:cNvSpPr/>
            <p:nvPr/>
          </p:nvSpPr>
          <p:spPr>
            <a:xfrm>
              <a:off x="4131309" y="4172222"/>
              <a:ext cx="397504" cy="383455"/>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4"/>
            <p:cNvSpPr/>
            <p:nvPr/>
          </p:nvSpPr>
          <p:spPr>
            <a:xfrm>
              <a:off x="4126856" y="4058012"/>
              <a:ext cx="499921" cy="502179"/>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4"/>
            <p:cNvSpPr/>
            <p:nvPr/>
          </p:nvSpPr>
          <p:spPr>
            <a:xfrm>
              <a:off x="3875481" y="4046033"/>
              <a:ext cx="283295" cy="255511"/>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4"/>
            <p:cNvSpPr/>
            <p:nvPr/>
          </p:nvSpPr>
          <p:spPr>
            <a:xfrm>
              <a:off x="3891474" y="4040325"/>
              <a:ext cx="265609" cy="241337"/>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4"/>
            <p:cNvSpPr/>
            <p:nvPr/>
          </p:nvSpPr>
          <p:spPr>
            <a:xfrm>
              <a:off x="3880561" y="4140298"/>
              <a:ext cx="234563" cy="165198"/>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4"/>
            <p:cNvSpPr/>
            <p:nvPr/>
          </p:nvSpPr>
          <p:spPr>
            <a:xfrm>
              <a:off x="3873850" y="4046221"/>
              <a:ext cx="262034" cy="256640"/>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4"/>
            <p:cNvSpPr/>
            <p:nvPr/>
          </p:nvSpPr>
          <p:spPr>
            <a:xfrm>
              <a:off x="4607654" y="4096082"/>
              <a:ext cx="210919" cy="262724"/>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4"/>
            <p:cNvSpPr/>
            <p:nvPr/>
          </p:nvSpPr>
          <p:spPr>
            <a:xfrm>
              <a:off x="4738108" y="4160682"/>
              <a:ext cx="79526" cy="63721"/>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4"/>
            <p:cNvSpPr/>
            <p:nvPr/>
          </p:nvSpPr>
          <p:spPr>
            <a:xfrm>
              <a:off x="4774485" y="4187651"/>
              <a:ext cx="24146" cy="25902"/>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4"/>
            <p:cNvSpPr/>
            <p:nvPr/>
          </p:nvSpPr>
          <p:spPr>
            <a:xfrm>
              <a:off x="4747641" y="4161246"/>
              <a:ext cx="69303" cy="63282"/>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4"/>
            <p:cNvSpPr/>
            <p:nvPr/>
          </p:nvSpPr>
          <p:spPr>
            <a:xfrm>
              <a:off x="4669808" y="4264606"/>
              <a:ext cx="55380" cy="44216"/>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4"/>
            <p:cNvSpPr/>
            <p:nvPr/>
          </p:nvSpPr>
          <p:spPr>
            <a:xfrm>
              <a:off x="4689376" y="4284174"/>
              <a:ext cx="15178" cy="14989"/>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4"/>
            <p:cNvSpPr/>
            <p:nvPr/>
          </p:nvSpPr>
          <p:spPr>
            <a:xfrm>
              <a:off x="4676519" y="4264418"/>
              <a:ext cx="48418" cy="44780"/>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4"/>
            <p:cNvSpPr/>
            <p:nvPr/>
          </p:nvSpPr>
          <p:spPr>
            <a:xfrm>
              <a:off x="4803022" y="4241714"/>
              <a:ext cx="48794" cy="38885"/>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4"/>
            <p:cNvSpPr/>
            <p:nvPr/>
          </p:nvSpPr>
          <p:spPr>
            <a:xfrm>
              <a:off x="4828799" y="4256766"/>
              <a:ext cx="13484" cy="14049"/>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4"/>
            <p:cNvSpPr/>
            <p:nvPr/>
          </p:nvSpPr>
          <p:spPr>
            <a:xfrm>
              <a:off x="4807537" y="4241338"/>
              <a:ext cx="44655" cy="39261"/>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4"/>
            <p:cNvSpPr/>
            <p:nvPr/>
          </p:nvSpPr>
          <p:spPr>
            <a:xfrm>
              <a:off x="4779502" y="4306941"/>
              <a:ext cx="66857" cy="53623"/>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4"/>
            <p:cNvSpPr/>
            <p:nvPr/>
          </p:nvSpPr>
          <p:spPr>
            <a:xfrm>
              <a:off x="4818701" y="4332279"/>
              <a:ext cx="13484" cy="14488"/>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4"/>
            <p:cNvSpPr/>
            <p:nvPr/>
          </p:nvSpPr>
          <p:spPr>
            <a:xfrm>
              <a:off x="4787279" y="4307067"/>
              <a:ext cx="59958" cy="53623"/>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4"/>
            <p:cNvSpPr/>
            <p:nvPr/>
          </p:nvSpPr>
          <p:spPr>
            <a:xfrm>
              <a:off x="4710136" y="4330649"/>
              <a:ext cx="55881" cy="45031"/>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4"/>
            <p:cNvSpPr/>
            <p:nvPr/>
          </p:nvSpPr>
          <p:spPr>
            <a:xfrm>
              <a:off x="4731397" y="4353039"/>
              <a:ext cx="12920" cy="12355"/>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4"/>
            <p:cNvSpPr/>
            <p:nvPr/>
          </p:nvSpPr>
          <p:spPr>
            <a:xfrm>
              <a:off x="4717662" y="4330398"/>
              <a:ext cx="47853" cy="45407"/>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4"/>
            <p:cNvSpPr/>
            <p:nvPr/>
          </p:nvSpPr>
          <p:spPr>
            <a:xfrm>
              <a:off x="5050818" y="4269943"/>
              <a:ext cx="106954" cy="18407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4"/>
            <p:cNvSpPr/>
            <p:nvPr/>
          </p:nvSpPr>
          <p:spPr>
            <a:xfrm>
              <a:off x="5071020" y="4252366"/>
              <a:ext cx="192570" cy="58238"/>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4"/>
            <p:cNvSpPr/>
            <p:nvPr/>
          </p:nvSpPr>
          <p:spPr>
            <a:xfrm>
              <a:off x="5117108" y="4311304"/>
              <a:ext cx="153042" cy="153903"/>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4"/>
            <p:cNvSpPr/>
            <p:nvPr/>
          </p:nvSpPr>
          <p:spPr>
            <a:xfrm>
              <a:off x="4982079" y="4204359"/>
              <a:ext cx="107042" cy="18407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4"/>
            <p:cNvSpPr/>
            <p:nvPr/>
          </p:nvSpPr>
          <p:spPr>
            <a:xfrm>
              <a:off x="5002368" y="4186782"/>
              <a:ext cx="192570" cy="58588"/>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4"/>
            <p:cNvSpPr/>
            <p:nvPr/>
          </p:nvSpPr>
          <p:spPr>
            <a:xfrm>
              <a:off x="4909493" y="4142710"/>
              <a:ext cx="113251" cy="180312"/>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4"/>
            <p:cNvSpPr/>
            <p:nvPr/>
          </p:nvSpPr>
          <p:spPr>
            <a:xfrm>
              <a:off x="4918063" y="4112279"/>
              <a:ext cx="189684" cy="55702"/>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4"/>
            <p:cNvSpPr/>
            <p:nvPr/>
          </p:nvSpPr>
          <p:spPr>
            <a:xfrm>
              <a:off x="4826674" y="4089630"/>
              <a:ext cx="125844" cy="175152"/>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4"/>
            <p:cNvSpPr/>
            <p:nvPr/>
          </p:nvSpPr>
          <p:spPr>
            <a:xfrm>
              <a:off x="4831396" y="4044421"/>
              <a:ext cx="185399" cy="57102"/>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4"/>
            <p:cNvSpPr/>
            <p:nvPr/>
          </p:nvSpPr>
          <p:spPr>
            <a:xfrm>
              <a:off x="5113959" y="4307369"/>
              <a:ext cx="124970" cy="157751"/>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4"/>
            <p:cNvSpPr/>
            <p:nvPr/>
          </p:nvSpPr>
          <p:spPr>
            <a:xfrm>
              <a:off x="5060175" y="4264434"/>
              <a:ext cx="63228" cy="189493"/>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4"/>
            <p:cNvSpPr/>
            <p:nvPr/>
          </p:nvSpPr>
          <p:spPr>
            <a:xfrm>
              <a:off x="5071020" y="4250442"/>
              <a:ext cx="187411" cy="62523"/>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4"/>
            <p:cNvSpPr/>
            <p:nvPr/>
          </p:nvSpPr>
          <p:spPr>
            <a:xfrm>
              <a:off x="4992224" y="4204359"/>
              <a:ext cx="63316" cy="186170"/>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4"/>
            <p:cNvSpPr/>
            <p:nvPr/>
          </p:nvSpPr>
          <p:spPr>
            <a:xfrm>
              <a:off x="5002368" y="4184858"/>
              <a:ext cx="188198" cy="63310"/>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4"/>
            <p:cNvSpPr/>
            <p:nvPr/>
          </p:nvSpPr>
          <p:spPr>
            <a:xfrm>
              <a:off x="4914915" y="4142710"/>
              <a:ext cx="73460" cy="182760"/>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4"/>
            <p:cNvSpPr/>
            <p:nvPr/>
          </p:nvSpPr>
          <p:spPr>
            <a:xfrm>
              <a:off x="4918063" y="4110442"/>
              <a:ext cx="188198" cy="59200"/>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4"/>
            <p:cNvSpPr/>
            <p:nvPr/>
          </p:nvSpPr>
          <p:spPr>
            <a:xfrm>
              <a:off x="4832184" y="4089630"/>
              <a:ext cx="85966" cy="177338"/>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4"/>
            <p:cNvSpPr/>
            <p:nvPr/>
          </p:nvSpPr>
          <p:spPr>
            <a:xfrm>
              <a:off x="4830697" y="4043547"/>
              <a:ext cx="185049" cy="58151"/>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4"/>
            <p:cNvSpPr/>
            <p:nvPr/>
          </p:nvSpPr>
          <p:spPr>
            <a:xfrm>
              <a:off x="4778050" y="4060511"/>
              <a:ext cx="394586" cy="317163"/>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4"/>
            <p:cNvSpPr/>
            <p:nvPr/>
          </p:nvSpPr>
          <p:spPr>
            <a:xfrm>
              <a:off x="4919637" y="4209780"/>
              <a:ext cx="80456" cy="12425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4"/>
            <p:cNvSpPr/>
            <p:nvPr/>
          </p:nvSpPr>
          <p:spPr>
            <a:xfrm>
              <a:off x="4986015" y="4187219"/>
              <a:ext cx="253700" cy="291192"/>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4"/>
            <p:cNvSpPr/>
            <p:nvPr/>
          </p:nvSpPr>
          <p:spPr>
            <a:xfrm>
              <a:off x="4893139" y="4240299"/>
              <a:ext cx="22650" cy="24222"/>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2" name="Google Shape;3312;p3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4">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315" name="Google Shape;3315;p3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4">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317" name="Google Shape;3317;p3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4">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319" name="Google Shape;3319;p3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4">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321" name="Google Shape;3321;p3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4">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323" name="Google Shape;3323;p3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4">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325" name="Google Shape;3325;p34"/>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4"/>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4"/>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4">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376"/>
        <p:cNvGrpSpPr/>
        <p:nvPr/>
      </p:nvGrpSpPr>
      <p:grpSpPr>
        <a:xfrm>
          <a:off x="0" y="0"/>
          <a:ext cx="0" cy="0"/>
          <a:chOff x="0" y="0"/>
          <a:chExt cx="0" cy="0"/>
        </a:xfrm>
      </p:grpSpPr>
      <p:sp>
        <p:nvSpPr>
          <p:cNvPr id="3377" name="Google Shape;3377;p36"/>
          <p:cNvSpPr txBox="1">
            <a:spLocks noGrp="1"/>
          </p:cNvSpPr>
          <p:nvPr>
            <p:ph type="title" idx="2"/>
          </p:nvPr>
        </p:nvSpPr>
        <p:spPr>
          <a:xfrm>
            <a:off x="681600" y="2174475"/>
            <a:ext cx="45261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Matching two parts</a:t>
            </a:r>
            <a:endParaRPr/>
          </a:p>
        </p:txBody>
      </p:sp>
      <p:sp>
        <p:nvSpPr>
          <p:cNvPr id="3378" name="Google Shape;3378;p36"/>
          <p:cNvSpPr txBox="1">
            <a:spLocks noGrp="1"/>
          </p:cNvSpPr>
          <p:nvPr>
            <p:ph type="subTitle" idx="1"/>
          </p:nvPr>
        </p:nvSpPr>
        <p:spPr>
          <a:xfrm>
            <a:off x="1491000" y="3117100"/>
            <a:ext cx="2953800" cy="86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Drag and drop the halves of each picture to make a whole image</a:t>
            </a:r>
            <a:endParaRPr/>
          </a:p>
        </p:txBody>
      </p:sp>
      <p:pic>
        <p:nvPicPr>
          <p:cNvPr id="3379" name="Google Shape;3379;p36"/>
          <p:cNvPicPr preferRelativeResize="0"/>
          <p:nvPr/>
        </p:nvPicPr>
        <p:blipFill>
          <a:blip r:embed="rId3">
            <a:alphaModFix/>
          </a:blip>
          <a:stretch>
            <a:fillRect/>
          </a:stretch>
        </p:blipFill>
        <p:spPr>
          <a:xfrm>
            <a:off x="4951100" y="933262"/>
            <a:ext cx="3321875" cy="3388052"/>
          </a:xfrm>
          <a:prstGeom prst="rect">
            <a:avLst/>
          </a:prstGeom>
          <a:noFill/>
          <a:ln>
            <a:noFill/>
          </a:ln>
        </p:spPr>
      </p:pic>
      <p:sp>
        <p:nvSpPr>
          <p:cNvPr id="3380" name="Google Shape;3380;p36"/>
          <p:cNvSpPr/>
          <p:nvPr/>
        </p:nvSpPr>
        <p:spPr>
          <a:xfrm rot="5400000">
            <a:off x="2313601" y="815325"/>
            <a:ext cx="1308600" cy="1486500"/>
          </a:xfrm>
          <a:prstGeom prst="snip1Rect">
            <a:avLst>
              <a:gd name="adj" fmla="val 32727"/>
            </a:avLst>
          </a:prstGeom>
          <a:solidFill>
            <a:schemeClr val="accent4"/>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6"/>
          <p:cNvSpPr/>
          <p:nvPr/>
        </p:nvSpPr>
        <p:spPr>
          <a:xfrm rot="4573665">
            <a:off x="3279346" y="1681436"/>
            <a:ext cx="407725" cy="521449"/>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3"/>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6"/>
          <p:cNvSpPr txBox="1">
            <a:spLocks noGrp="1"/>
          </p:cNvSpPr>
          <p:nvPr>
            <p:ph type="title"/>
          </p:nvPr>
        </p:nvSpPr>
        <p:spPr>
          <a:xfrm flipH="1">
            <a:off x="1929000" y="860450"/>
            <a:ext cx="20313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3383" name="Google Shape;3383;p36"/>
          <p:cNvSpPr/>
          <p:nvPr/>
        </p:nvSpPr>
        <p:spPr>
          <a:xfrm rot="517218">
            <a:off x="2067729" y="6823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4" name="Google Shape;3384;p36"/>
          <p:cNvGrpSpPr/>
          <p:nvPr/>
        </p:nvGrpSpPr>
        <p:grpSpPr>
          <a:xfrm>
            <a:off x="7028224" y="486478"/>
            <a:ext cx="1591677" cy="881353"/>
            <a:chOff x="7028224" y="486478"/>
            <a:chExt cx="1591677" cy="881353"/>
          </a:xfrm>
        </p:grpSpPr>
        <p:sp>
          <p:nvSpPr>
            <p:cNvPr id="3385" name="Google Shape;3385;p36"/>
            <p:cNvSpPr/>
            <p:nvPr/>
          </p:nvSpPr>
          <p:spPr>
            <a:xfrm rot="3684608">
              <a:off x="7927520" y="5822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6"/>
            <p:cNvSpPr/>
            <p:nvPr/>
          </p:nvSpPr>
          <p:spPr>
            <a:xfrm rot="3684608">
              <a:off x="7929692" y="5778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6"/>
            <p:cNvSpPr/>
            <p:nvPr/>
          </p:nvSpPr>
          <p:spPr>
            <a:xfrm rot="3684608">
              <a:off x="7946241" y="6156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6"/>
            <p:cNvSpPr/>
            <p:nvPr/>
          </p:nvSpPr>
          <p:spPr>
            <a:xfrm rot="3684608">
              <a:off x="7998868" y="7036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6"/>
            <p:cNvSpPr/>
            <p:nvPr/>
          </p:nvSpPr>
          <p:spPr>
            <a:xfrm rot="3684608">
              <a:off x="7992549" y="7028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6"/>
            <p:cNvSpPr/>
            <p:nvPr/>
          </p:nvSpPr>
          <p:spPr>
            <a:xfrm rot="3684608">
              <a:off x="8012119" y="7442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6"/>
            <p:cNvSpPr/>
            <p:nvPr/>
          </p:nvSpPr>
          <p:spPr>
            <a:xfrm rot="3684608">
              <a:off x="8041765" y="5198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6"/>
            <p:cNvSpPr/>
            <p:nvPr/>
          </p:nvSpPr>
          <p:spPr>
            <a:xfrm rot="3684608">
              <a:off x="8067554" y="5767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6"/>
            <p:cNvSpPr/>
            <p:nvPr/>
          </p:nvSpPr>
          <p:spPr>
            <a:xfrm rot="3684608">
              <a:off x="8229593" y="10031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6"/>
            <p:cNvSpPr/>
            <p:nvPr/>
          </p:nvSpPr>
          <p:spPr>
            <a:xfrm rot="3684608">
              <a:off x="8216221" y="10146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6"/>
            <p:cNvSpPr/>
            <p:nvPr/>
          </p:nvSpPr>
          <p:spPr>
            <a:xfrm rot="3684608">
              <a:off x="8232263" y="10730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6"/>
            <p:cNvSpPr/>
            <p:nvPr/>
          </p:nvSpPr>
          <p:spPr>
            <a:xfrm rot="3684608">
              <a:off x="8245610" y="10136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6"/>
            <p:cNvSpPr/>
            <p:nvPr/>
          </p:nvSpPr>
          <p:spPr>
            <a:xfrm rot="3684608">
              <a:off x="8018197" y="9676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6"/>
            <p:cNvSpPr/>
            <p:nvPr/>
          </p:nvSpPr>
          <p:spPr>
            <a:xfrm rot="3684608">
              <a:off x="8090539" y="11192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6"/>
            <p:cNvSpPr/>
            <p:nvPr/>
          </p:nvSpPr>
          <p:spPr>
            <a:xfrm rot="3684608">
              <a:off x="8020328" y="11125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6"/>
            <p:cNvSpPr/>
            <p:nvPr/>
          </p:nvSpPr>
          <p:spPr>
            <a:xfrm rot="3684608">
              <a:off x="8075285" y="8684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6"/>
            <p:cNvSpPr/>
            <p:nvPr/>
          </p:nvSpPr>
          <p:spPr>
            <a:xfrm rot="3684608">
              <a:off x="8147647" y="10192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6"/>
            <p:cNvSpPr/>
            <p:nvPr/>
          </p:nvSpPr>
          <p:spPr>
            <a:xfrm rot="3684608">
              <a:off x="8136076" y="7737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6"/>
            <p:cNvSpPr/>
            <p:nvPr/>
          </p:nvSpPr>
          <p:spPr>
            <a:xfrm rot="3684608">
              <a:off x="8206716" y="9040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6"/>
            <p:cNvSpPr/>
            <p:nvPr/>
          </p:nvSpPr>
          <p:spPr>
            <a:xfrm rot="3684608">
              <a:off x="8187357" y="6787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6"/>
            <p:cNvSpPr/>
            <p:nvPr/>
          </p:nvSpPr>
          <p:spPr>
            <a:xfrm rot="3684608">
              <a:off x="8256930" y="7835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6"/>
            <p:cNvSpPr/>
            <p:nvPr/>
          </p:nvSpPr>
          <p:spPr>
            <a:xfrm rot="3684608">
              <a:off x="8118998" y="8364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6"/>
            <p:cNvSpPr/>
            <p:nvPr/>
          </p:nvSpPr>
          <p:spPr>
            <a:xfrm rot="3684608">
              <a:off x="7966279" y="9068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6"/>
            <p:cNvSpPr/>
            <p:nvPr/>
          </p:nvSpPr>
          <p:spPr>
            <a:xfrm rot="3684608">
              <a:off x="8147470" y="8295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6"/>
            <p:cNvSpPr/>
            <p:nvPr/>
          </p:nvSpPr>
          <p:spPr>
            <a:xfrm rot="3684608">
              <a:off x="8035564" y="10928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6"/>
            <p:cNvSpPr/>
            <p:nvPr/>
          </p:nvSpPr>
          <p:spPr>
            <a:xfrm rot="3684608">
              <a:off x="8052499" y="9693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6"/>
            <p:cNvSpPr/>
            <p:nvPr/>
          </p:nvSpPr>
          <p:spPr>
            <a:xfrm rot="3684608">
              <a:off x="8096475" y="11074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6"/>
            <p:cNvSpPr/>
            <p:nvPr/>
          </p:nvSpPr>
          <p:spPr>
            <a:xfrm rot="3684608">
              <a:off x="8106521" y="8699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6"/>
            <p:cNvSpPr/>
            <p:nvPr/>
          </p:nvSpPr>
          <p:spPr>
            <a:xfrm rot="3684608">
              <a:off x="8153631" y="10076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6"/>
            <p:cNvSpPr/>
            <p:nvPr/>
          </p:nvSpPr>
          <p:spPr>
            <a:xfrm rot="3684608">
              <a:off x="8163987" y="7685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6"/>
            <p:cNvSpPr/>
            <p:nvPr/>
          </p:nvSpPr>
          <p:spPr>
            <a:xfrm rot="3684608">
              <a:off x="8210700" y="8951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6"/>
            <p:cNvSpPr/>
            <p:nvPr/>
          </p:nvSpPr>
          <p:spPr>
            <a:xfrm rot="3684608">
              <a:off x="8207884" y="6670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6"/>
            <p:cNvSpPr/>
            <p:nvPr/>
          </p:nvSpPr>
          <p:spPr>
            <a:xfrm rot="3684608">
              <a:off x="8258597" y="7768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6"/>
            <p:cNvSpPr/>
            <p:nvPr/>
          </p:nvSpPr>
          <p:spPr>
            <a:xfrm rot="3684608">
              <a:off x="8041949" y="6852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6"/>
            <p:cNvSpPr/>
            <p:nvPr/>
          </p:nvSpPr>
          <p:spPr>
            <a:xfrm>
              <a:off x="7030019" y="6193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6"/>
            <p:cNvSpPr/>
            <p:nvPr/>
          </p:nvSpPr>
          <p:spPr>
            <a:xfrm>
              <a:off x="7042791" y="6024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6"/>
            <p:cNvSpPr/>
            <p:nvPr/>
          </p:nvSpPr>
          <p:spPr>
            <a:xfrm>
              <a:off x="7041755" y="6449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6"/>
            <p:cNvSpPr/>
            <p:nvPr/>
          </p:nvSpPr>
          <p:spPr>
            <a:xfrm>
              <a:off x="7028224" y="6194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6"/>
            <p:cNvSpPr/>
            <p:nvPr/>
          </p:nvSpPr>
          <p:spPr>
            <a:xfrm>
              <a:off x="7322100" y="5402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6"/>
            <p:cNvSpPr/>
            <p:nvPr/>
          </p:nvSpPr>
          <p:spPr>
            <a:xfrm>
              <a:off x="7325138" y="5660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6"/>
            <p:cNvSpPr/>
            <p:nvPr/>
          </p:nvSpPr>
          <p:spPr>
            <a:xfrm>
              <a:off x="7319615" y="5393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6"/>
            <p:cNvSpPr/>
            <p:nvPr/>
          </p:nvSpPr>
          <p:spPr>
            <a:xfrm>
              <a:off x="7342465" y="5924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6"/>
            <p:cNvSpPr/>
            <p:nvPr/>
          </p:nvSpPr>
          <p:spPr>
            <a:xfrm>
              <a:off x="7394240" y="6305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6"/>
            <p:cNvSpPr/>
            <p:nvPr/>
          </p:nvSpPr>
          <p:spPr>
            <a:xfrm>
              <a:off x="7661538" y="9251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6"/>
            <p:cNvSpPr/>
            <p:nvPr/>
          </p:nvSpPr>
          <p:spPr>
            <a:xfrm>
              <a:off x="7515532" y="9186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6"/>
            <p:cNvSpPr/>
            <p:nvPr/>
          </p:nvSpPr>
          <p:spPr>
            <a:xfrm>
              <a:off x="7326380" y="7463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6"/>
            <p:cNvSpPr/>
            <p:nvPr/>
          </p:nvSpPr>
          <p:spPr>
            <a:xfrm>
              <a:off x="7414467" y="8646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6"/>
            <p:cNvSpPr/>
            <p:nvPr/>
          </p:nvSpPr>
          <p:spPr>
            <a:xfrm>
              <a:off x="7432347" y="8859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6"/>
            <p:cNvSpPr/>
            <p:nvPr/>
          </p:nvSpPr>
          <p:spPr>
            <a:xfrm>
              <a:off x="7351025" y="7601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6"/>
            <p:cNvSpPr/>
            <p:nvPr/>
          </p:nvSpPr>
          <p:spPr>
            <a:xfrm>
              <a:off x="7538935" y="9389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6"/>
            <p:cNvSpPr/>
            <p:nvPr/>
          </p:nvSpPr>
          <p:spPr>
            <a:xfrm>
              <a:off x="7707791" y="9495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6"/>
            <p:cNvSpPr/>
            <p:nvPr/>
          </p:nvSpPr>
          <p:spPr>
            <a:xfrm>
              <a:off x="7666509" y="9239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6"/>
            <p:cNvSpPr/>
            <p:nvPr/>
          </p:nvSpPr>
          <p:spPr>
            <a:xfrm>
              <a:off x="7519882" y="9179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6"/>
            <p:cNvSpPr/>
            <p:nvPr/>
          </p:nvSpPr>
          <p:spPr>
            <a:xfrm>
              <a:off x="7326380" y="7444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6"/>
            <p:cNvSpPr/>
            <p:nvPr/>
          </p:nvSpPr>
          <p:spPr>
            <a:xfrm>
              <a:off x="7417574" y="8633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6"/>
            <p:cNvSpPr/>
            <p:nvPr/>
          </p:nvSpPr>
          <p:spPr>
            <a:xfrm>
              <a:off x="7726844" y="10113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6"/>
            <p:cNvSpPr/>
            <p:nvPr/>
          </p:nvSpPr>
          <p:spPr>
            <a:xfrm>
              <a:off x="7534033" y="10041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6"/>
            <p:cNvSpPr/>
            <p:nvPr/>
          </p:nvSpPr>
          <p:spPr>
            <a:xfrm>
              <a:off x="7315335" y="7897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6"/>
            <p:cNvSpPr/>
            <p:nvPr/>
          </p:nvSpPr>
          <p:spPr>
            <a:xfrm>
              <a:off x="7421302" y="9374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4" name="Google Shape;3444;p36"/>
          <p:cNvGrpSpPr/>
          <p:nvPr/>
        </p:nvGrpSpPr>
        <p:grpSpPr>
          <a:xfrm>
            <a:off x="480616" y="2989870"/>
            <a:ext cx="1943586" cy="1744870"/>
            <a:chOff x="480616" y="2989870"/>
            <a:chExt cx="1943586" cy="1744870"/>
          </a:xfrm>
        </p:grpSpPr>
        <p:sp>
          <p:nvSpPr>
            <p:cNvPr id="3445" name="Google Shape;3445;p36"/>
            <p:cNvSpPr/>
            <p:nvPr/>
          </p:nvSpPr>
          <p:spPr>
            <a:xfrm rot="-7457137">
              <a:off x="1347094" y="4041956"/>
              <a:ext cx="544927" cy="589688"/>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6"/>
            <p:cNvSpPr/>
            <p:nvPr/>
          </p:nvSpPr>
          <p:spPr>
            <a:xfrm rot="-7457137">
              <a:off x="1515785" y="4224577"/>
              <a:ext cx="323626" cy="41314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6"/>
            <p:cNvSpPr/>
            <p:nvPr/>
          </p:nvSpPr>
          <p:spPr>
            <a:xfrm rot="-7457137">
              <a:off x="1341597" y="4036680"/>
              <a:ext cx="549761" cy="602490"/>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6"/>
            <p:cNvSpPr/>
            <p:nvPr/>
          </p:nvSpPr>
          <p:spPr>
            <a:xfrm rot="-7457137">
              <a:off x="1385077" y="4120487"/>
              <a:ext cx="401242" cy="405450"/>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6"/>
            <p:cNvSpPr/>
            <p:nvPr/>
          </p:nvSpPr>
          <p:spPr>
            <a:xfrm rot="-7850510">
              <a:off x="1072354" y="4052527"/>
              <a:ext cx="354060" cy="258450"/>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6"/>
            <p:cNvSpPr/>
            <p:nvPr/>
          </p:nvSpPr>
          <p:spPr>
            <a:xfrm rot="-7850510">
              <a:off x="1088657" y="4103883"/>
              <a:ext cx="356119" cy="190503"/>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6"/>
            <p:cNvSpPr/>
            <p:nvPr/>
          </p:nvSpPr>
          <p:spPr>
            <a:xfrm rot="-7850510">
              <a:off x="1076248" y="4018952"/>
              <a:ext cx="268477" cy="28611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6"/>
            <p:cNvSpPr/>
            <p:nvPr/>
          </p:nvSpPr>
          <p:spPr>
            <a:xfrm rot="-7850510">
              <a:off x="1073920" y="4040357"/>
              <a:ext cx="330873" cy="26095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6"/>
            <p:cNvSpPr/>
            <p:nvPr/>
          </p:nvSpPr>
          <p:spPr>
            <a:xfrm rot="-7457137">
              <a:off x="617358" y="3887134"/>
              <a:ext cx="555759" cy="56220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6"/>
            <p:cNvSpPr/>
            <p:nvPr/>
          </p:nvSpPr>
          <p:spPr>
            <a:xfrm rot="-7457137">
              <a:off x="1085801" y="4318892"/>
              <a:ext cx="69022" cy="5478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6"/>
            <p:cNvSpPr/>
            <p:nvPr/>
          </p:nvSpPr>
          <p:spPr>
            <a:xfrm rot="-7457137">
              <a:off x="966704" y="4360994"/>
              <a:ext cx="89434" cy="71171"/>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6"/>
            <p:cNvSpPr/>
            <p:nvPr/>
          </p:nvSpPr>
          <p:spPr>
            <a:xfrm rot="-7457137">
              <a:off x="628278" y="4099179"/>
              <a:ext cx="128824" cy="9999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6"/>
            <p:cNvSpPr/>
            <p:nvPr/>
          </p:nvSpPr>
          <p:spPr>
            <a:xfrm rot="-7457137">
              <a:off x="700173" y="3965562"/>
              <a:ext cx="108950" cy="86211"/>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6"/>
            <p:cNvSpPr/>
            <p:nvPr/>
          </p:nvSpPr>
          <p:spPr>
            <a:xfrm rot="-7457137">
              <a:off x="918083" y="4146453"/>
              <a:ext cx="119871" cy="95073"/>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6"/>
            <p:cNvSpPr/>
            <p:nvPr/>
          </p:nvSpPr>
          <p:spPr>
            <a:xfrm rot="-7457137">
              <a:off x="947053" y="3989968"/>
              <a:ext cx="97133" cy="76990"/>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6"/>
            <p:cNvSpPr/>
            <p:nvPr/>
          </p:nvSpPr>
          <p:spPr>
            <a:xfrm rot="-7457137">
              <a:off x="1032797" y="4207296"/>
              <a:ext cx="76811" cy="60965"/>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6"/>
            <p:cNvSpPr/>
            <p:nvPr/>
          </p:nvSpPr>
          <p:spPr>
            <a:xfrm rot="-7457137">
              <a:off x="787878" y="3833791"/>
              <a:ext cx="85405" cy="67769"/>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6"/>
            <p:cNvSpPr/>
            <p:nvPr/>
          </p:nvSpPr>
          <p:spPr>
            <a:xfrm rot="-7457137">
              <a:off x="898856" y="3769445"/>
              <a:ext cx="118349" cy="93104"/>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6"/>
            <p:cNvSpPr/>
            <p:nvPr/>
          </p:nvSpPr>
          <p:spPr>
            <a:xfrm rot="-7457137">
              <a:off x="1005946" y="3868250"/>
              <a:ext cx="98923" cy="7833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6"/>
            <p:cNvSpPr/>
            <p:nvPr/>
          </p:nvSpPr>
          <p:spPr>
            <a:xfrm rot="-7457137">
              <a:off x="1035403" y="3874039"/>
              <a:ext cx="40017" cy="41181"/>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6"/>
            <p:cNvSpPr/>
            <p:nvPr/>
          </p:nvSpPr>
          <p:spPr>
            <a:xfrm rot="-7457137">
              <a:off x="947640" y="3781573"/>
              <a:ext cx="33661"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6"/>
            <p:cNvSpPr/>
            <p:nvPr/>
          </p:nvSpPr>
          <p:spPr>
            <a:xfrm rot="-7457137">
              <a:off x="814686" y="3843332"/>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6"/>
            <p:cNvSpPr/>
            <p:nvPr/>
          </p:nvSpPr>
          <p:spPr>
            <a:xfrm rot="-7457137">
              <a:off x="742445" y="3980046"/>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6"/>
            <p:cNvSpPr/>
            <p:nvPr/>
          </p:nvSpPr>
          <p:spPr>
            <a:xfrm rot="-7457137">
              <a:off x="681283" y="4112373"/>
              <a:ext cx="42434" cy="42792"/>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6"/>
            <p:cNvSpPr/>
            <p:nvPr/>
          </p:nvSpPr>
          <p:spPr>
            <a:xfrm rot="-7457137">
              <a:off x="982512" y="40034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6"/>
            <p:cNvSpPr/>
            <p:nvPr/>
          </p:nvSpPr>
          <p:spPr>
            <a:xfrm rot="-7457137">
              <a:off x="963590" y="4163635"/>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6"/>
            <p:cNvSpPr/>
            <p:nvPr/>
          </p:nvSpPr>
          <p:spPr>
            <a:xfrm rot="-7457137">
              <a:off x="1058624" y="4217509"/>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6"/>
            <p:cNvSpPr/>
            <p:nvPr/>
          </p:nvSpPr>
          <p:spPr>
            <a:xfrm rot="-7457137">
              <a:off x="1106107" y="4325989"/>
              <a:ext cx="31333" cy="30259"/>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rot="-7457137">
              <a:off x="996372" y="4367075"/>
              <a:ext cx="30438"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rot="-7457137">
              <a:off x="1083665" y="4316610"/>
              <a:ext cx="63114"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rot="-7457137">
              <a:off x="969524" y="4356355"/>
              <a:ext cx="78333" cy="71171"/>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rot="-7457137">
              <a:off x="631907" y="4094825"/>
              <a:ext cx="116022" cy="100892"/>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rot="-7457137">
              <a:off x="702504" y="3958350"/>
              <a:ext cx="96058" cy="85226"/>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rot="-7457137">
              <a:off x="929095" y="4144008"/>
              <a:ext cx="95969" cy="93552"/>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rot="-7457137">
              <a:off x="949656" y="3984305"/>
              <a:ext cx="84778" cy="767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rot="-7457137">
              <a:off x="1035085" y="4206515"/>
              <a:ext cx="69380" cy="6087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rot="-7457137">
              <a:off x="789480" y="3829165"/>
              <a:ext cx="76542" cy="67769"/>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rot="-7457137">
              <a:off x="908406" y="3765911"/>
              <a:ext cx="95969" cy="9265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rot="-7457137">
              <a:off x="1008379" y="3862260"/>
              <a:ext cx="86748" cy="77527"/>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4" name="Google Shape;3484;p36"/>
            <p:cNvGrpSpPr/>
            <p:nvPr/>
          </p:nvGrpSpPr>
          <p:grpSpPr>
            <a:xfrm>
              <a:off x="2009002" y="4217073"/>
              <a:ext cx="415200" cy="359002"/>
              <a:chOff x="2009002" y="4217073"/>
              <a:chExt cx="415200" cy="359002"/>
            </a:xfrm>
          </p:grpSpPr>
          <p:sp>
            <p:nvSpPr>
              <p:cNvPr id="3485" name="Google Shape;3485;p36"/>
              <p:cNvSpPr/>
              <p:nvPr/>
            </p:nvSpPr>
            <p:spPr>
              <a:xfrm rot="6683270">
                <a:off x="2100933" y="4244829"/>
                <a:ext cx="266692" cy="303491"/>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rot="6683270">
                <a:off x="2114123" y="4208251"/>
                <a:ext cx="167810" cy="340290"/>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rot="6683270">
                <a:off x="2124201" y="4232080"/>
                <a:ext cx="212741" cy="27748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6"/>
              <p:cNvSpPr/>
              <p:nvPr/>
            </p:nvSpPr>
            <p:spPr>
              <a:xfrm rot="6683270">
                <a:off x="2118985" y="4238884"/>
                <a:ext cx="237220" cy="306389"/>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9" name="Google Shape;3489;p36"/>
            <p:cNvSpPr/>
            <p:nvPr/>
          </p:nvSpPr>
          <p:spPr>
            <a:xfrm rot="3470581">
              <a:off x="766015" y="3113467"/>
              <a:ext cx="129400" cy="223048"/>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rot="3470581">
              <a:off x="591587" y="3179053"/>
              <a:ext cx="232630" cy="70135"/>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rot="3470581">
              <a:off x="707534" y="3025105"/>
              <a:ext cx="185524" cy="18512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rot="3470581">
              <a:off x="743614" y="3226486"/>
              <a:ext cx="130044" cy="222404"/>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rot="3470581">
              <a:off x="569927" y="3291962"/>
              <a:ext cx="232630" cy="70135"/>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rot="3470581">
              <a:off x="720556" y="3341253"/>
              <a:ext cx="138499" cy="21845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rot="3470581">
              <a:off x="549455" y="3430585"/>
              <a:ext cx="229329"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rot="3470581">
              <a:off x="705906" y="3459237"/>
              <a:ext cx="153798" cy="211372"/>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rot="3470581">
              <a:off x="541330" y="3563622"/>
              <a:ext cx="224739" cy="69330"/>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rot="3470581">
              <a:off x="733886" y="3041544"/>
              <a:ext cx="152430" cy="18737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rot="3470581">
              <a:off x="800697" y="3126633"/>
              <a:ext cx="75530" cy="225303"/>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rot="3470581">
              <a:off x="596609" y="3179735"/>
              <a:ext cx="226430" cy="7367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rot="3470581">
              <a:off x="778418" y="3237670"/>
              <a:ext cx="78429" cy="22457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rot="3470581">
              <a:off x="574156" y="3292205"/>
              <a:ext cx="227155"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rot="3470581">
              <a:off x="754913" y="3354559"/>
              <a:ext cx="89863" cy="220310"/>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6"/>
            <p:cNvSpPr/>
            <p:nvPr/>
          </p:nvSpPr>
          <p:spPr>
            <a:xfrm rot="3470581">
              <a:off x="551291" y="3429828"/>
              <a:ext cx="227155" cy="70457"/>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6"/>
            <p:cNvSpPr/>
            <p:nvPr/>
          </p:nvSpPr>
          <p:spPr>
            <a:xfrm rot="3470581">
              <a:off x="740822" y="3472842"/>
              <a:ext cx="105002" cy="21354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6"/>
            <p:cNvSpPr/>
            <p:nvPr/>
          </p:nvSpPr>
          <p:spPr>
            <a:xfrm rot="3470581">
              <a:off x="541431" y="3563590"/>
              <a:ext cx="226430" cy="71343"/>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6"/>
            <p:cNvSpPr/>
            <p:nvPr/>
          </p:nvSpPr>
          <p:spPr>
            <a:xfrm rot="3470581">
              <a:off x="529843" y="3259215"/>
              <a:ext cx="481043" cy="382080"/>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6"/>
            <p:cNvSpPr/>
            <p:nvPr/>
          </p:nvSpPr>
          <p:spPr>
            <a:xfrm rot="3470581">
              <a:off x="784825" y="3356815"/>
              <a:ext cx="97835" cy="150255"/>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6"/>
            <p:cNvSpPr/>
            <p:nvPr/>
          </p:nvSpPr>
          <p:spPr>
            <a:xfrm rot="3470581">
              <a:off x="641847" y="3060044"/>
              <a:ext cx="306953" cy="35148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6"/>
            <p:cNvSpPr/>
            <p:nvPr/>
          </p:nvSpPr>
          <p:spPr>
            <a:xfrm rot="3470581">
              <a:off x="835965" y="3486253"/>
              <a:ext cx="28102"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1" name="Google Shape;3511;p36"/>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6"/>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6">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514" name="Google Shape;3514;p36"/>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6">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516" name="Google Shape;3516;p36"/>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6">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518" name="Google Shape;3518;p36"/>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6">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520" name="Google Shape;3520;p36"/>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6">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522" name="Google Shape;3522;p36"/>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6">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524" name="Google Shape;3524;p36"/>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6"/>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6"/>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6">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grpSp>
        <p:nvGrpSpPr>
          <p:cNvPr id="3532" name="Google Shape;3532;p37"/>
          <p:cNvGrpSpPr/>
          <p:nvPr/>
        </p:nvGrpSpPr>
        <p:grpSpPr>
          <a:xfrm>
            <a:off x="5364340" y="1355800"/>
            <a:ext cx="2427292" cy="3111000"/>
            <a:chOff x="5301133" y="1306063"/>
            <a:chExt cx="2427292" cy="3111000"/>
          </a:xfrm>
        </p:grpSpPr>
        <p:sp>
          <p:nvSpPr>
            <p:cNvPr id="3533" name="Google Shape;3533;p37"/>
            <p:cNvSpPr/>
            <p:nvPr/>
          </p:nvSpPr>
          <p:spPr>
            <a:xfrm rot="5400000">
              <a:off x="4921783" y="1685413"/>
              <a:ext cx="3111000" cy="2352300"/>
            </a:xfrm>
            <a:prstGeom prst="snip1Rect">
              <a:avLst>
                <a:gd name="adj" fmla="val 13827"/>
              </a:avLst>
            </a:prstGeom>
            <a:solidFill>
              <a:schemeClr val="accent6"/>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7"/>
            <p:cNvSpPr/>
            <p:nvPr/>
          </p:nvSpPr>
          <p:spPr>
            <a:xfrm rot="4399582">
              <a:off x="7295545" y="3989242"/>
              <a:ext cx="362673" cy="410453"/>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5" name="Google Shape;3535;p3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Matching two parts</a:t>
            </a:r>
            <a:endParaRPr/>
          </a:p>
        </p:txBody>
      </p:sp>
      <p:sp>
        <p:nvSpPr>
          <p:cNvPr id="3536" name="Google Shape;3536;p37"/>
          <p:cNvSpPr/>
          <p:nvPr/>
        </p:nvSpPr>
        <p:spPr>
          <a:xfrm rot="4965428">
            <a:off x="7177193" y="1170042"/>
            <a:ext cx="761148" cy="657681"/>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3537" name="Google Shape;3537;p37"/>
          <p:cNvSpPr/>
          <p:nvPr/>
        </p:nvSpPr>
        <p:spPr>
          <a:xfrm rot="-4965428" flipH="1">
            <a:off x="5059171" y="1170042"/>
            <a:ext cx="761148" cy="657681"/>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3538" name="Google Shape;3538;p37"/>
          <p:cNvSpPr txBox="1">
            <a:spLocks noGrp="1"/>
          </p:cNvSpPr>
          <p:nvPr>
            <p:ph type="subTitle" idx="4294967295"/>
          </p:nvPr>
        </p:nvSpPr>
        <p:spPr>
          <a:xfrm>
            <a:off x="5568465" y="2519541"/>
            <a:ext cx="856200" cy="288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Raccoon</a:t>
            </a:r>
            <a:endParaRPr sz="2000">
              <a:latin typeface="Grand Hotel"/>
              <a:ea typeface="Grand Hotel"/>
              <a:cs typeface="Grand Hotel"/>
              <a:sym typeface="Grand Hotel"/>
            </a:endParaRPr>
          </a:p>
        </p:txBody>
      </p:sp>
      <p:sp>
        <p:nvSpPr>
          <p:cNvPr id="3539" name="Google Shape;3539;p37"/>
          <p:cNvSpPr txBox="1">
            <a:spLocks noGrp="1"/>
          </p:cNvSpPr>
          <p:nvPr>
            <p:ph type="subTitle" idx="4294967295"/>
          </p:nvPr>
        </p:nvSpPr>
        <p:spPr>
          <a:xfrm>
            <a:off x="6617641" y="2519541"/>
            <a:ext cx="856200" cy="288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Bear</a:t>
            </a:r>
            <a:endParaRPr sz="2000">
              <a:latin typeface="Grand Hotel"/>
              <a:ea typeface="Grand Hotel"/>
              <a:cs typeface="Grand Hotel"/>
              <a:sym typeface="Grand Hotel"/>
            </a:endParaRPr>
          </a:p>
        </p:txBody>
      </p:sp>
      <p:sp>
        <p:nvSpPr>
          <p:cNvPr id="3540" name="Google Shape;3540;p37"/>
          <p:cNvSpPr txBox="1">
            <a:spLocks noGrp="1"/>
          </p:cNvSpPr>
          <p:nvPr>
            <p:ph type="subTitle" idx="4294967295"/>
          </p:nvPr>
        </p:nvSpPr>
        <p:spPr>
          <a:xfrm>
            <a:off x="5568465" y="3901469"/>
            <a:ext cx="856200" cy="288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Fox</a:t>
            </a:r>
            <a:endParaRPr sz="2000">
              <a:latin typeface="Grand Hotel"/>
              <a:ea typeface="Grand Hotel"/>
              <a:cs typeface="Grand Hotel"/>
              <a:sym typeface="Grand Hotel"/>
            </a:endParaRPr>
          </a:p>
        </p:txBody>
      </p:sp>
      <p:sp>
        <p:nvSpPr>
          <p:cNvPr id="3541" name="Google Shape;3541;p37"/>
          <p:cNvSpPr txBox="1">
            <a:spLocks noGrp="1"/>
          </p:cNvSpPr>
          <p:nvPr>
            <p:ph type="subTitle" idx="4294967295"/>
          </p:nvPr>
        </p:nvSpPr>
        <p:spPr>
          <a:xfrm>
            <a:off x="6617641" y="3901469"/>
            <a:ext cx="856200" cy="288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Rabbit</a:t>
            </a:r>
            <a:endParaRPr sz="2000">
              <a:latin typeface="Grand Hotel"/>
              <a:ea typeface="Grand Hotel"/>
              <a:cs typeface="Grand Hotel"/>
              <a:sym typeface="Grand Hotel"/>
            </a:endParaRPr>
          </a:p>
        </p:txBody>
      </p:sp>
      <p:pic>
        <p:nvPicPr>
          <p:cNvPr id="3542" name="Google Shape;3542;p37"/>
          <p:cNvPicPr preferRelativeResize="0"/>
          <p:nvPr/>
        </p:nvPicPr>
        <p:blipFill rotWithShape="1">
          <a:blip r:embed="rId3">
            <a:alphaModFix/>
          </a:blip>
          <a:srcRect t="70975"/>
          <a:stretch/>
        </p:blipFill>
        <p:spPr>
          <a:xfrm>
            <a:off x="3082168" y="3819283"/>
            <a:ext cx="1087568" cy="321946"/>
          </a:xfrm>
          <a:prstGeom prst="rect">
            <a:avLst/>
          </a:prstGeom>
          <a:noFill/>
          <a:ln>
            <a:noFill/>
          </a:ln>
        </p:spPr>
      </p:pic>
      <p:pic>
        <p:nvPicPr>
          <p:cNvPr id="3543" name="Google Shape;3543;p37"/>
          <p:cNvPicPr preferRelativeResize="0"/>
          <p:nvPr/>
        </p:nvPicPr>
        <p:blipFill rotWithShape="1">
          <a:blip r:embed="rId4">
            <a:alphaModFix/>
          </a:blip>
          <a:srcRect t="73343"/>
          <a:stretch/>
        </p:blipFill>
        <p:spPr>
          <a:xfrm>
            <a:off x="1707422" y="3838597"/>
            <a:ext cx="1042127" cy="283331"/>
          </a:xfrm>
          <a:prstGeom prst="rect">
            <a:avLst/>
          </a:prstGeom>
          <a:noFill/>
          <a:ln>
            <a:noFill/>
          </a:ln>
        </p:spPr>
      </p:pic>
      <p:pic>
        <p:nvPicPr>
          <p:cNvPr id="3544" name="Google Shape;3544;p37"/>
          <p:cNvPicPr preferRelativeResize="0"/>
          <p:nvPr/>
        </p:nvPicPr>
        <p:blipFill rotWithShape="1">
          <a:blip r:embed="rId5">
            <a:alphaModFix/>
          </a:blip>
          <a:srcRect t="61764"/>
          <a:stretch/>
        </p:blipFill>
        <p:spPr>
          <a:xfrm>
            <a:off x="3104888" y="2355942"/>
            <a:ext cx="1042127" cy="406395"/>
          </a:xfrm>
          <a:prstGeom prst="rect">
            <a:avLst/>
          </a:prstGeom>
          <a:noFill/>
          <a:ln>
            <a:noFill/>
          </a:ln>
        </p:spPr>
      </p:pic>
      <p:pic>
        <p:nvPicPr>
          <p:cNvPr id="3545" name="Google Shape;3545;p37"/>
          <p:cNvPicPr preferRelativeResize="0"/>
          <p:nvPr/>
        </p:nvPicPr>
        <p:blipFill rotWithShape="1">
          <a:blip r:embed="rId6">
            <a:alphaModFix/>
          </a:blip>
          <a:srcRect t="73343"/>
          <a:stretch/>
        </p:blipFill>
        <p:spPr>
          <a:xfrm>
            <a:off x="1707422" y="2446996"/>
            <a:ext cx="1042127" cy="283331"/>
          </a:xfrm>
          <a:prstGeom prst="rect">
            <a:avLst/>
          </a:prstGeom>
          <a:noFill/>
          <a:ln>
            <a:noFill/>
          </a:ln>
        </p:spPr>
      </p:pic>
      <p:pic>
        <p:nvPicPr>
          <p:cNvPr id="3546" name="Google Shape;3546;p37"/>
          <p:cNvPicPr preferRelativeResize="0"/>
          <p:nvPr/>
        </p:nvPicPr>
        <p:blipFill rotWithShape="1">
          <a:blip r:embed="rId3">
            <a:alphaModFix/>
          </a:blip>
          <a:srcRect b="28520"/>
          <a:stretch/>
        </p:blipFill>
        <p:spPr>
          <a:xfrm>
            <a:off x="1684701" y="1621093"/>
            <a:ext cx="1087568" cy="792858"/>
          </a:xfrm>
          <a:prstGeom prst="rect">
            <a:avLst/>
          </a:prstGeom>
          <a:noFill/>
          <a:ln>
            <a:noFill/>
          </a:ln>
        </p:spPr>
      </p:pic>
      <p:pic>
        <p:nvPicPr>
          <p:cNvPr id="3547" name="Google Shape;3547;p37"/>
          <p:cNvPicPr preferRelativeResize="0"/>
          <p:nvPr/>
        </p:nvPicPr>
        <p:blipFill rotWithShape="1">
          <a:blip r:embed="rId4">
            <a:alphaModFix/>
          </a:blip>
          <a:srcRect b="29213"/>
          <a:stretch/>
        </p:blipFill>
        <p:spPr>
          <a:xfrm>
            <a:off x="3104888" y="1571525"/>
            <a:ext cx="1042127" cy="752404"/>
          </a:xfrm>
          <a:prstGeom prst="rect">
            <a:avLst/>
          </a:prstGeom>
          <a:noFill/>
          <a:ln>
            <a:noFill/>
          </a:ln>
        </p:spPr>
      </p:pic>
      <p:pic>
        <p:nvPicPr>
          <p:cNvPr id="3548" name="Google Shape;3548;p37"/>
          <p:cNvPicPr preferRelativeResize="0"/>
          <p:nvPr/>
        </p:nvPicPr>
        <p:blipFill rotWithShape="1">
          <a:blip r:embed="rId5">
            <a:alphaModFix/>
          </a:blip>
          <a:srcRect b="34704"/>
          <a:stretch/>
        </p:blipFill>
        <p:spPr>
          <a:xfrm>
            <a:off x="1707422" y="3119493"/>
            <a:ext cx="1042127" cy="694006"/>
          </a:xfrm>
          <a:prstGeom prst="rect">
            <a:avLst/>
          </a:prstGeom>
          <a:noFill/>
          <a:ln>
            <a:noFill/>
          </a:ln>
        </p:spPr>
      </p:pic>
      <p:pic>
        <p:nvPicPr>
          <p:cNvPr id="3549" name="Google Shape;3549;p37"/>
          <p:cNvPicPr preferRelativeResize="0"/>
          <p:nvPr/>
        </p:nvPicPr>
        <p:blipFill rotWithShape="1">
          <a:blip r:embed="rId6">
            <a:alphaModFix/>
          </a:blip>
          <a:srcRect b="29213"/>
          <a:stretch/>
        </p:blipFill>
        <p:spPr>
          <a:xfrm>
            <a:off x="3104888" y="3043138"/>
            <a:ext cx="1042127" cy="752404"/>
          </a:xfrm>
          <a:prstGeom prst="rect">
            <a:avLst/>
          </a:prstGeom>
          <a:noFill/>
          <a:ln>
            <a:noFill/>
          </a:ln>
        </p:spPr>
      </p:pic>
      <p:pic>
        <p:nvPicPr>
          <p:cNvPr id="3550" name="Google Shape;3550;p37"/>
          <p:cNvPicPr preferRelativeResize="0"/>
          <p:nvPr/>
        </p:nvPicPr>
        <p:blipFill>
          <a:blip r:embed="rId3">
            <a:alphaModFix/>
          </a:blip>
          <a:stretch>
            <a:fillRect/>
          </a:stretch>
        </p:blipFill>
        <p:spPr>
          <a:xfrm>
            <a:off x="5622358" y="1756234"/>
            <a:ext cx="748402" cy="763310"/>
          </a:xfrm>
          <a:prstGeom prst="rect">
            <a:avLst/>
          </a:prstGeom>
          <a:noFill/>
          <a:ln>
            <a:noFill/>
          </a:ln>
        </p:spPr>
      </p:pic>
      <p:pic>
        <p:nvPicPr>
          <p:cNvPr id="3551" name="Google Shape;3551;p37"/>
          <p:cNvPicPr preferRelativeResize="0"/>
          <p:nvPr/>
        </p:nvPicPr>
        <p:blipFill>
          <a:blip r:embed="rId4">
            <a:alphaModFix/>
          </a:blip>
          <a:stretch>
            <a:fillRect/>
          </a:stretch>
        </p:blipFill>
        <p:spPr>
          <a:xfrm>
            <a:off x="5676258" y="3042121"/>
            <a:ext cx="748402" cy="763310"/>
          </a:xfrm>
          <a:prstGeom prst="rect">
            <a:avLst/>
          </a:prstGeom>
          <a:noFill/>
          <a:ln>
            <a:noFill/>
          </a:ln>
        </p:spPr>
      </p:pic>
      <p:pic>
        <p:nvPicPr>
          <p:cNvPr id="3552" name="Google Shape;3552;p37"/>
          <p:cNvPicPr preferRelativeResize="0"/>
          <p:nvPr/>
        </p:nvPicPr>
        <p:blipFill>
          <a:blip r:embed="rId5">
            <a:alphaModFix/>
          </a:blip>
          <a:stretch>
            <a:fillRect/>
          </a:stretch>
        </p:blipFill>
        <p:spPr>
          <a:xfrm>
            <a:off x="6617633" y="1756234"/>
            <a:ext cx="748402" cy="763310"/>
          </a:xfrm>
          <a:prstGeom prst="rect">
            <a:avLst/>
          </a:prstGeom>
          <a:noFill/>
          <a:ln>
            <a:noFill/>
          </a:ln>
        </p:spPr>
      </p:pic>
      <p:pic>
        <p:nvPicPr>
          <p:cNvPr id="3553" name="Google Shape;3553;p37"/>
          <p:cNvPicPr preferRelativeResize="0"/>
          <p:nvPr/>
        </p:nvPicPr>
        <p:blipFill>
          <a:blip r:embed="rId6">
            <a:alphaModFix/>
          </a:blip>
          <a:stretch>
            <a:fillRect/>
          </a:stretch>
        </p:blipFill>
        <p:spPr>
          <a:xfrm>
            <a:off x="6671533" y="3042121"/>
            <a:ext cx="748402" cy="763310"/>
          </a:xfrm>
          <a:prstGeom prst="rect">
            <a:avLst/>
          </a:prstGeom>
          <a:noFill/>
          <a:ln>
            <a:noFill/>
          </a:ln>
        </p:spPr>
      </p:pic>
      <p:sp>
        <p:nvSpPr>
          <p:cNvPr id="3554" name="Google Shape;3554;p37"/>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a:hlinkClick r:id="rId7"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557" name="Google Shape;3557;p37"/>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7">
            <a:hlinkClick r:id="rId8"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559" name="Google Shape;3559;p37"/>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a:hlinkClick r:id="rId9"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561" name="Google Shape;3561;p37"/>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a:hlinkClick r:id="rId10"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563" name="Google Shape;3563;p37"/>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a:hlinkClick r:id="rId11"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565" name="Google Shape;3565;p37"/>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a:hlinkClick r:id="rId12"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567" name="Google Shape;3567;p37"/>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a:hlinkClick r:id="rId13"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185650" y="1522325"/>
            <a:ext cx="681000" cy="3612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txBox="1"/>
          <p:nvPr/>
        </p:nvSpPr>
        <p:spPr>
          <a:xfrm>
            <a:off x="1059633" y="1030175"/>
            <a:ext cx="3975000" cy="48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Drag and drop the top halves of each image to create a correct image based on the reference to the right</a:t>
            </a:r>
            <a:endParaRPr sz="1200">
              <a:latin typeface="Open Sans"/>
              <a:ea typeface="Open Sans"/>
              <a:cs typeface="Open Sans"/>
              <a:sym typeface="Open Sans"/>
            </a:endParaRPr>
          </a:p>
        </p:txBody>
      </p:sp>
      <p:sp>
        <p:nvSpPr>
          <p:cNvPr id="3573" name="Google Shape;3573;p37"/>
          <p:cNvSpPr txBox="1">
            <a:spLocks noGrp="1"/>
          </p:cNvSpPr>
          <p:nvPr>
            <p:ph type="subTitle" idx="4294967295"/>
          </p:nvPr>
        </p:nvSpPr>
        <p:spPr>
          <a:xfrm>
            <a:off x="1800385" y="2722675"/>
            <a:ext cx="856200" cy="27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Raccoon</a:t>
            </a:r>
            <a:endParaRPr sz="2000">
              <a:latin typeface="Grand Hotel"/>
              <a:ea typeface="Grand Hotel"/>
              <a:cs typeface="Grand Hotel"/>
              <a:sym typeface="Grand Hotel"/>
            </a:endParaRPr>
          </a:p>
        </p:txBody>
      </p:sp>
      <p:sp>
        <p:nvSpPr>
          <p:cNvPr id="3574" name="Google Shape;3574;p37"/>
          <p:cNvSpPr txBox="1">
            <a:spLocks noGrp="1"/>
          </p:cNvSpPr>
          <p:nvPr>
            <p:ph type="subTitle" idx="4294967295"/>
          </p:nvPr>
        </p:nvSpPr>
        <p:spPr>
          <a:xfrm>
            <a:off x="3197852" y="2722675"/>
            <a:ext cx="856200" cy="27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Bear</a:t>
            </a:r>
            <a:endParaRPr sz="2000">
              <a:latin typeface="Grand Hotel"/>
              <a:ea typeface="Grand Hotel"/>
              <a:cs typeface="Grand Hotel"/>
              <a:sym typeface="Grand Hotel"/>
            </a:endParaRPr>
          </a:p>
        </p:txBody>
      </p:sp>
      <p:sp>
        <p:nvSpPr>
          <p:cNvPr id="3575" name="Google Shape;3575;p37"/>
          <p:cNvSpPr txBox="1">
            <a:spLocks noGrp="1"/>
          </p:cNvSpPr>
          <p:nvPr>
            <p:ph type="subTitle" idx="4294967295"/>
          </p:nvPr>
        </p:nvSpPr>
        <p:spPr>
          <a:xfrm>
            <a:off x="1800385" y="4177050"/>
            <a:ext cx="856200" cy="27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Fox</a:t>
            </a:r>
            <a:endParaRPr sz="2000">
              <a:latin typeface="Grand Hotel"/>
              <a:ea typeface="Grand Hotel"/>
              <a:cs typeface="Grand Hotel"/>
              <a:sym typeface="Grand Hotel"/>
            </a:endParaRPr>
          </a:p>
        </p:txBody>
      </p:sp>
      <p:sp>
        <p:nvSpPr>
          <p:cNvPr id="3576" name="Google Shape;3576;p37"/>
          <p:cNvSpPr txBox="1">
            <a:spLocks noGrp="1"/>
          </p:cNvSpPr>
          <p:nvPr>
            <p:ph type="subTitle" idx="4294967295"/>
          </p:nvPr>
        </p:nvSpPr>
        <p:spPr>
          <a:xfrm>
            <a:off x="3197852" y="4195600"/>
            <a:ext cx="856200" cy="27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000">
                <a:latin typeface="Grand Hotel"/>
                <a:ea typeface="Grand Hotel"/>
                <a:cs typeface="Grand Hotel"/>
                <a:sym typeface="Grand Hotel"/>
              </a:rPr>
              <a:t>Rabbit</a:t>
            </a:r>
            <a:endParaRPr sz="2000">
              <a:latin typeface="Grand Hotel"/>
              <a:ea typeface="Grand Hotel"/>
              <a:cs typeface="Grand Hotel"/>
              <a:sym typeface="Grand Hote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810"/>
        <p:cNvGrpSpPr/>
        <p:nvPr/>
      </p:nvGrpSpPr>
      <p:grpSpPr>
        <a:xfrm>
          <a:off x="0" y="0"/>
          <a:ext cx="0" cy="0"/>
          <a:chOff x="0" y="0"/>
          <a:chExt cx="0" cy="0"/>
        </a:xfrm>
      </p:grpSpPr>
      <p:sp>
        <p:nvSpPr>
          <p:cNvPr id="4811" name="Google Shape;4811;p5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6600" dirty="0"/>
              <a:t>S</a:t>
            </a:r>
            <a:r>
              <a:rPr lang="en" sz="6600" dirty="0"/>
              <a:t>ports and activities</a:t>
            </a:r>
            <a:endParaRPr sz="6600" dirty="0"/>
          </a:p>
        </p:txBody>
      </p:sp>
      <p:sp>
        <p:nvSpPr>
          <p:cNvPr id="4812" name="Google Shape;4812;p53"/>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815" name="Google Shape;4815;p53"/>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817" name="Google Shape;4817;p53"/>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819" name="Google Shape;4819;p53"/>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821" name="Google Shape;4821;p53"/>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823" name="Google Shape;4823;p53"/>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825" name="Google Shape;4825;p53"/>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53"/>
          <p:cNvGrpSpPr/>
          <p:nvPr/>
        </p:nvGrpSpPr>
        <p:grpSpPr>
          <a:xfrm>
            <a:off x="1725094" y="1531538"/>
            <a:ext cx="5676610" cy="1607100"/>
            <a:chOff x="1725094" y="1531538"/>
            <a:chExt cx="5676610" cy="1607100"/>
          </a:xfrm>
        </p:grpSpPr>
        <p:sp>
          <p:nvSpPr>
            <p:cNvPr id="4830" name="Google Shape;4830;p53"/>
            <p:cNvSpPr/>
            <p:nvPr/>
          </p:nvSpPr>
          <p:spPr>
            <a:xfrm rot="5400000">
              <a:off x="3723544" y="-466912"/>
              <a:ext cx="1607100" cy="56040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rot="3879836">
              <a:off x="7076674" y="2845490"/>
              <a:ext cx="248527" cy="298591"/>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3" name="Google Shape;4833;p53"/>
          <p:cNvSpPr/>
          <p:nvPr/>
        </p:nvSpPr>
        <p:spPr>
          <a:xfrm rot="-4361694" flipH="1">
            <a:off x="1504149" y="1407146"/>
            <a:ext cx="695743" cy="60117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834" name="Google Shape;4834;p53"/>
          <p:cNvSpPr/>
          <p:nvPr/>
        </p:nvSpPr>
        <p:spPr>
          <a:xfrm rot="-2312932" flipH="1">
            <a:off x="6817836" y="1332023"/>
            <a:ext cx="695741" cy="601176"/>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pic>
        <p:nvPicPr>
          <p:cNvPr id="1026" name="Picture 2" descr="Kids Playing Sports Cartoon Clipart Vector - FriendlyStock">
            <a:extLst>
              <a:ext uri="{FF2B5EF4-FFF2-40B4-BE49-F238E27FC236}">
                <a16:creationId xmlns:a16="http://schemas.microsoft.com/office/drawing/2014/main" id="{5B8E8B17-19CB-0472-D940-EA4A1D5534BE}"/>
              </a:ext>
            </a:extLst>
          </p:cNvPr>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36364" b="71603" l="2000" r="19000">
                        <a14:foregroundMark x1="6375" y1="37207" x2="9375" y2="36551"/>
                        <a14:foregroundMark x1="14000" y1="69634" x2="14375" y2="71603"/>
                        <a14:foregroundMark x1="18625" y1="51359" x2="19000" y2="54264"/>
                        <a14:foregroundMark x1="2000" y1="51734" x2="2000" y2="55858"/>
                      </a14:backgroundRemoval>
                    </a14:imgEffect>
                  </a14:imgLayer>
                </a14:imgProps>
              </a:ext>
              <a:ext uri="{28A0092B-C50C-407E-A947-70E740481C1C}">
                <a14:useLocalDpi xmlns:a14="http://schemas.microsoft.com/office/drawing/2010/main" val="0"/>
              </a:ext>
            </a:extLst>
          </a:blip>
          <a:srcRect t="32409" r="79748" b="26243"/>
          <a:stretch/>
        </p:blipFill>
        <p:spPr bwMode="auto">
          <a:xfrm>
            <a:off x="744933" y="1182156"/>
            <a:ext cx="1152666" cy="3139158"/>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Kids Playing Sports Cartoon Clipart Vector - FriendlyStock">
            <a:extLst>
              <a:ext uri="{FF2B5EF4-FFF2-40B4-BE49-F238E27FC236}">
                <a16:creationId xmlns:a16="http://schemas.microsoft.com/office/drawing/2014/main" id="{56198AA2-0982-F586-FABD-0C622F485351}"/>
              </a:ext>
            </a:extLst>
          </p:cNvPr>
          <p:cNvPicPr>
            <a:picLocks noChangeAspect="1" noChangeArrowheads="1"/>
          </p:cNvPicPr>
          <p:nvPr/>
        </p:nvPicPr>
        <p:blipFill rotWithShape="1">
          <a:blip r:embed="rId12">
            <a:extLst>
              <a:ext uri="{BEBA8EAE-BF5A-486C-A8C5-ECC9F3942E4B}">
                <a14:imgProps xmlns:a14="http://schemas.microsoft.com/office/drawing/2010/main">
                  <a14:imgLayer r:embed="rId11">
                    <a14:imgEffect>
                      <a14:backgroundRemoval t="3468" b="31490" l="36250" r="63125">
                        <a14:foregroundMark x1="52500" y1="17994" x2="49750" y2="22306"/>
                        <a14:foregroundMark x1="38750" y1="19869" x2="36250" y2="21275"/>
                        <a14:foregroundMark x1="49750" y1="27929" x2="50750" y2="29147"/>
                        <a14:foregroundMark x1="52500" y1="27273" x2="52375" y2="30553"/>
                      </a14:backgroundRemoval>
                    </a14:imgEffect>
                  </a14:imgLayer>
                </a14:imgProps>
              </a:ext>
              <a:ext uri="{28A0092B-C50C-407E-A947-70E740481C1C}">
                <a14:useLocalDpi xmlns:a14="http://schemas.microsoft.com/office/drawing/2010/main" val="0"/>
              </a:ext>
            </a:extLst>
          </a:blip>
          <a:srcRect l="34595" r="33572" b="64978"/>
          <a:stretch/>
        </p:blipFill>
        <p:spPr bwMode="auto">
          <a:xfrm>
            <a:off x="2234327" y="1400872"/>
            <a:ext cx="1949930" cy="2861606"/>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Kids Playing Sports Cartoon Clipart Vector - FriendlyStock">
            <a:extLst>
              <a:ext uri="{FF2B5EF4-FFF2-40B4-BE49-F238E27FC236}">
                <a16:creationId xmlns:a16="http://schemas.microsoft.com/office/drawing/2014/main" id="{51AFC941-9ADE-7198-3143-C8D38BEE38DC}"/>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1">
                    <a14:imgEffect>
                      <a14:backgroundRemoval t="74039" b="98875" l="32250" r="70750">
                        <a14:foregroundMark x1="33625" y1="76664" x2="34125" y2="78725"/>
                        <a14:foregroundMark x1="32750" y1="77976" x2="33625" y2="76851"/>
                        <a14:foregroundMark x1="57375" y1="97844" x2="57375" y2="98875"/>
                        <a14:foregroundMark x1="70750" y1="97188" x2="70500" y2="98875"/>
                      </a14:backgroundRemoval>
                    </a14:imgEffect>
                  </a14:imgLayer>
                </a14:imgProps>
              </a:ext>
              <a:ext uri="{28A0092B-C50C-407E-A947-70E740481C1C}">
                <a14:useLocalDpi xmlns:a14="http://schemas.microsoft.com/office/drawing/2010/main" val="0"/>
              </a:ext>
            </a:extLst>
          </a:blip>
          <a:srcRect l="27459" t="71304" r="24404"/>
          <a:stretch/>
        </p:blipFill>
        <p:spPr bwMode="auto">
          <a:xfrm>
            <a:off x="3988430" y="1356125"/>
            <a:ext cx="2728401" cy="2510870"/>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descr="Kids Playing Sports Cartoon Clipart Vector - FriendlyStock">
            <a:extLst>
              <a:ext uri="{FF2B5EF4-FFF2-40B4-BE49-F238E27FC236}">
                <a16:creationId xmlns:a16="http://schemas.microsoft.com/office/drawing/2014/main" id="{1C059572-1009-B807-F6AB-55804560BF7B}"/>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1">
                    <a14:imgEffect>
                      <a14:backgroundRemoval t="66917" b="98407" l="77250" r="98375">
                        <a14:foregroundMark x1="89625" y1="84442" x2="83875" y2="90815"/>
                        <a14:foregroundMark x1="91500" y1="85286" x2="87375" y2="90815"/>
                        <a14:foregroundMark x1="85250" y1="70478" x2="87125" y2="71509"/>
                        <a14:foregroundMark x1="85250" y1="69541" x2="79250" y2="68322"/>
                        <a14:foregroundMark x1="86875" y1="69541" x2="77250" y2="67010"/>
                        <a14:foregroundMark x1="97500" y1="75633" x2="98375" y2="75445"/>
                        <a14:foregroundMark x1="92875" y1="94752" x2="93125" y2="95970"/>
                        <a14:foregroundMark x1="77875" y1="95970" x2="77375" y2="98407"/>
                        <a14:foregroundMark x1="81125" y1="82849" x2="81375" y2="82474"/>
                      </a14:backgroundRemoval>
                    </a14:imgEffect>
                  </a14:imgLayer>
                </a14:imgProps>
              </a:ext>
              <a:ext uri="{28A0092B-C50C-407E-A947-70E740481C1C}">
                <a14:useLocalDpi xmlns:a14="http://schemas.microsoft.com/office/drawing/2010/main" val="0"/>
              </a:ext>
            </a:extLst>
          </a:blip>
          <a:srcRect l="75596" t="63718"/>
          <a:stretch/>
        </p:blipFill>
        <p:spPr bwMode="auto">
          <a:xfrm>
            <a:off x="6871377" y="971620"/>
            <a:ext cx="1575633" cy="31246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6584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4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580"/>
        <p:cNvGrpSpPr/>
        <p:nvPr/>
      </p:nvGrpSpPr>
      <p:grpSpPr>
        <a:xfrm>
          <a:off x="0" y="0"/>
          <a:ext cx="0" cy="0"/>
          <a:chOff x="0" y="0"/>
          <a:chExt cx="0" cy="0"/>
        </a:xfrm>
      </p:grpSpPr>
      <p:grpSp>
        <p:nvGrpSpPr>
          <p:cNvPr id="3581" name="Google Shape;3581;p38"/>
          <p:cNvGrpSpPr/>
          <p:nvPr/>
        </p:nvGrpSpPr>
        <p:grpSpPr>
          <a:xfrm>
            <a:off x="813470" y="2162171"/>
            <a:ext cx="2700563" cy="2103807"/>
            <a:chOff x="1108486" y="2294450"/>
            <a:chExt cx="2236306" cy="1742283"/>
          </a:xfrm>
        </p:grpSpPr>
        <p:sp>
          <p:nvSpPr>
            <p:cNvPr id="3582" name="Google Shape;3582;p38"/>
            <p:cNvSpPr/>
            <p:nvPr/>
          </p:nvSpPr>
          <p:spPr>
            <a:xfrm rot="5400000">
              <a:off x="1333865" y="2069071"/>
              <a:ext cx="1742283" cy="2193041"/>
            </a:xfrm>
            <a:prstGeom prst="snip1Rect">
              <a:avLst>
                <a:gd name="adj" fmla="val 7536"/>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8"/>
            <p:cNvSpPr/>
            <p:nvPr/>
          </p:nvSpPr>
          <p:spPr>
            <a:xfrm rot="3084990">
              <a:off x="3176933" y="3865101"/>
              <a:ext cx="99207" cy="19023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4" name="Google Shape;3584;p3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Matching two parts</a:t>
            </a:r>
            <a:endParaRPr/>
          </a:p>
        </p:txBody>
      </p:sp>
      <p:sp>
        <p:nvSpPr>
          <p:cNvPr id="3585" name="Google Shape;3585;p38"/>
          <p:cNvSpPr txBox="1">
            <a:spLocks noGrp="1"/>
          </p:cNvSpPr>
          <p:nvPr>
            <p:ph type="subTitle" idx="4294967295"/>
          </p:nvPr>
        </p:nvSpPr>
        <p:spPr>
          <a:xfrm>
            <a:off x="3660189" y="2269851"/>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Apple</a:t>
            </a:r>
            <a:endParaRPr sz="2400">
              <a:latin typeface="Grand Hotel"/>
              <a:ea typeface="Grand Hotel"/>
              <a:cs typeface="Grand Hotel"/>
              <a:sym typeface="Grand Hotel"/>
            </a:endParaRPr>
          </a:p>
        </p:txBody>
      </p:sp>
      <p:sp>
        <p:nvSpPr>
          <p:cNvPr id="3586" name="Google Shape;3586;p38"/>
          <p:cNvSpPr txBox="1">
            <a:spLocks noGrp="1"/>
          </p:cNvSpPr>
          <p:nvPr>
            <p:ph type="subTitle" idx="4294967295"/>
          </p:nvPr>
        </p:nvSpPr>
        <p:spPr>
          <a:xfrm>
            <a:off x="5173656" y="2260751"/>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Pumpkin</a:t>
            </a:r>
            <a:endParaRPr sz="2400">
              <a:latin typeface="Grand Hotel"/>
              <a:ea typeface="Grand Hotel"/>
              <a:cs typeface="Grand Hotel"/>
              <a:sym typeface="Grand Hotel"/>
            </a:endParaRPr>
          </a:p>
        </p:txBody>
      </p:sp>
      <p:sp>
        <p:nvSpPr>
          <p:cNvPr id="3587" name="Google Shape;3587;p38"/>
          <p:cNvSpPr txBox="1">
            <a:spLocks noGrp="1"/>
          </p:cNvSpPr>
          <p:nvPr>
            <p:ph type="subTitle" idx="4294967295"/>
          </p:nvPr>
        </p:nvSpPr>
        <p:spPr>
          <a:xfrm>
            <a:off x="6687123" y="2269851"/>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Hazelnut</a:t>
            </a:r>
            <a:endParaRPr sz="2400">
              <a:latin typeface="Grand Hotel"/>
              <a:ea typeface="Grand Hotel"/>
              <a:cs typeface="Grand Hotel"/>
              <a:sym typeface="Grand Hotel"/>
            </a:endParaRPr>
          </a:p>
        </p:txBody>
      </p:sp>
      <p:sp>
        <p:nvSpPr>
          <p:cNvPr id="3588" name="Google Shape;3588;p38"/>
          <p:cNvSpPr txBox="1">
            <a:spLocks noGrp="1"/>
          </p:cNvSpPr>
          <p:nvPr>
            <p:ph type="subTitle" idx="4294967295"/>
          </p:nvPr>
        </p:nvSpPr>
        <p:spPr>
          <a:xfrm>
            <a:off x="3669489" y="4045849"/>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Acorn</a:t>
            </a:r>
            <a:endParaRPr sz="2400">
              <a:latin typeface="Grand Hotel"/>
              <a:ea typeface="Grand Hotel"/>
              <a:cs typeface="Grand Hotel"/>
              <a:sym typeface="Grand Hotel"/>
            </a:endParaRPr>
          </a:p>
        </p:txBody>
      </p:sp>
      <p:sp>
        <p:nvSpPr>
          <p:cNvPr id="3589" name="Google Shape;3589;p38"/>
          <p:cNvSpPr txBox="1">
            <a:spLocks noGrp="1"/>
          </p:cNvSpPr>
          <p:nvPr>
            <p:ph type="subTitle" idx="4294967295"/>
          </p:nvPr>
        </p:nvSpPr>
        <p:spPr>
          <a:xfrm>
            <a:off x="5182956" y="4036749"/>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Peach</a:t>
            </a:r>
            <a:endParaRPr sz="2400">
              <a:latin typeface="Grand Hotel"/>
              <a:ea typeface="Grand Hotel"/>
              <a:cs typeface="Grand Hotel"/>
              <a:sym typeface="Grand Hotel"/>
            </a:endParaRPr>
          </a:p>
        </p:txBody>
      </p:sp>
      <p:sp>
        <p:nvSpPr>
          <p:cNvPr id="3590" name="Google Shape;3590;p38"/>
          <p:cNvSpPr txBox="1">
            <a:spLocks noGrp="1"/>
          </p:cNvSpPr>
          <p:nvPr>
            <p:ph type="subTitle" idx="4294967295"/>
          </p:nvPr>
        </p:nvSpPr>
        <p:spPr>
          <a:xfrm>
            <a:off x="6696423" y="4045849"/>
            <a:ext cx="1273800" cy="264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Berry</a:t>
            </a:r>
            <a:endParaRPr sz="2400">
              <a:latin typeface="Grand Hotel"/>
              <a:ea typeface="Grand Hotel"/>
              <a:cs typeface="Grand Hotel"/>
              <a:sym typeface="Grand Hotel"/>
            </a:endParaRPr>
          </a:p>
        </p:txBody>
      </p:sp>
      <p:sp>
        <p:nvSpPr>
          <p:cNvPr id="3591" name="Google Shape;3591;p38"/>
          <p:cNvSpPr/>
          <p:nvPr/>
        </p:nvSpPr>
        <p:spPr>
          <a:xfrm rot="1799781">
            <a:off x="1839925" y="1821746"/>
            <a:ext cx="724140" cy="62577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3592" name="Google Shape;3592;p38"/>
          <p:cNvSpPr txBox="1">
            <a:spLocks noGrp="1"/>
          </p:cNvSpPr>
          <p:nvPr>
            <p:ph type="subTitle" idx="4294967295"/>
          </p:nvPr>
        </p:nvSpPr>
        <p:spPr>
          <a:xfrm>
            <a:off x="860670" y="382356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Acorn</a:t>
            </a:r>
            <a:endParaRPr>
              <a:latin typeface="Grand Hotel"/>
              <a:ea typeface="Grand Hotel"/>
              <a:cs typeface="Grand Hotel"/>
              <a:sym typeface="Grand Hotel"/>
            </a:endParaRPr>
          </a:p>
        </p:txBody>
      </p:sp>
      <p:sp>
        <p:nvSpPr>
          <p:cNvPr id="3593" name="Google Shape;3593;p38"/>
          <p:cNvSpPr txBox="1">
            <a:spLocks noGrp="1"/>
          </p:cNvSpPr>
          <p:nvPr>
            <p:ph type="subTitle" idx="4294967295"/>
          </p:nvPr>
        </p:nvSpPr>
        <p:spPr>
          <a:xfrm>
            <a:off x="1711362" y="290404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Pumpkin</a:t>
            </a:r>
            <a:endParaRPr>
              <a:latin typeface="Grand Hotel"/>
              <a:ea typeface="Grand Hotel"/>
              <a:cs typeface="Grand Hotel"/>
              <a:sym typeface="Grand Hotel"/>
            </a:endParaRPr>
          </a:p>
        </p:txBody>
      </p:sp>
      <p:sp>
        <p:nvSpPr>
          <p:cNvPr id="3594" name="Google Shape;3594;p38"/>
          <p:cNvSpPr txBox="1">
            <a:spLocks noGrp="1"/>
          </p:cNvSpPr>
          <p:nvPr>
            <p:ph type="subTitle" idx="4294967295"/>
          </p:nvPr>
        </p:nvSpPr>
        <p:spPr>
          <a:xfrm>
            <a:off x="1721113" y="382356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Peach</a:t>
            </a:r>
            <a:endParaRPr>
              <a:latin typeface="Grand Hotel"/>
              <a:ea typeface="Grand Hotel"/>
              <a:cs typeface="Grand Hotel"/>
              <a:sym typeface="Grand Hotel"/>
            </a:endParaRPr>
          </a:p>
        </p:txBody>
      </p:sp>
      <p:sp>
        <p:nvSpPr>
          <p:cNvPr id="3595" name="Google Shape;3595;p38"/>
          <p:cNvSpPr txBox="1">
            <a:spLocks noGrp="1"/>
          </p:cNvSpPr>
          <p:nvPr>
            <p:ph type="subTitle" idx="4294967295"/>
          </p:nvPr>
        </p:nvSpPr>
        <p:spPr>
          <a:xfrm>
            <a:off x="2571805" y="290404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Hazelnut</a:t>
            </a:r>
            <a:endParaRPr>
              <a:latin typeface="Grand Hotel"/>
              <a:ea typeface="Grand Hotel"/>
              <a:cs typeface="Grand Hotel"/>
              <a:sym typeface="Grand Hotel"/>
            </a:endParaRPr>
          </a:p>
        </p:txBody>
      </p:sp>
      <p:sp>
        <p:nvSpPr>
          <p:cNvPr id="3596" name="Google Shape;3596;p38"/>
          <p:cNvSpPr txBox="1">
            <a:spLocks noGrp="1"/>
          </p:cNvSpPr>
          <p:nvPr>
            <p:ph type="subTitle" idx="4294967295"/>
          </p:nvPr>
        </p:nvSpPr>
        <p:spPr>
          <a:xfrm>
            <a:off x="850919" y="290404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Apple</a:t>
            </a:r>
            <a:endParaRPr>
              <a:latin typeface="Grand Hotel"/>
              <a:ea typeface="Grand Hotel"/>
              <a:cs typeface="Grand Hotel"/>
              <a:sym typeface="Grand Hotel"/>
            </a:endParaRPr>
          </a:p>
        </p:txBody>
      </p:sp>
      <p:sp>
        <p:nvSpPr>
          <p:cNvPr id="3597" name="Google Shape;3597;p38"/>
          <p:cNvSpPr txBox="1">
            <a:spLocks noGrp="1"/>
          </p:cNvSpPr>
          <p:nvPr>
            <p:ph type="subTitle" idx="4294967295"/>
          </p:nvPr>
        </p:nvSpPr>
        <p:spPr>
          <a:xfrm>
            <a:off x="2581555" y="3823564"/>
            <a:ext cx="846300" cy="2514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a:latin typeface="Grand Hotel"/>
                <a:ea typeface="Grand Hotel"/>
                <a:cs typeface="Grand Hotel"/>
                <a:sym typeface="Grand Hotel"/>
              </a:rPr>
              <a:t>Berry</a:t>
            </a:r>
            <a:endParaRPr>
              <a:latin typeface="Grand Hotel"/>
              <a:ea typeface="Grand Hotel"/>
              <a:cs typeface="Grand Hotel"/>
              <a:sym typeface="Grand Hotel"/>
            </a:endParaRPr>
          </a:p>
        </p:txBody>
      </p:sp>
      <p:pic>
        <p:nvPicPr>
          <p:cNvPr id="3598" name="Google Shape;3598;p38"/>
          <p:cNvPicPr preferRelativeResize="0"/>
          <p:nvPr/>
        </p:nvPicPr>
        <p:blipFill rotWithShape="1">
          <a:blip r:embed="rId3">
            <a:alphaModFix/>
          </a:blip>
          <a:srcRect r="51489"/>
          <a:stretch/>
        </p:blipFill>
        <p:spPr>
          <a:xfrm>
            <a:off x="3742625" y="1104500"/>
            <a:ext cx="537948" cy="1131023"/>
          </a:xfrm>
          <a:prstGeom prst="rect">
            <a:avLst/>
          </a:prstGeom>
          <a:noFill/>
          <a:ln>
            <a:noFill/>
          </a:ln>
        </p:spPr>
      </p:pic>
      <p:pic>
        <p:nvPicPr>
          <p:cNvPr id="3599" name="Google Shape;3599;p38"/>
          <p:cNvPicPr preferRelativeResize="0"/>
          <p:nvPr/>
        </p:nvPicPr>
        <p:blipFill rotWithShape="1">
          <a:blip r:embed="rId4">
            <a:alphaModFix/>
          </a:blip>
          <a:srcRect l="53442"/>
          <a:stretch/>
        </p:blipFill>
        <p:spPr>
          <a:xfrm>
            <a:off x="4343025" y="1104500"/>
            <a:ext cx="516277" cy="1131023"/>
          </a:xfrm>
          <a:prstGeom prst="rect">
            <a:avLst/>
          </a:prstGeom>
          <a:noFill/>
          <a:ln>
            <a:noFill/>
          </a:ln>
        </p:spPr>
      </p:pic>
      <p:pic>
        <p:nvPicPr>
          <p:cNvPr id="3600" name="Google Shape;3600;p38"/>
          <p:cNvPicPr preferRelativeResize="0"/>
          <p:nvPr/>
        </p:nvPicPr>
        <p:blipFill rotWithShape="1">
          <a:blip r:embed="rId5">
            <a:alphaModFix/>
          </a:blip>
          <a:srcRect r="51489"/>
          <a:stretch/>
        </p:blipFill>
        <p:spPr>
          <a:xfrm>
            <a:off x="5252225" y="1095400"/>
            <a:ext cx="537948" cy="1131023"/>
          </a:xfrm>
          <a:prstGeom prst="rect">
            <a:avLst/>
          </a:prstGeom>
          <a:noFill/>
          <a:ln>
            <a:noFill/>
          </a:ln>
        </p:spPr>
      </p:pic>
      <p:pic>
        <p:nvPicPr>
          <p:cNvPr id="3601" name="Google Shape;3601;p38"/>
          <p:cNvPicPr preferRelativeResize="0"/>
          <p:nvPr/>
        </p:nvPicPr>
        <p:blipFill rotWithShape="1">
          <a:blip r:embed="rId6">
            <a:alphaModFix/>
          </a:blip>
          <a:srcRect l="53442"/>
          <a:stretch/>
        </p:blipFill>
        <p:spPr>
          <a:xfrm>
            <a:off x="5852625" y="1095400"/>
            <a:ext cx="516277" cy="1131023"/>
          </a:xfrm>
          <a:prstGeom prst="rect">
            <a:avLst/>
          </a:prstGeom>
          <a:noFill/>
          <a:ln>
            <a:noFill/>
          </a:ln>
        </p:spPr>
      </p:pic>
      <p:pic>
        <p:nvPicPr>
          <p:cNvPr id="3602" name="Google Shape;3602;p38"/>
          <p:cNvPicPr preferRelativeResize="0"/>
          <p:nvPr/>
        </p:nvPicPr>
        <p:blipFill rotWithShape="1">
          <a:blip r:embed="rId6">
            <a:alphaModFix/>
          </a:blip>
          <a:srcRect r="51489"/>
          <a:stretch/>
        </p:blipFill>
        <p:spPr>
          <a:xfrm>
            <a:off x="6761838" y="1104500"/>
            <a:ext cx="537948" cy="1131023"/>
          </a:xfrm>
          <a:prstGeom prst="rect">
            <a:avLst/>
          </a:prstGeom>
          <a:noFill/>
          <a:ln>
            <a:noFill/>
          </a:ln>
        </p:spPr>
      </p:pic>
      <p:pic>
        <p:nvPicPr>
          <p:cNvPr id="3603" name="Google Shape;3603;p38"/>
          <p:cNvPicPr preferRelativeResize="0"/>
          <p:nvPr/>
        </p:nvPicPr>
        <p:blipFill rotWithShape="1">
          <a:blip r:embed="rId7">
            <a:alphaModFix/>
          </a:blip>
          <a:srcRect l="53442"/>
          <a:stretch/>
        </p:blipFill>
        <p:spPr>
          <a:xfrm>
            <a:off x="7362238" y="1104500"/>
            <a:ext cx="516277" cy="1131023"/>
          </a:xfrm>
          <a:prstGeom prst="rect">
            <a:avLst/>
          </a:prstGeom>
          <a:noFill/>
          <a:ln>
            <a:noFill/>
          </a:ln>
        </p:spPr>
      </p:pic>
      <p:pic>
        <p:nvPicPr>
          <p:cNvPr id="3604" name="Google Shape;3604;p38"/>
          <p:cNvPicPr preferRelativeResize="0"/>
          <p:nvPr/>
        </p:nvPicPr>
        <p:blipFill rotWithShape="1">
          <a:blip r:embed="rId7">
            <a:alphaModFix/>
          </a:blip>
          <a:srcRect r="51489"/>
          <a:stretch/>
        </p:blipFill>
        <p:spPr>
          <a:xfrm>
            <a:off x="3751925" y="2882250"/>
            <a:ext cx="537948" cy="1131023"/>
          </a:xfrm>
          <a:prstGeom prst="rect">
            <a:avLst/>
          </a:prstGeom>
          <a:noFill/>
          <a:ln>
            <a:noFill/>
          </a:ln>
        </p:spPr>
      </p:pic>
      <p:pic>
        <p:nvPicPr>
          <p:cNvPr id="3605" name="Google Shape;3605;p38"/>
          <p:cNvPicPr preferRelativeResize="0"/>
          <p:nvPr/>
        </p:nvPicPr>
        <p:blipFill rotWithShape="1">
          <a:blip r:embed="rId5">
            <a:alphaModFix/>
          </a:blip>
          <a:srcRect l="53442"/>
          <a:stretch/>
        </p:blipFill>
        <p:spPr>
          <a:xfrm>
            <a:off x="4352325" y="2882250"/>
            <a:ext cx="516277" cy="1131023"/>
          </a:xfrm>
          <a:prstGeom prst="rect">
            <a:avLst/>
          </a:prstGeom>
          <a:noFill/>
          <a:ln>
            <a:noFill/>
          </a:ln>
        </p:spPr>
      </p:pic>
      <p:pic>
        <p:nvPicPr>
          <p:cNvPr id="3606" name="Google Shape;3606;p38"/>
          <p:cNvPicPr preferRelativeResize="0"/>
          <p:nvPr/>
        </p:nvPicPr>
        <p:blipFill rotWithShape="1">
          <a:blip r:embed="rId8">
            <a:alphaModFix/>
          </a:blip>
          <a:srcRect r="51489"/>
          <a:stretch/>
        </p:blipFill>
        <p:spPr>
          <a:xfrm>
            <a:off x="5261525" y="2873150"/>
            <a:ext cx="537948" cy="1131023"/>
          </a:xfrm>
          <a:prstGeom prst="rect">
            <a:avLst/>
          </a:prstGeom>
          <a:noFill/>
          <a:ln>
            <a:noFill/>
          </a:ln>
        </p:spPr>
      </p:pic>
      <p:pic>
        <p:nvPicPr>
          <p:cNvPr id="3607" name="Google Shape;3607;p38"/>
          <p:cNvPicPr preferRelativeResize="0"/>
          <p:nvPr/>
        </p:nvPicPr>
        <p:blipFill rotWithShape="1">
          <a:blip r:embed="rId3">
            <a:alphaModFix/>
          </a:blip>
          <a:srcRect l="53442"/>
          <a:stretch/>
        </p:blipFill>
        <p:spPr>
          <a:xfrm>
            <a:off x="5861925" y="2873150"/>
            <a:ext cx="516277" cy="1131023"/>
          </a:xfrm>
          <a:prstGeom prst="rect">
            <a:avLst/>
          </a:prstGeom>
          <a:noFill/>
          <a:ln>
            <a:noFill/>
          </a:ln>
        </p:spPr>
      </p:pic>
      <p:pic>
        <p:nvPicPr>
          <p:cNvPr id="3608" name="Google Shape;3608;p38"/>
          <p:cNvPicPr preferRelativeResize="0"/>
          <p:nvPr/>
        </p:nvPicPr>
        <p:blipFill rotWithShape="1">
          <a:blip r:embed="rId4">
            <a:alphaModFix/>
          </a:blip>
          <a:srcRect r="51489"/>
          <a:stretch/>
        </p:blipFill>
        <p:spPr>
          <a:xfrm>
            <a:off x="6771138" y="2882250"/>
            <a:ext cx="537948" cy="1131023"/>
          </a:xfrm>
          <a:prstGeom prst="rect">
            <a:avLst/>
          </a:prstGeom>
          <a:noFill/>
          <a:ln>
            <a:noFill/>
          </a:ln>
        </p:spPr>
      </p:pic>
      <p:pic>
        <p:nvPicPr>
          <p:cNvPr id="3609" name="Google Shape;3609;p38"/>
          <p:cNvPicPr preferRelativeResize="0"/>
          <p:nvPr/>
        </p:nvPicPr>
        <p:blipFill rotWithShape="1">
          <a:blip r:embed="rId8">
            <a:alphaModFix/>
          </a:blip>
          <a:srcRect l="53442"/>
          <a:stretch/>
        </p:blipFill>
        <p:spPr>
          <a:xfrm>
            <a:off x="7371538" y="2882250"/>
            <a:ext cx="516277" cy="1131023"/>
          </a:xfrm>
          <a:prstGeom prst="rect">
            <a:avLst/>
          </a:prstGeom>
          <a:noFill/>
          <a:ln>
            <a:noFill/>
          </a:ln>
        </p:spPr>
      </p:pic>
      <p:pic>
        <p:nvPicPr>
          <p:cNvPr id="3610" name="Google Shape;3610;p38"/>
          <p:cNvPicPr preferRelativeResize="0"/>
          <p:nvPr/>
        </p:nvPicPr>
        <p:blipFill>
          <a:blip r:embed="rId6">
            <a:alphaModFix/>
          </a:blip>
          <a:stretch>
            <a:fillRect/>
          </a:stretch>
        </p:blipFill>
        <p:spPr>
          <a:xfrm>
            <a:off x="1907737" y="2371023"/>
            <a:ext cx="491217" cy="500997"/>
          </a:xfrm>
          <a:prstGeom prst="rect">
            <a:avLst/>
          </a:prstGeom>
          <a:noFill/>
          <a:ln>
            <a:noFill/>
          </a:ln>
        </p:spPr>
      </p:pic>
      <p:pic>
        <p:nvPicPr>
          <p:cNvPr id="3611" name="Google Shape;3611;p38"/>
          <p:cNvPicPr preferRelativeResize="0"/>
          <p:nvPr/>
        </p:nvPicPr>
        <p:blipFill>
          <a:blip r:embed="rId3">
            <a:alphaModFix/>
          </a:blip>
          <a:stretch>
            <a:fillRect/>
          </a:stretch>
        </p:blipFill>
        <p:spPr>
          <a:xfrm>
            <a:off x="1057053" y="2371023"/>
            <a:ext cx="491217" cy="500997"/>
          </a:xfrm>
          <a:prstGeom prst="rect">
            <a:avLst/>
          </a:prstGeom>
          <a:noFill/>
          <a:ln>
            <a:noFill/>
          </a:ln>
        </p:spPr>
      </p:pic>
      <p:pic>
        <p:nvPicPr>
          <p:cNvPr id="3612" name="Google Shape;3612;p38"/>
          <p:cNvPicPr preferRelativeResize="0"/>
          <p:nvPr/>
        </p:nvPicPr>
        <p:blipFill>
          <a:blip r:embed="rId8">
            <a:alphaModFix/>
          </a:blip>
          <a:stretch>
            <a:fillRect/>
          </a:stretch>
        </p:blipFill>
        <p:spPr>
          <a:xfrm>
            <a:off x="1907737" y="3304399"/>
            <a:ext cx="491217" cy="500997"/>
          </a:xfrm>
          <a:prstGeom prst="rect">
            <a:avLst/>
          </a:prstGeom>
          <a:noFill/>
          <a:ln>
            <a:noFill/>
          </a:ln>
        </p:spPr>
      </p:pic>
      <p:pic>
        <p:nvPicPr>
          <p:cNvPr id="3613" name="Google Shape;3613;p38"/>
          <p:cNvPicPr preferRelativeResize="0"/>
          <p:nvPr/>
        </p:nvPicPr>
        <p:blipFill>
          <a:blip r:embed="rId7">
            <a:alphaModFix/>
          </a:blip>
          <a:stretch>
            <a:fillRect/>
          </a:stretch>
        </p:blipFill>
        <p:spPr>
          <a:xfrm>
            <a:off x="2777938" y="2371023"/>
            <a:ext cx="491217" cy="500997"/>
          </a:xfrm>
          <a:prstGeom prst="rect">
            <a:avLst/>
          </a:prstGeom>
          <a:noFill/>
          <a:ln>
            <a:noFill/>
          </a:ln>
        </p:spPr>
      </p:pic>
      <p:pic>
        <p:nvPicPr>
          <p:cNvPr id="3614" name="Google Shape;3614;p38"/>
          <p:cNvPicPr preferRelativeResize="0"/>
          <p:nvPr/>
        </p:nvPicPr>
        <p:blipFill>
          <a:blip r:embed="rId4">
            <a:alphaModFix/>
          </a:blip>
          <a:stretch>
            <a:fillRect/>
          </a:stretch>
        </p:blipFill>
        <p:spPr>
          <a:xfrm>
            <a:off x="2777938" y="3304399"/>
            <a:ext cx="491217" cy="500997"/>
          </a:xfrm>
          <a:prstGeom prst="rect">
            <a:avLst/>
          </a:prstGeom>
          <a:noFill/>
          <a:ln>
            <a:noFill/>
          </a:ln>
        </p:spPr>
      </p:pic>
      <p:pic>
        <p:nvPicPr>
          <p:cNvPr id="3615" name="Google Shape;3615;p38"/>
          <p:cNvPicPr preferRelativeResize="0"/>
          <p:nvPr/>
        </p:nvPicPr>
        <p:blipFill>
          <a:blip r:embed="rId5">
            <a:alphaModFix/>
          </a:blip>
          <a:stretch>
            <a:fillRect/>
          </a:stretch>
        </p:blipFill>
        <p:spPr>
          <a:xfrm>
            <a:off x="1057053" y="3304399"/>
            <a:ext cx="491217" cy="500997"/>
          </a:xfrm>
          <a:prstGeom prst="rect">
            <a:avLst/>
          </a:prstGeom>
          <a:noFill/>
          <a:ln>
            <a:noFill/>
          </a:ln>
        </p:spPr>
      </p:pic>
      <p:sp>
        <p:nvSpPr>
          <p:cNvPr id="3616" name="Google Shape;3616;p38"/>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8"/>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8">
            <a:hlinkClick r:id="rId9"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619" name="Google Shape;3619;p38"/>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8">
            <a:hlinkClick r:id="rId10"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621" name="Google Shape;3621;p38"/>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8">
            <a:hlinkClick r:id="rId11"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623" name="Google Shape;3623;p38"/>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8">
            <a:hlinkClick r:id="rId12"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625" name="Google Shape;3625;p38"/>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8">
            <a:hlinkClick r:id="rId1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627" name="Google Shape;3627;p38"/>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8">
            <a:hlinkClick r:id="rId14"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629" name="Google Shape;3629;p38"/>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8"/>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8"/>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8">
            <a:hlinkClick r:id="rId15"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8"/>
          <p:cNvSpPr txBox="1"/>
          <p:nvPr/>
        </p:nvSpPr>
        <p:spPr>
          <a:xfrm>
            <a:off x="914400" y="1030175"/>
            <a:ext cx="2498700" cy="814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Open Sans"/>
                <a:ea typeface="Open Sans"/>
                <a:cs typeface="Open Sans"/>
                <a:sym typeface="Open Sans"/>
              </a:rPr>
              <a:t>Drag and drop the required halves of each image to create the correct image based on the reference on the left</a:t>
            </a:r>
            <a:endParaRPr sz="1200">
              <a:latin typeface="Open Sans"/>
              <a:ea typeface="Open Sans"/>
              <a:cs typeface="Open Sans"/>
              <a:sym typeface="Open Sans"/>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637"/>
        <p:cNvGrpSpPr/>
        <p:nvPr/>
      </p:nvGrpSpPr>
      <p:grpSpPr>
        <a:xfrm>
          <a:off x="0" y="0"/>
          <a:ext cx="0" cy="0"/>
          <a:chOff x="0" y="0"/>
          <a:chExt cx="0" cy="0"/>
        </a:xfrm>
      </p:grpSpPr>
      <p:sp>
        <p:nvSpPr>
          <p:cNvPr id="3638" name="Google Shape;3638;p39"/>
          <p:cNvSpPr/>
          <p:nvPr/>
        </p:nvSpPr>
        <p:spPr>
          <a:xfrm rot="5400000">
            <a:off x="3922363" y="726399"/>
            <a:ext cx="1413000" cy="1848600"/>
          </a:xfrm>
          <a:prstGeom prst="snip1Rect">
            <a:avLst>
              <a:gd name="adj" fmla="val 32727"/>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9"/>
          <p:cNvSpPr/>
          <p:nvPr/>
        </p:nvSpPr>
        <p:spPr>
          <a:xfrm rot="4385294">
            <a:off x="5061700" y="1771844"/>
            <a:ext cx="478177" cy="580174"/>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9"/>
          <p:cNvSpPr/>
          <p:nvPr/>
        </p:nvSpPr>
        <p:spPr>
          <a:xfrm rot="418263">
            <a:off x="3459330" y="693910"/>
            <a:ext cx="1059802" cy="74595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9"/>
          <p:cNvSpPr txBox="1">
            <a:spLocks noGrp="1"/>
          </p:cNvSpPr>
          <p:nvPr>
            <p:ph type="title" idx="2"/>
          </p:nvPr>
        </p:nvSpPr>
        <p:spPr>
          <a:xfrm>
            <a:off x="2819850" y="2302750"/>
            <a:ext cx="35043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path</a:t>
            </a:r>
            <a:endParaRPr/>
          </a:p>
        </p:txBody>
      </p:sp>
      <p:sp>
        <p:nvSpPr>
          <p:cNvPr id="3642" name="Google Shape;3642;p39"/>
          <p:cNvSpPr txBox="1">
            <a:spLocks noGrp="1"/>
          </p:cNvSpPr>
          <p:nvPr>
            <p:ph type="subTitle" idx="1"/>
          </p:nvPr>
        </p:nvSpPr>
        <p:spPr>
          <a:xfrm>
            <a:off x="3010950" y="3246700"/>
            <a:ext cx="3122100" cy="65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Help the animals find their way and draw a path</a:t>
            </a:r>
            <a:endParaRPr/>
          </a:p>
        </p:txBody>
      </p:sp>
      <p:sp>
        <p:nvSpPr>
          <p:cNvPr id="3643" name="Google Shape;3643;p39"/>
          <p:cNvSpPr txBox="1">
            <a:spLocks noGrp="1"/>
          </p:cNvSpPr>
          <p:nvPr>
            <p:ph type="title"/>
          </p:nvPr>
        </p:nvSpPr>
        <p:spPr>
          <a:xfrm flipH="1">
            <a:off x="3556350" y="952900"/>
            <a:ext cx="20313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grpSp>
        <p:nvGrpSpPr>
          <p:cNvPr id="3644" name="Google Shape;3644;p39"/>
          <p:cNvGrpSpPr/>
          <p:nvPr/>
        </p:nvGrpSpPr>
        <p:grpSpPr>
          <a:xfrm>
            <a:off x="6642183" y="457201"/>
            <a:ext cx="1848598" cy="2543543"/>
            <a:chOff x="6642183" y="457201"/>
            <a:chExt cx="1848598" cy="2543543"/>
          </a:xfrm>
        </p:grpSpPr>
        <p:sp>
          <p:nvSpPr>
            <p:cNvPr id="3645" name="Google Shape;3645;p39"/>
            <p:cNvSpPr/>
            <p:nvPr/>
          </p:nvSpPr>
          <p:spPr>
            <a:xfrm rot="2831813">
              <a:off x="6788129" y="581809"/>
              <a:ext cx="600430" cy="649740"/>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9"/>
            <p:cNvSpPr/>
            <p:nvPr/>
          </p:nvSpPr>
          <p:spPr>
            <a:xfrm rot="2831813">
              <a:off x="6831403" y="585728"/>
              <a:ext cx="356589" cy="455222"/>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9"/>
            <p:cNvSpPr/>
            <p:nvPr/>
          </p:nvSpPr>
          <p:spPr>
            <a:xfrm rot="2831813">
              <a:off x="6788638" y="573028"/>
              <a:ext cx="605757" cy="663845"/>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9"/>
            <p:cNvSpPr/>
            <p:nvPr/>
          </p:nvSpPr>
          <p:spPr>
            <a:xfrm rot="2831813">
              <a:off x="6906401" y="692594"/>
              <a:ext cx="442111" cy="44673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9"/>
            <p:cNvSpPr/>
            <p:nvPr/>
          </p:nvSpPr>
          <p:spPr>
            <a:xfrm rot="2438469">
              <a:off x="7321960" y="872854"/>
              <a:ext cx="390130" cy="284780"/>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9"/>
            <p:cNvSpPr/>
            <p:nvPr/>
          </p:nvSpPr>
          <p:spPr>
            <a:xfrm rot="2438469">
              <a:off x="7299102" y="894175"/>
              <a:ext cx="392398" cy="20991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9"/>
            <p:cNvSpPr/>
            <p:nvPr/>
          </p:nvSpPr>
          <p:spPr>
            <a:xfrm rot="2438469">
              <a:off x="7414720" y="872782"/>
              <a:ext cx="295828" cy="315260"/>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9"/>
            <p:cNvSpPr/>
            <p:nvPr/>
          </p:nvSpPr>
          <p:spPr>
            <a:xfrm rot="2438469">
              <a:off x="7347442" y="881732"/>
              <a:ext cx="364581" cy="287542"/>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9"/>
            <p:cNvSpPr/>
            <p:nvPr/>
          </p:nvSpPr>
          <p:spPr>
            <a:xfrm rot="2831813">
              <a:off x="7598972" y="662440"/>
              <a:ext cx="612366" cy="619457"/>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9"/>
            <p:cNvSpPr/>
            <p:nvPr/>
          </p:nvSpPr>
          <p:spPr>
            <a:xfrm rot="2831813">
              <a:off x="7592800" y="784700"/>
              <a:ext cx="76053" cy="6036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9"/>
            <p:cNvSpPr/>
            <p:nvPr/>
          </p:nvSpPr>
          <p:spPr>
            <a:xfrm rot="2831813">
              <a:off x="7692010" y="703099"/>
              <a:ext cx="98543" cy="78419"/>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9"/>
            <p:cNvSpPr/>
            <p:nvPr/>
          </p:nvSpPr>
          <p:spPr>
            <a:xfrm rot="2831813">
              <a:off x="8058008" y="904802"/>
              <a:ext cx="141945" cy="110181"/>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9"/>
            <p:cNvSpPr/>
            <p:nvPr/>
          </p:nvSpPr>
          <p:spPr>
            <a:xfrm rot="2831813">
              <a:off x="8024369" y="1075624"/>
              <a:ext cx="120047" cy="9499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9"/>
            <p:cNvSpPr/>
            <p:nvPr/>
          </p:nvSpPr>
          <p:spPr>
            <a:xfrm rot="2831813">
              <a:off x="7744699" y="905244"/>
              <a:ext cx="132081" cy="104755"/>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9"/>
            <p:cNvSpPr/>
            <p:nvPr/>
          </p:nvSpPr>
          <p:spPr>
            <a:xfrm rot="2831813">
              <a:off x="7765058" y="1098454"/>
              <a:ext cx="107026" cy="84830"/>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9"/>
            <p:cNvSpPr/>
            <p:nvPr/>
          </p:nvSpPr>
          <p:spPr>
            <a:xfrm rot="2831813">
              <a:off x="7659732" y="891524"/>
              <a:ext cx="84634" cy="6717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9"/>
            <p:cNvSpPr/>
            <p:nvPr/>
          </p:nvSpPr>
          <p:spPr>
            <a:xfrm rot="2831813">
              <a:off x="7977603" y="1251815"/>
              <a:ext cx="94104" cy="746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9"/>
            <p:cNvSpPr/>
            <p:nvPr/>
          </p:nvSpPr>
          <p:spPr>
            <a:xfrm rot="2831813">
              <a:off x="7829001" y="1314969"/>
              <a:ext cx="130404" cy="102585"/>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9"/>
            <p:cNvSpPr/>
            <p:nvPr/>
          </p:nvSpPr>
          <p:spPr>
            <a:xfrm rot="2831813">
              <a:off x="7718672" y="1239377"/>
              <a:ext cx="108999" cy="86310"/>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9"/>
            <p:cNvSpPr/>
            <p:nvPr/>
          </p:nvSpPr>
          <p:spPr>
            <a:xfrm rot="2831813">
              <a:off x="7753206" y="1273780"/>
              <a:ext cx="44093" cy="45374"/>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9"/>
            <p:cNvSpPr/>
            <p:nvPr/>
          </p:nvSpPr>
          <p:spPr>
            <a:xfrm rot="2831813">
              <a:off x="7871248" y="1364410"/>
              <a:ext cx="37089" cy="40640"/>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9"/>
            <p:cNvSpPr/>
            <p:nvPr/>
          </p:nvSpPr>
          <p:spPr>
            <a:xfrm rot="2831813">
              <a:off x="8011800" y="1282385"/>
              <a:ext cx="31861" cy="33242"/>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9"/>
            <p:cNvSpPr/>
            <p:nvPr/>
          </p:nvSpPr>
          <p:spPr>
            <a:xfrm rot="2831813">
              <a:off x="8064560" y="1118931"/>
              <a:ext cx="35314" cy="36201"/>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9"/>
            <p:cNvSpPr/>
            <p:nvPr/>
          </p:nvSpPr>
          <p:spPr>
            <a:xfrm rot="2831813">
              <a:off x="8097426" y="954711"/>
              <a:ext cx="46756" cy="4715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9"/>
            <p:cNvSpPr/>
            <p:nvPr/>
          </p:nvSpPr>
          <p:spPr>
            <a:xfrm rot="2831813">
              <a:off x="7801634" y="1130365"/>
              <a:ext cx="32650" cy="3827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9"/>
            <p:cNvSpPr/>
            <p:nvPr/>
          </p:nvSpPr>
          <p:spPr>
            <a:xfrm rot="2831813">
              <a:off x="7784085" y="946199"/>
              <a:ext cx="44191" cy="45670"/>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9"/>
            <p:cNvSpPr/>
            <p:nvPr/>
          </p:nvSpPr>
          <p:spPr>
            <a:xfrm rot="2831813">
              <a:off x="7681497" y="914899"/>
              <a:ext cx="35314" cy="33044"/>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9"/>
            <p:cNvSpPr/>
            <p:nvPr/>
          </p:nvSpPr>
          <p:spPr>
            <a:xfrm rot="2831813">
              <a:off x="7612814" y="804083"/>
              <a:ext cx="34524" cy="33340"/>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9"/>
            <p:cNvSpPr/>
            <p:nvPr/>
          </p:nvSpPr>
          <p:spPr>
            <a:xfrm rot="2831813">
              <a:off x="7726722" y="742018"/>
              <a:ext cx="33538" cy="32650"/>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9"/>
            <p:cNvSpPr/>
            <p:nvPr/>
          </p:nvSpPr>
          <p:spPr>
            <a:xfrm rot="2831813">
              <a:off x="7601931" y="785767"/>
              <a:ext cx="69542" cy="60959"/>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9"/>
            <p:cNvSpPr/>
            <p:nvPr/>
          </p:nvSpPr>
          <p:spPr>
            <a:xfrm rot="2831813">
              <a:off x="7701857" y="707710"/>
              <a:ext cx="86311" cy="78419"/>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9"/>
            <p:cNvSpPr/>
            <p:nvPr/>
          </p:nvSpPr>
          <p:spPr>
            <a:xfrm rot="2831813">
              <a:off x="8068718" y="908114"/>
              <a:ext cx="127839" cy="111167"/>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9"/>
            <p:cNvSpPr/>
            <p:nvPr/>
          </p:nvSpPr>
          <p:spPr>
            <a:xfrm rot="2831813">
              <a:off x="8037212" y="1083891"/>
              <a:ext cx="105842" cy="9390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9"/>
            <p:cNvSpPr/>
            <p:nvPr/>
          </p:nvSpPr>
          <p:spPr>
            <a:xfrm rot="2831813">
              <a:off x="7759414" y="909423"/>
              <a:ext cx="105744" cy="10307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9"/>
            <p:cNvSpPr/>
            <p:nvPr/>
          </p:nvSpPr>
          <p:spPr>
            <a:xfrm rot="2831813">
              <a:off x="7776705" y="1104337"/>
              <a:ext cx="93413" cy="84534"/>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9"/>
            <p:cNvSpPr/>
            <p:nvPr/>
          </p:nvSpPr>
          <p:spPr>
            <a:xfrm rot="2831813">
              <a:off x="7665515" y="892241"/>
              <a:ext cx="76447" cy="670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9"/>
            <p:cNvSpPr/>
            <p:nvPr/>
          </p:nvSpPr>
          <p:spPr>
            <a:xfrm rot="2831813">
              <a:off x="7986323" y="1256394"/>
              <a:ext cx="84338" cy="746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9"/>
            <p:cNvSpPr/>
            <p:nvPr/>
          </p:nvSpPr>
          <p:spPr>
            <a:xfrm rot="2831813">
              <a:off x="7843732" y="1319042"/>
              <a:ext cx="105744" cy="10209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9"/>
            <p:cNvSpPr/>
            <p:nvPr/>
          </p:nvSpPr>
          <p:spPr>
            <a:xfrm rot="2831813">
              <a:off x="7730405" y="1246191"/>
              <a:ext cx="95584" cy="854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9"/>
            <p:cNvSpPr/>
            <p:nvPr/>
          </p:nvSpPr>
          <p:spPr>
            <a:xfrm rot="-7840364">
              <a:off x="7681244" y="1786168"/>
              <a:ext cx="293855" cy="334409"/>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9"/>
            <p:cNvSpPr/>
            <p:nvPr/>
          </p:nvSpPr>
          <p:spPr>
            <a:xfrm rot="-7840364">
              <a:off x="7772131" y="1739991"/>
              <a:ext cx="184902" cy="374957"/>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9"/>
            <p:cNvSpPr/>
            <p:nvPr/>
          </p:nvSpPr>
          <p:spPr>
            <a:xfrm rot="-7840364">
              <a:off x="7737949" y="1810185"/>
              <a:ext cx="234410" cy="305751"/>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9"/>
            <p:cNvSpPr/>
            <p:nvPr/>
          </p:nvSpPr>
          <p:spPr>
            <a:xfrm rot="-7840364">
              <a:off x="7700144" y="1790121"/>
              <a:ext cx="261382" cy="33760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9"/>
            <p:cNvSpPr/>
            <p:nvPr/>
          </p:nvSpPr>
          <p:spPr>
            <a:xfrm rot="-7840364">
              <a:off x="8058097" y="1866628"/>
              <a:ext cx="142580" cy="24577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9"/>
            <p:cNvSpPr/>
            <p:nvPr/>
          </p:nvSpPr>
          <p:spPr>
            <a:xfrm rot="-7840364">
              <a:off x="8136829" y="1942676"/>
              <a:ext cx="256325" cy="7728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9"/>
            <p:cNvSpPr/>
            <p:nvPr/>
          </p:nvSpPr>
          <p:spPr>
            <a:xfrm rot="-7840364">
              <a:off x="8077838" y="1999511"/>
              <a:ext cx="204421" cy="20398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9"/>
            <p:cNvSpPr/>
            <p:nvPr/>
          </p:nvSpPr>
          <p:spPr>
            <a:xfrm rot="-7840364">
              <a:off x="8063412" y="1740573"/>
              <a:ext cx="143290" cy="24506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9"/>
            <p:cNvSpPr/>
            <p:nvPr/>
          </p:nvSpPr>
          <p:spPr>
            <a:xfrm rot="-7840364">
              <a:off x="8142008" y="1816104"/>
              <a:ext cx="256325" cy="7728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9"/>
            <p:cNvSpPr/>
            <p:nvPr/>
          </p:nvSpPr>
          <p:spPr>
            <a:xfrm rot="-7840364">
              <a:off x="8060868" y="1616761"/>
              <a:ext cx="152606" cy="24071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9"/>
            <p:cNvSpPr/>
            <p:nvPr/>
          </p:nvSpPr>
          <p:spPr>
            <a:xfrm rot="-7840364">
              <a:off x="8145543" y="1664523"/>
              <a:ext cx="252687" cy="74175"/>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9"/>
            <p:cNvSpPr/>
            <p:nvPr/>
          </p:nvSpPr>
          <p:spPr>
            <a:xfrm rot="-7840364">
              <a:off x="8041393" y="1494815"/>
              <a:ext cx="169464" cy="23290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9"/>
            <p:cNvSpPr/>
            <p:nvPr/>
          </p:nvSpPr>
          <p:spPr>
            <a:xfrm rot="-7840364">
              <a:off x="8137553" y="1515646"/>
              <a:ext cx="247630" cy="76393"/>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9"/>
            <p:cNvSpPr/>
            <p:nvPr/>
          </p:nvSpPr>
          <p:spPr>
            <a:xfrm rot="-7840364">
              <a:off x="8082520" y="1980728"/>
              <a:ext cx="167955" cy="20646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9"/>
            <p:cNvSpPr/>
            <p:nvPr/>
          </p:nvSpPr>
          <p:spPr>
            <a:xfrm rot="-7840364">
              <a:off x="8077000" y="1851074"/>
              <a:ext cx="83223" cy="24825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9"/>
            <p:cNvSpPr/>
            <p:nvPr/>
          </p:nvSpPr>
          <p:spPr>
            <a:xfrm rot="-7840364">
              <a:off x="8137750" y="1938364"/>
              <a:ext cx="249493" cy="81185"/>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9"/>
            <p:cNvSpPr/>
            <p:nvPr/>
          </p:nvSpPr>
          <p:spPr>
            <a:xfrm rot="-7840364">
              <a:off x="8080041" y="1727471"/>
              <a:ext cx="86418" cy="24745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9"/>
            <p:cNvSpPr/>
            <p:nvPr/>
          </p:nvSpPr>
          <p:spPr>
            <a:xfrm rot="-7840364">
              <a:off x="8143025" y="1811582"/>
              <a:ext cx="250291" cy="81806"/>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9"/>
            <p:cNvSpPr/>
            <p:nvPr/>
          </p:nvSpPr>
          <p:spPr>
            <a:xfrm rot="-7840364">
              <a:off x="8074400" y="1601870"/>
              <a:ext cx="99016" cy="242755"/>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9"/>
            <p:cNvSpPr/>
            <p:nvPr/>
          </p:nvSpPr>
          <p:spPr>
            <a:xfrm rot="-7840364">
              <a:off x="8145792" y="1662029"/>
              <a:ext cx="250291" cy="77635"/>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9"/>
            <p:cNvSpPr/>
            <p:nvPr/>
          </p:nvSpPr>
          <p:spPr>
            <a:xfrm rot="-7840364">
              <a:off x="8054417" y="1479324"/>
              <a:ext cx="115697" cy="23530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9"/>
            <p:cNvSpPr/>
            <p:nvPr/>
          </p:nvSpPr>
          <p:spPr>
            <a:xfrm rot="-7840364">
              <a:off x="8135431" y="1513629"/>
              <a:ext cx="249493" cy="78611"/>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9"/>
            <p:cNvSpPr/>
            <p:nvPr/>
          </p:nvSpPr>
          <p:spPr>
            <a:xfrm rot="-7840364">
              <a:off x="7893380" y="1523690"/>
              <a:ext cx="530039" cy="421006"/>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9"/>
            <p:cNvSpPr/>
            <p:nvPr/>
          </p:nvSpPr>
          <p:spPr>
            <a:xfrm rot="-7840364">
              <a:off x="8038416" y="1681708"/>
              <a:ext cx="107800" cy="16556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9"/>
            <p:cNvSpPr/>
            <p:nvPr/>
          </p:nvSpPr>
          <p:spPr>
            <a:xfrm rot="-7840364">
              <a:off x="7997088" y="1778331"/>
              <a:ext cx="338217" cy="387290"/>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9"/>
            <p:cNvSpPr/>
            <p:nvPr/>
          </p:nvSpPr>
          <p:spPr>
            <a:xfrm rot="-7840364">
              <a:off x="8047823" y="1675580"/>
              <a:ext cx="30965" cy="3256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9"/>
            <p:cNvSpPr/>
            <p:nvPr/>
          </p:nvSpPr>
          <p:spPr>
            <a:xfrm rot="-3422581">
              <a:off x="7878580" y="2679874"/>
              <a:ext cx="273102" cy="24948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9"/>
            <p:cNvSpPr/>
            <p:nvPr/>
          </p:nvSpPr>
          <p:spPr>
            <a:xfrm rot="-3422581">
              <a:off x="7881164" y="2639862"/>
              <a:ext cx="346975" cy="278903"/>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9"/>
            <p:cNvSpPr/>
            <p:nvPr/>
          </p:nvSpPr>
          <p:spPr>
            <a:xfrm rot="-3422581">
              <a:off x="7872585" y="2728269"/>
              <a:ext cx="177230" cy="19702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9"/>
            <p:cNvSpPr/>
            <p:nvPr/>
          </p:nvSpPr>
          <p:spPr>
            <a:xfrm rot="-3422581">
              <a:off x="7880982" y="2677462"/>
              <a:ext cx="270238" cy="252152"/>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39"/>
          <p:cNvGrpSpPr/>
          <p:nvPr/>
        </p:nvGrpSpPr>
        <p:grpSpPr>
          <a:xfrm>
            <a:off x="925176" y="633674"/>
            <a:ext cx="338144" cy="384225"/>
            <a:chOff x="925176" y="633674"/>
            <a:chExt cx="338144" cy="384225"/>
          </a:xfrm>
        </p:grpSpPr>
        <p:sp>
          <p:nvSpPr>
            <p:cNvPr id="3715" name="Google Shape;3715;p39"/>
            <p:cNvSpPr/>
            <p:nvPr/>
          </p:nvSpPr>
          <p:spPr>
            <a:xfrm rot="4905228" flipH="1">
              <a:off x="976842" y="740130"/>
              <a:ext cx="273098" cy="249482"/>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9"/>
            <p:cNvSpPr/>
            <p:nvPr/>
          </p:nvSpPr>
          <p:spPr>
            <a:xfrm rot="4905228" flipH="1">
              <a:off x="914582" y="685915"/>
              <a:ext cx="346970" cy="27890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9"/>
            <p:cNvSpPr/>
            <p:nvPr/>
          </p:nvSpPr>
          <p:spPr>
            <a:xfrm rot="4905228" flipH="1">
              <a:off x="1064504" y="809039"/>
              <a:ext cx="177228" cy="197021"/>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9"/>
            <p:cNvSpPr/>
            <p:nvPr/>
          </p:nvSpPr>
          <p:spPr>
            <a:xfrm rot="4905228" flipH="1">
              <a:off x="977843" y="737411"/>
              <a:ext cx="270235" cy="252151"/>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39"/>
          <p:cNvGrpSpPr/>
          <p:nvPr/>
        </p:nvGrpSpPr>
        <p:grpSpPr>
          <a:xfrm>
            <a:off x="7949701" y="3426999"/>
            <a:ext cx="338144" cy="384225"/>
            <a:chOff x="1463726" y="289374"/>
            <a:chExt cx="338144" cy="384225"/>
          </a:xfrm>
        </p:grpSpPr>
        <p:sp>
          <p:nvSpPr>
            <p:cNvPr id="3720" name="Google Shape;3720;p39"/>
            <p:cNvSpPr/>
            <p:nvPr/>
          </p:nvSpPr>
          <p:spPr>
            <a:xfrm rot="4905228" flipH="1">
              <a:off x="1515392" y="395830"/>
              <a:ext cx="273098" cy="249482"/>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9"/>
            <p:cNvSpPr/>
            <p:nvPr/>
          </p:nvSpPr>
          <p:spPr>
            <a:xfrm rot="4905228" flipH="1">
              <a:off x="1453132" y="341615"/>
              <a:ext cx="346970" cy="27890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9"/>
            <p:cNvSpPr/>
            <p:nvPr/>
          </p:nvSpPr>
          <p:spPr>
            <a:xfrm rot="4905228" flipH="1">
              <a:off x="1603054" y="464739"/>
              <a:ext cx="177228" cy="197021"/>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9"/>
            <p:cNvSpPr/>
            <p:nvPr/>
          </p:nvSpPr>
          <p:spPr>
            <a:xfrm rot="4905228" flipH="1">
              <a:off x="1516393" y="393111"/>
              <a:ext cx="270235" cy="252151"/>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24" name="Google Shape;3724;p39"/>
          <p:cNvPicPr preferRelativeResize="0"/>
          <p:nvPr/>
        </p:nvPicPr>
        <p:blipFill>
          <a:blip r:embed="rId3">
            <a:alphaModFix/>
          </a:blip>
          <a:stretch>
            <a:fillRect/>
          </a:stretch>
        </p:blipFill>
        <p:spPr>
          <a:xfrm>
            <a:off x="272200" y="1350900"/>
            <a:ext cx="2959350" cy="3018301"/>
          </a:xfrm>
          <a:prstGeom prst="rect">
            <a:avLst/>
          </a:prstGeom>
          <a:noFill/>
          <a:ln>
            <a:noFill/>
          </a:ln>
        </p:spPr>
      </p:pic>
      <p:pic>
        <p:nvPicPr>
          <p:cNvPr id="3725" name="Google Shape;3725;p39"/>
          <p:cNvPicPr preferRelativeResize="0"/>
          <p:nvPr/>
        </p:nvPicPr>
        <p:blipFill>
          <a:blip r:embed="rId4">
            <a:alphaModFix/>
          </a:blip>
          <a:stretch>
            <a:fillRect/>
          </a:stretch>
        </p:blipFill>
        <p:spPr>
          <a:xfrm>
            <a:off x="6078400" y="2670801"/>
            <a:ext cx="1619552" cy="1651799"/>
          </a:xfrm>
          <a:prstGeom prst="rect">
            <a:avLst/>
          </a:prstGeom>
          <a:noFill/>
          <a:ln>
            <a:noFill/>
          </a:ln>
        </p:spPr>
      </p:pic>
      <p:sp>
        <p:nvSpPr>
          <p:cNvPr id="3726" name="Google Shape;3726;p39"/>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9"/>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9">
            <a:hlinkClick r:id="rId5"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729" name="Google Shape;3729;p39"/>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9">
            <a:hlinkClick r:id="rId6"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731" name="Google Shape;3731;p39"/>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9">
            <a:hlinkClick r:id="rId7"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733" name="Google Shape;3733;p39"/>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9">
            <a:hlinkClick r:id="rId8"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735" name="Google Shape;3735;p39"/>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9">
            <a:hlinkClick r:id="rId9"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737" name="Google Shape;3737;p39"/>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9">
            <a:hlinkClick r:id="rId10"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739" name="Google Shape;3739;p39"/>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9"/>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9"/>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9">
            <a:hlinkClick r:id="rId11"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746"/>
        <p:cNvGrpSpPr/>
        <p:nvPr/>
      </p:nvGrpSpPr>
      <p:grpSpPr>
        <a:xfrm>
          <a:off x="0" y="0"/>
          <a:ext cx="0" cy="0"/>
          <a:chOff x="0" y="0"/>
          <a:chExt cx="0" cy="0"/>
        </a:xfrm>
      </p:grpSpPr>
      <p:sp>
        <p:nvSpPr>
          <p:cNvPr id="3747" name="Google Shape;3747;p4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path</a:t>
            </a:r>
            <a:endParaRPr/>
          </a:p>
        </p:txBody>
      </p:sp>
      <p:sp>
        <p:nvSpPr>
          <p:cNvPr id="3748" name="Google Shape;3748;p40">
            <a:hlinkClick r:id="rId3"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Check the answer here</a:t>
            </a:r>
            <a:endParaRPr sz="2400">
              <a:solidFill>
                <a:schemeClr val="accent1"/>
              </a:solidFill>
              <a:latin typeface="Grand Hotel"/>
              <a:ea typeface="Grand Hotel"/>
              <a:cs typeface="Grand Hotel"/>
              <a:sym typeface="Grand Hotel"/>
            </a:endParaRPr>
          </a:p>
        </p:txBody>
      </p:sp>
      <p:sp>
        <p:nvSpPr>
          <p:cNvPr id="3749" name="Google Shape;3749;p40"/>
          <p:cNvSpPr/>
          <p:nvPr/>
        </p:nvSpPr>
        <p:spPr>
          <a:xfrm>
            <a:off x="1594599" y="1180776"/>
            <a:ext cx="1083683" cy="606648"/>
          </a:xfrm>
          <a:custGeom>
            <a:avLst/>
            <a:gdLst/>
            <a:ahLst/>
            <a:cxnLst/>
            <a:rect l="l" t="t" r="r" b="b"/>
            <a:pathLst>
              <a:path w="72706" h="40701" extrusionOk="0">
                <a:moveTo>
                  <a:pt x="36801" y="741"/>
                </a:moveTo>
                <a:cubicBezTo>
                  <a:pt x="28821" y="741"/>
                  <a:pt x="20834" y="1018"/>
                  <a:pt x="12884" y="1572"/>
                </a:cubicBezTo>
                <a:cubicBezTo>
                  <a:pt x="9240" y="1834"/>
                  <a:pt x="5216" y="2334"/>
                  <a:pt x="2787" y="5049"/>
                </a:cubicBezTo>
                <a:cubicBezTo>
                  <a:pt x="667" y="7431"/>
                  <a:pt x="357" y="10884"/>
                  <a:pt x="238" y="14075"/>
                </a:cubicBezTo>
                <a:cubicBezTo>
                  <a:pt x="0" y="19552"/>
                  <a:pt x="48" y="25101"/>
                  <a:pt x="1548" y="30364"/>
                </a:cubicBezTo>
                <a:cubicBezTo>
                  <a:pt x="2024" y="31959"/>
                  <a:pt x="2644" y="33555"/>
                  <a:pt x="3787" y="34770"/>
                </a:cubicBezTo>
                <a:cubicBezTo>
                  <a:pt x="5668" y="36770"/>
                  <a:pt x="8621" y="37318"/>
                  <a:pt x="11360" y="37699"/>
                </a:cubicBezTo>
                <a:cubicBezTo>
                  <a:pt x="20727" y="39023"/>
                  <a:pt x="30760" y="40700"/>
                  <a:pt x="40488" y="40700"/>
                </a:cubicBezTo>
                <a:cubicBezTo>
                  <a:pt x="47727" y="40700"/>
                  <a:pt x="54797" y="39772"/>
                  <a:pt x="61299" y="37080"/>
                </a:cubicBezTo>
                <a:cubicBezTo>
                  <a:pt x="63299" y="36270"/>
                  <a:pt x="66371" y="35055"/>
                  <a:pt x="67991" y="33626"/>
                </a:cubicBezTo>
                <a:cubicBezTo>
                  <a:pt x="72706" y="29435"/>
                  <a:pt x="70944" y="19504"/>
                  <a:pt x="70324" y="13217"/>
                </a:cubicBezTo>
                <a:cubicBezTo>
                  <a:pt x="70158" y="11384"/>
                  <a:pt x="69896" y="9550"/>
                  <a:pt x="69157" y="7883"/>
                </a:cubicBezTo>
                <a:cubicBezTo>
                  <a:pt x="65681" y="0"/>
                  <a:pt x="52773" y="1048"/>
                  <a:pt x="45772" y="858"/>
                </a:cubicBezTo>
                <a:cubicBezTo>
                  <a:pt x="42784" y="780"/>
                  <a:pt x="39793" y="741"/>
                  <a:pt x="36801" y="74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I am waiting!</a:t>
            </a:r>
            <a:endParaRPr>
              <a:solidFill>
                <a:schemeClr val="dk1"/>
              </a:solidFill>
              <a:latin typeface="Open Sans"/>
              <a:ea typeface="Open Sans"/>
              <a:cs typeface="Open Sans"/>
              <a:sym typeface="Open Sans"/>
            </a:endParaRPr>
          </a:p>
        </p:txBody>
      </p:sp>
      <p:sp>
        <p:nvSpPr>
          <p:cNvPr id="3750" name="Google Shape;3750;p40"/>
          <p:cNvSpPr/>
          <p:nvPr/>
        </p:nvSpPr>
        <p:spPr>
          <a:xfrm>
            <a:off x="6557914" y="2232325"/>
            <a:ext cx="1225641" cy="606648"/>
          </a:xfrm>
          <a:custGeom>
            <a:avLst/>
            <a:gdLst/>
            <a:ahLst/>
            <a:cxnLst/>
            <a:rect l="l" t="t" r="r" b="b"/>
            <a:pathLst>
              <a:path w="72706" h="40701" extrusionOk="0">
                <a:moveTo>
                  <a:pt x="36801" y="741"/>
                </a:moveTo>
                <a:cubicBezTo>
                  <a:pt x="28821" y="741"/>
                  <a:pt x="20834" y="1018"/>
                  <a:pt x="12884" y="1572"/>
                </a:cubicBezTo>
                <a:cubicBezTo>
                  <a:pt x="9240" y="1834"/>
                  <a:pt x="5216" y="2334"/>
                  <a:pt x="2787" y="5049"/>
                </a:cubicBezTo>
                <a:cubicBezTo>
                  <a:pt x="667" y="7431"/>
                  <a:pt x="357" y="10884"/>
                  <a:pt x="238" y="14075"/>
                </a:cubicBezTo>
                <a:cubicBezTo>
                  <a:pt x="0" y="19552"/>
                  <a:pt x="48" y="25101"/>
                  <a:pt x="1548" y="30364"/>
                </a:cubicBezTo>
                <a:cubicBezTo>
                  <a:pt x="2024" y="31959"/>
                  <a:pt x="2644" y="33555"/>
                  <a:pt x="3787" y="34770"/>
                </a:cubicBezTo>
                <a:cubicBezTo>
                  <a:pt x="5668" y="36770"/>
                  <a:pt x="8621" y="37318"/>
                  <a:pt x="11360" y="37699"/>
                </a:cubicBezTo>
                <a:cubicBezTo>
                  <a:pt x="20727" y="39023"/>
                  <a:pt x="30760" y="40700"/>
                  <a:pt x="40488" y="40700"/>
                </a:cubicBezTo>
                <a:cubicBezTo>
                  <a:pt x="47727" y="40700"/>
                  <a:pt x="54797" y="39772"/>
                  <a:pt x="61299" y="37080"/>
                </a:cubicBezTo>
                <a:cubicBezTo>
                  <a:pt x="63299" y="36270"/>
                  <a:pt x="66371" y="35055"/>
                  <a:pt x="67991" y="33626"/>
                </a:cubicBezTo>
                <a:cubicBezTo>
                  <a:pt x="72706" y="29435"/>
                  <a:pt x="70944" y="19504"/>
                  <a:pt x="70324" y="13217"/>
                </a:cubicBezTo>
                <a:cubicBezTo>
                  <a:pt x="70158" y="11384"/>
                  <a:pt x="69896" y="9550"/>
                  <a:pt x="69157" y="7883"/>
                </a:cubicBezTo>
                <a:cubicBezTo>
                  <a:pt x="65681" y="0"/>
                  <a:pt x="52773" y="1048"/>
                  <a:pt x="45772" y="858"/>
                </a:cubicBezTo>
                <a:cubicBezTo>
                  <a:pt x="42784" y="780"/>
                  <a:pt x="39793" y="741"/>
                  <a:pt x="36801" y="74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Help me find my friend</a:t>
            </a:r>
            <a:endParaRPr sz="1200">
              <a:solidFill>
                <a:schemeClr val="dk1"/>
              </a:solidFill>
              <a:latin typeface="Open Sans"/>
              <a:ea typeface="Open Sans"/>
              <a:cs typeface="Open Sans"/>
              <a:sym typeface="Open Sans"/>
            </a:endParaRPr>
          </a:p>
        </p:txBody>
      </p:sp>
      <p:grpSp>
        <p:nvGrpSpPr>
          <p:cNvPr id="3751" name="Google Shape;3751;p40"/>
          <p:cNvGrpSpPr/>
          <p:nvPr/>
        </p:nvGrpSpPr>
        <p:grpSpPr>
          <a:xfrm>
            <a:off x="1862813" y="1389609"/>
            <a:ext cx="5109154" cy="2745439"/>
            <a:chOff x="1862813" y="1389609"/>
            <a:chExt cx="5109154" cy="2745439"/>
          </a:xfrm>
        </p:grpSpPr>
        <p:sp>
          <p:nvSpPr>
            <p:cNvPr id="3752" name="Google Shape;3752;p40"/>
            <p:cNvSpPr/>
            <p:nvPr/>
          </p:nvSpPr>
          <p:spPr>
            <a:xfrm>
              <a:off x="3421505" y="1571021"/>
              <a:ext cx="2075400" cy="981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0"/>
            <p:cNvSpPr/>
            <p:nvPr/>
          </p:nvSpPr>
          <p:spPr>
            <a:xfrm>
              <a:off x="1862813" y="1601648"/>
              <a:ext cx="5093358" cy="253340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0"/>
            <p:cNvSpPr/>
            <p:nvPr/>
          </p:nvSpPr>
          <p:spPr>
            <a:xfrm>
              <a:off x="2694001" y="1741855"/>
              <a:ext cx="1343100" cy="929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0"/>
            <p:cNvSpPr/>
            <p:nvPr/>
          </p:nvSpPr>
          <p:spPr>
            <a:xfrm>
              <a:off x="5148882" y="3096872"/>
              <a:ext cx="1343100" cy="929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0"/>
            <p:cNvSpPr/>
            <p:nvPr/>
          </p:nvSpPr>
          <p:spPr>
            <a:xfrm flipH="1">
              <a:off x="2412860" y="1621327"/>
              <a:ext cx="345751" cy="156681"/>
            </a:xfrm>
            <a:custGeom>
              <a:avLst/>
              <a:gdLst/>
              <a:ahLst/>
              <a:cxnLst/>
              <a:rect l="l" t="t" r="r" b="b"/>
              <a:pathLst>
                <a:path w="23197" h="10512" extrusionOk="0">
                  <a:moveTo>
                    <a:pt x="12370" y="0"/>
                  </a:moveTo>
                  <a:cubicBezTo>
                    <a:pt x="12072" y="0"/>
                    <a:pt x="11782" y="18"/>
                    <a:pt x="11503" y="53"/>
                  </a:cubicBezTo>
                  <a:cubicBezTo>
                    <a:pt x="6644" y="648"/>
                    <a:pt x="4906" y="6530"/>
                    <a:pt x="0" y="7721"/>
                  </a:cubicBezTo>
                  <a:cubicBezTo>
                    <a:pt x="2749" y="9624"/>
                    <a:pt x="6283" y="10512"/>
                    <a:pt x="9770" y="10512"/>
                  </a:cubicBezTo>
                  <a:cubicBezTo>
                    <a:pt x="11782" y="10512"/>
                    <a:pt x="13778" y="10216"/>
                    <a:pt x="15599" y="9650"/>
                  </a:cubicBezTo>
                  <a:cubicBezTo>
                    <a:pt x="16504" y="9364"/>
                    <a:pt x="17409" y="9007"/>
                    <a:pt x="18147" y="8388"/>
                  </a:cubicBezTo>
                  <a:cubicBezTo>
                    <a:pt x="23197" y="3964"/>
                    <a:pt x="16904" y="0"/>
                    <a:pt x="123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0"/>
            <p:cNvSpPr/>
            <p:nvPr/>
          </p:nvSpPr>
          <p:spPr>
            <a:xfrm>
              <a:off x="6507873" y="2719215"/>
              <a:ext cx="345751" cy="156681"/>
            </a:xfrm>
            <a:custGeom>
              <a:avLst/>
              <a:gdLst/>
              <a:ahLst/>
              <a:cxnLst/>
              <a:rect l="l" t="t" r="r" b="b"/>
              <a:pathLst>
                <a:path w="23197" h="10512" extrusionOk="0">
                  <a:moveTo>
                    <a:pt x="12370" y="0"/>
                  </a:moveTo>
                  <a:cubicBezTo>
                    <a:pt x="12072" y="0"/>
                    <a:pt x="11782" y="18"/>
                    <a:pt x="11503" y="53"/>
                  </a:cubicBezTo>
                  <a:cubicBezTo>
                    <a:pt x="6644" y="648"/>
                    <a:pt x="4906" y="6530"/>
                    <a:pt x="0" y="7721"/>
                  </a:cubicBezTo>
                  <a:cubicBezTo>
                    <a:pt x="2749" y="9624"/>
                    <a:pt x="6283" y="10512"/>
                    <a:pt x="9770" y="10512"/>
                  </a:cubicBezTo>
                  <a:cubicBezTo>
                    <a:pt x="11782" y="10512"/>
                    <a:pt x="13778" y="10216"/>
                    <a:pt x="15599" y="9650"/>
                  </a:cubicBezTo>
                  <a:cubicBezTo>
                    <a:pt x="16504" y="9364"/>
                    <a:pt x="17409" y="9007"/>
                    <a:pt x="18147" y="8388"/>
                  </a:cubicBezTo>
                  <a:cubicBezTo>
                    <a:pt x="23197" y="3964"/>
                    <a:pt x="16904" y="0"/>
                    <a:pt x="123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0"/>
            <p:cNvSpPr/>
            <p:nvPr/>
          </p:nvSpPr>
          <p:spPr>
            <a:xfrm>
              <a:off x="3989782" y="2531021"/>
              <a:ext cx="342681" cy="180445"/>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0"/>
            <p:cNvSpPr/>
            <p:nvPr/>
          </p:nvSpPr>
          <p:spPr>
            <a:xfrm>
              <a:off x="3641483" y="2507115"/>
              <a:ext cx="399693" cy="211392"/>
            </a:xfrm>
            <a:custGeom>
              <a:avLst/>
              <a:gdLst/>
              <a:ahLst/>
              <a:cxnLst/>
              <a:rect l="l" t="t" r="r" b="b"/>
              <a:pathLst>
                <a:path w="28337" h="14987" extrusionOk="0">
                  <a:moveTo>
                    <a:pt x="14180" y="1"/>
                  </a:moveTo>
                  <a:cubicBezTo>
                    <a:pt x="6537" y="1"/>
                    <a:pt x="275" y="6489"/>
                    <a:pt x="0" y="14639"/>
                  </a:cubicBezTo>
                  <a:lnTo>
                    <a:pt x="28337" y="14987"/>
                  </a:lnTo>
                  <a:cubicBezTo>
                    <a:pt x="28274" y="6776"/>
                    <a:pt x="22080" y="100"/>
                    <a:pt x="14351" y="2"/>
                  </a:cubicBezTo>
                  <a:cubicBezTo>
                    <a:pt x="14294" y="1"/>
                    <a:pt x="14237" y="1"/>
                    <a:pt x="1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0"/>
            <p:cNvSpPr/>
            <p:nvPr/>
          </p:nvSpPr>
          <p:spPr>
            <a:xfrm>
              <a:off x="3793792" y="2507256"/>
              <a:ext cx="102233" cy="208486"/>
            </a:xfrm>
            <a:custGeom>
              <a:avLst/>
              <a:gdLst/>
              <a:ahLst/>
              <a:cxnLst/>
              <a:rect l="l" t="t" r="r" b="b"/>
              <a:pathLst>
                <a:path w="7248" h="14781" extrusionOk="0">
                  <a:moveTo>
                    <a:pt x="2963" y="1"/>
                  </a:moveTo>
                  <a:cubicBezTo>
                    <a:pt x="2847" y="1"/>
                    <a:pt x="2740" y="10"/>
                    <a:pt x="2624" y="19"/>
                  </a:cubicBezTo>
                  <a:cubicBezTo>
                    <a:pt x="2687" y="813"/>
                    <a:pt x="2767" y="1732"/>
                    <a:pt x="2874" y="2732"/>
                  </a:cubicBezTo>
                  <a:cubicBezTo>
                    <a:pt x="3035" y="4178"/>
                    <a:pt x="3213" y="5481"/>
                    <a:pt x="3374" y="6418"/>
                  </a:cubicBezTo>
                  <a:cubicBezTo>
                    <a:pt x="3445" y="6882"/>
                    <a:pt x="3535" y="7346"/>
                    <a:pt x="3651" y="7810"/>
                  </a:cubicBezTo>
                  <a:cubicBezTo>
                    <a:pt x="3195" y="8765"/>
                    <a:pt x="2785" y="9631"/>
                    <a:pt x="2437" y="10327"/>
                  </a:cubicBezTo>
                  <a:cubicBezTo>
                    <a:pt x="2160" y="10916"/>
                    <a:pt x="1937" y="11389"/>
                    <a:pt x="1776" y="11728"/>
                  </a:cubicBezTo>
                  <a:cubicBezTo>
                    <a:pt x="1616" y="10390"/>
                    <a:pt x="1428" y="8908"/>
                    <a:pt x="1232" y="7355"/>
                  </a:cubicBezTo>
                  <a:cubicBezTo>
                    <a:pt x="893" y="4695"/>
                    <a:pt x="563" y="2259"/>
                    <a:pt x="286" y="358"/>
                  </a:cubicBezTo>
                  <a:cubicBezTo>
                    <a:pt x="188" y="385"/>
                    <a:pt x="90" y="402"/>
                    <a:pt x="0" y="429"/>
                  </a:cubicBezTo>
                  <a:cubicBezTo>
                    <a:pt x="223" y="2330"/>
                    <a:pt x="509" y="4758"/>
                    <a:pt x="848" y="7400"/>
                  </a:cubicBezTo>
                  <a:cubicBezTo>
                    <a:pt x="1214" y="10247"/>
                    <a:pt x="1571" y="12826"/>
                    <a:pt x="1848" y="14781"/>
                  </a:cubicBezTo>
                  <a:lnTo>
                    <a:pt x="2133" y="14781"/>
                  </a:lnTo>
                  <a:cubicBezTo>
                    <a:pt x="2044" y="13951"/>
                    <a:pt x="1928" y="12996"/>
                    <a:pt x="1803" y="11969"/>
                  </a:cubicBezTo>
                  <a:cubicBezTo>
                    <a:pt x="2017" y="11657"/>
                    <a:pt x="2312" y="11139"/>
                    <a:pt x="2687" y="10452"/>
                  </a:cubicBezTo>
                  <a:cubicBezTo>
                    <a:pt x="3329" y="9265"/>
                    <a:pt x="4186" y="7596"/>
                    <a:pt x="5061" y="5722"/>
                  </a:cubicBezTo>
                  <a:cubicBezTo>
                    <a:pt x="5926" y="3839"/>
                    <a:pt x="6649" y="2107"/>
                    <a:pt x="7131" y="849"/>
                  </a:cubicBezTo>
                  <a:cubicBezTo>
                    <a:pt x="7167" y="742"/>
                    <a:pt x="7203" y="652"/>
                    <a:pt x="7247" y="563"/>
                  </a:cubicBezTo>
                  <a:cubicBezTo>
                    <a:pt x="7158" y="536"/>
                    <a:pt x="7078" y="510"/>
                    <a:pt x="6997" y="492"/>
                  </a:cubicBezTo>
                  <a:cubicBezTo>
                    <a:pt x="6962" y="572"/>
                    <a:pt x="6926" y="652"/>
                    <a:pt x="6890" y="742"/>
                  </a:cubicBezTo>
                  <a:cubicBezTo>
                    <a:pt x="6337" y="1973"/>
                    <a:pt x="5578" y="3687"/>
                    <a:pt x="4713" y="5561"/>
                  </a:cubicBezTo>
                  <a:cubicBezTo>
                    <a:pt x="4382" y="6284"/>
                    <a:pt x="4043" y="6980"/>
                    <a:pt x="3740" y="7632"/>
                  </a:cubicBezTo>
                  <a:cubicBezTo>
                    <a:pt x="3722" y="6927"/>
                    <a:pt x="3517" y="4981"/>
                    <a:pt x="3267" y="2687"/>
                  </a:cubicBezTo>
                  <a:cubicBezTo>
                    <a:pt x="3151" y="1705"/>
                    <a:pt x="3053" y="795"/>
                    <a:pt x="2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0"/>
            <p:cNvSpPr/>
            <p:nvPr/>
          </p:nvSpPr>
          <p:spPr>
            <a:xfrm>
              <a:off x="3905059" y="2521867"/>
              <a:ext cx="129188" cy="195763"/>
            </a:xfrm>
            <a:custGeom>
              <a:avLst/>
              <a:gdLst/>
              <a:ahLst/>
              <a:cxnLst/>
              <a:rect l="l" t="t" r="r" b="b"/>
              <a:pathLst>
                <a:path w="9159" h="13879" extrusionOk="0">
                  <a:moveTo>
                    <a:pt x="679" y="0"/>
                  </a:moveTo>
                  <a:cubicBezTo>
                    <a:pt x="474" y="1865"/>
                    <a:pt x="278" y="4195"/>
                    <a:pt x="153" y="6738"/>
                  </a:cubicBezTo>
                  <a:cubicBezTo>
                    <a:pt x="19" y="9425"/>
                    <a:pt x="1" y="11897"/>
                    <a:pt x="19" y="13825"/>
                  </a:cubicBezTo>
                  <a:lnTo>
                    <a:pt x="322" y="13825"/>
                  </a:lnTo>
                  <a:cubicBezTo>
                    <a:pt x="322" y="13432"/>
                    <a:pt x="331" y="13031"/>
                    <a:pt x="340" y="12602"/>
                  </a:cubicBezTo>
                  <a:cubicBezTo>
                    <a:pt x="804" y="12424"/>
                    <a:pt x="2205" y="11656"/>
                    <a:pt x="3785" y="10621"/>
                  </a:cubicBezTo>
                  <a:cubicBezTo>
                    <a:pt x="4972" y="9835"/>
                    <a:pt x="5981" y="9086"/>
                    <a:pt x="6561" y="8613"/>
                  </a:cubicBezTo>
                  <a:lnTo>
                    <a:pt x="6561" y="8613"/>
                  </a:lnTo>
                  <a:cubicBezTo>
                    <a:pt x="6481" y="8889"/>
                    <a:pt x="6391" y="9175"/>
                    <a:pt x="6311" y="9461"/>
                  </a:cubicBezTo>
                  <a:cubicBezTo>
                    <a:pt x="5847" y="11085"/>
                    <a:pt x="5418" y="12593"/>
                    <a:pt x="5079" y="13878"/>
                  </a:cubicBezTo>
                  <a:lnTo>
                    <a:pt x="5410" y="13878"/>
                  </a:lnTo>
                  <a:cubicBezTo>
                    <a:pt x="5579" y="13334"/>
                    <a:pt x="5749" y="12736"/>
                    <a:pt x="5936" y="12111"/>
                  </a:cubicBezTo>
                  <a:cubicBezTo>
                    <a:pt x="6481" y="11844"/>
                    <a:pt x="7676" y="11112"/>
                    <a:pt x="9042" y="10210"/>
                  </a:cubicBezTo>
                  <a:lnTo>
                    <a:pt x="9158" y="10130"/>
                  </a:lnTo>
                  <a:cubicBezTo>
                    <a:pt x="9131" y="9996"/>
                    <a:pt x="9096" y="9871"/>
                    <a:pt x="9060" y="9737"/>
                  </a:cubicBezTo>
                  <a:cubicBezTo>
                    <a:pt x="8980" y="9800"/>
                    <a:pt x="8908" y="9853"/>
                    <a:pt x="8828" y="9898"/>
                  </a:cubicBezTo>
                  <a:cubicBezTo>
                    <a:pt x="7605" y="10710"/>
                    <a:pt x="6552" y="11451"/>
                    <a:pt x="6016" y="11870"/>
                  </a:cubicBezTo>
                  <a:cubicBezTo>
                    <a:pt x="6231" y="11147"/>
                    <a:pt x="6454" y="10371"/>
                    <a:pt x="6686" y="9577"/>
                  </a:cubicBezTo>
                  <a:cubicBezTo>
                    <a:pt x="7016" y="8399"/>
                    <a:pt x="7337" y="7274"/>
                    <a:pt x="7614" y="6257"/>
                  </a:cubicBezTo>
                  <a:cubicBezTo>
                    <a:pt x="7543" y="6114"/>
                    <a:pt x="7453" y="5980"/>
                    <a:pt x="7373" y="5846"/>
                  </a:cubicBezTo>
                  <a:cubicBezTo>
                    <a:pt x="7141" y="6614"/>
                    <a:pt x="6900" y="7435"/>
                    <a:pt x="6650" y="8309"/>
                  </a:cubicBezTo>
                  <a:cubicBezTo>
                    <a:pt x="6052" y="8657"/>
                    <a:pt x="4910" y="9425"/>
                    <a:pt x="3571" y="10300"/>
                  </a:cubicBezTo>
                  <a:cubicBezTo>
                    <a:pt x="2072" y="11290"/>
                    <a:pt x="786" y="12120"/>
                    <a:pt x="349" y="12468"/>
                  </a:cubicBezTo>
                  <a:cubicBezTo>
                    <a:pt x="358" y="11853"/>
                    <a:pt x="376" y="11201"/>
                    <a:pt x="394" y="10514"/>
                  </a:cubicBezTo>
                  <a:cubicBezTo>
                    <a:pt x="599" y="10282"/>
                    <a:pt x="902" y="9916"/>
                    <a:pt x="1259" y="9443"/>
                  </a:cubicBezTo>
                  <a:cubicBezTo>
                    <a:pt x="2143" y="8274"/>
                    <a:pt x="2964" y="7051"/>
                    <a:pt x="3714" y="5784"/>
                  </a:cubicBezTo>
                  <a:cubicBezTo>
                    <a:pt x="4294" y="4811"/>
                    <a:pt x="4785" y="3874"/>
                    <a:pt x="5186" y="3052"/>
                  </a:cubicBezTo>
                  <a:cubicBezTo>
                    <a:pt x="5106" y="2972"/>
                    <a:pt x="5026" y="2892"/>
                    <a:pt x="4945" y="2811"/>
                  </a:cubicBezTo>
                  <a:cubicBezTo>
                    <a:pt x="4499" y="3633"/>
                    <a:pt x="3982" y="4579"/>
                    <a:pt x="3384" y="5587"/>
                  </a:cubicBezTo>
                  <a:cubicBezTo>
                    <a:pt x="2509" y="7060"/>
                    <a:pt x="1661" y="8354"/>
                    <a:pt x="1036" y="9282"/>
                  </a:cubicBezTo>
                  <a:cubicBezTo>
                    <a:pt x="777" y="9675"/>
                    <a:pt x="563" y="9996"/>
                    <a:pt x="403" y="10246"/>
                  </a:cubicBezTo>
                  <a:cubicBezTo>
                    <a:pt x="438" y="9148"/>
                    <a:pt x="474" y="7970"/>
                    <a:pt x="536" y="6756"/>
                  </a:cubicBezTo>
                  <a:cubicBezTo>
                    <a:pt x="661" y="4266"/>
                    <a:pt x="822" y="1973"/>
                    <a:pt x="974" y="125"/>
                  </a:cubicBezTo>
                  <a:cubicBezTo>
                    <a:pt x="876" y="80"/>
                    <a:pt x="777" y="36"/>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0"/>
            <p:cNvSpPr/>
            <p:nvPr/>
          </p:nvSpPr>
          <p:spPr>
            <a:xfrm>
              <a:off x="3653810" y="2541627"/>
              <a:ext cx="154605" cy="173365"/>
            </a:xfrm>
            <a:custGeom>
              <a:avLst/>
              <a:gdLst/>
              <a:ahLst/>
              <a:cxnLst/>
              <a:rect l="l" t="t" r="r" b="b"/>
              <a:pathLst>
                <a:path w="10961" h="12291" extrusionOk="0">
                  <a:moveTo>
                    <a:pt x="5606" y="0"/>
                  </a:moveTo>
                  <a:cubicBezTo>
                    <a:pt x="5507" y="72"/>
                    <a:pt x="5409" y="143"/>
                    <a:pt x="5320" y="215"/>
                  </a:cubicBezTo>
                  <a:cubicBezTo>
                    <a:pt x="5766" y="786"/>
                    <a:pt x="6284" y="1402"/>
                    <a:pt x="6837" y="2044"/>
                  </a:cubicBezTo>
                  <a:cubicBezTo>
                    <a:pt x="7426" y="2740"/>
                    <a:pt x="8006" y="3383"/>
                    <a:pt x="8533" y="3936"/>
                  </a:cubicBezTo>
                  <a:cubicBezTo>
                    <a:pt x="8355" y="4106"/>
                    <a:pt x="7614" y="5596"/>
                    <a:pt x="6846" y="7471"/>
                  </a:cubicBezTo>
                  <a:cubicBezTo>
                    <a:pt x="6320" y="8738"/>
                    <a:pt x="5909" y="9871"/>
                    <a:pt x="5704" y="10550"/>
                  </a:cubicBezTo>
                  <a:cubicBezTo>
                    <a:pt x="5454" y="9961"/>
                    <a:pt x="5195" y="9345"/>
                    <a:pt x="4927" y="8720"/>
                  </a:cubicBezTo>
                  <a:cubicBezTo>
                    <a:pt x="3990" y="6533"/>
                    <a:pt x="3124" y="4543"/>
                    <a:pt x="2437" y="2999"/>
                  </a:cubicBezTo>
                  <a:cubicBezTo>
                    <a:pt x="2366" y="3088"/>
                    <a:pt x="2294" y="3178"/>
                    <a:pt x="2223" y="3267"/>
                  </a:cubicBezTo>
                  <a:cubicBezTo>
                    <a:pt x="2857" y="4811"/>
                    <a:pt x="3669" y="6757"/>
                    <a:pt x="4570" y="8872"/>
                  </a:cubicBezTo>
                  <a:cubicBezTo>
                    <a:pt x="4668" y="9104"/>
                    <a:pt x="4767" y="9336"/>
                    <a:pt x="4865" y="9559"/>
                  </a:cubicBezTo>
                  <a:cubicBezTo>
                    <a:pt x="4338" y="9238"/>
                    <a:pt x="3205" y="8640"/>
                    <a:pt x="1866" y="7988"/>
                  </a:cubicBezTo>
                  <a:cubicBezTo>
                    <a:pt x="1232" y="7676"/>
                    <a:pt x="625" y="7399"/>
                    <a:pt x="108" y="7167"/>
                  </a:cubicBezTo>
                  <a:cubicBezTo>
                    <a:pt x="72" y="7274"/>
                    <a:pt x="36" y="7372"/>
                    <a:pt x="1" y="7479"/>
                  </a:cubicBezTo>
                  <a:cubicBezTo>
                    <a:pt x="492" y="7738"/>
                    <a:pt x="1072" y="8033"/>
                    <a:pt x="1696" y="8336"/>
                  </a:cubicBezTo>
                  <a:cubicBezTo>
                    <a:pt x="3178" y="9050"/>
                    <a:pt x="4454" y="9613"/>
                    <a:pt x="4954" y="9764"/>
                  </a:cubicBezTo>
                  <a:cubicBezTo>
                    <a:pt x="5159" y="10246"/>
                    <a:pt x="5356" y="10710"/>
                    <a:pt x="5552" y="11166"/>
                  </a:cubicBezTo>
                  <a:cubicBezTo>
                    <a:pt x="5552" y="11183"/>
                    <a:pt x="5552" y="11192"/>
                    <a:pt x="5561" y="11192"/>
                  </a:cubicBezTo>
                  <a:lnTo>
                    <a:pt x="6043" y="12290"/>
                  </a:lnTo>
                  <a:lnTo>
                    <a:pt x="6427" y="12290"/>
                  </a:lnTo>
                  <a:cubicBezTo>
                    <a:pt x="6230" y="11817"/>
                    <a:pt x="6025" y="11317"/>
                    <a:pt x="5802" y="10809"/>
                  </a:cubicBezTo>
                  <a:cubicBezTo>
                    <a:pt x="6105" y="10211"/>
                    <a:pt x="6623" y="8997"/>
                    <a:pt x="7194" y="7604"/>
                  </a:cubicBezTo>
                  <a:cubicBezTo>
                    <a:pt x="7944" y="5784"/>
                    <a:pt x="8533" y="4266"/>
                    <a:pt x="8569" y="3972"/>
                  </a:cubicBezTo>
                  <a:cubicBezTo>
                    <a:pt x="8961" y="4391"/>
                    <a:pt x="9327" y="4775"/>
                    <a:pt x="9649" y="5097"/>
                  </a:cubicBezTo>
                  <a:cubicBezTo>
                    <a:pt x="10361" y="5818"/>
                    <a:pt x="10851" y="6250"/>
                    <a:pt x="10919" y="6250"/>
                  </a:cubicBezTo>
                  <a:cubicBezTo>
                    <a:pt x="10922" y="6250"/>
                    <a:pt x="10924" y="6249"/>
                    <a:pt x="10925" y="6248"/>
                  </a:cubicBezTo>
                  <a:cubicBezTo>
                    <a:pt x="10961" y="6212"/>
                    <a:pt x="10541" y="5712"/>
                    <a:pt x="9845" y="4909"/>
                  </a:cubicBezTo>
                  <a:lnTo>
                    <a:pt x="7123" y="1785"/>
                  </a:lnTo>
                  <a:lnTo>
                    <a:pt x="56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0"/>
            <p:cNvSpPr/>
            <p:nvPr/>
          </p:nvSpPr>
          <p:spPr>
            <a:xfrm>
              <a:off x="4222898" y="3822743"/>
              <a:ext cx="128268" cy="234921"/>
            </a:xfrm>
            <a:custGeom>
              <a:avLst/>
              <a:gdLst/>
              <a:ahLst/>
              <a:cxnLst/>
              <a:rect l="l" t="t" r="r" b="b"/>
              <a:pathLst>
                <a:path w="9542" h="17476" extrusionOk="0">
                  <a:moveTo>
                    <a:pt x="1" y="1"/>
                  </a:moveTo>
                  <a:cubicBezTo>
                    <a:pt x="384" y="5909"/>
                    <a:pt x="4445" y="7168"/>
                    <a:pt x="4445" y="7168"/>
                  </a:cubicBezTo>
                  <a:lnTo>
                    <a:pt x="4311" y="17467"/>
                  </a:lnTo>
                  <a:lnTo>
                    <a:pt x="5775" y="17476"/>
                  </a:lnTo>
                  <a:lnTo>
                    <a:pt x="5481" y="5320"/>
                  </a:lnTo>
                  <a:cubicBezTo>
                    <a:pt x="9541" y="3723"/>
                    <a:pt x="9229" y="313"/>
                    <a:pt x="9229" y="313"/>
                  </a:cubicBezTo>
                  <a:lnTo>
                    <a:pt x="9229" y="313"/>
                  </a:lnTo>
                  <a:lnTo>
                    <a:pt x="8863" y="661"/>
                  </a:lnTo>
                  <a:cubicBezTo>
                    <a:pt x="8595" y="2393"/>
                    <a:pt x="7346" y="3839"/>
                    <a:pt x="5463" y="4410"/>
                  </a:cubicBezTo>
                  <a:lnTo>
                    <a:pt x="5400" y="1652"/>
                  </a:lnTo>
                  <a:lnTo>
                    <a:pt x="4427" y="1652"/>
                  </a:lnTo>
                  <a:lnTo>
                    <a:pt x="4445" y="5740"/>
                  </a:lnTo>
                  <a:cubicBezTo>
                    <a:pt x="1063" y="5204"/>
                    <a:pt x="509" y="224"/>
                    <a:pt x="509" y="224"/>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0"/>
            <p:cNvSpPr/>
            <p:nvPr/>
          </p:nvSpPr>
          <p:spPr>
            <a:xfrm>
              <a:off x="4227668" y="3525835"/>
              <a:ext cx="329341" cy="344007"/>
            </a:xfrm>
            <a:custGeom>
              <a:avLst/>
              <a:gdLst/>
              <a:ahLst/>
              <a:cxnLst/>
              <a:rect l="l" t="t" r="r" b="b"/>
              <a:pathLst>
                <a:path w="24500" h="25591" extrusionOk="0">
                  <a:moveTo>
                    <a:pt x="13044" y="0"/>
                  </a:moveTo>
                  <a:cubicBezTo>
                    <a:pt x="11232" y="0"/>
                    <a:pt x="9476" y="777"/>
                    <a:pt x="7998" y="1890"/>
                  </a:cubicBezTo>
                  <a:cubicBezTo>
                    <a:pt x="6373" y="3112"/>
                    <a:pt x="5079" y="4701"/>
                    <a:pt x="3803" y="6263"/>
                  </a:cubicBezTo>
                  <a:cubicBezTo>
                    <a:pt x="2589" y="7771"/>
                    <a:pt x="1536" y="9467"/>
                    <a:pt x="884" y="11288"/>
                  </a:cubicBezTo>
                  <a:cubicBezTo>
                    <a:pt x="108" y="13456"/>
                    <a:pt x="1" y="15955"/>
                    <a:pt x="1072" y="17990"/>
                  </a:cubicBezTo>
                  <a:cubicBezTo>
                    <a:pt x="1545" y="18892"/>
                    <a:pt x="2223" y="19659"/>
                    <a:pt x="2973" y="20337"/>
                  </a:cubicBezTo>
                  <a:cubicBezTo>
                    <a:pt x="3276" y="20623"/>
                    <a:pt x="3598" y="20900"/>
                    <a:pt x="3919" y="21168"/>
                  </a:cubicBezTo>
                  <a:cubicBezTo>
                    <a:pt x="5525" y="22497"/>
                    <a:pt x="7301" y="23604"/>
                    <a:pt x="9211" y="24452"/>
                  </a:cubicBezTo>
                  <a:cubicBezTo>
                    <a:pt x="10813" y="25140"/>
                    <a:pt x="12498" y="25591"/>
                    <a:pt x="14116" y="25591"/>
                  </a:cubicBezTo>
                  <a:cubicBezTo>
                    <a:pt x="16087" y="25591"/>
                    <a:pt x="17958" y="24923"/>
                    <a:pt x="19457" y="23202"/>
                  </a:cubicBezTo>
                  <a:cubicBezTo>
                    <a:pt x="22135" y="20123"/>
                    <a:pt x="24500" y="16196"/>
                    <a:pt x="24027" y="11957"/>
                  </a:cubicBezTo>
                  <a:cubicBezTo>
                    <a:pt x="23723" y="9342"/>
                    <a:pt x="22304" y="6968"/>
                    <a:pt x="20698" y="4933"/>
                  </a:cubicBezTo>
                  <a:cubicBezTo>
                    <a:pt x="19198" y="3032"/>
                    <a:pt x="17128" y="943"/>
                    <a:pt x="14772" y="247"/>
                  </a:cubicBezTo>
                  <a:cubicBezTo>
                    <a:pt x="14195" y="78"/>
                    <a:pt x="13617" y="0"/>
                    <a:pt x="13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0"/>
            <p:cNvSpPr/>
            <p:nvPr/>
          </p:nvSpPr>
          <p:spPr>
            <a:xfrm>
              <a:off x="4211499" y="3902166"/>
              <a:ext cx="146859" cy="30044"/>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0"/>
            <p:cNvSpPr/>
            <p:nvPr/>
          </p:nvSpPr>
          <p:spPr>
            <a:xfrm>
              <a:off x="2456945" y="2541022"/>
              <a:ext cx="265886" cy="423529"/>
            </a:xfrm>
            <a:custGeom>
              <a:avLst/>
              <a:gdLst/>
              <a:ahLst/>
              <a:cxnLst/>
              <a:rect l="l" t="t" r="r" b="b"/>
              <a:pathLst>
                <a:path w="19511" h="31079" extrusionOk="0">
                  <a:moveTo>
                    <a:pt x="9871" y="1"/>
                  </a:moveTo>
                  <a:cubicBezTo>
                    <a:pt x="9833" y="1"/>
                    <a:pt x="9794" y="1"/>
                    <a:pt x="9756" y="2"/>
                  </a:cubicBezTo>
                  <a:cubicBezTo>
                    <a:pt x="9718" y="1"/>
                    <a:pt x="9680" y="1"/>
                    <a:pt x="9642" y="1"/>
                  </a:cubicBezTo>
                  <a:cubicBezTo>
                    <a:pt x="7520" y="1"/>
                    <a:pt x="5418" y="975"/>
                    <a:pt x="3928" y="2510"/>
                  </a:cubicBezTo>
                  <a:cubicBezTo>
                    <a:pt x="3017" y="3447"/>
                    <a:pt x="2598" y="4741"/>
                    <a:pt x="2250" y="5999"/>
                  </a:cubicBezTo>
                  <a:cubicBezTo>
                    <a:pt x="661" y="11702"/>
                    <a:pt x="1" y="17620"/>
                    <a:pt x="295" y="23528"/>
                  </a:cubicBezTo>
                  <a:cubicBezTo>
                    <a:pt x="367" y="25027"/>
                    <a:pt x="518" y="26580"/>
                    <a:pt x="1313" y="27848"/>
                  </a:cubicBezTo>
                  <a:cubicBezTo>
                    <a:pt x="2294" y="29410"/>
                    <a:pt x="4347" y="30525"/>
                    <a:pt x="6159" y="30757"/>
                  </a:cubicBezTo>
                  <a:cubicBezTo>
                    <a:pt x="7459" y="30926"/>
                    <a:pt x="8889" y="31078"/>
                    <a:pt x="10293" y="31078"/>
                  </a:cubicBezTo>
                  <a:cubicBezTo>
                    <a:pt x="11191" y="31078"/>
                    <a:pt x="12079" y="31016"/>
                    <a:pt x="12915" y="30855"/>
                  </a:cubicBezTo>
                  <a:cubicBezTo>
                    <a:pt x="14968" y="30454"/>
                    <a:pt x="17083" y="29615"/>
                    <a:pt x="18199" y="27848"/>
                  </a:cubicBezTo>
                  <a:cubicBezTo>
                    <a:pt x="19002" y="26589"/>
                    <a:pt x="19154" y="25027"/>
                    <a:pt x="19225" y="23528"/>
                  </a:cubicBezTo>
                  <a:cubicBezTo>
                    <a:pt x="19511" y="17620"/>
                    <a:pt x="18850" y="11702"/>
                    <a:pt x="17270" y="5999"/>
                  </a:cubicBezTo>
                  <a:cubicBezTo>
                    <a:pt x="16922" y="4741"/>
                    <a:pt x="16503" y="3447"/>
                    <a:pt x="15593" y="2510"/>
                  </a:cubicBezTo>
                  <a:cubicBezTo>
                    <a:pt x="14102" y="967"/>
                    <a:pt x="12001" y="1"/>
                    <a:pt x="9871" y="1"/>
                  </a:cubicBezTo>
                  <a:close/>
                </a:path>
              </a:pathLst>
            </a:custGeom>
            <a:solidFill>
              <a:srgbClr val="F8C0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0"/>
            <p:cNvSpPr/>
            <p:nvPr/>
          </p:nvSpPr>
          <p:spPr>
            <a:xfrm>
              <a:off x="2476034" y="2543951"/>
              <a:ext cx="246794" cy="420599"/>
            </a:xfrm>
            <a:custGeom>
              <a:avLst/>
              <a:gdLst/>
              <a:ahLst/>
              <a:cxnLst/>
              <a:rect l="l" t="t" r="r" b="b"/>
              <a:pathLst>
                <a:path w="18110" h="30864" extrusionOk="0">
                  <a:moveTo>
                    <a:pt x="10220" y="1"/>
                  </a:moveTo>
                  <a:lnTo>
                    <a:pt x="10220" y="1"/>
                  </a:lnTo>
                  <a:cubicBezTo>
                    <a:pt x="11951" y="4249"/>
                    <a:pt x="12933" y="8765"/>
                    <a:pt x="13121" y="13344"/>
                  </a:cubicBezTo>
                  <a:cubicBezTo>
                    <a:pt x="13210" y="15423"/>
                    <a:pt x="13129" y="17539"/>
                    <a:pt x="12523" y="19520"/>
                  </a:cubicBezTo>
                  <a:cubicBezTo>
                    <a:pt x="11916" y="21501"/>
                    <a:pt x="10747" y="23376"/>
                    <a:pt x="9006" y="24509"/>
                  </a:cubicBezTo>
                  <a:cubicBezTo>
                    <a:pt x="7498" y="25500"/>
                    <a:pt x="5668" y="25874"/>
                    <a:pt x="3928" y="26374"/>
                  </a:cubicBezTo>
                  <a:cubicBezTo>
                    <a:pt x="2598" y="26758"/>
                    <a:pt x="1286" y="27222"/>
                    <a:pt x="1" y="27767"/>
                  </a:cubicBezTo>
                  <a:cubicBezTo>
                    <a:pt x="1009" y="29257"/>
                    <a:pt x="3000" y="30319"/>
                    <a:pt x="4758" y="30542"/>
                  </a:cubicBezTo>
                  <a:cubicBezTo>
                    <a:pt x="6058" y="30711"/>
                    <a:pt x="7488" y="30863"/>
                    <a:pt x="8890" y="30863"/>
                  </a:cubicBezTo>
                  <a:cubicBezTo>
                    <a:pt x="9787" y="30863"/>
                    <a:pt x="10673" y="30801"/>
                    <a:pt x="11505" y="30640"/>
                  </a:cubicBezTo>
                  <a:cubicBezTo>
                    <a:pt x="13558" y="30239"/>
                    <a:pt x="15682" y="29400"/>
                    <a:pt x="16798" y="27633"/>
                  </a:cubicBezTo>
                  <a:cubicBezTo>
                    <a:pt x="17601" y="26374"/>
                    <a:pt x="17753" y="24812"/>
                    <a:pt x="17824" y="23313"/>
                  </a:cubicBezTo>
                  <a:cubicBezTo>
                    <a:pt x="18110" y="17405"/>
                    <a:pt x="17449" y="11487"/>
                    <a:pt x="15869" y="5775"/>
                  </a:cubicBezTo>
                  <a:cubicBezTo>
                    <a:pt x="15521" y="4526"/>
                    <a:pt x="15093" y="3232"/>
                    <a:pt x="14192" y="2295"/>
                  </a:cubicBezTo>
                  <a:cubicBezTo>
                    <a:pt x="13103" y="1179"/>
                    <a:pt x="11728" y="385"/>
                    <a:pt x="10220"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0"/>
            <p:cNvSpPr/>
            <p:nvPr/>
          </p:nvSpPr>
          <p:spPr>
            <a:xfrm>
              <a:off x="2502181" y="2650119"/>
              <a:ext cx="161922" cy="514970"/>
            </a:xfrm>
            <a:custGeom>
              <a:avLst/>
              <a:gdLst/>
              <a:ahLst/>
              <a:cxnLst/>
              <a:rect l="l" t="t" r="r" b="b"/>
              <a:pathLst>
                <a:path w="11882" h="37789" extrusionOk="0">
                  <a:moveTo>
                    <a:pt x="1542" y="0"/>
                  </a:moveTo>
                  <a:cubicBezTo>
                    <a:pt x="1241" y="0"/>
                    <a:pt x="938" y="206"/>
                    <a:pt x="947" y="607"/>
                  </a:cubicBezTo>
                  <a:lnTo>
                    <a:pt x="947" y="6516"/>
                  </a:lnTo>
                  <a:cubicBezTo>
                    <a:pt x="947" y="7248"/>
                    <a:pt x="1438" y="7881"/>
                    <a:pt x="2143" y="8069"/>
                  </a:cubicBezTo>
                  <a:lnTo>
                    <a:pt x="5713" y="9024"/>
                  </a:lnTo>
                  <a:lnTo>
                    <a:pt x="5552" y="16610"/>
                  </a:lnTo>
                  <a:lnTo>
                    <a:pt x="2794" y="16592"/>
                  </a:lnTo>
                  <a:cubicBezTo>
                    <a:pt x="2152" y="16592"/>
                    <a:pt x="1634" y="16065"/>
                    <a:pt x="1643" y="15423"/>
                  </a:cubicBezTo>
                  <a:lnTo>
                    <a:pt x="1688" y="12014"/>
                  </a:lnTo>
                  <a:cubicBezTo>
                    <a:pt x="1643" y="11639"/>
                    <a:pt x="1353" y="11453"/>
                    <a:pt x="1063" y="11453"/>
                  </a:cubicBezTo>
                  <a:cubicBezTo>
                    <a:pt x="766" y="11453"/>
                    <a:pt x="470" y="11648"/>
                    <a:pt x="438" y="12031"/>
                  </a:cubicBezTo>
                  <a:lnTo>
                    <a:pt x="54" y="16967"/>
                  </a:lnTo>
                  <a:cubicBezTo>
                    <a:pt x="1" y="17538"/>
                    <a:pt x="376" y="18047"/>
                    <a:pt x="920" y="18190"/>
                  </a:cubicBezTo>
                  <a:lnTo>
                    <a:pt x="5498" y="19305"/>
                  </a:lnTo>
                  <a:lnTo>
                    <a:pt x="5141" y="36798"/>
                  </a:lnTo>
                  <a:cubicBezTo>
                    <a:pt x="5124" y="37343"/>
                    <a:pt x="5561" y="37789"/>
                    <a:pt x="6105" y="37789"/>
                  </a:cubicBezTo>
                  <a:lnTo>
                    <a:pt x="6748" y="37789"/>
                  </a:lnTo>
                  <a:cubicBezTo>
                    <a:pt x="7292" y="37789"/>
                    <a:pt x="7730" y="37343"/>
                    <a:pt x="7712" y="36798"/>
                  </a:cubicBezTo>
                  <a:lnTo>
                    <a:pt x="7230" y="13165"/>
                  </a:lnTo>
                  <a:lnTo>
                    <a:pt x="10318" y="12326"/>
                  </a:lnTo>
                  <a:cubicBezTo>
                    <a:pt x="11005" y="12138"/>
                    <a:pt x="11496" y="11532"/>
                    <a:pt x="11541" y="10818"/>
                  </a:cubicBezTo>
                  <a:lnTo>
                    <a:pt x="11862" y="5579"/>
                  </a:lnTo>
                  <a:cubicBezTo>
                    <a:pt x="11881" y="5170"/>
                    <a:pt x="11569" y="4950"/>
                    <a:pt x="11259" y="4950"/>
                  </a:cubicBezTo>
                  <a:cubicBezTo>
                    <a:pt x="10993" y="4950"/>
                    <a:pt x="10729" y="5112"/>
                    <a:pt x="10675" y="5454"/>
                  </a:cubicBezTo>
                  <a:lnTo>
                    <a:pt x="10193" y="8899"/>
                  </a:lnTo>
                  <a:cubicBezTo>
                    <a:pt x="10095" y="9559"/>
                    <a:pt x="9613" y="10104"/>
                    <a:pt x="8961" y="10273"/>
                  </a:cubicBezTo>
                  <a:lnTo>
                    <a:pt x="7176" y="10737"/>
                  </a:lnTo>
                  <a:lnTo>
                    <a:pt x="6980" y="1116"/>
                  </a:lnTo>
                  <a:cubicBezTo>
                    <a:pt x="6940" y="786"/>
                    <a:pt x="6683" y="621"/>
                    <a:pt x="6427" y="621"/>
                  </a:cubicBezTo>
                  <a:cubicBezTo>
                    <a:pt x="6170" y="621"/>
                    <a:pt x="5913" y="786"/>
                    <a:pt x="5873" y="1116"/>
                  </a:cubicBezTo>
                  <a:lnTo>
                    <a:pt x="5757" y="6873"/>
                  </a:lnTo>
                  <a:lnTo>
                    <a:pt x="3606" y="6293"/>
                  </a:lnTo>
                  <a:cubicBezTo>
                    <a:pt x="2937" y="6114"/>
                    <a:pt x="2464" y="5525"/>
                    <a:pt x="2419" y="4838"/>
                  </a:cubicBezTo>
                  <a:lnTo>
                    <a:pt x="2125" y="572"/>
                  </a:lnTo>
                  <a:cubicBezTo>
                    <a:pt x="2116" y="188"/>
                    <a:pt x="1830" y="0"/>
                    <a:pt x="1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0"/>
            <p:cNvSpPr/>
            <p:nvPr/>
          </p:nvSpPr>
          <p:spPr>
            <a:xfrm>
              <a:off x="2490273" y="2617146"/>
              <a:ext cx="108979" cy="267917"/>
            </a:xfrm>
            <a:custGeom>
              <a:avLst/>
              <a:gdLst/>
              <a:ahLst/>
              <a:cxnLst/>
              <a:rect l="l" t="t" r="r" b="b"/>
              <a:pathLst>
                <a:path w="7997" h="19660" extrusionOk="0">
                  <a:moveTo>
                    <a:pt x="4903" y="0"/>
                  </a:moveTo>
                  <a:cubicBezTo>
                    <a:pt x="4229" y="0"/>
                    <a:pt x="3516" y="302"/>
                    <a:pt x="2856" y="1010"/>
                  </a:cubicBezTo>
                  <a:cubicBezTo>
                    <a:pt x="2151" y="1760"/>
                    <a:pt x="1767" y="2760"/>
                    <a:pt x="1446" y="3741"/>
                  </a:cubicBezTo>
                  <a:cubicBezTo>
                    <a:pt x="375" y="7124"/>
                    <a:pt x="0" y="10685"/>
                    <a:pt x="357" y="14219"/>
                  </a:cubicBezTo>
                  <a:cubicBezTo>
                    <a:pt x="482" y="15487"/>
                    <a:pt x="714" y="16763"/>
                    <a:pt x="1232" y="17932"/>
                  </a:cubicBezTo>
                  <a:cubicBezTo>
                    <a:pt x="1608" y="18779"/>
                    <a:pt x="2321" y="19660"/>
                    <a:pt x="3229" y="19660"/>
                  </a:cubicBezTo>
                  <a:cubicBezTo>
                    <a:pt x="3268" y="19660"/>
                    <a:pt x="3307" y="19658"/>
                    <a:pt x="3347" y="19655"/>
                  </a:cubicBezTo>
                  <a:cubicBezTo>
                    <a:pt x="3990" y="19601"/>
                    <a:pt x="4516" y="19110"/>
                    <a:pt x="4802" y="18539"/>
                  </a:cubicBezTo>
                  <a:cubicBezTo>
                    <a:pt x="5078" y="17968"/>
                    <a:pt x="5159" y="17325"/>
                    <a:pt x="5230" y="16692"/>
                  </a:cubicBezTo>
                  <a:cubicBezTo>
                    <a:pt x="5498" y="14496"/>
                    <a:pt x="5766" y="12300"/>
                    <a:pt x="6346" y="10176"/>
                  </a:cubicBezTo>
                  <a:cubicBezTo>
                    <a:pt x="6979" y="7847"/>
                    <a:pt x="7997" y="5535"/>
                    <a:pt x="7774" y="3143"/>
                  </a:cubicBezTo>
                  <a:cubicBezTo>
                    <a:pt x="7615" y="1395"/>
                    <a:pt x="6351" y="0"/>
                    <a:pt x="4903"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0"/>
            <p:cNvSpPr/>
            <p:nvPr/>
          </p:nvSpPr>
          <p:spPr>
            <a:xfrm>
              <a:off x="5657851" y="1496339"/>
              <a:ext cx="427269" cy="395478"/>
            </a:xfrm>
            <a:custGeom>
              <a:avLst/>
              <a:gdLst/>
              <a:ahLst/>
              <a:cxnLst/>
              <a:rect l="l" t="t" r="r" b="b"/>
              <a:pathLst>
                <a:path w="28695" h="26560" extrusionOk="0">
                  <a:moveTo>
                    <a:pt x="13526" y="0"/>
                  </a:moveTo>
                  <a:cubicBezTo>
                    <a:pt x="9494" y="0"/>
                    <a:pt x="5541" y="1547"/>
                    <a:pt x="3285" y="5073"/>
                  </a:cubicBezTo>
                  <a:cubicBezTo>
                    <a:pt x="1750" y="7447"/>
                    <a:pt x="955" y="10232"/>
                    <a:pt x="482" y="13017"/>
                  </a:cubicBezTo>
                  <a:cubicBezTo>
                    <a:pt x="197" y="14686"/>
                    <a:pt x="0" y="16381"/>
                    <a:pt x="197" y="18068"/>
                  </a:cubicBezTo>
                  <a:cubicBezTo>
                    <a:pt x="384" y="19746"/>
                    <a:pt x="973" y="21415"/>
                    <a:pt x="2089" y="22682"/>
                  </a:cubicBezTo>
                  <a:cubicBezTo>
                    <a:pt x="3419" y="24200"/>
                    <a:pt x="5364" y="25039"/>
                    <a:pt x="7292" y="25654"/>
                  </a:cubicBezTo>
                  <a:cubicBezTo>
                    <a:pt x="9399" y="26326"/>
                    <a:pt x="11595" y="26559"/>
                    <a:pt x="13792" y="26559"/>
                  </a:cubicBezTo>
                  <a:cubicBezTo>
                    <a:pt x="14805" y="26559"/>
                    <a:pt x="15818" y="26510"/>
                    <a:pt x="16824" y="26431"/>
                  </a:cubicBezTo>
                  <a:cubicBezTo>
                    <a:pt x="18359" y="26324"/>
                    <a:pt x="19930" y="26127"/>
                    <a:pt x="21402" y="25654"/>
                  </a:cubicBezTo>
                  <a:cubicBezTo>
                    <a:pt x="23330" y="25039"/>
                    <a:pt x="25276" y="24209"/>
                    <a:pt x="26606" y="22682"/>
                  </a:cubicBezTo>
                  <a:cubicBezTo>
                    <a:pt x="27721" y="21415"/>
                    <a:pt x="28310" y="19746"/>
                    <a:pt x="28507" y="18068"/>
                  </a:cubicBezTo>
                  <a:cubicBezTo>
                    <a:pt x="28694" y="16390"/>
                    <a:pt x="28507" y="14686"/>
                    <a:pt x="28221" y="13017"/>
                  </a:cubicBezTo>
                  <a:cubicBezTo>
                    <a:pt x="27739" y="10232"/>
                    <a:pt x="26954" y="7447"/>
                    <a:pt x="25419" y="5073"/>
                  </a:cubicBezTo>
                  <a:cubicBezTo>
                    <a:pt x="23163" y="1547"/>
                    <a:pt x="19209" y="0"/>
                    <a:pt x="15177" y="0"/>
                  </a:cubicBezTo>
                  <a:cubicBezTo>
                    <a:pt x="14902" y="0"/>
                    <a:pt x="14627" y="8"/>
                    <a:pt x="14352" y="22"/>
                  </a:cubicBezTo>
                  <a:cubicBezTo>
                    <a:pt x="14077" y="8"/>
                    <a:pt x="13801" y="0"/>
                    <a:pt x="1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0"/>
            <p:cNvSpPr/>
            <p:nvPr/>
          </p:nvSpPr>
          <p:spPr>
            <a:xfrm>
              <a:off x="5770011" y="1593547"/>
              <a:ext cx="199496" cy="538765"/>
            </a:xfrm>
            <a:custGeom>
              <a:avLst/>
              <a:gdLst/>
              <a:ahLst/>
              <a:cxnLst/>
              <a:rect l="l" t="t" r="r" b="b"/>
              <a:pathLst>
                <a:path w="13398" h="36183" extrusionOk="0">
                  <a:moveTo>
                    <a:pt x="7203" y="0"/>
                  </a:moveTo>
                  <a:cubicBezTo>
                    <a:pt x="6918" y="9"/>
                    <a:pt x="6677" y="241"/>
                    <a:pt x="6668" y="536"/>
                  </a:cubicBezTo>
                  <a:lnTo>
                    <a:pt x="6498" y="8693"/>
                  </a:lnTo>
                  <a:lnTo>
                    <a:pt x="3062" y="7685"/>
                  </a:lnTo>
                  <a:cubicBezTo>
                    <a:pt x="2268" y="7408"/>
                    <a:pt x="1723" y="6685"/>
                    <a:pt x="1661" y="5855"/>
                  </a:cubicBezTo>
                  <a:lnTo>
                    <a:pt x="1366" y="1866"/>
                  </a:lnTo>
                  <a:cubicBezTo>
                    <a:pt x="1340" y="1535"/>
                    <a:pt x="1090" y="1276"/>
                    <a:pt x="768" y="1232"/>
                  </a:cubicBezTo>
                  <a:cubicBezTo>
                    <a:pt x="738" y="1228"/>
                    <a:pt x="708" y="1226"/>
                    <a:pt x="679" y="1226"/>
                  </a:cubicBezTo>
                  <a:cubicBezTo>
                    <a:pt x="307" y="1226"/>
                    <a:pt x="1" y="1530"/>
                    <a:pt x="1" y="1910"/>
                  </a:cubicBezTo>
                  <a:lnTo>
                    <a:pt x="1" y="7265"/>
                  </a:lnTo>
                  <a:cubicBezTo>
                    <a:pt x="1" y="8113"/>
                    <a:pt x="501" y="8872"/>
                    <a:pt x="1277" y="9202"/>
                  </a:cubicBezTo>
                  <a:lnTo>
                    <a:pt x="6436" y="11344"/>
                  </a:lnTo>
                  <a:lnTo>
                    <a:pt x="5954" y="35218"/>
                  </a:lnTo>
                  <a:cubicBezTo>
                    <a:pt x="5936" y="35745"/>
                    <a:pt x="6364" y="36182"/>
                    <a:pt x="6891" y="36182"/>
                  </a:cubicBezTo>
                  <a:lnTo>
                    <a:pt x="7507" y="36182"/>
                  </a:lnTo>
                  <a:cubicBezTo>
                    <a:pt x="8042" y="36182"/>
                    <a:pt x="8462" y="35745"/>
                    <a:pt x="8453" y="35218"/>
                  </a:cubicBezTo>
                  <a:lnTo>
                    <a:pt x="8042" y="15244"/>
                  </a:lnTo>
                  <a:lnTo>
                    <a:pt x="11934" y="14673"/>
                  </a:lnTo>
                  <a:cubicBezTo>
                    <a:pt x="12773" y="14557"/>
                    <a:pt x="13397" y="13834"/>
                    <a:pt x="13397" y="12977"/>
                  </a:cubicBezTo>
                  <a:lnTo>
                    <a:pt x="13397" y="6578"/>
                  </a:lnTo>
                  <a:cubicBezTo>
                    <a:pt x="13397" y="6132"/>
                    <a:pt x="13049" y="5766"/>
                    <a:pt x="12612" y="5748"/>
                  </a:cubicBezTo>
                  <a:cubicBezTo>
                    <a:pt x="12601" y="5747"/>
                    <a:pt x="12589" y="5747"/>
                    <a:pt x="12578" y="5747"/>
                  </a:cubicBezTo>
                  <a:cubicBezTo>
                    <a:pt x="12147" y="5747"/>
                    <a:pt x="11790" y="6080"/>
                    <a:pt x="11755" y="6507"/>
                  </a:cubicBezTo>
                  <a:lnTo>
                    <a:pt x="11648" y="11264"/>
                  </a:lnTo>
                  <a:cubicBezTo>
                    <a:pt x="11577" y="12150"/>
                    <a:pt x="10836" y="12843"/>
                    <a:pt x="9943" y="12843"/>
                  </a:cubicBezTo>
                  <a:cubicBezTo>
                    <a:pt x="9937" y="12843"/>
                    <a:pt x="9931" y="12843"/>
                    <a:pt x="9926" y="12843"/>
                  </a:cubicBezTo>
                  <a:lnTo>
                    <a:pt x="7998" y="12834"/>
                  </a:lnTo>
                  <a:lnTo>
                    <a:pt x="7748" y="536"/>
                  </a:lnTo>
                  <a:cubicBezTo>
                    <a:pt x="7739" y="241"/>
                    <a:pt x="7498" y="9"/>
                    <a:pt x="7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0"/>
            <p:cNvSpPr/>
            <p:nvPr/>
          </p:nvSpPr>
          <p:spPr>
            <a:xfrm>
              <a:off x="5657985" y="1536529"/>
              <a:ext cx="162405" cy="344212"/>
            </a:xfrm>
            <a:custGeom>
              <a:avLst/>
              <a:gdLst/>
              <a:ahLst/>
              <a:cxnLst/>
              <a:rect l="l" t="t" r="r" b="b"/>
              <a:pathLst>
                <a:path w="10907" h="23117" extrusionOk="0">
                  <a:moveTo>
                    <a:pt x="5364" y="0"/>
                  </a:moveTo>
                  <a:cubicBezTo>
                    <a:pt x="4552" y="679"/>
                    <a:pt x="3847" y="1482"/>
                    <a:pt x="3276" y="2374"/>
                  </a:cubicBezTo>
                  <a:cubicBezTo>
                    <a:pt x="1741" y="4748"/>
                    <a:pt x="955" y="7533"/>
                    <a:pt x="464" y="10318"/>
                  </a:cubicBezTo>
                  <a:cubicBezTo>
                    <a:pt x="179" y="11987"/>
                    <a:pt x="0" y="13691"/>
                    <a:pt x="188" y="15369"/>
                  </a:cubicBezTo>
                  <a:cubicBezTo>
                    <a:pt x="214" y="15619"/>
                    <a:pt x="259" y="15869"/>
                    <a:pt x="304" y="16128"/>
                  </a:cubicBezTo>
                  <a:cubicBezTo>
                    <a:pt x="509" y="16779"/>
                    <a:pt x="732" y="17431"/>
                    <a:pt x="982" y="18073"/>
                  </a:cubicBezTo>
                  <a:cubicBezTo>
                    <a:pt x="1107" y="18377"/>
                    <a:pt x="1232" y="18689"/>
                    <a:pt x="1366" y="18993"/>
                  </a:cubicBezTo>
                  <a:cubicBezTo>
                    <a:pt x="1571" y="19341"/>
                    <a:pt x="1812" y="19680"/>
                    <a:pt x="2080" y="19983"/>
                  </a:cubicBezTo>
                  <a:cubicBezTo>
                    <a:pt x="3410" y="21501"/>
                    <a:pt x="5355" y="22340"/>
                    <a:pt x="7283" y="22955"/>
                  </a:cubicBezTo>
                  <a:cubicBezTo>
                    <a:pt x="7461" y="23009"/>
                    <a:pt x="7640" y="23063"/>
                    <a:pt x="7818" y="23116"/>
                  </a:cubicBezTo>
                  <a:cubicBezTo>
                    <a:pt x="10907" y="15485"/>
                    <a:pt x="9987" y="6819"/>
                    <a:pt x="5364" y="0"/>
                  </a:cubicBezTo>
                  <a:close/>
                </a:path>
              </a:pathLst>
            </a:custGeom>
            <a:gradFill>
              <a:gsLst>
                <a:gs pos="0">
                  <a:srgbClr val="FFC83A">
                    <a:alpha val="0"/>
                  </a:srgbClr>
                </a:gs>
                <a:gs pos="100000">
                  <a:srgbClr val="FFC83A">
                    <a:alpha val="43529"/>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0"/>
            <p:cNvSpPr/>
            <p:nvPr/>
          </p:nvSpPr>
          <p:spPr>
            <a:xfrm>
              <a:off x="5873816" y="1532702"/>
              <a:ext cx="179290" cy="277371"/>
            </a:xfrm>
            <a:custGeom>
              <a:avLst/>
              <a:gdLst/>
              <a:ahLst/>
              <a:cxnLst/>
              <a:rect l="l" t="t" r="r" b="b"/>
              <a:pathLst>
                <a:path w="12041" h="18628" extrusionOk="0">
                  <a:moveTo>
                    <a:pt x="3091" y="1"/>
                  </a:moveTo>
                  <a:cubicBezTo>
                    <a:pt x="2196" y="1"/>
                    <a:pt x="1370" y="346"/>
                    <a:pt x="732" y="1212"/>
                  </a:cubicBezTo>
                  <a:cubicBezTo>
                    <a:pt x="36" y="2158"/>
                    <a:pt x="0" y="3461"/>
                    <a:pt x="304" y="4595"/>
                  </a:cubicBezTo>
                  <a:cubicBezTo>
                    <a:pt x="616" y="5728"/>
                    <a:pt x="1223" y="6755"/>
                    <a:pt x="1759" y="7808"/>
                  </a:cubicBezTo>
                  <a:cubicBezTo>
                    <a:pt x="2553" y="9388"/>
                    <a:pt x="3178" y="11048"/>
                    <a:pt x="3624" y="12761"/>
                  </a:cubicBezTo>
                  <a:cubicBezTo>
                    <a:pt x="3927" y="13948"/>
                    <a:pt x="4150" y="15162"/>
                    <a:pt x="4686" y="16260"/>
                  </a:cubicBezTo>
                  <a:cubicBezTo>
                    <a:pt x="5230" y="17349"/>
                    <a:pt x="6159" y="18330"/>
                    <a:pt x="7355" y="18571"/>
                  </a:cubicBezTo>
                  <a:cubicBezTo>
                    <a:pt x="7542" y="18609"/>
                    <a:pt x="7730" y="18627"/>
                    <a:pt x="7916" y="18627"/>
                  </a:cubicBezTo>
                  <a:cubicBezTo>
                    <a:pt x="9268" y="18627"/>
                    <a:pt x="10560" y="17681"/>
                    <a:pt x="11219" y="16465"/>
                  </a:cubicBezTo>
                  <a:cubicBezTo>
                    <a:pt x="11960" y="15082"/>
                    <a:pt x="12040" y="13440"/>
                    <a:pt x="11951" y="11869"/>
                  </a:cubicBezTo>
                  <a:cubicBezTo>
                    <a:pt x="11790" y="9165"/>
                    <a:pt x="11139" y="6407"/>
                    <a:pt x="9604" y="4167"/>
                  </a:cubicBezTo>
                  <a:cubicBezTo>
                    <a:pt x="8537" y="2609"/>
                    <a:pt x="5551" y="1"/>
                    <a:pt x="3091"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0"/>
            <p:cNvSpPr/>
            <p:nvPr/>
          </p:nvSpPr>
          <p:spPr>
            <a:xfrm>
              <a:off x="5897031" y="3365717"/>
              <a:ext cx="225198" cy="277452"/>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0"/>
            <p:cNvSpPr/>
            <p:nvPr/>
          </p:nvSpPr>
          <p:spPr>
            <a:xfrm>
              <a:off x="5924009" y="3393044"/>
              <a:ext cx="181032" cy="250175"/>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0"/>
            <p:cNvSpPr/>
            <p:nvPr/>
          </p:nvSpPr>
          <p:spPr>
            <a:xfrm>
              <a:off x="5550857" y="3526212"/>
              <a:ext cx="641177" cy="290838"/>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0"/>
            <p:cNvSpPr/>
            <p:nvPr/>
          </p:nvSpPr>
          <p:spPr>
            <a:xfrm>
              <a:off x="5628865" y="3618366"/>
              <a:ext cx="546093" cy="198161"/>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0"/>
            <p:cNvSpPr/>
            <p:nvPr/>
          </p:nvSpPr>
          <p:spPr>
            <a:xfrm>
              <a:off x="5744361" y="3686286"/>
              <a:ext cx="416534" cy="123914"/>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0"/>
            <p:cNvSpPr/>
            <p:nvPr/>
          </p:nvSpPr>
          <p:spPr>
            <a:xfrm>
              <a:off x="3200408" y="3154846"/>
              <a:ext cx="330320" cy="170798"/>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0"/>
            <p:cNvSpPr/>
            <p:nvPr/>
          </p:nvSpPr>
          <p:spPr>
            <a:xfrm>
              <a:off x="3287490" y="3200530"/>
              <a:ext cx="393747" cy="157373"/>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0"/>
            <p:cNvSpPr/>
            <p:nvPr/>
          </p:nvSpPr>
          <p:spPr>
            <a:xfrm>
              <a:off x="3781456" y="1885242"/>
              <a:ext cx="280643" cy="176355"/>
            </a:xfrm>
            <a:custGeom>
              <a:avLst/>
              <a:gdLst/>
              <a:ahLst/>
              <a:cxnLst/>
              <a:rect l="l" t="t" r="r" b="b"/>
              <a:pathLst>
                <a:path w="24946" h="15676" extrusionOk="0">
                  <a:moveTo>
                    <a:pt x="13586" y="0"/>
                  </a:moveTo>
                  <a:cubicBezTo>
                    <a:pt x="13362" y="0"/>
                    <a:pt x="13138" y="4"/>
                    <a:pt x="12915" y="11"/>
                  </a:cubicBezTo>
                  <a:cubicBezTo>
                    <a:pt x="10452" y="91"/>
                    <a:pt x="8015" y="546"/>
                    <a:pt x="5695" y="1367"/>
                  </a:cubicBezTo>
                  <a:cubicBezTo>
                    <a:pt x="4276" y="1867"/>
                    <a:pt x="2848" y="2536"/>
                    <a:pt x="1884" y="3679"/>
                  </a:cubicBezTo>
                  <a:cubicBezTo>
                    <a:pt x="911" y="4830"/>
                    <a:pt x="483" y="6553"/>
                    <a:pt x="1214" y="7874"/>
                  </a:cubicBezTo>
                  <a:cubicBezTo>
                    <a:pt x="313" y="8953"/>
                    <a:pt x="1" y="10399"/>
                    <a:pt x="367" y="11756"/>
                  </a:cubicBezTo>
                  <a:cubicBezTo>
                    <a:pt x="509" y="12274"/>
                    <a:pt x="795" y="12800"/>
                    <a:pt x="1295" y="12988"/>
                  </a:cubicBezTo>
                  <a:cubicBezTo>
                    <a:pt x="1390" y="13025"/>
                    <a:pt x="1491" y="13042"/>
                    <a:pt x="1593" y="13042"/>
                  </a:cubicBezTo>
                  <a:cubicBezTo>
                    <a:pt x="1993" y="13042"/>
                    <a:pt x="2400" y="12777"/>
                    <a:pt x="2436" y="12404"/>
                  </a:cubicBezTo>
                  <a:lnTo>
                    <a:pt x="2436" y="12404"/>
                  </a:lnTo>
                  <a:cubicBezTo>
                    <a:pt x="2459" y="13338"/>
                    <a:pt x="3239" y="14205"/>
                    <a:pt x="4177" y="14308"/>
                  </a:cubicBezTo>
                  <a:cubicBezTo>
                    <a:pt x="4240" y="14315"/>
                    <a:pt x="4303" y="14319"/>
                    <a:pt x="4366" y="14319"/>
                  </a:cubicBezTo>
                  <a:cubicBezTo>
                    <a:pt x="5274" y="14319"/>
                    <a:pt x="6144" y="13612"/>
                    <a:pt x="6311" y="12711"/>
                  </a:cubicBezTo>
                  <a:cubicBezTo>
                    <a:pt x="6426" y="13160"/>
                    <a:pt x="6901" y="13423"/>
                    <a:pt x="7365" y="13423"/>
                  </a:cubicBezTo>
                  <a:cubicBezTo>
                    <a:pt x="7509" y="13423"/>
                    <a:pt x="7652" y="13397"/>
                    <a:pt x="7783" y="13345"/>
                  </a:cubicBezTo>
                  <a:cubicBezTo>
                    <a:pt x="8345" y="13113"/>
                    <a:pt x="8694" y="12523"/>
                    <a:pt x="8792" y="11925"/>
                  </a:cubicBezTo>
                  <a:cubicBezTo>
                    <a:pt x="8881" y="11328"/>
                    <a:pt x="8783" y="10712"/>
                    <a:pt x="8676" y="10123"/>
                  </a:cubicBezTo>
                  <a:lnTo>
                    <a:pt x="8676" y="10123"/>
                  </a:lnTo>
                  <a:cubicBezTo>
                    <a:pt x="8988" y="10578"/>
                    <a:pt x="9309" y="11051"/>
                    <a:pt x="9738" y="11399"/>
                  </a:cubicBezTo>
                  <a:cubicBezTo>
                    <a:pt x="10098" y="11693"/>
                    <a:pt x="10550" y="11891"/>
                    <a:pt x="11003" y="11891"/>
                  </a:cubicBezTo>
                  <a:cubicBezTo>
                    <a:pt x="11099" y="11891"/>
                    <a:pt x="11195" y="11882"/>
                    <a:pt x="11291" y="11863"/>
                  </a:cubicBezTo>
                  <a:cubicBezTo>
                    <a:pt x="11835" y="11756"/>
                    <a:pt x="12317" y="11247"/>
                    <a:pt x="12264" y="10685"/>
                  </a:cubicBezTo>
                  <a:lnTo>
                    <a:pt x="12264" y="10685"/>
                  </a:lnTo>
                  <a:cubicBezTo>
                    <a:pt x="12362" y="11345"/>
                    <a:pt x="12496" y="11997"/>
                    <a:pt x="12826" y="12568"/>
                  </a:cubicBezTo>
                  <a:cubicBezTo>
                    <a:pt x="13147" y="13148"/>
                    <a:pt x="13683" y="13630"/>
                    <a:pt x="14334" y="13746"/>
                  </a:cubicBezTo>
                  <a:cubicBezTo>
                    <a:pt x="14421" y="13762"/>
                    <a:pt x="14509" y="13769"/>
                    <a:pt x="14597" y="13769"/>
                  </a:cubicBezTo>
                  <a:cubicBezTo>
                    <a:pt x="15174" y="13769"/>
                    <a:pt x="15756" y="13449"/>
                    <a:pt x="15950" y="12907"/>
                  </a:cubicBezTo>
                  <a:lnTo>
                    <a:pt x="15950" y="12907"/>
                  </a:lnTo>
                  <a:cubicBezTo>
                    <a:pt x="15807" y="14273"/>
                    <a:pt x="16985" y="15629"/>
                    <a:pt x="18350" y="15674"/>
                  </a:cubicBezTo>
                  <a:cubicBezTo>
                    <a:pt x="18374" y="15675"/>
                    <a:pt x="18397" y="15675"/>
                    <a:pt x="18420" y="15675"/>
                  </a:cubicBezTo>
                  <a:cubicBezTo>
                    <a:pt x="19768" y="15675"/>
                    <a:pt x="20991" y="14419"/>
                    <a:pt x="20939" y="13077"/>
                  </a:cubicBezTo>
                  <a:lnTo>
                    <a:pt x="20939" y="13077"/>
                  </a:lnTo>
                  <a:cubicBezTo>
                    <a:pt x="21238" y="13488"/>
                    <a:pt x="21737" y="13684"/>
                    <a:pt x="22247" y="13684"/>
                  </a:cubicBezTo>
                  <a:cubicBezTo>
                    <a:pt x="22679" y="13684"/>
                    <a:pt x="23120" y="13543"/>
                    <a:pt x="23455" y="13273"/>
                  </a:cubicBezTo>
                  <a:cubicBezTo>
                    <a:pt x="24946" y="12086"/>
                    <a:pt x="24285" y="10069"/>
                    <a:pt x="23795" y="8570"/>
                  </a:cubicBezTo>
                  <a:cubicBezTo>
                    <a:pt x="23268" y="6919"/>
                    <a:pt x="23366" y="5223"/>
                    <a:pt x="22349" y="3732"/>
                  </a:cubicBezTo>
                  <a:cubicBezTo>
                    <a:pt x="21358" y="2269"/>
                    <a:pt x="19805" y="1242"/>
                    <a:pt x="18136" y="671"/>
                  </a:cubicBezTo>
                  <a:cubicBezTo>
                    <a:pt x="16679" y="172"/>
                    <a:pt x="15126" y="0"/>
                    <a:pt x="13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0"/>
            <p:cNvSpPr/>
            <p:nvPr/>
          </p:nvSpPr>
          <p:spPr>
            <a:xfrm>
              <a:off x="3783863" y="1913775"/>
              <a:ext cx="271710" cy="108585"/>
            </a:xfrm>
            <a:custGeom>
              <a:avLst/>
              <a:gdLst/>
              <a:ahLst/>
              <a:cxnLst/>
              <a:rect l="l" t="t" r="r" b="b"/>
              <a:pathLst>
                <a:path w="24152" h="9652" extrusionOk="0">
                  <a:moveTo>
                    <a:pt x="14293" y="1"/>
                  </a:moveTo>
                  <a:cubicBezTo>
                    <a:pt x="13994" y="1"/>
                    <a:pt x="13695" y="7"/>
                    <a:pt x="13397" y="18"/>
                  </a:cubicBezTo>
                  <a:cubicBezTo>
                    <a:pt x="8926" y="206"/>
                    <a:pt x="4588" y="1553"/>
                    <a:pt x="804" y="3936"/>
                  </a:cubicBezTo>
                  <a:lnTo>
                    <a:pt x="634" y="4052"/>
                  </a:lnTo>
                  <a:cubicBezTo>
                    <a:pt x="652" y="4499"/>
                    <a:pt x="777" y="4936"/>
                    <a:pt x="991" y="5338"/>
                  </a:cubicBezTo>
                  <a:cubicBezTo>
                    <a:pt x="349" y="6105"/>
                    <a:pt x="1" y="7078"/>
                    <a:pt x="1" y="8086"/>
                  </a:cubicBezTo>
                  <a:cubicBezTo>
                    <a:pt x="45" y="8122"/>
                    <a:pt x="90" y="8158"/>
                    <a:pt x="135" y="8185"/>
                  </a:cubicBezTo>
                  <a:cubicBezTo>
                    <a:pt x="600" y="8498"/>
                    <a:pt x="1156" y="8648"/>
                    <a:pt x="1715" y="8648"/>
                  </a:cubicBezTo>
                  <a:cubicBezTo>
                    <a:pt x="2603" y="8648"/>
                    <a:pt x="3500" y="8270"/>
                    <a:pt x="4053" y="7569"/>
                  </a:cubicBezTo>
                  <a:cubicBezTo>
                    <a:pt x="4450" y="7828"/>
                    <a:pt x="4888" y="7949"/>
                    <a:pt x="5318" y="7949"/>
                  </a:cubicBezTo>
                  <a:cubicBezTo>
                    <a:pt x="6308" y="7949"/>
                    <a:pt x="7253" y="7311"/>
                    <a:pt x="7551" y="6266"/>
                  </a:cubicBezTo>
                  <a:cubicBezTo>
                    <a:pt x="7743" y="6349"/>
                    <a:pt x="7938" y="6388"/>
                    <a:pt x="8127" y="6388"/>
                  </a:cubicBezTo>
                  <a:cubicBezTo>
                    <a:pt x="8965" y="6388"/>
                    <a:pt x="9686" y="5631"/>
                    <a:pt x="9533" y="4713"/>
                  </a:cubicBezTo>
                  <a:lnTo>
                    <a:pt x="9533" y="4713"/>
                  </a:lnTo>
                  <a:cubicBezTo>
                    <a:pt x="10133" y="5441"/>
                    <a:pt x="10986" y="5800"/>
                    <a:pt x="11838" y="5800"/>
                  </a:cubicBezTo>
                  <a:cubicBezTo>
                    <a:pt x="12770" y="5800"/>
                    <a:pt x="13701" y="5370"/>
                    <a:pt x="14299" y="4525"/>
                  </a:cubicBezTo>
                  <a:lnTo>
                    <a:pt x="14299" y="4525"/>
                  </a:lnTo>
                  <a:cubicBezTo>
                    <a:pt x="14018" y="6140"/>
                    <a:pt x="15283" y="7552"/>
                    <a:pt x="16833" y="7552"/>
                  </a:cubicBezTo>
                  <a:cubicBezTo>
                    <a:pt x="17006" y="7552"/>
                    <a:pt x="17182" y="7534"/>
                    <a:pt x="17360" y="7497"/>
                  </a:cubicBezTo>
                  <a:cubicBezTo>
                    <a:pt x="18201" y="8847"/>
                    <a:pt x="19672" y="9652"/>
                    <a:pt x="21243" y="9652"/>
                  </a:cubicBezTo>
                  <a:cubicBezTo>
                    <a:pt x="21355" y="9652"/>
                    <a:pt x="21468" y="9648"/>
                    <a:pt x="21581" y="9639"/>
                  </a:cubicBezTo>
                  <a:cubicBezTo>
                    <a:pt x="22510" y="9541"/>
                    <a:pt x="23384" y="9149"/>
                    <a:pt x="24089" y="8533"/>
                  </a:cubicBezTo>
                  <a:lnTo>
                    <a:pt x="24152" y="8479"/>
                  </a:lnTo>
                  <a:cubicBezTo>
                    <a:pt x="24107" y="7649"/>
                    <a:pt x="23830" y="6774"/>
                    <a:pt x="23590" y="6034"/>
                  </a:cubicBezTo>
                  <a:cubicBezTo>
                    <a:pt x="23224" y="4900"/>
                    <a:pt x="23152" y="3758"/>
                    <a:pt x="22822" y="2660"/>
                  </a:cubicBezTo>
                  <a:cubicBezTo>
                    <a:pt x="22215" y="2151"/>
                    <a:pt x="21546" y="1705"/>
                    <a:pt x="20841" y="1357"/>
                  </a:cubicBezTo>
                  <a:cubicBezTo>
                    <a:pt x="18823" y="348"/>
                    <a:pt x="16548" y="1"/>
                    <a:pt x="14293" y="1"/>
                  </a:cubicBezTo>
                  <a:close/>
                </a:path>
              </a:pathLst>
            </a:custGeom>
            <a:solidFill>
              <a:srgbClr val="6223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0"/>
            <p:cNvSpPr/>
            <p:nvPr/>
          </p:nvSpPr>
          <p:spPr>
            <a:xfrm>
              <a:off x="3735068" y="1790338"/>
              <a:ext cx="419704" cy="218644"/>
            </a:xfrm>
            <a:custGeom>
              <a:avLst/>
              <a:gdLst/>
              <a:ahLst/>
              <a:cxnLst/>
              <a:rect l="l" t="t" r="r" b="b"/>
              <a:pathLst>
                <a:path w="37307" h="19435" extrusionOk="0">
                  <a:moveTo>
                    <a:pt x="23205" y="1"/>
                  </a:moveTo>
                  <a:cubicBezTo>
                    <a:pt x="22189" y="1"/>
                    <a:pt x="21171" y="84"/>
                    <a:pt x="20171" y="235"/>
                  </a:cubicBezTo>
                  <a:cubicBezTo>
                    <a:pt x="17199" y="681"/>
                    <a:pt x="14343" y="1689"/>
                    <a:pt x="11531" y="2760"/>
                  </a:cubicBezTo>
                  <a:cubicBezTo>
                    <a:pt x="9354" y="3581"/>
                    <a:pt x="7185" y="4456"/>
                    <a:pt x="5239" y="5732"/>
                  </a:cubicBezTo>
                  <a:cubicBezTo>
                    <a:pt x="3302" y="7009"/>
                    <a:pt x="1589" y="8731"/>
                    <a:pt x="670" y="10864"/>
                  </a:cubicBezTo>
                  <a:cubicBezTo>
                    <a:pt x="241" y="11864"/>
                    <a:pt x="0" y="12971"/>
                    <a:pt x="152" y="14051"/>
                  </a:cubicBezTo>
                  <a:cubicBezTo>
                    <a:pt x="295" y="15139"/>
                    <a:pt x="884" y="16184"/>
                    <a:pt x="1830" y="16728"/>
                  </a:cubicBezTo>
                  <a:cubicBezTo>
                    <a:pt x="2243" y="16962"/>
                    <a:pt x="2725" y="17084"/>
                    <a:pt x="3203" y="17084"/>
                  </a:cubicBezTo>
                  <a:cubicBezTo>
                    <a:pt x="3818" y="17084"/>
                    <a:pt x="4426" y="16882"/>
                    <a:pt x="4873" y="16460"/>
                  </a:cubicBezTo>
                  <a:cubicBezTo>
                    <a:pt x="4946" y="17092"/>
                    <a:pt x="5468" y="17450"/>
                    <a:pt x="5994" y="17450"/>
                  </a:cubicBezTo>
                  <a:cubicBezTo>
                    <a:pt x="6375" y="17450"/>
                    <a:pt x="6757" y="17262"/>
                    <a:pt x="6971" y="16853"/>
                  </a:cubicBezTo>
                  <a:cubicBezTo>
                    <a:pt x="7124" y="17335"/>
                    <a:pt x="7639" y="17664"/>
                    <a:pt x="8147" y="17664"/>
                  </a:cubicBezTo>
                  <a:cubicBezTo>
                    <a:pt x="8288" y="17664"/>
                    <a:pt x="8428" y="17639"/>
                    <a:pt x="8559" y="17585"/>
                  </a:cubicBezTo>
                  <a:cubicBezTo>
                    <a:pt x="8934" y="17422"/>
                    <a:pt x="9187" y="17042"/>
                    <a:pt x="9248" y="16640"/>
                  </a:cubicBezTo>
                  <a:lnTo>
                    <a:pt x="9248" y="16640"/>
                  </a:lnTo>
                  <a:cubicBezTo>
                    <a:pt x="9454" y="16995"/>
                    <a:pt x="9866" y="17257"/>
                    <a:pt x="10289" y="17257"/>
                  </a:cubicBezTo>
                  <a:cubicBezTo>
                    <a:pt x="10310" y="17257"/>
                    <a:pt x="10332" y="17256"/>
                    <a:pt x="10353" y="17255"/>
                  </a:cubicBezTo>
                  <a:cubicBezTo>
                    <a:pt x="11040" y="17210"/>
                    <a:pt x="11603" y="16594"/>
                    <a:pt x="11781" y="15925"/>
                  </a:cubicBezTo>
                  <a:cubicBezTo>
                    <a:pt x="11921" y="15402"/>
                    <a:pt x="11864" y="14846"/>
                    <a:pt x="11726" y="14317"/>
                  </a:cubicBezTo>
                  <a:lnTo>
                    <a:pt x="11726" y="14317"/>
                  </a:lnTo>
                  <a:cubicBezTo>
                    <a:pt x="11974" y="14804"/>
                    <a:pt x="12515" y="15146"/>
                    <a:pt x="13061" y="15146"/>
                  </a:cubicBezTo>
                  <a:cubicBezTo>
                    <a:pt x="13158" y="15146"/>
                    <a:pt x="13256" y="15136"/>
                    <a:pt x="13352" y="15113"/>
                  </a:cubicBezTo>
                  <a:cubicBezTo>
                    <a:pt x="14086" y="14946"/>
                    <a:pt x="14587" y="14108"/>
                    <a:pt x="14430" y="13379"/>
                  </a:cubicBezTo>
                  <a:lnTo>
                    <a:pt x="14430" y="13379"/>
                  </a:lnTo>
                  <a:cubicBezTo>
                    <a:pt x="14690" y="14179"/>
                    <a:pt x="15441" y="14725"/>
                    <a:pt x="16285" y="14725"/>
                  </a:cubicBezTo>
                  <a:cubicBezTo>
                    <a:pt x="16333" y="14725"/>
                    <a:pt x="16382" y="14724"/>
                    <a:pt x="16431" y="14720"/>
                  </a:cubicBezTo>
                  <a:cubicBezTo>
                    <a:pt x="17386" y="14640"/>
                    <a:pt x="18145" y="13881"/>
                    <a:pt x="18225" y="12935"/>
                  </a:cubicBezTo>
                  <a:cubicBezTo>
                    <a:pt x="18260" y="13964"/>
                    <a:pt x="19297" y="14766"/>
                    <a:pt x="20302" y="14766"/>
                  </a:cubicBezTo>
                  <a:cubicBezTo>
                    <a:pt x="20587" y="14766"/>
                    <a:pt x="20869" y="14701"/>
                    <a:pt x="21126" y="14559"/>
                  </a:cubicBezTo>
                  <a:lnTo>
                    <a:pt x="21126" y="14559"/>
                  </a:lnTo>
                  <a:cubicBezTo>
                    <a:pt x="20828" y="15533"/>
                    <a:pt x="21606" y="16363"/>
                    <a:pt x="22471" y="16363"/>
                  </a:cubicBezTo>
                  <a:cubicBezTo>
                    <a:pt x="22747" y="16363"/>
                    <a:pt x="23033" y="16278"/>
                    <a:pt x="23294" y="16085"/>
                  </a:cubicBezTo>
                  <a:lnTo>
                    <a:pt x="23294" y="16085"/>
                  </a:lnTo>
                  <a:cubicBezTo>
                    <a:pt x="22705" y="17005"/>
                    <a:pt x="23089" y="18352"/>
                    <a:pt x="23982" y="18968"/>
                  </a:cubicBezTo>
                  <a:cubicBezTo>
                    <a:pt x="24443" y="19288"/>
                    <a:pt x="24998" y="19435"/>
                    <a:pt x="25559" y="19435"/>
                  </a:cubicBezTo>
                  <a:cubicBezTo>
                    <a:pt x="26094" y="19435"/>
                    <a:pt x="26635" y="19301"/>
                    <a:pt x="27105" y="19057"/>
                  </a:cubicBezTo>
                  <a:cubicBezTo>
                    <a:pt x="28078" y="18567"/>
                    <a:pt x="28801" y="17665"/>
                    <a:pt x="29310" y="16692"/>
                  </a:cubicBezTo>
                  <a:cubicBezTo>
                    <a:pt x="29670" y="17283"/>
                    <a:pt x="30304" y="17626"/>
                    <a:pt x="30969" y="17626"/>
                  </a:cubicBezTo>
                  <a:cubicBezTo>
                    <a:pt x="31177" y="17626"/>
                    <a:pt x="31388" y="17593"/>
                    <a:pt x="31595" y="17522"/>
                  </a:cubicBezTo>
                  <a:cubicBezTo>
                    <a:pt x="32460" y="17237"/>
                    <a:pt x="33014" y="16398"/>
                    <a:pt x="32933" y="15487"/>
                  </a:cubicBezTo>
                  <a:lnTo>
                    <a:pt x="32933" y="15487"/>
                  </a:lnTo>
                  <a:cubicBezTo>
                    <a:pt x="33215" y="15689"/>
                    <a:pt x="33557" y="15785"/>
                    <a:pt x="33901" y="15785"/>
                  </a:cubicBezTo>
                  <a:cubicBezTo>
                    <a:pt x="34484" y="15785"/>
                    <a:pt x="35073" y="15512"/>
                    <a:pt x="35388" y="15023"/>
                  </a:cubicBezTo>
                  <a:cubicBezTo>
                    <a:pt x="35897" y="14238"/>
                    <a:pt x="35602" y="13051"/>
                    <a:pt x="34799" y="12596"/>
                  </a:cubicBezTo>
                  <a:cubicBezTo>
                    <a:pt x="36146" y="12489"/>
                    <a:pt x="37307" y="11212"/>
                    <a:pt x="37280" y="9856"/>
                  </a:cubicBezTo>
                  <a:cubicBezTo>
                    <a:pt x="37262" y="8615"/>
                    <a:pt x="36423" y="7973"/>
                    <a:pt x="35495" y="7348"/>
                  </a:cubicBezTo>
                  <a:cubicBezTo>
                    <a:pt x="34727" y="6830"/>
                    <a:pt x="34531" y="6027"/>
                    <a:pt x="34049" y="5268"/>
                  </a:cubicBezTo>
                  <a:cubicBezTo>
                    <a:pt x="32880" y="3394"/>
                    <a:pt x="31068" y="1957"/>
                    <a:pt x="29042" y="1100"/>
                  </a:cubicBezTo>
                  <a:cubicBezTo>
                    <a:pt x="27201" y="325"/>
                    <a:pt x="25207" y="1"/>
                    <a:pt x="23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0"/>
            <p:cNvSpPr/>
            <p:nvPr/>
          </p:nvSpPr>
          <p:spPr>
            <a:xfrm>
              <a:off x="3734967" y="1829988"/>
              <a:ext cx="419805" cy="132705"/>
            </a:xfrm>
            <a:custGeom>
              <a:avLst/>
              <a:gdLst/>
              <a:ahLst/>
              <a:cxnLst/>
              <a:rect l="l" t="t" r="r" b="b"/>
              <a:pathLst>
                <a:path w="37316" h="11796" extrusionOk="0">
                  <a:moveTo>
                    <a:pt x="18406" y="1"/>
                  </a:moveTo>
                  <a:cubicBezTo>
                    <a:pt x="17766" y="1"/>
                    <a:pt x="17125" y="13"/>
                    <a:pt x="16485" y="40"/>
                  </a:cubicBezTo>
                  <a:cubicBezTo>
                    <a:pt x="12620" y="200"/>
                    <a:pt x="8738" y="879"/>
                    <a:pt x="5141" y="2280"/>
                  </a:cubicBezTo>
                  <a:cubicBezTo>
                    <a:pt x="3249" y="3547"/>
                    <a:pt x="1571" y="5243"/>
                    <a:pt x="679" y="7340"/>
                  </a:cubicBezTo>
                  <a:cubicBezTo>
                    <a:pt x="250" y="8340"/>
                    <a:pt x="0" y="9447"/>
                    <a:pt x="152" y="10527"/>
                  </a:cubicBezTo>
                  <a:cubicBezTo>
                    <a:pt x="188" y="10776"/>
                    <a:pt x="241" y="11017"/>
                    <a:pt x="322" y="11249"/>
                  </a:cubicBezTo>
                  <a:cubicBezTo>
                    <a:pt x="360" y="11252"/>
                    <a:pt x="399" y="11253"/>
                    <a:pt x="438" y="11253"/>
                  </a:cubicBezTo>
                  <a:cubicBezTo>
                    <a:pt x="837" y="11253"/>
                    <a:pt x="1236" y="11128"/>
                    <a:pt x="1553" y="10884"/>
                  </a:cubicBezTo>
                  <a:cubicBezTo>
                    <a:pt x="1757" y="11453"/>
                    <a:pt x="2265" y="11744"/>
                    <a:pt x="2775" y="11744"/>
                  </a:cubicBezTo>
                  <a:cubicBezTo>
                    <a:pt x="3248" y="11744"/>
                    <a:pt x="3722" y="11493"/>
                    <a:pt x="3954" y="10982"/>
                  </a:cubicBezTo>
                  <a:cubicBezTo>
                    <a:pt x="4400" y="11328"/>
                    <a:pt x="4933" y="11500"/>
                    <a:pt x="5467" y="11500"/>
                  </a:cubicBezTo>
                  <a:cubicBezTo>
                    <a:pt x="6034" y="11500"/>
                    <a:pt x="6600" y="11305"/>
                    <a:pt x="7060" y="10919"/>
                  </a:cubicBezTo>
                  <a:cubicBezTo>
                    <a:pt x="7952" y="10178"/>
                    <a:pt x="8202" y="8902"/>
                    <a:pt x="7667" y="7867"/>
                  </a:cubicBezTo>
                  <a:lnTo>
                    <a:pt x="7667" y="7867"/>
                  </a:lnTo>
                  <a:cubicBezTo>
                    <a:pt x="7848" y="8210"/>
                    <a:pt x="8172" y="8370"/>
                    <a:pt x="8494" y="8370"/>
                  </a:cubicBezTo>
                  <a:cubicBezTo>
                    <a:pt x="8918" y="8370"/>
                    <a:pt x="9339" y="8092"/>
                    <a:pt x="9425" y="7590"/>
                  </a:cubicBezTo>
                  <a:cubicBezTo>
                    <a:pt x="9785" y="8614"/>
                    <a:pt x="10883" y="9303"/>
                    <a:pt x="11962" y="9303"/>
                  </a:cubicBezTo>
                  <a:cubicBezTo>
                    <a:pt x="12247" y="9303"/>
                    <a:pt x="12530" y="9255"/>
                    <a:pt x="12799" y="9152"/>
                  </a:cubicBezTo>
                  <a:cubicBezTo>
                    <a:pt x="14004" y="8688"/>
                    <a:pt x="14700" y="7242"/>
                    <a:pt x="14370" y="6010"/>
                  </a:cubicBezTo>
                  <a:lnTo>
                    <a:pt x="14370" y="6010"/>
                  </a:lnTo>
                  <a:cubicBezTo>
                    <a:pt x="14616" y="6521"/>
                    <a:pt x="15123" y="6841"/>
                    <a:pt x="15685" y="6841"/>
                  </a:cubicBezTo>
                  <a:cubicBezTo>
                    <a:pt x="15693" y="6841"/>
                    <a:pt x="15701" y="6841"/>
                    <a:pt x="15708" y="6840"/>
                  </a:cubicBezTo>
                  <a:cubicBezTo>
                    <a:pt x="15828" y="7797"/>
                    <a:pt x="16634" y="8379"/>
                    <a:pt x="17461" y="8379"/>
                  </a:cubicBezTo>
                  <a:cubicBezTo>
                    <a:pt x="17931" y="8379"/>
                    <a:pt x="18408" y="8191"/>
                    <a:pt x="18770" y="7778"/>
                  </a:cubicBezTo>
                  <a:cubicBezTo>
                    <a:pt x="19150" y="9280"/>
                    <a:pt x="20489" y="10204"/>
                    <a:pt x="21891" y="10204"/>
                  </a:cubicBezTo>
                  <a:cubicBezTo>
                    <a:pt x="22496" y="10204"/>
                    <a:pt x="23113" y="10032"/>
                    <a:pt x="23669" y="9661"/>
                  </a:cubicBezTo>
                  <a:cubicBezTo>
                    <a:pt x="24068" y="11004"/>
                    <a:pt x="25281" y="11796"/>
                    <a:pt x="26533" y="11796"/>
                  </a:cubicBezTo>
                  <a:cubicBezTo>
                    <a:pt x="27187" y="11796"/>
                    <a:pt x="27851" y="11581"/>
                    <a:pt x="28417" y="11116"/>
                  </a:cubicBezTo>
                  <a:cubicBezTo>
                    <a:pt x="28797" y="11562"/>
                    <a:pt x="29368" y="11771"/>
                    <a:pt x="29947" y="11771"/>
                  </a:cubicBezTo>
                  <a:cubicBezTo>
                    <a:pt x="30757" y="11771"/>
                    <a:pt x="31583" y="11360"/>
                    <a:pt x="31916" y="10616"/>
                  </a:cubicBezTo>
                  <a:cubicBezTo>
                    <a:pt x="32371" y="10912"/>
                    <a:pt x="32898" y="11063"/>
                    <a:pt x="33430" y="11063"/>
                  </a:cubicBezTo>
                  <a:cubicBezTo>
                    <a:pt x="33764" y="11063"/>
                    <a:pt x="34101" y="11004"/>
                    <a:pt x="34424" y="10884"/>
                  </a:cubicBezTo>
                  <a:cubicBezTo>
                    <a:pt x="34897" y="10705"/>
                    <a:pt x="35218" y="10357"/>
                    <a:pt x="35557" y="10036"/>
                  </a:cubicBezTo>
                  <a:cubicBezTo>
                    <a:pt x="35432" y="9634"/>
                    <a:pt x="35165" y="9286"/>
                    <a:pt x="34808" y="9072"/>
                  </a:cubicBezTo>
                  <a:cubicBezTo>
                    <a:pt x="36155" y="8965"/>
                    <a:pt x="37316" y="7688"/>
                    <a:pt x="37289" y="6332"/>
                  </a:cubicBezTo>
                  <a:cubicBezTo>
                    <a:pt x="37271" y="5091"/>
                    <a:pt x="36432" y="4458"/>
                    <a:pt x="35504" y="3824"/>
                  </a:cubicBezTo>
                  <a:cubicBezTo>
                    <a:pt x="34799" y="3351"/>
                    <a:pt x="34576" y="2628"/>
                    <a:pt x="34165" y="1923"/>
                  </a:cubicBezTo>
                  <a:cubicBezTo>
                    <a:pt x="33451" y="1726"/>
                    <a:pt x="32710" y="1584"/>
                    <a:pt x="31979" y="1450"/>
                  </a:cubicBezTo>
                  <a:cubicBezTo>
                    <a:pt x="27495" y="636"/>
                    <a:pt x="22957" y="1"/>
                    <a:pt x="18406" y="1"/>
                  </a:cubicBezTo>
                  <a:close/>
                </a:path>
              </a:pathLst>
            </a:custGeom>
            <a:solidFill>
              <a:srgbClr val="6223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0"/>
            <p:cNvSpPr/>
            <p:nvPr/>
          </p:nvSpPr>
          <p:spPr>
            <a:xfrm>
              <a:off x="3789691" y="1790259"/>
              <a:ext cx="291893" cy="528154"/>
            </a:xfrm>
            <a:custGeom>
              <a:avLst/>
              <a:gdLst/>
              <a:ahLst/>
              <a:cxnLst/>
              <a:rect l="l" t="t" r="r" b="b"/>
              <a:pathLst>
                <a:path w="25946" h="46947" extrusionOk="0">
                  <a:moveTo>
                    <a:pt x="11299" y="1"/>
                  </a:moveTo>
                  <a:lnTo>
                    <a:pt x="10434" y="286"/>
                  </a:lnTo>
                  <a:cubicBezTo>
                    <a:pt x="10684" y="1206"/>
                    <a:pt x="10853" y="2134"/>
                    <a:pt x="10942" y="3071"/>
                  </a:cubicBezTo>
                  <a:cubicBezTo>
                    <a:pt x="11032" y="4017"/>
                    <a:pt x="11067" y="4954"/>
                    <a:pt x="11032" y="5900"/>
                  </a:cubicBezTo>
                  <a:cubicBezTo>
                    <a:pt x="10969" y="7792"/>
                    <a:pt x="10684" y="9675"/>
                    <a:pt x="10327" y="11559"/>
                  </a:cubicBezTo>
                  <a:cubicBezTo>
                    <a:pt x="10291" y="11737"/>
                    <a:pt x="10255" y="11916"/>
                    <a:pt x="10220" y="12094"/>
                  </a:cubicBezTo>
                  <a:lnTo>
                    <a:pt x="10166" y="12023"/>
                  </a:lnTo>
                  <a:cubicBezTo>
                    <a:pt x="9532" y="11184"/>
                    <a:pt x="8845" y="10434"/>
                    <a:pt x="8185" y="9702"/>
                  </a:cubicBezTo>
                  <a:cubicBezTo>
                    <a:pt x="7524" y="8970"/>
                    <a:pt x="6891" y="8238"/>
                    <a:pt x="6391" y="7444"/>
                  </a:cubicBezTo>
                  <a:cubicBezTo>
                    <a:pt x="5882" y="6650"/>
                    <a:pt x="5507" y="5793"/>
                    <a:pt x="5409" y="4883"/>
                  </a:cubicBezTo>
                  <a:lnTo>
                    <a:pt x="4525" y="4945"/>
                  </a:lnTo>
                  <a:cubicBezTo>
                    <a:pt x="4552" y="5481"/>
                    <a:pt x="4641" y="6016"/>
                    <a:pt x="4802" y="6534"/>
                  </a:cubicBezTo>
                  <a:cubicBezTo>
                    <a:pt x="4954" y="7042"/>
                    <a:pt x="5159" y="7533"/>
                    <a:pt x="5409" y="7997"/>
                  </a:cubicBezTo>
                  <a:cubicBezTo>
                    <a:pt x="5900" y="8935"/>
                    <a:pt x="6516" y="9782"/>
                    <a:pt x="7131" y="10577"/>
                  </a:cubicBezTo>
                  <a:cubicBezTo>
                    <a:pt x="7738" y="11362"/>
                    <a:pt x="8336" y="12139"/>
                    <a:pt x="8836" y="12942"/>
                  </a:cubicBezTo>
                  <a:cubicBezTo>
                    <a:pt x="9175" y="13468"/>
                    <a:pt x="9461" y="14040"/>
                    <a:pt x="9684" y="14629"/>
                  </a:cubicBezTo>
                  <a:cubicBezTo>
                    <a:pt x="9497" y="15503"/>
                    <a:pt x="9300" y="16378"/>
                    <a:pt x="9113" y="17262"/>
                  </a:cubicBezTo>
                  <a:cubicBezTo>
                    <a:pt x="8711" y="19198"/>
                    <a:pt x="8363" y="21144"/>
                    <a:pt x="8078" y="23099"/>
                  </a:cubicBezTo>
                  <a:cubicBezTo>
                    <a:pt x="8033" y="23411"/>
                    <a:pt x="7988" y="23723"/>
                    <a:pt x="7944" y="24036"/>
                  </a:cubicBezTo>
                  <a:cubicBezTo>
                    <a:pt x="7426" y="23598"/>
                    <a:pt x="6935" y="23125"/>
                    <a:pt x="6480" y="22626"/>
                  </a:cubicBezTo>
                  <a:cubicBezTo>
                    <a:pt x="5525" y="21537"/>
                    <a:pt x="4686" y="20341"/>
                    <a:pt x="3999" y="19056"/>
                  </a:cubicBezTo>
                  <a:cubicBezTo>
                    <a:pt x="3312" y="17752"/>
                    <a:pt x="2705" y="16405"/>
                    <a:pt x="2196" y="15021"/>
                  </a:cubicBezTo>
                  <a:cubicBezTo>
                    <a:pt x="1678" y="13638"/>
                    <a:pt x="1223" y="12210"/>
                    <a:pt x="759" y="10782"/>
                  </a:cubicBezTo>
                  <a:lnTo>
                    <a:pt x="0" y="11005"/>
                  </a:lnTo>
                  <a:cubicBezTo>
                    <a:pt x="393" y="12460"/>
                    <a:pt x="786" y="13915"/>
                    <a:pt x="1250" y="15361"/>
                  </a:cubicBezTo>
                  <a:cubicBezTo>
                    <a:pt x="1705" y="16815"/>
                    <a:pt x="2258" y="18234"/>
                    <a:pt x="2919" y="19618"/>
                  </a:cubicBezTo>
                  <a:cubicBezTo>
                    <a:pt x="3588" y="21019"/>
                    <a:pt x="4418" y="22340"/>
                    <a:pt x="5391" y="23554"/>
                  </a:cubicBezTo>
                  <a:cubicBezTo>
                    <a:pt x="6078" y="24411"/>
                    <a:pt x="6855" y="25187"/>
                    <a:pt x="7712" y="25865"/>
                  </a:cubicBezTo>
                  <a:cubicBezTo>
                    <a:pt x="7364" y="28882"/>
                    <a:pt x="7149" y="31925"/>
                    <a:pt x="7096" y="34969"/>
                  </a:cubicBezTo>
                  <a:cubicBezTo>
                    <a:pt x="7007" y="38967"/>
                    <a:pt x="7176" y="42966"/>
                    <a:pt x="7596" y="46946"/>
                  </a:cubicBezTo>
                  <a:lnTo>
                    <a:pt x="12861" y="46152"/>
                  </a:lnTo>
                  <a:cubicBezTo>
                    <a:pt x="12129" y="42430"/>
                    <a:pt x="11630" y="38655"/>
                    <a:pt x="11362" y="34871"/>
                  </a:cubicBezTo>
                  <a:cubicBezTo>
                    <a:pt x="11094" y="31274"/>
                    <a:pt x="11050" y="27668"/>
                    <a:pt x="11210" y="24062"/>
                  </a:cubicBezTo>
                  <a:cubicBezTo>
                    <a:pt x="11398" y="23973"/>
                    <a:pt x="11567" y="23884"/>
                    <a:pt x="11737" y="23786"/>
                  </a:cubicBezTo>
                  <a:cubicBezTo>
                    <a:pt x="12272" y="23473"/>
                    <a:pt x="12781" y="23107"/>
                    <a:pt x="13254" y="22697"/>
                  </a:cubicBezTo>
                  <a:cubicBezTo>
                    <a:pt x="13718" y="22295"/>
                    <a:pt x="14147" y="21858"/>
                    <a:pt x="14539" y="21385"/>
                  </a:cubicBezTo>
                  <a:cubicBezTo>
                    <a:pt x="14637" y="21269"/>
                    <a:pt x="14736" y="21144"/>
                    <a:pt x="14825" y="21019"/>
                  </a:cubicBezTo>
                  <a:lnTo>
                    <a:pt x="14968" y="20841"/>
                  </a:lnTo>
                  <a:lnTo>
                    <a:pt x="15093" y="20644"/>
                  </a:lnTo>
                  <a:lnTo>
                    <a:pt x="15226" y="20457"/>
                  </a:lnTo>
                  <a:lnTo>
                    <a:pt x="15351" y="20251"/>
                  </a:lnTo>
                  <a:cubicBezTo>
                    <a:pt x="15441" y="20118"/>
                    <a:pt x="15512" y="19993"/>
                    <a:pt x="15583" y="19859"/>
                  </a:cubicBezTo>
                  <a:cubicBezTo>
                    <a:pt x="15994" y="19118"/>
                    <a:pt x="16351" y="18350"/>
                    <a:pt x="16663" y="17565"/>
                  </a:cubicBezTo>
                  <a:cubicBezTo>
                    <a:pt x="17440" y="17431"/>
                    <a:pt x="18198" y="17226"/>
                    <a:pt x="18930" y="16949"/>
                  </a:cubicBezTo>
                  <a:cubicBezTo>
                    <a:pt x="19903" y="16592"/>
                    <a:pt x="20822" y="16110"/>
                    <a:pt x="21670" y="15521"/>
                  </a:cubicBezTo>
                  <a:lnTo>
                    <a:pt x="21376" y="15039"/>
                  </a:lnTo>
                  <a:cubicBezTo>
                    <a:pt x="20510" y="15468"/>
                    <a:pt x="19600" y="15789"/>
                    <a:pt x="18654" y="15985"/>
                  </a:cubicBezTo>
                  <a:cubicBezTo>
                    <a:pt x="18172" y="16092"/>
                    <a:pt x="17681" y="16164"/>
                    <a:pt x="17181" y="16208"/>
                  </a:cubicBezTo>
                  <a:cubicBezTo>
                    <a:pt x="17511" y="15316"/>
                    <a:pt x="17815" y="14450"/>
                    <a:pt x="18163" y="13602"/>
                  </a:cubicBezTo>
                  <a:lnTo>
                    <a:pt x="18475" y="12853"/>
                  </a:lnTo>
                  <a:lnTo>
                    <a:pt x="18814" y="12112"/>
                  </a:lnTo>
                  <a:cubicBezTo>
                    <a:pt x="18921" y="11871"/>
                    <a:pt x="19046" y="11630"/>
                    <a:pt x="19162" y="11380"/>
                  </a:cubicBezTo>
                  <a:cubicBezTo>
                    <a:pt x="19278" y="11139"/>
                    <a:pt x="19412" y="10907"/>
                    <a:pt x="19537" y="10666"/>
                  </a:cubicBezTo>
                  <a:cubicBezTo>
                    <a:pt x="20046" y="9711"/>
                    <a:pt x="20617" y="8792"/>
                    <a:pt x="21251" y="7917"/>
                  </a:cubicBezTo>
                  <a:cubicBezTo>
                    <a:pt x="22518" y="6177"/>
                    <a:pt x="24080" y="4624"/>
                    <a:pt x="25945" y="3472"/>
                  </a:cubicBezTo>
                  <a:lnTo>
                    <a:pt x="25731" y="3062"/>
                  </a:lnTo>
                  <a:cubicBezTo>
                    <a:pt x="24696" y="3535"/>
                    <a:pt x="23723" y="4124"/>
                    <a:pt x="22822" y="4829"/>
                  </a:cubicBezTo>
                  <a:lnTo>
                    <a:pt x="22652" y="4954"/>
                  </a:lnTo>
                  <a:lnTo>
                    <a:pt x="22482" y="5088"/>
                  </a:lnTo>
                  <a:lnTo>
                    <a:pt x="22161" y="5365"/>
                  </a:lnTo>
                  <a:cubicBezTo>
                    <a:pt x="21938" y="5543"/>
                    <a:pt x="21733" y="5748"/>
                    <a:pt x="21519" y="5945"/>
                  </a:cubicBezTo>
                  <a:cubicBezTo>
                    <a:pt x="21313" y="6132"/>
                    <a:pt x="21117" y="6337"/>
                    <a:pt x="20912" y="6543"/>
                  </a:cubicBezTo>
                  <a:cubicBezTo>
                    <a:pt x="20813" y="6650"/>
                    <a:pt x="20715" y="6748"/>
                    <a:pt x="20617" y="6855"/>
                  </a:cubicBezTo>
                  <a:lnTo>
                    <a:pt x="20332" y="7176"/>
                  </a:lnTo>
                  <a:cubicBezTo>
                    <a:pt x="19582" y="8042"/>
                    <a:pt x="18895" y="8952"/>
                    <a:pt x="18279" y="9916"/>
                  </a:cubicBezTo>
                  <a:cubicBezTo>
                    <a:pt x="18127" y="10157"/>
                    <a:pt x="17966" y="10398"/>
                    <a:pt x="17824" y="10639"/>
                  </a:cubicBezTo>
                  <a:cubicBezTo>
                    <a:pt x="17681" y="10889"/>
                    <a:pt x="17529" y="11130"/>
                    <a:pt x="17395" y="11380"/>
                  </a:cubicBezTo>
                  <a:lnTo>
                    <a:pt x="16985" y="12130"/>
                  </a:lnTo>
                  <a:lnTo>
                    <a:pt x="16601" y="12888"/>
                  </a:lnTo>
                  <a:cubicBezTo>
                    <a:pt x="16351" y="13406"/>
                    <a:pt x="16101" y="13924"/>
                    <a:pt x="15878" y="14432"/>
                  </a:cubicBezTo>
                  <a:lnTo>
                    <a:pt x="15218" y="15959"/>
                  </a:lnTo>
                  <a:cubicBezTo>
                    <a:pt x="14771" y="16958"/>
                    <a:pt x="14325" y="17922"/>
                    <a:pt x="13781" y="18797"/>
                  </a:cubicBezTo>
                  <a:cubicBezTo>
                    <a:pt x="13709" y="18904"/>
                    <a:pt x="13647" y="19020"/>
                    <a:pt x="13575" y="19118"/>
                  </a:cubicBezTo>
                  <a:lnTo>
                    <a:pt x="13477" y="19270"/>
                  </a:lnTo>
                  <a:lnTo>
                    <a:pt x="13361" y="19413"/>
                  </a:lnTo>
                  <a:lnTo>
                    <a:pt x="13254" y="19564"/>
                  </a:lnTo>
                  <a:lnTo>
                    <a:pt x="13138" y="19707"/>
                  </a:lnTo>
                  <a:cubicBezTo>
                    <a:pt x="13067" y="19805"/>
                    <a:pt x="12986" y="19894"/>
                    <a:pt x="12897" y="19993"/>
                  </a:cubicBezTo>
                  <a:cubicBezTo>
                    <a:pt x="12576" y="20359"/>
                    <a:pt x="12219" y="20707"/>
                    <a:pt x="11835" y="21028"/>
                  </a:cubicBezTo>
                  <a:cubicBezTo>
                    <a:pt x="11683" y="21153"/>
                    <a:pt x="11532" y="21278"/>
                    <a:pt x="11380" y="21385"/>
                  </a:cubicBezTo>
                  <a:cubicBezTo>
                    <a:pt x="11469" y="20153"/>
                    <a:pt x="11585" y="18913"/>
                    <a:pt x="11719" y="17681"/>
                  </a:cubicBezTo>
                  <a:cubicBezTo>
                    <a:pt x="11933" y="15762"/>
                    <a:pt x="12201" y="13817"/>
                    <a:pt x="12379" y="11844"/>
                  </a:cubicBezTo>
                  <a:cubicBezTo>
                    <a:pt x="12558" y="9881"/>
                    <a:pt x="12665" y="7881"/>
                    <a:pt x="12540" y="5873"/>
                  </a:cubicBezTo>
                  <a:cubicBezTo>
                    <a:pt x="12433" y="3865"/>
                    <a:pt x="12013" y="1884"/>
                    <a:pt x="11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0"/>
            <p:cNvSpPr/>
            <p:nvPr/>
          </p:nvSpPr>
          <p:spPr>
            <a:xfrm>
              <a:off x="3972542" y="1839360"/>
              <a:ext cx="92385" cy="105322"/>
            </a:xfrm>
            <a:custGeom>
              <a:avLst/>
              <a:gdLst/>
              <a:ahLst/>
              <a:cxnLst/>
              <a:rect l="l" t="t" r="r" b="b"/>
              <a:pathLst>
                <a:path w="8212" h="9362" extrusionOk="0">
                  <a:moveTo>
                    <a:pt x="7203" y="1"/>
                  </a:moveTo>
                  <a:cubicBezTo>
                    <a:pt x="6989" y="153"/>
                    <a:pt x="6775" y="304"/>
                    <a:pt x="6570" y="465"/>
                  </a:cubicBezTo>
                  <a:lnTo>
                    <a:pt x="6400" y="599"/>
                  </a:lnTo>
                  <a:lnTo>
                    <a:pt x="6239" y="733"/>
                  </a:lnTo>
                  <a:lnTo>
                    <a:pt x="5909" y="1009"/>
                  </a:lnTo>
                  <a:cubicBezTo>
                    <a:pt x="5686" y="1188"/>
                    <a:pt x="5490" y="1393"/>
                    <a:pt x="5275" y="1581"/>
                  </a:cubicBezTo>
                  <a:cubicBezTo>
                    <a:pt x="5061" y="1777"/>
                    <a:pt x="4865" y="1982"/>
                    <a:pt x="4660" y="2188"/>
                  </a:cubicBezTo>
                  <a:cubicBezTo>
                    <a:pt x="4561" y="2286"/>
                    <a:pt x="4463" y="2384"/>
                    <a:pt x="4365" y="2500"/>
                  </a:cubicBezTo>
                  <a:lnTo>
                    <a:pt x="4088" y="2821"/>
                  </a:lnTo>
                  <a:cubicBezTo>
                    <a:pt x="3330" y="3678"/>
                    <a:pt x="2643" y="4597"/>
                    <a:pt x="2027" y="5552"/>
                  </a:cubicBezTo>
                  <a:cubicBezTo>
                    <a:pt x="1875" y="5793"/>
                    <a:pt x="1723" y="6034"/>
                    <a:pt x="1572" y="6284"/>
                  </a:cubicBezTo>
                  <a:cubicBezTo>
                    <a:pt x="1429" y="6525"/>
                    <a:pt x="1286" y="6775"/>
                    <a:pt x="1143" y="7025"/>
                  </a:cubicBezTo>
                  <a:lnTo>
                    <a:pt x="733" y="7775"/>
                  </a:lnTo>
                  <a:lnTo>
                    <a:pt x="349" y="8533"/>
                  </a:lnTo>
                  <a:cubicBezTo>
                    <a:pt x="233" y="8783"/>
                    <a:pt x="108" y="9024"/>
                    <a:pt x="1" y="9274"/>
                  </a:cubicBezTo>
                  <a:cubicBezTo>
                    <a:pt x="253" y="9333"/>
                    <a:pt x="508" y="9362"/>
                    <a:pt x="763" y="9362"/>
                  </a:cubicBezTo>
                  <a:cubicBezTo>
                    <a:pt x="1168" y="9362"/>
                    <a:pt x="1572" y="9288"/>
                    <a:pt x="1955" y="9140"/>
                  </a:cubicBezTo>
                  <a:lnTo>
                    <a:pt x="2232" y="8489"/>
                  </a:lnTo>
                  <a:lnTo>
                    <a:pt x="2562" y="7748"/>
                  </a:lnTo>
                  <a:cubicBezTo>
                    <a:pt x="2678" y="7507"/>
                    <a:pt x="2794" y="7266"/>
                    <a:pt x="2910" y="7016"/>
                  </a:cubicBezTo>
                  <a:cubicBezTo>
                    <a:pt x="3035" y="6775"/>
                    <a:pt x="3160" y="6543"/>
                    <a:pt x="3285" y="6302"/>
                  </a:cubicBezTo>
                  <a:cubicBezTo>
                    <a:pt x="3794" y="5347"/>
                    <a:pt x="4374" y="4428"/>
                    <a:pt x="5008" y="3553"/>
                  </a:cubicBezTo>
                  <a:cubicBezTo>
                    <a:pt x="5918" y="2286"/>
                    <a:pt x="6989" y="1143"/>
                    <a:pt x="8212" y="162"/>
                  </a:cubicBezTo>
                  <a:cubicBezTo>
                    <a:pt x="7873" y="108"/>
                    <a:pt x="7542" y="55"/>
                    <a:pt x="7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0"/>
            <p:cNvSpPr/>
            <p:nvPr/>
          </p:nvSpPr>
          <p:spPr>
            <a:xfrm>
              <a:off x="3908276" y="1830224"/>
              <a:ext cx="24007" cy="93892"/>
            </a:xfrm>
            <a:custGeom>
              <a:avLst/>
              <a:gdLst/>
              <a:ahLst/>
              <a:cxnLst/>
              <a:rect l="l" t="t" r="r" b="b"/>
              <a:pathLst>
                <a:path w="2134" h="8346" extrusionOk="0">
                  <a:moveTo>
                    <a:pt x="1732" y="1"/>
                  </a:moveTo>
                  <a:cubicBezTo>
                    <a:pt x="1518" y="1"/>
                    <a:pt x="1295" y="10"/>
                    <a:pt x="1081" y="19"/>
                  </a:cubicBezTo>
                  <a:cubicBezTo>
                    <a:pt x="867" y="28"/>
                    <a:pt x="661" y="36"/>
                    <a:pt x="447" y="54"/>
                  </a:cubicBezTo>
                  <a:cubicBezTo>
                    <a:pt x="501" y="813"/>
                    <a:pt x="518" y="1581"/>
                    <a:pt x="492" y="2357"/>
                  </a:cubicBezTo>
                  <a:cubicBezTo>
                    <a:pt x="429" y="3847"/>
                    <a:pt x="269" y="5329"/>
                    <a:pt x="1" y="6802"/>
                  </a:cubicBezTo>
                  <a:cubicBezTo>
                    <a:pt x="79" y="6815"/>
                    <a:pt x="153" y="6823"/>
                    <a:pt x="225" y="6823"/>
                  </a:cubicBezTo>
                  <a:cubicBezTo>
                    <a:pt x="252" y="6823"/>
                    <a:pt x="278" y="6822"/>
                    <a:pt x="304" y="6819"/>
                  </a:cubicBezTo>
                  <a:cubicBezTo>
                    <a:pt x="402" y="7507"/>
                    <a:pt x="875" y="8069"/>
                    <a:pt x="1536" y="8283"/>
                  </a:cubicBezTo>
                  <a:cubicBezTo>
                    <a:pt x="1634" y="8310"/>
                    <a:pt x="1732" y="8328"/>
                    <a:pt x="1839" y="8346"/>
                  </a:cubicBezTo>
                  <a:cubicBezTo>
                    <a:pt x="1839" y="8328"/>
                    <a:pt x="1839" y="8319"/>
                    <a:pt x="1848" y="8301"/>
                  </a:cubicBezTo>
                  <a:cubicBezTo>
                    <a:pt x="2027" y="6329"/>
                    <a:pt x="2134" y="4338"/>
                    <a:pt x="2000" y="2330"/>
                  </a:cubicBezTo>
                  <a:cubicBezTo>
                    <a:pt x="1955" y="1545"/>
                    <a:pt x="1866" y="768"/>
                    <a:pt x="1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0"/>
            <p:cNvSpPr/>
            <p:nvPr/>
          </p:nvSpPr>
          <p:spPr>
            <a:xfrm>
              <a:off x="3789691" y="1911570"/>
              <a:ext cx="22905" cy="46890"/>
            </a:xfrm>
            <a:custGeom>
              <a:avLst/>
              <a:gdLst/>
              <a:ahLst/>
              <a:cxnLst/>
              <a:rect l="l" t="t" r="r" b="b"/>
              <a:pathLst>
                <a:path w="2036" h="4168" extrusionOk="0">
                  <a:moveTo>
                    <a:pt x="759" y="0"/>
                  </a:moveTo>
                  <a:lnTo>
                    <a:pt x="0" y="223"/>
                  </a:lnTo>
                  <a:cubicBezTo>
                    <a:pt x="357" y="1535"/>
                    <a:pt x="714" y="2856"/>
                    <a:pt x="1125" y="4168"/>
                  </a:cubicBezTo>
                  <a:cubicBezTo>
                    <a:pt x="1446" y="4106"/>
                    <a:pt x="1759" y="3981"/>
                    <a:pt x="2035" y="3784"/>
                  </a:cubicBezTo>
                  <a:cubicBezTo>
                    <a:pt x="1580" y="2544"/>
                    <a:pt x="1170" y="1276"/>
                    <a:pt x="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0"/>
            <p:cNvSpPr/>
            <p:nvPr/>
          </p:nvSpPr>
          <p:spPr>
            <a:xfrm>
              <a:off x="3840602" y="1845188"/>
              <a:ext cx="55136" cy="84555"/>
            </a:xfrm>
            <a:custGeom>
              <a:avLst/>
              <a:gdLst/>
              <a:ahLst/>
              <a:cxnLst/>
              <a:rect l="l" t="t" r="r" b="b"/>
              <a:pathLst>
                <a:path w="4901" h="7516" extrusionOk="0">
                  <a:moveTo>
                    <a:pt x="884" y="1"/>
                  </a:moveTo>
                  <a:lnTo>
                    <a:pt x="0" y="63"/>
                  </a:lnTo>
                  <a:cubicBezTo>
                    <a:pt x="27" y="599"/>
                    <a:pt x="116" y="1134"/>
                    <a:pt x="277" y="1652"/>
                  </a:cubicBezTo>
                  <a:cubicBezTo>
                    <a:pt x="429" y="2160"/>
                    <a:pt x="634" y="2651"/>
                    <a:pt x="884" y="3124"/>
                  </a:cubicBezTo>
                  <a:cubicBezTo>
                    <a:pt x="1375" y="4053"/>
                    <a:pt x="1991" y="4892"/>
                    <a:pt x="2606" y="5704"/>
                  </a:cubicBezTo>
                  <a:cubicBezTo>
                    <a:pt x="3071" y="6311"/>
                    <a:pt x="3535" y="6909"/>
                    <a:pt x="3945" y="7515"/>
                  </a:cubicBezTo>
                  <a:cubicBezTo>
                    <a:pt x="4383" y="7185"/>
                    <a:pt x="4713" y="6739"/>
                    <a:pt x="4900" y="6221"/>
                  </a:cubicBezTo>
                  <a:cubicBezTo>
                    <a:pt x="4490" y="5739"/>
                    <a:pt x="4070" y="5275"/>
                    <a:pt x="3660" y="4820"/>
                  </a:cubicBezTo>
                  <a:cubicBezTo>
                    <a:pt x="2999" y="4097"/>
                    <a:pt x="2366" y="3365"/>
                    <a:pt x="1866" y="2571"/>
                  </a:cubicBezTo>
                  <a:cubicBezTo>
                    <a:pt x="1357" y="1768"/>
                    <a:pt x="982" y="91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0"/>
            <p:cNvSpPr/>
            <p:nvPr/>
          </p:nvSpPr>
          <p:spPr>
            <a:xfrm>
              <a:off x="3889206" y="2094796"/>
              <a:ext cx="19282" cy="58072"/>
            </a:xfrm>
            <a:custGeom>
              <a:avLst/>
              <a:gdLst/>
              <a:ahLst/>
              <a:cxnLst/>
              <a:rect l="l" t="t" r="r" b="b"/>
              <a:pathLst>
                <a:path w="1714" h="5162" extrusionOk="0">
                  <a:moveTo>
                    <a:pt x="827" y="90"/>
                  </a:moveTo>
                  <a:cubicBezTo>
                    <a:pt x="837" y="90"/>
                    <a:pt x="847" y="91"/>
                    <a:pt x="857" y="92"/>
                  </a:cubicBezTo>
                  <a:cubicBezTo>
                    <a:pt x="1142" y="110"/>
                    <a:pt x="1383" y="289"/>
                    <a:pt x="1491" y="556"/>
                  </a:cubicBezTo>
                  <a:cubicBezTo>
                    <a:pt x="1624" y="887"/>
                    <a:pt x="1571" y="1262"/>
                    <a:pt x="1508" y="1601"/>
                  </a:cubicBezTo>
                  <a:cubicBezTo>
                    <a:pt x="1401" y="2181"/>
                    <a:pt x="1259" y="2752"/>
                    <a:pt x="1080" y="3314"/>
                  </a:cubicBezTo>
                  <a:cubicBezTo>
                    <a:pt x="1053" y="3404"/>
                    <a:pt x="1026" y="3484"/>
                    <a:pt x="1000" y="3573"/>
                  </a:cubicBezTo>
                  <a:cubicBezTo>
                    <a:pt x="875" y="3984"/>
                    <a:pt x="732" y="4448"/>
                    <a:pt x="509" y="4814"/>
                  </a:cubicBezTo>
                  <a:cubicBezTo>
                    <a:pt x="442" y="4914"/>
                    <a:pt x="314" y="5075"/>
                    <a:pt x="224" y="5075"/>
                  </a:cubicBezTo>
                  <a:cubicBezTo>
                    <a:pt x="218" y="5075"/>
                    <a:pt x="211" y="5074"/>
                    <a:pt x="205" y="5073"/>
                  </a:cubicBezTo>
                  <a:cubicBezTo>
                    <a:pt x="107" y="5055"/>
                    <a:pt x="125" y="4814"/>
                    <a:pt x="134" y="4671"/>
                  </a:cubicBezTo>
                  <a:cubicBezTo>
                    <a:pt x="134" y="4626"/>
                    <a:pt x="143" y="4591"/>
                    <a:pt x="143" y="4564"/>
                  </a:cubicBezTo>
                  <a:cubicBezTo>
                    <a:pt x="170" y="3823"/>
                    <a:pt x="188" y="3073"/>
                    <a:pt x="214" y="2341"/>
                  </a:cubicBezTo>
                  <a:lnTo>
                    <a:pt x="250" y="1146"/>
                  </a:lnTo>
                  <a:cubicBezTo>
                    <a:pt x="241" y="940"/>
                    <a:pt x="268" y="735"/>
                    <a:pt x="321" y="548"/>
                  </a:cubicBezTo>
                  <a:cubicBezTo>
                    <a:pt x="375" y="360"/>
                    <a:pt x="509" y="199"/>
                    <a:pt x="687" y="119"/>
                  </a:cubicBezTo>
                  <a:cubicBezTo>
                    <a:pt x="731" y="105"/>
                    <a:pt x="781" y="90"/>
                    <a:pt x="827" y="90"/>
                  </a:cubicBezTo>
                  <a:close/>
                  <a:moveTo>
                    <a:pt x="861" y="0"/>
                  </a:moveTo>
                  <a:cubicBezTo>
                    <a:pt x="794" y="0"/>
                    <a:pt x="726" y="13"/>
                    <a:pt x="661" y="39"/>
                  </a:cubicBezTo>
                  <a:cubicBezTo>
                    <a:pt x="455" y="128"/>
                    <a:pt x="304" y="307"/>
                    <a:pt x="241" y="521"/>
                  </a:cubicBezTo>
                  <a:cubicBezTo>
                    <a:pt x="188" y="717"/>
                    <a:pt x="161" y="931"/>
                    <a:pt x="161" y="1137"/>
                  </a:cubicBezTo>
                  <a:lnTo>
                    <a:pt x="125" y="2333"/>
                  </a:lnTo>
                  <a:lnTo>
                    <a:pt x="63" y="4564"/>
                  </a:lnTo>
                  <a:cubicBezTo>
                    <a:pt x="63" y="4591"/>
                    <a:pt x="63" y="4617"/>
                    <a:pt x="54" y="4662"/>
                  </a:cubicBezTo>
                  <a:cubicBezTo>
                    <a:pt x="27" y="4840"/>
                    <a:pt x="0" y="5117"/>
                    <a:pt x="179" y="5162"/>
                  </a:cubicBezTo>
                  <a:lnTo>
                    <a:pt x="223" y="5162"/>
                  </a:lnTo>
                  <a:cubicBezTo>
                    <a:pt x="384" y="5162"/>
                    <a:pt x="553" y="4903"/>
                    <a:pt x="580" y="4849"/>
                  </a:cubicBezTo>
                  <a:cubicBezTo>
                    <a:pt x="803" y="4483"/>
                    <a:pt x="955" y="4010"/>
                    <a:pt x="1080" y="3591"/>
                  </a:cubicBezTo>
                  <a:cubicBezTo>
                    <a:pt x="1107" y="3502"/>
                    <a:pt x="1134" y="3421"/>
                    <a:pt x="1160" y="3341"/>
                  </a:cubicBezTo>
                  <a:cubicBezTo>
                    <a:pt x="1339" y="2770"/>
                    <a:pt x="1482" y="2190"/>
                    <a:pt x="1598" y="1610"/>
                  </a:cubicBezTo>
                  <a:cubicBezTo>
                    <a:pt x="1660" y="1262"/>
                    <a:pt x="1714" y="869"/>
                    <a:pt x="1571" y="521"/>
                  </a:cubicBezTo>
                  <a:cubicBezTo>
                    <a:pt x="1454" y="237"/>
                    <a:pt x="1160"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0"/>
            <p:cNvSpPr/>
            <p:nvPr/>
          </p:nvSpPr>
          <p:spPr>
            <a:xfrm>
              <a:off x="3907883" y="1891386"/>
              <a:ext cx="21893" cy="179629"/>
            </a:xfrm>
            <a:custGeom>
              <a:avLst/>
              <a:gdLst/>
              <a:ahLst/>
              <a:cxnLst/>
              <a:rect l="l" t="t" r="r" b="b"/>
              <a:pathLst>
                <a:path w="1946" h="15967" extrusionOk="0">
                  <a:moveTo>
                    <a:pt x="1910" y="0"/>
                  </a:moveTo>
                  <a:cubicBezTo>
                    <a:pt x="1883" y="0"/>
                    <a:pt x="1857" y="9"/>
                    <a:pt x="1857" y="36"/>
                  </a:cubicBezTo>
                  <a:cubicBezTo>
                    <a:pt x="1018" y="4007"/>
                    <a:pt x="437" y="8042"/>
                    <a:pt x="134" y="12093"/>
                  </a:cubicBezTo>
                  <a:cubicBezTo>
                    <a:pt x="45" y="13173"/>
                    <a:pt x="0" y="14227"/>
                    <a:pt x="321" y="15199"/>
                  </a:cubicBezTo>
                  <a:cubicBezTo>
                    <a:pt x="411" y="15467"/>
                    <a:pt x="527" y="15726"/>
                    <a:pt x="678" y="15967"/>
                  </a:cubicBezTo>
                  <a:lnTo>
                    <a:pt x="678" y="15806"/>
                  </a:lnTo>
                  <a:cubicBezTo>
                    <a:pt x="562" y="15601"/>
                    <a:pt x="473" y="15396"/>
                    <a:pt x="402" y="15173"/>
                  </a:cubicBezTo>
                  <a:cubicBezTo>
                    <a:pt x="80" y="14218"/>
                    <a:pt x="134" y="13173"/>
                    <a:pt x="214" y="12102"/>
                  </a:cubicBezTo>
                  <a:cubicBezTo>
                    <a:pt x="518" y="8050"/>
                    <a:pt x="1098" y="4025"/>
                    <a:pt x="1946" y="54"/>
                  </a:cubicBezTo>
                  <a:cubicBezTo>
                    <a:pt x="1946" y="27"/>
                    <a:pt x="1928" y="9"/>
                    <a:pt x="1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0"/>
            <p:cNvSpPr/>
            <p:nvPr/>
          </p:nvSpPr>
          <p:spPr>
            <a:xfrm>
              <a:off x="3893414" y="2106554"/>
              <a:ext cx="8955" cy="23321"/>
            </a:xfrm>
            <a:custGeom>
              <a:avLst/>
              <a:gdLst/>
              <a:ahLst/>
              <a:cxnLst/>
              <a:rect l="l" t="t" r="r" b="b"/>
              <a:pathLst>
                <a:path w="796" h="2073" extrusionOk="0">
                  <a:moveTo>
                    <a:pt x="429" y="92"/>
                  </a:moveTo>
                  <a:cubicBezTo>
                    <a:pt x="465" y="92"/>
                    <a:pt x="492" y="101"/>
                    <a:pt x="519" y="118"/>
                  </a:cubicBezTo>
                  <a:cubicBezTo>
                    <a:pt x="697" y="225"/>
                    <a:pt x="661" y="529"/>
                    <a:pt x="635" y="743"/>
                  </a:cubicBezTo>
                  <a:cubicBezTo>
                    <a:pt x="626" y="797"/>
                    <a:pt x="617" y="841"/>
                    <a:pt x="617" y="886"/>
                  </a:cubicBezTo>
                  <a:cubicBezTo>
                    <a:pt x="581" y="1252"/>
                    <a:pt x="528" y="1618"/>
                    <a:pt x="456" y="1984"/>
                  </a:cubicBezTo>
                  <a:cubicBezTo>
                    <a:pt x="376" y="1966"/>
                    <a:pt x="304" y="1912"/>
                    <a:pt x="269" y="1841"/>
                  </a:cubicBezTo>
                  <a:cubicBezTo>
                    <a:pt x="224" y="1743"/>
                    <a:pt x="197" y="1645"/>
                    <a:pt x="197" y="1546"/>
                  </a:cubicBezTo>
                  <a:cubicBezTo>
                    <a:pt x="162" y="1225"/>
                    <a:pt x="153" y="252"/>
                    <a:pt x="376" y="109"/>
                  </a:cubicBezTo>
                  <a:cubicBezTo>
                    <a:pt x="394" y="92"/>
                    <a:pt x="411" y="92"/>
                    <a:pt x="429" y="92"/>
                  </a:cubicBezTo>
                  <a:close/>
                  <a:moveTo>
                    <a:pt x="434" y="1"/>
                  </a:moveTo>
                  <a:cubicBezTo>
                    <a:pt x="398" y="1"/>
                    <a:pt x="362" y="10"/>
                    <a:pt x="331" y="29"/>
                  </a:cubicBezTo>
                  <a:cubicBezTo>
                    <a:pt x="1" y="234"/>
                    <a:pt x="108" y="1537"/>
                    <a:pt x="108" y="1546"/>
                  </a:cubicBezTo>
                  <a:cubicBezTo>
                    <a:pt x="108" y="1662"/>
                    <a:pt x="135" y="1778"/>
                    <a:pt x="188" y="1877"/>
                  </a:cubicBezTo>
                  <a:cubicBezTo>
                    <a:pt x="242" y="1993"/>
                    <a:pt x="358" y="2064"/>
                    <a:pt x="483" y="2073"/>
                  </a:cubicBezTo>
                  <a:cubicBezTo>
                    <a:pt x="501" y="2073"/>
                    <a:pt x="519" y="2055"/>
                    <a:pt x="528" y="2037"/>
                  </a:cubicBezTo>
                  <a:cubicBezTo>
                    <a:pt x="608" y="1662"/>
                    <a:pt x="670" y="1279"/>
                    <a:pt x="697" y="886"/>
                  </a:cubicBezTo>
                  <a:cubicBezTo>
                    <a:pt x="706" y="850"/>
                    <a:pt x="706" y="806"/>
                    <a:pt x="715" y="761"/>
                  </a:cubicBezTo>
                  <a:cubicBezTo>
                    <a:pt x="751" y="511"/>
                    <a:pt x="795" y="181"/>
                    <a:pt x="563" y="47"/>
                  </a:cubicBezTo>
                  <a:cubicBezTo>
                    <a:pt x="528" y="17"/>
                    <a:pt x="481"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0"/>
            <p:cNvSpPr/>
            <p:nvPr/>
          </p:nvSpPr>
          <p:spPr>
            <a:xfrm>
              <a:off x="3913801" y="2197351"/>
              <a:ext cx="9247" cy="41378"/>
            </a:xfrm>
            <a:custGeom>
              <a:avLst/>
              <a:gdLst/>
              <a:ahLst/>
              <a:cxnLst/>
              <a:rect l="l" t="t" r="r" b="b"/>
              <a:pathLst>
                <a:path w="822" h="3678" extrusionOk="0">
                  <a:moveTo>
                    <a:pt x="429" y="1"/>
                  </a:moveTo>
                  <a:cubicBezTo>
                    <a:pt x="1" y="1223"/>
                    <a:pt x="144" y="2571"/>
                    <a:pt x="822" y="3678"/>
                  </a:cubicBezTo>
                  <a:cubicBezTo>
                    <a:pt x="813" y="3606"/>
                    <a:pt x="804" y="3535"/>
                    <a:pt x="795" y="3455"/>
                  </a:cubicBezTo>
                  <a:cubicBezTo>
                    <a:pt x="251" y="2464"/>
                    <a:pt x="126" y="1304"/>
                    <a:pt x="447" y="224"/>
                  </a:cubicBezTo>
                  <a:cubicBezTo>
                    <a:pt x="447" y="143"/>
                    <a:pt x="438" y="72"/>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0"/>
            <p:cNvSpPr/>
            <p:nvPr/>
          </p:nvSpPr>
          <p:spPr>
            <a:xfrm>
              <a:off x="3920427" y="1910018"/>
              <a:ext cx="73406" cy="148556"/>
            </a:xfrm>
            <a:custGeom>
              <a:avLst/>
              <a:gdLst/>
              <a:ahLst/>
              <a:cxnLst/>
              <a:rect l="l" t="t" r="r" b="b"/>
              <a:pathLst>
                <a:path w="6525" h="13205" extrusionOk="0">
                  <a:moveTo>
                    <a:pt x="6470" y="1"/>
                  </a:moveTo>
                  <a:cubicBezTo>
                    <a:pt x="6451" y="1"/>
                    <a:pt x="6436" y="11"/>
                    <a:pt x="6436" y="31"/>
                  </a:cubicBezTo>
                  <a:lnTo>
                    <a:pt x="4436" y="5850"/>
                  </a:lnTo>
                  <a:cubicBezTo>
                    <a:pt x="4097" y="6832"/>
                    <a:pt x="3740" y="7849"/>
                    <a:pt x="3133" y="8715"/>
                  </a:cubicBezTo>
                  <a:cubicBezTo>
                    <a:pt x="2767" y="9188"/>
                    <a:pt x="2366" y="9634"/>
                    <a:pt x="1929" y="10054"/>
                  </a:cubicBezTo>
                  <a:cubicBezTo>
                    <a:pt x="1643" y="10339"/>
                    <a:pt x="1339" y="10634"/>
                    <a:pt x="1072" y="10955"/>
                  </a:cubicBezTo>
                  <a:cubicBezTo>
                    <a:pt x="599" y="11508"/>
                    <a:pt x="72" y="12312"/>
                    <a:pt x="1" y="13204"/>
                  </a:cubicBezTo>
                  <a:cubicBezTo>
                    <a:pt x="28" y="13186"/>
                    <a:pt x="63" y="13169"/>
                    <a:pt x="90" y="13151"/>
                  </a:cubicBezTo>
                  <a:cubicBezTo>
                    <a:pt x="179" y="12303"/>
                    <a:pt x="688" y="11544"/>
                    <a:pt x="1143" y="11009"/>
                  </a:cubicBezTo>
                  <a:cubicBezTo>
                    <a:pt x="1411" y="10705"/>
                    <a:pt x="1705" y="10402"/>
                    <a:pt x="1991" y="10116"/>
                  </a:cubicBezTo>
                  <a:cubicBezTo>
                    <a:pt x="2428" y="9697"/>
                    <a:pt x="2839" y="9250"/>
                    <a:pt x="3205" y="8760"/>
                  </a:cubicBezTo>
                  <a:cubicBezTo>
                    <a:pt x="3821" y="7885"/>
                    <a:pt x="4178" y="6867"/>
                    <a:pt x="4517" y="5877"/>
                  </a:cubicBezTo>
                  <a:lnTo>
                    <a:pt x="6516" y="58"/>
                  </a:lnTo>
                  <a:cubicBezTo>
                    <a:pt x="6525" y="40"/>
                    <a:pt x="6507" y="13"/>
                    <a:pt x="6489" y="4"/>
                  </a:cubicBezTo>
                  <a:cubicBezTo>
                    <a:pt x="6483" y="2"/>
                    <a:pt x="6476" y="1"/>
                    <a:pt x="6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0"/>
            <p:cNvSpPr/>
            <p:nvPr/>
          </p:nvSpPr>
          <p:spPr>
            <a:xfrm>
              <a:off x="3981981" y="1962977"/>
              <a:ext cx="50816" cy="24008"/>
            </a:xfrm>
            <a:custGeom>
              <a:avLst/>
              <a:gdLst/>
              <a:ahLst/>
              <a:cxnLst/>
              <a:rect l="l" t="t" r="r" b="b"/>
              <a:pathLst>
                <a:path w="4517" h="2134" extrusionOk="0">
                  <a:moveTo>
                    <a:pt x="4472" y="1"/>
                  </a:moveTo>
                  <a:cubicBezTo>
                    <a:pt x="3598" y="572"/>
                    <a:pt x="2643" y="1018"/>
                    <a:pt x="1643" y="1322"/>
                  </a:cubicBezTo>
                  <a:lnTo>
                    <a:pt x="1447" y="1384"/>
                  </a:lnTo>
                  <a:cubicBezTo>
                    <a:pt x="1090" y="1473"/>
                    <a:pt x="750" y="1607"/>
                    <a:pt x="429" y="1777"/>
                  </a:cubicBezTo>
                  <a:cubicBezTo>
                    <a:pt x="269" y="1875"/>
                    <a:pt x="126" y="1991"/>
                    <a:pt x="1" y="2134"/>
                  </a:cubicBezTo>
                  <a:lnTo>
                    <a:pt x="152" y="2107"/>
                  </a:lnTo>
                  <a:cubicBezTo>
                    <a:pt x="242" y="2009"/>
                    <a:pt x="349" y="1928"/>
                    <a:pt x="465" y="1857"/>
                  </a:cubicBezTo>
                  <a:cubicBezTo>
                    <a:pt x="786" y="1687"/>
                    <a:pt x="1125" y="1554"/>
                    <a:pt x="1473" y="1464"/>
                  </a:cubicBezTo>
                  <a:lnTo>
                    <a:pt x="1670" y="1411"/>
                  </a:lnTo>
                  <a:cubicBezTo>
                    <a:pt x="2678" y="1098"/>
                    <a:pt x="3633" y="652"/>
                    <a:pt x="4517" y="72"/>
                  </a:cubicBezTo>
                  <a:lnTo>
                    <a:pt x="4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0"/>
            <p:cNvSpPr/>
            <p:nvPr/>
          </p:nvSpPr>
          <p:spPr>
            <a:xfrm>
              <a:off x="3986707" y="1961267"/>
              <a:ext cx="45090" cy="16290"/>
            </a:xfrm>
            <a:custGeom>
              <a:avLst/>
              <a:gdLst/>
              <a:ahLst/>
              <a:cxnLst/>
              <a:rect l="l" t="t" r="r" b="b"/>
              <a:pathLst>
                <a:path w="4008" h="1448" extrusionOk="0">
                  <a:moveTo>
                    <a:pt x="3963" y="1"/>
                  </a:moveTo>
                  <a:cubicBezTo>
                    <a:pt x="3918" y="28"/>
                    <a:pt x="3874" y="46"/>
                    <a:pt x="3829" y="63"/>
                  </a:cubicBezTo>
                  <a:cubicBezTo>
                    <a:pt x="2874" y="474"/>
                    <a:pt x="1901" y="884"/>
                    <a:pt x="928" y="1259"/>
                  </a:cubicBezTo>
                  <a:cubicBezTo>
                    <a:pt x="803" y="1313"/>
                    <a:pt x="679" y="1349"/>
                    <a:pt x="545" y="1366"/>
                  </a:cubicBezTo>
                  <a:cubicBezTo>
                    <a:pt x="526" y="1369"/>
                    <a:pt x="508" y="1370"/>
                    <a:pt x="489" y="1370"/>
                  </a:cubicBezTo>
                  <a:cubicBezTo>
                    <a:pt x="383" y="1370"/>
                    <a:pt x="280" y="1328"/>
                    <a:pt x="197" y="1259"/>
                  </a:cubicBezTo>
                  <a:cubicBezTo>
                    <a:pt x="125" y="1179"/>
                    <a:pt x="89" y="1072"/>
                    <a:pt x="89" y="956"/>
                  </a:cubicBezTo>
                  <a:lnTo>
                    <a:pt x="9" y="974"/>
                  </a:lnTo>
                  <a:cubicBezTo>
                    <a:pt x="0" y="1099"/>
                    <a:pt x="45" y="1224"/>
                    <a:pt x="134" y="1313"/>
                  </a:cubicBezTo>
                  <a:cubicBezTo>
                    <a:pt x="225" y="1396"/>
                    <a:pt x="339" y="1448"/>
                    <a:pt x="462" y="1448"/>
                  </a:cubicBezTo>
                  <a:cubicBezTo>
                    <a:pt x="472" y="1448"/>
                    <a:pt x="481" y="1447"/>
                    <a:pt x="491" y="1447"/>
                  </a:cubicBezTo>
                  <a:lnTo>
                    <a:pt x="545" y="1447"/>
                  </a:lnTo>
                  <a:cubicBezTo>
                    <a:pt x="687" y="1429"/>
                    <a:pt x="821" y="1393"/>
                    <a:pt x="955" y="1340"/>
                  </a:cubicBezTo>
                  <a:cubicBezTo>
                    <a:pt x="1928" y="965"/>
                    <a:pt x="2901" y="563"/>
                    <a:pt x="3865" y="144"/>
                  </a:cubicBezTo>
                  <a:cubicBezTo>
                    <a:pt x="3909" y="126"/>
                    <a:pt x="3963" y="99"/>
                    <a:pt x="4008" y="72"/>
                  </a:cubicBezTo>
                  <a:lnTo>
                    <a:pt x="39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0"/>
            <p:cNvSpPr/>
            <p:nvPr/>
          </p:nvSpPr>
          <p:spPr>
            <a:xfrm>
              <a:off x="3896632" y="1882542"/>
              <a:ext cx="30634" cy="214279"/>
            </a:xfrm>
            <a:custGeom>
              <a:avLst/>
              <a:gdLst/>
              <a:ahLst/>
              <a:cxnLst/>
              <a:rect l="l" t="t" r="r" b="b"/>
              <a:pathLst>
                <a:path w="2723" h="19047" extrusionOk="0">
                  <a:moveTo>
                    <a:pt x="2687" y="1"/>
                  </a:moveTo>
                  <a:cubicBezTo>
                    <a:pt x="2660" y="1"/>
                    <a:pt x="2633" y="19"/>
                    <a:pt x="2633" y="45"/>
                  </a:cubicBezTo>
                  <a:cubicBezTo>
                    <a:pt x="2348" y="1768"/>
                    <a:pt x="1982" y="3526"/>
                    <a:pt x="1634" y="5213"/>
                  </a:cubicBezTo>
                  <a:cubicBezTo>
                    <a:pt x="831" y="9033"/>
                    <a:pt x="1" y="12978"/>
                    <a:pt x="125" y="16931"/>
                  </a:cubicBezTo>
                  <a:cubicBezTo>
                    <a:pt x="134" y="17396"/>
                    <a:pt x="179" y="17886"/>
                    <a:pt x="420" y="18279"/>
                  </a:cubicBezTo>
                  <a:cubicBezTo>
                    <a:pt x="661" y="18672"/>
                    <a:pt x="1098" y="18940"/>
                    <a:pt x="1625" y="19047"/>
                  </a:cubicBezTo>
                  <a:lnTo>
                    <a:pt x="1625" y="18957"/>
                  </a:lnTo>
                  <a:cubicBezTo>
                    <a:pt x="1134" y="18859"/>
                    <a:pt x="723" y="18609"/>
                    <a:pt x="491" y="18234"/>
                  </a:cubicBezTo>
                  <a:cubicBezTo>
                    <a:pt x="259" y="17851"/>
                    <a:pt x="224" y="17369"/>
                    <a:pt x="206" y="16923"/>
                  </a:cubicBezTo>
                  <a:cubicBezTo>
                    <a:pt x="90" y="12987"/>
                    <a:pt x="911" y="9042"/>
                    <a:pt x="1714" y="5231"/>
                  </a:cubicBezTo>
                  <a:cubicBezTo>
                    <a:pt x="2071" y="3544"/>
                    <a:pt x="2437" y="1786"/>
                    <a:pt x="2723" y="54"/>
                  </a:cubicBezTo>
                  <a:cubicBezTo>
                    <a:pt x="2723" y="27"/>
                    <a:pt x="2705" y="10"/>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0"/>
            <p:cNvSpPr/>
            <p:nvPr/>
          </p:nvSpPr>
          <p:spPr>
            <a:xfrm>
              <a:off x="3915916" y="1910760"/>
              <a:ext cx="14164" cy="100822"/>
            </a:xfrm>
            <a:custGeom>
              <a:avLst/>
              <a:gdLst/>
              <a:ahLst/>
              <a:cxnLst/>
              <a:rect l="l" t="t" r="r" b="b"/>
              <a:pathLst>
                <a:path w="1259" h="8962" extrusionOk="0">
                  <a:moveTo>
                    <a:pt x="1259" y="1"/>
                  </a:moveTo>
                  <a:lnTo>
                    <a:pt x="1259" y="1"/>
                  </a:lnTo>
                  <a:cubicBezTo>
                    <a:pt x="1035" y="866"/>
                    <a:pt x="830" y="1732"/>
                    <a:pt x="670" y="2625"/>
                  </a:cubicBezTo>
                  <a:cubicBezTo>
                    <a:pt x="455" y="3883"/>
                    <a:pt x="321" y="5168"/>
                    <a:pt x="205" y="6409"/>
                  </a:cubicBezTo>
                  <a:lnTo>
                    <a:pt x="27" y="8158"/>
                  </a:lnTo>
                  <a:cubicBezTo>
                    <a:pt x="0" y="8444"/>
                    <a:pt x="0" y="8729"/>
                    <a:pt x="196" y="8890"/>
                  </a:cubicBezTo>
                  <a:cubicBezTo>
                    <a:pt x="232" y="8917"/>
                    <a:pt x="268" y="8943"/>
                    <a:pt x="304" y="8961"/>
                  </a:cubicBezTo>
                  <a:cubicBezTo>
                    <a:pt x="304" y="8926"/>
                    <a:pt x="313" y="8899"/>
                    <a:pt x="313" y="8863"/>
                  </a:cubicBezTo>
                  <a:cubicBezTo>
                    <a:pt x="295" y="8854"/>
                    <a:pt x="268" y="8845"/>
                    <a:pt x="259" y="8827"/>
                  </a:cubicBezTo>
                  <a:cubicBezTo>
                    <a:pt x="89" y="8685"/>
                    <a:pt x="89" y="8426"/>
                    <a:pt x="116" y="8167"/>
                  </a:cubicBezTo>
                  <a:lnTo>
                    <a:pt x="286" y="6418"/>
                  </a:lnTo>
                  <a:cubicBezTo>
                    <a:pt x="411" y="5177"/>
                    <a:pt x="536" y="3892"/>
                    <a:pt x="759" y="2642"/>
                  </a:cubicBezTo>
                  <a:cubicBezTo>
                    <a:pt x="884" y="1920"/>
                    <a:pt x="1044" y="1214"/>
                    <a:pt x="1223" y="509"/>
                  </a:cubicBezTo>
                  <a:cubicBezTo>
                    <a:pt x="1232" y="340"/>
                    <a:pt x="1250" y="170"/>
                    <a:pt x="1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0"/>
            <p:cNvSpPr/>
            <p:nvPr/>
          </p:nvSpPr>
          <p:spPr>
            <a:xfrm>
              <a:off x="3929664" y="1901354"/>
              <a:ext cx="77332" cy="151492"/>
            </a:xfrm>
            <a:custGeom>
              <a:avLst/>
              <a:gdLst/>
              <a:ahLst/>
              <a:cxnLst/>
              <a:rect l="l" t="t" r="r" b="b"/>
              <a:pathLst>
                <a:path w="6874" h="13466" extrusionOk="0">
                  <a:moveTo>
                    <a:pt x="6821" y="1"/>
                  </a:moveTo>
                  <a:cubicBezTo>
                    <a:pt x="6809" y="1"/>
                    <a:pt x="6798" y="5"/>
                    <a:pt x="6793" y="16"/>
                  </a:cubicBezTo>
                  <a:cubicBezTo>
                    <a:pt x="5891" y="1435"/>
                    <a:pt x="5365" y="3059"/>
                    <a:pt x="4856" y="4630"/>
                  </a:cubicBezTo>
                  <a:cubicBezTo>
                    <a:pt x="4570" y="5522"/>
                    <a:pt x="4267" y="6450"/>
                    <a:pt x="3901" y="7325"/>
                  </a:cubicBezTo>
                  <a:cubicBezTo>
                    <a:pt x="3196" y="9003"/>
                    <a:pt x="2241" y="10565"/>
                    <a:pt x="1054" y="11939"/>
                  </a:cubicBezTo>
                  <a:lnTo>
                    <a:pt x="920" y="12091"/>
                  </a:lnTo>
                  <a:cubicBezTo>
                    <a:pt x="635" y="12395"/>
                    <a:pt x="385" y="12725"/>
                    <a:pt x="170" y="13082"/>
                  </a:cubicBezTo>
                  <a:cubicBezTo>
                    <a:pt x="99" y="13207"/>
                    <a:pt x="45" y="13332"/>
                    <a:pt x="1" y="13466"/>
                  </a:cubicBezTo>
                  <a:lnTo>
                    <a:pt x="126" y="13367"/>
                  </a:lnTo>
                  <a:cubicBezTo>
                    <a:pt x="162" y="13287"/>
                    <a:pt x="197" y="13207"/>
                    <a:pt x="242" y="13126"/>
                  </a:cubicBezTo>
                  <a:cubicBezTo>
                    <a:pt x="456" y="12778"/>
                    <a:pt x="706" y="12448"/>
                    <a:pt x="983" y="12154"/>
                  </a:cubicBezTo>
                  <a:lnTo>
                    <a:pt x="1116" y="11993"/>
                  </a:lnTo>
                  <a:cubicBezTo>
                    <a:pt x="2312" y="10610"/>
                    <a:pt x="3276" y="9048"/>
                    <a:pt x="3981" y="7361"/>
                  </a:cubicBezTo>
                  <a:cubicBezTo>
                    <a:pt x="4347" y="6477"/>
                    <a:pt x="4642" y="5549"/>
                    <a:pt x="4936" y="4657"/>
                  </a:cubicBezTo>
                  <a:cubicBezTo>
                    <a:pt x="5445" y="3086"/>
                    <a:pt x="5972" y="1470"/>
                    <a:pt x="6864" y="69"/>
                  </a:cubicBezTo>
                  <a:cubicBezTo>
                    <a:pt x="6873" y="42"/>
                    <a:pt x="6873" y="16"/>
                    <a:pt x="6846" y="7"/>
                  </a:cubicBezTo>
                  <a:cubicBezTo>
                    <a:pt x="6839" y="3"/>
                    <a:pt x="6830" y="1"/>
                    <a:pt x="6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0"/>
            <p:cNvSpPr/>
            <p:nvPr/>
          </p:nvSpPr>
          <p:spPr>
            <a:xfrm>
              <a:off x="3800639" y="1934860"/>
              <a:ext cx="74306" cy="145204"/>
            </a:xfrm>
            <a:custGeom>
              <a:avLst/>
              <a:gdLst/>
              <a:ahLst/>
              <a:cxnLst/>
              <a:rect l="l" t="t" r="r" b="b"/>
              <a:pathLst>
                <a:path w="6605" h="12907" extrusionOk="0">
                  <a:moveTo>
                    <a:pt x="36" y="1"/>
                  </a:moveTo>
                  <a:cubicBezTo>
                    <a:pt x="18" y="10"/>
                    <a:pt x="0" y="36"/>
                    <a:pt x="9" y="54"/>
                  </a:cubicBezTo>
                  <a:cubicBezTo>
                    <a:pt x="1107" y="4088"/>
                    <a:pt x="3008" y="7855"/>
                    <a:pt x="5587" y="11139"/>
                  </a:cubicBezTo>
                  <a:lnTo>
                    <a:pt x="5641" y="11202"/>
                  </a:lnTo>
                  <a:cubicBezTo>
                    <a:pt x="5962" y="11612"/>
                    <a:pt x="6301" y="12032"/>
                    <a:pt x="6444" y="12531"/>
                  </a:cubicBezTo>
                  <a:cubicBezTo>
                    <a:pt x="6480" y="12630"/>
                    <a:pt x="6498" y="12728"/>
                    <a:pt x="6507" y="12826"/>
                  </a:cubicBezTo>
                  <a:lnTo>
                    <a:pt x="6605" y="12906"/>
                  </a:lnTo>
                  <a:cubicBezTo>
                    <a:pt x="6596" y="12772"/>
                    <a:pt x="6569" y="12638"/>
                    <a:pt x="6533" y="12505"/>
                  </a:cubicBezTo>
                  <a:cubicBezTo>
                    <a:pt x="6373" y="11996"/>
                    <a:pt x="6034" y="11567"/>
                    <a:pt x="5703" y="11148"/>
                  </a:cubicBezTo>
                  <a:lnTo>
                    <a:pt x="5650" y="11077"/>
                  </a:lnTo>
                  <a:cubicBezTo>
                    <a:pt x="3079" y="7801"/>
                    <a:pt x="1187" y="4053"/>
                    <a:pt x="89" y="36"/>
                  </a:cubicBezTo>
                  <a:cubicBezTo>
                    <a:pt x="89" y="10"/>
                    <a:pt x="63"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0"/>
            <p:cNvSpPr/>
            <p:nvPr/>
          </p:nvSpPr>
          <p:spPr>
            <a:xfrm>
              <a:off x="3802945" y="1932430"/>
              <a:ext cx="69390" cy="122231"/>
            </a:xfrm>
            <a:custGeom>
              <a:avLst/>
              <a:gdLst/>
              <a:ahLst/>
              <a:cxnLst/>
              <a:rect l="l" t="t" r="r" b="b"/>
              <a:pathLst>
                <a:path w="6168" h="10865" extrusionOk="0">
                  <a:moveTo>
                    <a:pt x="50" y="0"/>
                  </a:moveTo>
                  <a:cubicBezTo>
                    <a:pt x="46" y="0"/>
                    <a:pt x="41" y="1"/>
                    <a:pt x="36" y="2"/>
                  </a:cubicBezTo>
                  <a:cubicBezTo>
                    <a:pt x="18" y="11"/>
                    <a:pt x="1" y="29"/>
                    <a:pt x="9" y="56"/>
                  </a:cubicBezTo>
                  <a:cubicBezTo>
                    <a:pt x="938" y="3626"/>
                    <a:pt x="2571" y="6973"/>
                    <a:pt x="4802" y="9909"/>
                  </a:cubicBezTo>
                  <a:cubicBezTo>
                    <a:pt x="5034" y="10204"/>
                    <a:pt x="5257" y="10480"/>
                    <a:pt x="5561" y="10668"/>
                  </a:cubicBezTo>
                  <a:cubicBezTo>
                    <a:pt x="5739" y="10784"/>
                    <a:pt x="5953" y="10846"/>
                    <a:pt x="6168" y="10864"/>
                  </a:cubicBezTo>
                  <a:lnTo>
                    <a:pt x="6070" y="10766"/>
                  </a:lnTo>
                  <a:cubicBezTo>
                    <a:pt x="5900" y="10739"/>
                    <a:pt x="5748" y="10686"/>
                    <a:pt x="5605" y="10596"/>
                  </a:cubicBezTo>
                  <a:cubicBezTo>
                    <a:pt x="5311" y="10418"/>
                    <a:pt x="5088" y="10141"/>
                    <a:pt x="4874" y="9856"/>
                  </a:cubicBezTo>
                  <a:cubicBezTo>
                    <a:pt x="2642" y="6928"/>
                    <a:pt x="1018" y="3590"/>
                    <a:pt x="90" y="29"/>
                  </a:cubicBezTo>
                  <a:cubicBezTo>
                    <a:pt x="82" y="15"/>
                    <a:pt x="69"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0"/>
            <p:cNvSpPr/>
            <p:nvPr/>
          </p:nvSpPr>
          <p:spPr>
            <a:xfrm>
              <a:off x="3860989" y="1891014"/>
              <a:ext cx="35449" cy="58208"/>
            </a:xfrm>
            <a:custGeom>
              <a:avLst/>
              <a:gdLst/>
              <a:ahLst/>
              <a:cxnLst/>
              <a:rect l="l" t="t" r="r" b="b"/>
              <a:pathLst>
                <a:path w="3151" h="5174" extrusionOk="0">
                  <a:moveTo>
                    <a:pt x="52" y="0"/>
                  </a:moveTo>
                  <a:cubicBezTo>
                    <a:pt x="43" y="0"/>
                    <a:pt x="34" y="3"/>
                    <a:pt x="27" y="6"/>
                  </a:cubicBezTo>
                  <a:cubicBezTo>
                    <a:pt x="9" y="24"/>
                    <a:pt x="0" y="51"/>
                    <a:pt x="18" y="69"/>
                  </a:cubicBezTo>
                  <a:lnTo>
                    <a:pt x="2258" y="3246"/>
                  </a:lnTo>
                  <a:cubicBezTo>
                    <a:pt x="2553" y="3657"/>
                    <a:pt x="2847" y="4085"/>
                    <a:pt x="2981" y="4576"/>
                  </a:cubicBezTo>
                  <a:cubicBezTo>
                    <a:pt x="3017" y="4710"/>
                    <a:pt x="3044" y="4844"/>
                    <a:pt x="3053" y="4978"/>
                  </a:cubicBezTo>
                  <a:cubicBezTo>
                    <a:pt x="3079" y="5049"/>
                    <a:pt x="3115" y="5111"/>
                    <a:pt x="3142" y="5174"/>
                  </a:cubicBezTo>
                  <a:cubicBezTo>
                    <a:pt x="3151" y="4969"/>
                    <a:pt x="3124" y="4754"/>
                    <a:pt x="3070" y="4558"/>
                  </a:cubicBezTo>
                  <a:cubicBezTo>
                    <a:pt x="2928" y="4049"/>
                    <a:pt x="2615" y="3594"/>
                    <a:pt x="2330" y="3193"/>
                  </a:cubicBezTo>
                  <a:lnTo>
                    <a:pt x="89" y="15"/>
                  </a:lnTo>
                  <a:cubicBezTo>
                    <a:pt x="79" y="5"/>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0"/>
            <p:cNvSpPr/>
            <p:nvPr/>
          </p:nvSpPr>
          <p:spPr>
            <a:xfrm>
              <a:off x="3797826" y="1935940"/>
              <a:ext cx="73305" cy="140906"/>
            </a:xfrm>
            <a:custGeom>
              <a:avLst/>
              <a:gdLst/>
              <a:ahLst/>
              <a:cxnLst/>
              <a:rect l="l" t="t" r="r" b="b"/>
              <a:pathLst>
                <a:path w="6516" h="12525" extrusionOk="0">
                  <a:moveTo>
                    <a:pt x="49" y="0"/>
                  </a:moveTo>
                  <a:cubicBezTo>
                    <a:pt x="45" y="0"/>
                    <a:pt x="41" y="1"/>
                    <a:pt x="36" y="3"/>
                  </a:cubicBezTo>
                  <a:cubicBezTo>
                    <a:pt x="9" y="12"/>
                    <a:pt x="0" y="39"/>
                    <a:pt x="9" y="56"/>
                  </a:cubicBezTo>
                  <a:cubicBezTo>
                    <a:pt x="973" y="4189"/>
                    <a:pt x="2865" y="8035"/>
                    <a:pt x="5552" y="11320"/>
                  </a:cubicBezTo>
                  <a:lnTo>
                    <a:pt x="5632" y="11427"/>
                  </a:lnTo>
                  <a:cubicBezTo>
                    <a:pt x="5891" y="11712"/>
                    <a:pt x="6123" y="12034"/>
                    <a:pt x="6328" y="12364"/>
                  </a:cubicBezTo>
                  <a:lnTo>
                    <a:pt x="6516" y="12525"/>
                  </a:lnTo>
                  <a:cubicBezTo>
                    <a:pt x="6292" y="12114"/>
                    <a:pt x="6016" y="11721"/>
                    <a:pt x="5703" y="11364"/>
                  </a:cubicBezTo>
                  <a:lnTo>
                    <a:pt x="5614" y="11257"/>
                  </a:lnTo>
                  <a:cubicBezTo>
                    <a:pt x="2937" y="7991"/>
                    <a:pt x="1053" y="4144"/>
                    <a:pt x="90" y="39"/>
                  </a:cubicBezTo>
                  <a:cubicBezTo>
                    <a:pt x="82" y="16"/>
                    <a:pt x="69"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0"/>
            <p:cNvSpPr/>
            <p:nvPr/>
          </p:nvSpPr>
          <p:spPr>
            <a:xfrm>
              <a:off x="3866412" y="1888606"/>
              <a:ext cx="33638" cy="65835"/>
            </a:xfrm>
            <a:custGeom>
              <a:avLst/>
              <a:gdLst/>
              <a:ahLst/>
              <a:cxnLst/>
              <a:rect l="l" t="t" r="r" b="b"/>
              <a:pathLst>
                <a:path w="2990" h="5852" extrusionOk="0">
                  <a:moveTo>
                    <a:pt x="58" y="1"/>
                  </a:moveTo>
                  <a:cubicBezTo>
                    <a:pt x="50" y="1"/>
                    <a:pt x="42" y="3"/>
                    <a:pt x="36" y="6"/>
                  </a:cubicBezTo>
                  <a:cubicBezTo>
                    <a:pt x="9" y="15"/>
                    <a:pt x="0" y="42"/>
                    <a:pt x="18" y="60"/>
                  </a:cubicBezTo>
                  <a:cubicBezTo>
                    <a:pt x="312" y="595"/>
                    <a:pt x="741" y="1050"/>
                    <a:pt x="1151" y="1488"/>
                  </a:cubicBezTo>
                  <a:cubicBezTo>
                    <a:pt x="1410" y="1773"/>
                    <a:pt x="1687" y="2059"/>
                    <a:pt x="1919" y="2362"/>
                  </a:cubicBezTo>
                  <a:cubicBezTo>
                    <a:pt x="2428" y="3005"/>
                    <a:pt x="2758" y="3781"/>
                    <a:pt x="2856" y="4594"/>
                  </a:cubicBezTo>
                  <a:cubicBezTo>
                    <a:pt x="2901" y="4960"/>
                    <a:pt x="2874" y="5343"/>
                    <a:pt x="2794" y="5709"/>
                  </a:cubicBezTo>
                  <a:cubicBezTo>
                    <a:pt x="2811" y="5754"/>
                    <a:pt x="2829" y="5798"/>
                    <a:pt x="2847" y="5852"/>
                  </a:cubicBezTo>
                  <a:cubicBezTo>
                    <a:pt x="2963" y="5433"/>
                    <a:pt x="2990" y="5004"/>
                    <a:pt x="2945" y="4576"/>
                  </a:cubicBezTo>
                  <a:cubicBezTo>
                    <a:pt x="2838" y="3755"/>
                    <a:pt x="2508" y="2969"/>
                    <a:pt x="1990" y="2318"/>
                  </a:cubicBezTo>
                  <a:cubicBezTo>
                    <a:pt x="1749" y="2005"/>
                    <a:pt x="1473" y="1711"/>
                    <a:pt x="1214" y="1434"/>
                  </a:cubicBezTo>
                  <a:cubicBezTo>
                    <a:pt x="803" y="997"/>
                    <a:pt x="384" y="551"/>
                    <a:pt x="89" y="24"/>
                  </a:cubicBezTo>
                  <a:cubicBezTo>
                    <a:pt x="84" y="7"/>
                    <a:pt x="71"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0"/>
            <p:cNvSpPr/>
            <p:nvPr/>
          </p:nvSpPr>
          <p:spPr>
            <a:xfrm>
              <a:off x="3872228" y="2089508"/>
              <a:ext cx="14670" cy="227329"/>
            </a:xfrm>
            <a:custGeom>
              <a:avLst/>
              <a:gdLst/>
              <a:ahLst/>
              <a:cxnLst/>
              <a:rect l="l" t="t" r="r" b="b"/>
              <a:pathLst>
                <a:path w="1304" h="20207" extrusionOk="0">
                  <a:moveTo>
                    <a:pt x="295" y="0"/>
                  </a:moveTo>
                  <a:cubicBezTo>
                    <a:pt x="295" y="63"/>
                    <a:pt x="286" y="125"/>
                    <a:pt x="277" y="179"/>
                  </a:cubicBezTo>
                  <a:cubicBezTo>
                    <a:pt x="474" y="714"/>
                    <a:pt x="438" y="1303"/>
                    <a:pt x="402" y="1883"/>
                  </a:cubicBezTo>
                  <a:cubicBezTo>
                    <a:pt x="1" y="8006"/>
                    <a:pt x="277" y="14146"/>
                    <a:pt x="1215" y="20206"/>
                  </a:cubicBezTo>
                  <a:lnTo>
                    <a:pt x="1304" y="20197"/>
                  </a:lnTo>
                  <a:cubicBezTo>
                    <a:pt x="358" y="14146"/>
                    <a:pt x="90" y="8006"/>
                    <a:pt x="483" y="1901"/>
                  </a:cubicBezTo>
                  <a:cubicBezTo>
                    <a:pt x="527" y="1250"/>
                    <a:pt x="572" y="589"/>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0"/>
            <p:cNvSpPr/>
            <p:nvPr/>
          </p:nvSpPr>
          <p:spPr>
            <a:xfrm>
              <a:off x="3895529" y="2143627"/>
              <a:ext cx="32738" cy="166984"/>
            </a:xfrm>
            <a:custGeom>
              <a:avLst/>
              <a:gdLst/>
              <a:ahLst/>
              <a:cxnLst/>
              <a:rect l="l" t="t" r="r" b="b"/>
              <a:pathLst>
                <a:path w="2910" h="14843" extrusionOk="0">
                  <a:moveTo>
                    <a:pt x="1768" y="1"/>
                  </a:moveTo>
                  <a:cubicBezTo>
                    <a:pt x="1312" y="929"/>
                    <a:pt x="937" y="1902"/>
                    <a:pt x="643" y="2892"/>
                  </a:cubicBezTo>
                  <a:cubicBezTo>
                    <a:pt x="107" y="4776"/>
                    <a:pt x="0" y="6561"/>
                    <a:pt x="331" y="8194"/>
                  </a:cubicBezTo>
                  <a:cubicBezTo>
                    <a:pt x="598" y="9533"/>
                    <a:pt x="1170" y="10818"/>
                    <a:pt x="1714" y="12049"/>
                  </a:cubicBezTo>
                  <a:cubicBezTo>
                    <a:pt x="2116" y="12960"/>
                    <a:pt x="2526" y="13888"/>
                    <a:pt x="2821" y="14843"/>
                  </a:cubicBezTo>
                  <a:lnTo>
                    <a:pt x="2910" y="14834"/>
                  </a:lnTo>
                  <a:cubicBezTo>
                    <a:pt x="2615" y="13870"/>
                    <a:pt x="2196" y="12942"/>
                    <a:pt x="1794" y="12032"/>
                  </a:cubicBezTo>
                  <a:cubicBezTo>
                    <a:pt x="1241" y="10791"/>
                    <a:pt x="679" y="9524"/>
                    <a:pt x="411" y="8194"/>
                  </a:cubicBezTo>
                  <a:cubicBezTo>
                    <a:pt x="90" y="6561"/>
                    <a:pt x="197" y="4793"/>
                    <a:pt x="723" y="2928"/>
                  </a:cubicBezTo>
                  <a:cubicBezTo>
                    <a:pt x="1000" y="1991"/>
                    <a:pt x="1348" y="1072"/>
                    <a:pt x="1776" y="188"/>
                  </a:cubicBezTo>
                  <a:cubicBezTo>
                    <a:pt x="1768" y="126"/>
                    <a:pt x="1768" y="63"/>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0"/>
            <p:cNvSpPr/>
            <p:nvPr/>
          </p:nvSpPr>
          <p:spPr>
            <a:xfrm>
              <a:off x="3901053" y="2175164"/>
              <a:ext cx="25414" cy="87964"/>
            </a:xfrm>
            <a:custGeom>
              <a:avLst/>
              <a:gdLst/>
              <a:ahLst/>
              <a:cxnLst/>
              <a:rect l="l" t="t" r="r" b="b"/>
              <a:pathLst>
                <a:path w="2259" h="7819" extrusionOk="0">
                  <a:moveTo>
                    <a:pt x="1419" y="0"/>
                  </a:moveTo>
                  <a:cubicBezTo>
                    <a:pt x="812" y="830"/>
                    <a:pt x="438" y="1803"/>
                    <a:pt x="322" y="2829"/>
                  </a:cubicBezTo>
                  <a:cubicBezTo>
                    <a:pt x="188" y="4284"/>
                    <a:pt x="589" y="5739"/>
                    <a:pt x="1464" y="6917"/>
                  </a:cubicBezTo>
                  <a:cubicBezTo>
                    <a:pt x="1714" y="7229"/>
                    <a:pt x="1973" y="7533"/>
                    <a:pt x="2258" y="7818"/>
                  </a:cubicBezTo>
                  <a:cubicBezTo>
                    <a:pt x="2249" y="7765"/>
                    <a:pt x="2240" y="7720"/>
                    <a:pt x="2231" y="7667"/>
                  </a:cubicBezTo>
                  <a:cubicBezTo>
                    <a:pt x="1991" y="7417"/>
                    <a:pt x="1750" y="7140"/>
                    <a:pt x="1535" y="6863"/>
                  </a:cubicBezTo>
                  <a:cubicBezTo>
                    <a:pt x="45" y="4882"/>
                    <a:pt x="0" y="2160"/>
                    <a:pt x="1428" y="134"/>
                  </a:cubicBezTo>
                  <a:lnTo>
                    <a:pt x="14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0"/>
            <p:cNvSpPr/>
            <p:nvPr/>
          </p:nvSpPr>
          <p:spPr>
            <a:xfrm>
              <a:off x="3925355" y="1921809"/>
              <a:ext cx="58140" cy="104333"/>
            </a:xfrm>
            <a:custGeom>
              <a:avLst/>
              <a:gdLst/>
              <a:ahLst/>
              <a:cxnLst/>
              <a:rect l="l" t="t" r="r" b="b"/>
              <a:pathLst>
                <a:path w="5168" h="9274" extrusionOk="0">
                  <a:moveTo>
                    <a:pt x="5168" y="0"/>
                  </a:moveTo>
                  <a:lnTo>
                    <a:pt x="5025" y="259"/>
                  </a:lnTo>
                  <a:cubicBezTo>
                    <a:pt x="4445" y="3080"/>
                    <a:pt x="3347" y="5757"/>
                    <a:pt x="1776" y="8167"/>
                  </a:cubicBezTo>
                  <a:cubicBezTo>
                    <a:pt x="1615" y="8443"/>
                    <a:pt x="1410" y="8693"/>
                    <a:pt x="1169" y="8908"/>
                  </a:cubicBezTo>
                  <a:cubicBezTo>
                    <a:pt x="961" y="9085"/>
                    <a:pt x="692" y="9182"/>
                    <a:pt x="422" y="9182"/>
                  </a:cubicBezTo>
                  <a:cubicBezTo>
                    <a:pt x="379" y="9182"/>
                    <a:pt x="337" y="9180"/>
                    <a:pt x="295" y="9175"/>
                  </a:cubicBezTo>
                  <a:cubicBezTo>
                    <a:pt x="214" y="9157"/>
                    <a:pt x="134" y="9131"/>
                    <a:pt x="71" y="9086"/>
                  </a:cubicBezTo>
                  <a:lnTo>
                    <a:pt x="0" y="9149"/>
                  </a:lnTo>
                  <a:cubicBezTo>
                    <a:pt x="80" y="9202"/>
                    <a:pt x="179" y="9238"/>
                    <a:pt x="277" y="9256"/>
                  </a:cubicBezTo>
                  <a:cubicBezTo>
                    <a:pt x="330" y="9265"/>
                    <a:pt x="393" y="9273"/>
                    <a:pt x="446" y="9273"/>
                  </a:cubicBezTo>
                  <a:cubicBezTo>
                    <a:pt x="732" y="9265"/>
                    <a:pt x="1009" y="9157"/>
                    <a:pt x="1223" y="8979"/>
                  </a:cubicBezTo>
                  <a:cubicBezTo>
                    <a:pt x="1473" y="8756"/>
                    <a:pt x="1687" y="8497"/>
                    <a:pt x="1856" y="8211"/>
                  </a:cubicBezTo>
                  <a:cubicBezTo>
                    <a:pt x="3481" y="5721"/>
                    <a:pt x="4605" y="2928"/>
                    <a:pt x="5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0"/>
            <p:cNvSpPr/>
            <p:nvPr/>
          </p:nvSpPr>
          <p:spPr>
            <a:xfrm>
              <a:off x="3871328" y="1889147"/>
              <a:ext cx="51424" cy="426465"/>
            </a:xfrm>
            <a:custGeom>
              <a:avLst/>
              <a:gdLst/>
              <a:ahLst/>
              <a:cxnLst/>
              <a:rect l="l" t="t" r="r" b="b"/>
              <a:pathLst>
                <a:path w="4571" h="37908" extrusionOk="0">
                  <a:moveTo>
                    <a:pt x="4520" y="0"/>
                  </a:moveTo>
                  <a:cubicBezTo>
                    <a:pt x="4499" y="0"/>
                    <a:pt x="4481" y="15"/>
                    <a:pt x="4481" y="30"/>
                  </a:cubicBezTo>
                  <a:cubicBezTo>
                    <a:pt x="839" y="12310"/>
                    <a:pt x="0" y="25252"/>
                    <a:pt x="2009" y="37907"/>
                  </a:cubicBezTo>
                  <a:lnTo>
                    <a:pt x="2098" y="37889"/>
                  </a:lnTo>
                  <a:cubicBezTo>
                    <a:pt x="81" y="25252"/>
                    <a:pt x="929" y="12328"/>
                    <a:pt x="4561" y="56"/>
                  </a:cubicBezTo>
                  <a:cubicBezTo>
                    <a:pt x="4570" y="30"/>
                    <a:pt x="4552" y="12"/>
                    <a:pt x="4534" y="3"/>
                  </a:cubicBezTo>
                  <a:cubicBezTo>
                    <a:pt x="4529" y="1"/>
                    <a:pt x="4525" y="0"/>
                    <a:pt x="4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0"/>
            <p:cNvSpPr/>
            <p:nvPr/>
          </p:nvSpPr>
          <p:spPr>
            <a:xfrm>
              <a:off x="3874242" y="1894345"/>
              <a:ext cx="27416" cy="28069"/>
            </a:xfrm>
            <a:custGeom>
              <a:avLst/>
              <a:gdLst/>
              <a:ahLst/>
              <a:cxnLst/>
              <a:rect l="l" t="t" r="r" b="b"/>
              <a:pathLst>
                <a:path w="2437" h="2495" extrusionOk="0">
                  <a:moveTo>
                    <a:pt x="49" y="0"/>
                  </a:moveTo>
                  <a:cubicBezTo>
                    <a:pt x="38" y="0"/>
                    <a:pt x="27" y="5"/>
                    <a:pt x="18" y="14"/>
                  </a:cubicBezTo>
                  <a:cubicBezTo>
                    <a:pt x="0" y="32"/>
                    <a:pt x="0" y="58"/>
                    <a:pt x="18" y="76"/>
                  </a:cubicBezTo>
                  <a:lnTo>
                    <a:pt x="1723" y="2049"/>
                  </a:lnTo>
                  <a:cubicBezTo>
                    <a:pt x="1857" y="2209"/>
                    <a:pt x="2053" y="2432"/>
                    <a:pt x="2312" y="2486"/>
                  </a:cubicBezTo>
                  <a:cubicBezTo>
                    <a:pt x="2348" y="2486"/>
                    <a:pt x="2383" y="2495"/>
                    <a:pt x="2428" y="2495"/>
                  </a:cubicBezTo>
                  <a:lnTo>
                    <a:pt x="2437" y="2495"/>
                  </a:lnTo>
                  <a:lnTo>
                    <a:pt x="2356" y="2397"/>
                  </a:lnTo>
                  <a:lnTo>
                    <a:pt x="2330" y="2397"/>
                  </a:lnTo>
                  <a:cubicBezTo>
                    <a:pt x="2115" y="2361"/>
                    <a:pt x="1946" y="2183"/>
                    <a:pt x="1785" y="1995"/>
                  </a:cubicBezTo>
                  <a:lnTo>
                    <a:pt x="81" y="14"/>
                  </a:lnTo>
                  <a:cubicBezTo>
                    <a:pt x="72" y="5"/>
                    <a:pt x="61"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0"/>
            <p:cNvSpPr/>
            <p:nvPr/>
          </p:nvSpPr>
          <p:spPr>
            <a:xfrm>
              <a:off x="3883884" y="2118525"/>
              <a:ext cx="31028" cy="195097"/>
            </a:xfrm>
            <a:custGeom>
              <a:avLst/>
              <a:gdLst/>
              <a:ahLst/>
              <a:cxnLst/>
              <a:rect l="l" t="t" r="r" b="b"/>
              <a:pathLst>
                <a:path w="2758" h="17342" extrusionOk="0">
                  <a:moveTo>
                    <a:pt x="2758" y="0"/>
                  </a:moveTo>
                  <a:cubicBezTo>
                    <a:pt x="2508" y="456"/>
                    <a:pt x="2303" y="920"/>
                    <a:pt x="2133" y="1402"/>
                  </a:cubicBezTo>
                  <a:cubicBezTo>
                    <a:pt x="1615" y="2758"/>
                    <a:pt x="1089" y="4168"/>
                    <a:pt x="794" y="5614"/>
                  </a:cubicBezTo>
                  <a:cubicBezTo>
                    <a:pt x="0" y="9586"/>
                    <a:pt x="1053" y="13682"/>
                    <a:pt x="2053" y="17342"/>
                  </a:cubicBezTo>
                  <a:lnTo>
                    <a:pt x="2142" y="17333"/>
                  </a:lnTo>
                  <a:cubicBezTo>
                    <a:pt x="1142" y="13674"/>
                    <a:pt x="89" y="9586"/>
                    <a:pt x="875" y="5632"/>
                  </a:cubicBezTo>
                  <a:cubicBezTo>
                    <a:pt x="1169" y="4186"/>
                    <a:pt x="1696" y="2785"/>
                    <a:pt x="2213" y="1437"/>
                  </a:cubicBezTo>
                  <a:cubicBezTo>
                    <a:pt x="2365" y="1009"/>
                    <a:pt x="2544" y="589"/>
                    <a:pt x="2758" y="179"/>
                  </a:cubicBezTo>
                  <a:lnTo>
                    <a:pt x="27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0"/>
            <p:cNvSpPr/>
            <p:nvPr/>
          </p:nvSpPr>
          <p:spPr>
            <a:xfrm>
              <a:off x="3641483" y="1648775"/>
              <a:ext cx="586181" cy="301995"/>
            </a:xfrm>
            <a:custGeom>
              <a:avLst/>
              <a:gdLst/>
              <a:ahLst/>
              <a:cxnLst/>
              <a:rect l="l" t="t" r="r" b="b"/>
              <a:pathLst>
                <a:path w="52105" h="26844" extrusionOk="0">
                  <a:moveTo>
                    <a:pt x="25953" y="0"/>
                  </a:moveTo>
                  <a:cubicBezTo>
                    <a:pt x="24991" y="0"/>
                    <a:pt x="24151" y="902"/>
                    <a:pt x="24133" y="1848"/>
                  </a:cubicBezTo>
                  <a:cubicBezTo>
                    <a:pt x="23946" y="1187"/>
                    <a:pt x="23366" y="714"/>
                    <a:pt x="22679" y="661"/>
                  </a:cubicBezTo>
                  <a:cubicBezTo>
                    <a:pt x="22646" y="659"/>
                    <a:pt x="22614" y="658"/>
                    <a:pt x="22581" y="658"/>
                  </a:cubicBezTo>
                  <a:cubicBezTo>
                    <a:pt x="21822" y="658"/>
                    <a:pt x="21100" y="1153"/>
                    <a:pt x="20715" y="1812"/>
                  </a:cubicBezTo>
                  <a:cubicBezTo>
                    <a:pt x="20349" y="2455"/>
                    <a:pt x="20260" y="3213"/>
                    <a:pt x="20331" y="3945"/>
                  </a:cubicBezTo>
                  <a:cubicBezTo>
                    <a:pt x="20215" y="3402"/>
                    <a:pt x="19630" y="3024"/>
                    <a:pt x="19051" y="3024"/>
                  </a:cubicBezTo>
                  <a:cubicBezTo>
                    <a:pt x="18916" y="3024"/>
                    <a:pt x="18782" y="3044"/>
                    <a:pt x="18653" y="3088"/>
                  </a:cubicBezTo>
                  <a:cubicBezTo>
                    <a:pt x="17922" y="3338"/>
                    <a:pt x="17484" y="4142"/>
                    <a:pt x="17440" y="4918"/>
                  </a:cubicBezTo>
                  <a:cubicBezTo>
                    <a:pt x="17431" y="5186"/>
                    <a:pt x="17440" y="5453"/>
                    <a:pt x="17475" y="5712"/>
                  </a:cubicBezTo>
                  <a:cubicBezTo>
                    <a:pt x="17439" y="5710"/>
                    <a:pt x="17403" y="5709"/>
                    <a:pt x="17366" y="5709"/>
                  </a:cubicBezTo>
                  <a:cubicBezTo>
                    <a:pt x="16715" y="5709"/>
                    <a:pt x="16072" y="6082"/>
                    <a:pt x="15708" y="6632"/>
                  </a:cubicBezTo>
                  <a:cubicBezTo>
                    <a:pt x="15681" y="6632"/>
                    <a:pt x="15646" y="6623"/>
                    <a:pt x="15619" y="6623"/>
                  </a:cubicBezTo>
                  <a:cubicBezTo>
                    <a:pt x="15539" y="6623"/>
                    <a:pt x="15458" y="6632"/>
                    <a:pt x="15378" y="6649"/>
                  </a:cubicBezTo>
                  <a:cubicBezTo>
                    <a:pt x="15137" y="5623"/>
                    <a:pt x="14298" y="4731"/>
                    <a:pt x="13254" y="4534"/>
                  </a:cubicBezTo>
                  <a:cubicBezTo>
                    <a:pt x="13108" y="4507"/>
                    <a:pt x="12962" y="4494"/>
                    <a:pt x="12815" y="4494"/>
                  </a:cubicBezTo>
                  <a:cubicBezTo>
                    <a:pt x="11613" y="4494"/>
                    <a:pt x="10426" y="5374"/>
                    <a:pt x="10148" y="6551"/>
                  </a:cubicBezTo>
                  <a:cubicBezTo>
                    <a:pt x="9999" y="5695"/>
                    <a:pt x="9127" y="5069"/>
                    <a:pt x="8273" y="5069"/>
                  </a:cubicBezTo>
                  <a:cubicBezTo>
                    <a:pt x="8050" y="5069"/>
                    <a:pt x="7829" y="5111"/>
                    <a:pt x="7622" y="5204"/>
                  </a:cubicBezTo>
                  <a:cubicBezTo>
                    <a:pt x="6730" y="5596"/>
                    <a:pt x="6346" y="6792"/>
                    <a:pt x="6739" y="7658"/>
                  </a:cubicBezTo>
                  <a:cubicBezTo>
                    <a:pt x="6450" y="7301"/>
                    <a:pt x="5977" y="7102"/>
                    <a:pt x="5504" y="7102"/>
                  </a:cubicBezTo>
                  <a:cubicBezTo>
                    <a:pt x="5304" y="7102"/>
                    <a:pt x="5104" y="7137"/>
                    <a:pt x="4918" y="7212"/>
                  </a:cubicBezTo>
                  <a:cubicBezTo>
                    <a:pt x="4177" y="7506"/>
                    <a:pt x="3695" y="8292"/>
                    <a:pt x="3633" y="9095"/>
                  </a:cubicBezTo>
                  <a:cubicBezTo>
                    <a:pt x="3570" y="9827"/>
                    <a:pt x="3820" y="10550"/>
                    <a:pt x="4195" y="11183"/>
                  </a:cubicBezTo>
                  <a:cubicBezTo>
                    <a:pt x="3983" y="10902"/>
                    <a:pt x="3622" y="10763"/>
                    <a:pt x="3253" y="10763"/>
                  </a:cubicBezTo>
                  <a:cubicBezTo>
                    <a:pt x="2909" y="10763"/>
                    <a:pt x="2557" y="10884"/>
                    <a:pt x="2312" y="11121"/>
                  </a:cubicBezTo>
                  <a:cubicBezTo>
                    <a:pt x="1758" y="11665"/>
                    <a:pt x="1705" y="12576"/>
                    <a:pt x="2008" y="13299"/>
                  </a:cubicBezTo>
                  <a:cubicBezTo>
                    <a:pt x="2169" y="13700"/>
                    <a:pt x="2401" y="14075"/>
                    <a:pt x="2669" y="14414"/>
                  </a:cubicBezTo>
                  <a:cubicBezTo>
                    <a:pt x="2285" y="14994"/>
                    <a:pt x="2338" y="15762"/>
                    <a:pt x="2785" y="16288"/>
                  </a:cubicBezTo>
                  <a:cubicBezTo>
                    <a:pt x="2579" y="16168"/>
                    <a:pt x="2350" y="16108"/>
                    <a:pt x="2123" y="16108"/>
                  </a:cubicBezTo>
                  <a:cubicBezTo>
                    <a:pt x="1829" y="16108"/>
                    <a:pt x="1536" y="16208"/>
                    <a:pt x="1294" y="16404"/>
                  </a:cubicBezTo>
                  <a:cubicBezTo>
                    <a:pt x="803" y="16806"/>
                    <a:pt x="643" y="17520"/>
                    <a:pt x="786" y="18145"/>
                  </a:cubicBezTo>
                  <a:cubicBezTo>
                    <a:pt x="919" y="18716"/>
                    <a:pt x="1285" y="19207"/>
                    <a:pt x="1723" y="19591"/>
                  </a:cubicBezTo>
                  <a:cubicBezTo>
                    <a:pt x="1584" y="19496"/>
                    <a:pt x="1418" y="19453"/>
                    <a:pt x="1248" y="19453"/>
                  </a:cubicBezTo>
                  <a:cubicBezTo>
                    <a:pt x="871" y="19453"/>
                    <a:pt x="470" y="19666"/>
                    <a:pt x="286" y="20010"/>
                  </a:cubicBezTo>
                  <a:cubicBezTo>
                    <a:pt x="0" y="20555"/>
                    <a:pt x="188" y="21269"/>
                    <a:pt x="589" y="21733"/>
                  </a:cubicBezTo>
                  <a:cubicBezTo>
                    <a:pt x="1642" y="22973"/>
                    <a:pt x="3329" y="23223"/>
                    <a:pt x="4846" y="23428"/>
                  </a:cubicBezTo>
                  <a:cubicBezTo>
                    <a:pt x="5703" y="23553"/>
                    <a:pt x="6569" y="23625"/>
                    <a:pt x="7435" y="23643"/>
                  </a:cubicBezTo>
                  <a:cubicBezTo>
                    <a:pt x="7470" y="24107"/>
                    <a:pt x="7586" y="24562"/>
                    <a:pt x="7783" y="24981"/>
                  </a:cubicBezTo>
                  <a:cubicBezTo>
                    <a:pt x="8122" y="25678"/>
                    <a:pt x="8756" y="26249"/>
                    <a:pt x="9523" y="26329"/>
                  </a:cubicBezTo>
                  <a:cubicBezTo>
                    <a:pt x="9582" y="26336"/>
                    <a:pt x="9641" y="26339"/>
                    <a:pt x="9700" y="26339"/>
                  </a:cubicBezTo>
                  <a:cubicBezTo>
                    <a:pt x="10381" y="26339"/>
                    <a:pt x="11070" y="25893"/>
                    <a:pt x="11222" y="25234"/>
                  </a:cubicBezTo>
                  <a:lnTo>
                    <a:pt x="11222" y="25234"/>
                  </a:lnTo>
                  <a:cubicBezTo>
                    <a:pt x="11088" y="26061"/>
                    <a:pt x="11934" y="26844"/>
                    <a:pt x="12784" y="26844"/>
                  </a:cubicBezTo>
                  <a:cubicBezTo>
                    <a:pt x="12852" y="26844"/>
                    <a:pt x="12919" y="26839"/>
                    <a:pt x="12986" y="26829"/>
                  </a:cubicBezTo>
                  <a:cubicBezTo>
                    <a:pt x="13914" y="26686"/>
                    <a:pt x="14610" y="25794"/>
                    <a:pt x="14771" y="24865"/>
                  </a:cubicBezTo>
                  <a:cubicBezTo>
                    <a:pt x="14923" y="24044"/>
                    <a:pt x="14735" y="23196"/>
                    <a:pt x="14459" y="22411"/>
                  </a:cubicBezTo>
                  <a:lnTo>
                    <a:pt x="14548" y="22375"/>
                  </a:lnTo>
                  <a:cubicBezTo>
                    <a:pt x="14943" y="22858"/>
                    <a:pt x="15502" y="23091"/>
                    <a:pt x="16059" y="23091"/>
                  </a:cubicBezTo>
                  <a:cubicBezTo>
                    <a:pt x="16747" y="23091"/>
                    <a:pt x="17431" y="22735"/>
                    <a:pt x="17797" y="22054"/>
                  </a:cubicBezTo>
                  <a:lnTo>
                    <a:pt x="17797" y="22054"/>
                  </a:lnTo>
                  <a:cubicBezTo>
                    <a:pt x="17466" y="23000"/>
                    <a:pt x="18386" y="24062"/>
                    <a:pt x="19394" y="24098"/>
                  </a:cubicBezTo>
                  <a:cubicBezTo>
                    <a:pt x="19422" y="24099"/>
                    <a:pt x="19450" y="24100"/>
                    <a:pt x="19478" y="24100"/>
                  </a:cubicBezTo>
                  <a:cubicBezTo>
                    <a:pt x="20445" y="24100"/>
                    <a:pt x="21316" y="23358"/>
                    <a:pt x="21732" y="22482"/>
                  </a:cubicBezTo>
                  <a:cubicBezTo>
                    <a:pt x="22170" y="21572"/>
                    <a:pt x="22232" y="20537"/>
                    <a:pt x="22241" y="19537"/>
                  </a:cubicBezTo>
                  <a:cubicBezTo>
                    <a:pt x="22318" y="20994"/>
                    <a:pt x="23734" y="22192"/>
                    <a:pt x="25165" y="22192"/>
                  </a:cubicBezTo>
                  <a:cubicBezTo>
                    <a:pt x="25391" y="22192"/>
                    <a:pt x="25617" y="22162"/>
                    <a:pt x="25838" y="22099"/>
                  </a:cubicBezTo>
                  <a:cubicBezTo>
                    <a:pt x="25865" y="22745"/>
                    <a:pt x="26400" y="23259"/>
                    <a:pt x="27044" y="23259"/>
                  </a:cubicBezTo>
                  <a:cubicBezTo>
                    <a:pt x="27050" y="23259"/>
                    <a:pt x="27055" y="23259"/>
                    <a:pt x="27061" y="23259"/>
                  </a:cubicBezTo>
                  <a:cubicBezTo>
                    <a:pt x="27373" y="23232"/>
                    <a:pt x="27659" y="23089"/>
                    <a:pt x="27864" y="22857"/>
                  </a:cubicBezTo>
                  <a:lnTo>
                    <a:pt x="27864" y="22857"/>
                  </a:lnTo>
                  <a:cubicBezTo>
                    <a:pt x="27766" y="23821"/>
                    <a:pt x="28346" y="24874"/>
                    <a:pt x="29292" y="25169"/>
                  </a:cubicBezTo>
                  <a:cubicBezTo>
                    <a:pt x="29466" y="25222"/>
                    <a:pt x="29643" y="25247"/>
                    <a:pt x="29821" y="25247"/>
                  </a:cubicBezTo>
                  <a:cubicBezTo>
                    <a:pt x="30830" y="25247"/>
                    <a:pt x="31828" y="24439"/>
                    <a:pt x="31987" y="23437"/>
                  </a:cubicBezTo>
                  <a:lnTo>
                    <a:pt x="31987" y="23437"/>
                  </a:lnTo>
                  <a:cubicBezTo>
                    <a:pt x="31943" y="24874"/>
                    <a:pt x="33040" y="26302"/>
                    <a:pt x="34460" y="26570"/>
                  </a:cubicBezTo>
                  <a:cubicBezTo>
                    <a:pt x="34625" y="26601"/>
                    <a:pt x="34793" y="26616"/>
                    <a:pt x="34960" y="26616"/>
                  </a:cubicBezTo>
                  <a:cubicBezTo>
                    <a:pt x="36321" y="26616"/>
                    <a:pt x="37658" y="25621"/>
                    <a:pt x="37976" y="24285"/>
                  </a:cubicBezTo>
                  <a:cubicBezTo>
                    <a:pt x="38146" y="25263"/>
                    <a:pt x="39132" y="25971"/>
                    <a:pt x="40098" y="25971"/>
                  </a:cubicBezTo>
                  <a:cubicBezTo>
                    <a:pt x="40349" y="25971"/>
                    <a:pt x="40598" y="25923"/>
                    <a:pt x="40832" y="25820"/>
                  </a:cubicBezTo>
                  <a:cubicBezTo>
                    <a:pt x="41840" y="25374"/>
                    <a:pt x="42269" y="24026"/>
                    <a:pt x="41832" y="23045"/>
                  </a:cubicBezTo>
                  <a:lnTo>
                    <a:pt x="41832" y="23045"/>
                  </a:lnTo>
                  <a:cubicBezTo>
                    <a:pt x="42157" y="23446"/>
                    <a:pt x="42690" y="23666"/>
                    <a:pt x="43223" y="23666"/>
                  </a:cubicBezTo>
                  <a:cubicBezTo>
                    <a:pt x="43449" y="23666"/>
                    <a:pt x="43674" y="23627"/>
                    <a:pt x="43884" y="23544"/>
                  </a:cubicBezTo>
                  <a:cubicBezTo>
                    <a:pt x="44732" y="23214"/>
                    <a:pt x="45268" y="22322"/>
                    <a:pt x="45339" y="21420"/>
                  </a:cubicBezTo>
                  <a:cubicBezTo>
                    <a:pt x="45375" y="20885"/>
                    <a:pt x="45286" y="20349"/>
                    <a:pt x="45089" y="19858"/>
                  </a:cubicBezTo>
                  <a:cubicBezTo>
                    <a:pt x="47776" y="19127"/>
                    <a:pt x="50239" y="17511"/>
                    <a:pt x="51533" y="15084"/>
                  </a:cubicBezTo>
                  <a:cubicBezTo>
                    <a:pt x="51854" y="14486"/>
                    <a:pt x="52104" y="13834"/>
                    <a:pt x="52095" y="13156"/>
                  </a:cubicBezTo>
                  <a:cubicBezTo>
                    <a:pt x="52086" y="12477"/>
                    <a:pt x="51810" y="11781"/>
                    <a:pt x="51238" y="11424"/>
                  </a:cubicBezTo>
                  <a:cubicBezTo>
                    <a:pt x="51008" y="11283"/>
                    <a:pt x="50736" y="11211"/>
                    <a:pt x="50466" y="11211"/>
                  </a:cubicBezTo>
                  <a:cubicBezTo>
                    <a:pt x="50074" y="11211"/>
                    <a:pt x="49687" y="11363"/>
                    <a:pt x="49447" y="11670"/>
                  </a:cubicBezTo>
                  <a:lnTo>
                    <a:pt x="49447" y="11670"/>
                  </a:lnTo>
                  <a:cubicBezTo>
                    <a:pt x="49916" y="11007"/>
                    <a:pt x="49438" y="9956"/>
                    <a:pt x="48650" y="9720"/>
                  </a:cubicBezTo>
                  <a:cubicBezTo>
                    <a:pt x="48502" y="9674"/>
                    <a:pt x="48351" y="9653"/>
                    <a:pt x="48200" y="9653"/>
                  </a:cubicBezTo>
                  <a:cubicBezTo>
                    <a:pt x="47731" y="9653"/>
                    <a:pt x="47261" y="9858"/>
                    <a:pt x="46883" y="10175"/>
                  </a:cubicBezTo>
                  <a:cubicBezTo>
                    <a:pt x="46812" y="9746"/>
                    <a:pt x="46580" y="9363"/>
                    <a:pt x="46240" y="9104"/>
                  </a:cubicBezTo>
                  <a:cubicBezTo>
                    <a:pt x="46022" y="8943"/>
                    <a:pt x="45748" y="8866"/>
                    <a:pt x="45474" y="8866"/>
                  </a:cubicBezTo>
                  <a:cubicBezTo>
                    <a:pt x="45035" y="8866"/>
                    <a:pt x="44597" y="9065"/>
                    <a:pt x="44393" y="9434"/>
                  </a:cubicBezTo>
                  <a:cubicBezTo>
                    <a:pt x="44670" y="8756"/>
                    <a:pt x="44812" y="8006"/>
                    <a:pt x="44643" y="7292"/>
                  </a:cubicBezTo>
                  <a:cubicBezTo>
                    <a:pt x="44464" y="6507"/>
                    <a:pt x="43884" y="5793"/>
                    <a:pt x="43108" y="5605"/>
                  </a:cubicBezTo>
                  <a:cubicBezTo>
                    <a:pt x="42988" y="5578"/>
                    <a:pt x="42867" y="5565"/>
                    <a:pt x="42748" y="5565"/>
                  </a:cubicBezTo>
                  <a:cubicBezTo>
                    <a:pt x="42199" y="5565"/>
                    <a:pt x="41675" y="5841"/>
                    <a:pt x="41367" y="6310"/>
                  </a:cubicBezTo>
                  <a:cubicBezTo>
                    <a:pt x="41635" y="5391"/>
                    <a:pt x="41082" y="4266"/>
                    <a:pt x="40145" y="3999"/>
                  </a:cubicBezTo>
                  <a:cubicBezTo>
                    <a:pt x="40005" y="3960"/>
                    <a:pt x="39864" y="3942"/>
                    <a:pt x="39722" y="3942"/>
                  </a:cubicBezTo>
                  <a:cubicBezTo>
                    <a:pt x="38785" y="3942"/>
                    <a:pt x="37865" y="4742"/>
                    <a:pt x="37842" y="5703"/>
                  </a:cubicBezTo>
                  <a:cubicBezTo>
                    <a:pt x="37435" y="4690"/>
                    <a:pt x="36349" y="4019"/>
                    <a:pt x="35273" y="4019"/>
                  </a:cubicBezTo>
                  <a:cubicBezTo>
                    <a:pt x="35004" y="4019"/>
                    <a:pt x="34735" y="4061"/>
                    <a:pt x="34477" y="4150"/>
                  </a:cubicBezTo>
                  <a:cubicBezTo>
                    <a:pt x="34263" y="4222"/>
                    <a:pt x="34058" y="4320"/>
                    <a:pt x="33879" y="4454"/>
                  </a:cubicBezTo>
                  <a:cubicBezTo>
                    <a:pt x="33851" y="4453"/>
                    <a:pt x="33823" y="4452"/>
                    <a:pt x="33794" y="4452"/>
                  </a:cubicBezTo>
                  <a:cubicBezTo>
                    <a:pt x="33600" y="4452"/>
                    <a:pt x="33405" y="4479"/>
                    <a:pt x="33210" y="4525"/>
                  </a:cubicBezTo>
                  <a:cubicBezTo>
                    <a:pt x="32978" y="4374"/>
                    <a:pt x="32710" y="4293"/>
                    <a:pt x="32434" y="4293"/>
                  </a:cubicBezTo>
                  <a:cubicBezTo>
                    <a:pt x="32523" y="3356"/>
                    <a:pt x="32139" y="2365"/>
                    <a:pt x="31371" y="1812"/>
                  </a:cubicBezTo>
                  <a:cubicBezTo>
                    <a:pt x="30924" y="1487"/>
                    <a:pt x="30376" y="1332"/>
                    <a:pt x="29826" y="1332"/>
                  </a:cubicBezTo>
                  <a:cubicBezTo>
                    <a:pt x="29014" y="1332"/>
                    <a:pt x="28196" y="1670"/>
                    <a:pt x="27685" y="2303"/>
                  </a:cubicBezTo>
                  <a:cubicBezTo>
                    <a:pt x="27989" y="1241"/>
                    <a:pt x="27087" y="27"/>
                    <a:pt x="25981" y="0"/>
                  </a:cubicBezTo>
                  <a:cubicBezTo>
                    <a:pt x="25971" y="0"/>
                    <a:pt x="25962" y="0"/>
                    <a:pt x="25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0"/>
            <p:cNvSpPr/>
            <p:nvPr/>
          </p:nvSpPr>
          <p:spPr>
            <a:xfrm>
              <a:off x="3493718" y="3556835"/>
              <a:ext cx="207917" cy="258230"/>
            </a:xfrm>
            <a:custGeom>
              <a:avLst/>
              <a:gdLst/>
              <a:ahLst/>
              <a:cxnLst/>
              <a:rect l="l" t="t" r="r" b="b"/>
              <a:pathLst>
                <a:path w="19216" h="23866" extrusionOk="0">
                  <a:moveTo>
                    <a:pt x="11595" y="0"/>
                  </a:moveTo>
                  <a:cubicBezTo>
                    <a:pt x="10884" y="0"/>
                    <a:pt x="10441" y="840"/>
                    <a:pt x="10210" y="1550"/>
                  </a:cubicBezTo>
                  <a:cubicBezTo>
                    <a:pt x="9282" y="4441"/>
                    <a:pt x="8684" y="7431"/>
                    <a:pt x="8425" y="10457"/>
                  </a:cubicBezTo>
                  <a:cubicBezTo>
                    <a:pt x="8425" y="9189"/>
                    <a:pt x="8291" y="7913"/>
                    <a:pt x="8024" y="6673"/>
                  </a:cubicBezTo>
                  <a:cubicBezTo>
                    <a:pt x="7854" y="5896"/>
                    <a:pt x="7506" y="5012"/>
                    <a:pt x="6730" y="4843"/>
                  </a:cubicBezTo>
                  <a:cubicBezTo>
                    <a:pt x="6657" y="4828"/>
                    <a:pt x="6584" y="4821"/>
                    <a:pt x="6512" y="4821"/>
                  </a:cubicBezTo>
                  <a:cubicBezTo>
                    <a:pt x="6064" y="4821"/>
                    <a:pt x="5623" y="5090"/>
                    <a:pt x="5346" y="5459"/>
                  </a:cubicBezTo>
                  <a:cubicBezTo>
                    <a:pt x="5025" y="5878"/>
                    <a:pt x="4882" y="6414"/>
                    <a:pt x="4784" y="6931"/>
                  </a:cubicBezTo>
                  <a:cubicBezTo>
                    <a:pt x="4311" y="9377"/>
                    <a:pt x="4552" y="11903"/>
                    <a:pt x="5480" y="14205"/>
                  </a:cubicBezTo>
                  <a:cubicBezTo>
                    <a:pt x="4962" y="13268"/>
                    <a:pt x="4240" y="12447"/>
                    <a:pt x="3365" y="11804"/>
                  </a:cubicBezTo>
                  <a:cubicBezTo>
                    <a:pt x="3023" y="11559"/>
                    <a:pt x="2630" y="11331"/>
                    <a:pt x="2211" y="11331"/>
                  </a:cubicBezTo>
                  <a:cubicBezTo>
                    <a:pt x="2203" y="11331"/>
                    <a:pt x="2195" y="11331"/>
                    <a:pt x="2187" y="11331"/>
                  </a:cubicBezTo>
                  <a:cubicBezTo>
                    <a:pt x="1321" y="11340"/>
                    <a:pt x="750" y="12260"/>
                    <a:pt x="554" y="13099"/>
                  </a:cubicBezTo>
                  <a:cubicBezTo>
                    <a:pt x="0" y="15428"/>
                    <a:pt x="946" y="17909"/>
                    <a:pt x="2472" y="19748"/>
                  </a:cubicBezTo>
                  <a:cubicBezTo>
                    <a:pt x="3721" y="21261"/>
                    <a:pt x="6169" y="23866"/>
                    <a:pt x="8381" y="23866"/>
                  </a:cubicBezTo>
                  <a:cubicBezTo>
                    <a:pt x="8700" y="23866"/>
                    <a:pt x="9013" y="23812"/>
                    <a:pt x="9318" y="23693"/>
                  </a:cubicBezTo>
                  <a:cubicBezTo>
                    <a:pt x="11906" y="22675"/>
                    <a:pt x="14262" y="20953"/>
                    <a:pt x="16092" y="18882"/>
                  </a:cubicBezTo>
                  <a:cubicBezTo>
                    <a:pt x="17118" y="17731"/>
                    <a:pt x="17984" y="16445"/>
                    <a:pt x="18680" y="15071"/>
                  </a:cubicBezTo>
                  <a:cubicBezTo>
                    <a:pt x="18930" y="14562"/>
                    <a:pt x="19162" y="14036"/>
                    <a:pt x="19189" y="13473"/>
                  </a:cubicBezTo>
                  <a:cubicBezTo>
                    <a:pt x="19216" y="12911"/>
                    <a:pt x="19010" y="12304"/>
                    <a:pt x="18537" y="12001"/>
                  </a:cubicBezTo>
                  <a:cubicBezTo>
                    <a:pt x="18302" y="11844"/>
                    <a:pt x="18037" y="11780"/>
                    <a:pt x="17762" y="11780"/>
                  </a:cubicBezTo>
                  <a:cubicBezTo>
                    <a:pt x="17225" y="11780"/>
                    <a:pt x="16647" y="12024"/>
                    <a:pt x="16163" y="12295"/>
                  </a:cubicBezTo>
                  <a:cubicBezTo>
                    <a:pt x="14789" y="13063"/>
                    <a:pt x="13530" y="14018"/>
                    <a:pt x="12433" y="15142"/>
                  </a:cubicBezTo>
                  <a:cubicBezTo>
                    <a:pt x="13896" y="13215"/>
                    <a:pt x="15012" y="11037"/>
                    <a:pt x="15708" y="8716"/>
                  </a:cubicBezTo>
                  <a:cubicBezTo>
                    <a:pt x="15905" y="8074"/>
                    <a:pt x="16065" y="7378"/>
                    <a:pt x="15887" y="6735"/>
                  </a:cubicBezTo>
                  <a:cubicBezTo>
                    <a:pt x="15732" y="6140"/>
                    <a:pt x="15197" y="5605"/>
                    <a:pt x="14596" y="5605"/>
                  </a:cubicBezTo>
                  <a:cubicBezTo>
                    <a:pt x="14539" y="5605"/>
                    <a:pt x="14481" y="5609"/>
                    <a:pt x="14423" y="5619"/>
                  </a:cubicBezTo>
                  <a:cubicBezTo>
                    <a:pt x="13754" y="5726"/>
                    <a:pt x="13370" y="6414"/>
                    <a:pt x="13084" y="7021"/>
                  </a:cubicBezTo>
                  <a:cubicBezTo>
                    <a:pt x="12504" y="8252"/>
                    <a:pt x="11924" y="9475"/>
                    <a:pt x="11344" y="10707"/>
                  </a:cubicBezTo>
                  <a:cubicBezTo>
                    <a:pt x="11772" y="7922"/>
                    <a:pt x="12192" y="5129"/>
                    <a:pt x="12620" y="2344"/>
                  </a:cubicBezTo>
                  <a:cubicBezTo>
                    <a:pt x="12692" y="1880"/>
                    <a:pt x="12763" y="1398"/>
                    <a:pt x="12647" y="943"/>
                  </a:cubicBezTo>
                  <a:cubicBezTo>
                    <a:pt x="12522" y="479"/>
                    <a:pt x="12165" y="50"/>
                    <a:pt x="11692" y="6"/>
                  </a:cubicBezTo>
                  <a:cubicBezTo>
                    <a:pt x="11659" y="2"/>
                    <a:pt x="11627" y="0"/>
                    <a:pt x="11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0"/>
            <p:cNvSpPr/>
            <p:nvPr/>
          </p:nvSpPr>
          <p:spPr>
            <a:xfrm>
              <a:off x="3518244" y="3582347"/>
              <a:ext cx="167829" cy="232771"/>
            </a:xfrm>
            <a:custGeom>
              <a:avLst/>
              <a:gdLst/>
              <a:ahLst/>
              <a:cxnLst/>
              <a:rect l="l" t="t" r="r" b="b"/>
              <a:pathLst>
                <a:path w="15511" h="21513" extrusionOk="0">
                  <a:moveTo>
                    <a:pt x="9001" y="0"/>
                  </a:moveTo>
                  <a:cubicBezTo>
                    <a:pt x="8934" y="0"/>
                    <a:pt x="8879" y="49"/>
                    <a:pt x="8872" y="111"/>
                  </a:cubicBezTo>
                  <a:lnTo>
                    <a:pt x="6453" y="13463"/>
                  </a:lnTo>
                  <a:cubicBezTo>
                    <a:pt x="5953" y="13043"/>
                    <a:pt x="5534" y="12410"/>
                    <a:pt x="5266" y="11642"/>
                  </a:cubicBezTo>
                  <a:cubicBezTo>
                    <a:pt x="4998" y="10883"/>
                    <a:pt x="4891" y="10053"/>
                    <a:pt x="4775" y="9259"/>
                  </a:cubicBezTo>
                  <a:lnTo>
                    <a:pt x="4115" y="4323"/>
                  </a:lnTo>
                  <a:cubicBezTo>
                    <a:pt x="4106" y="4249"/>
                    <a:pt x="4044" y="4198"/>
                    <a:pt x="3971" y="4198"/>
                  </a:cubicBezTo>
                  <a:cubicBezTo>
                    <a:pt x="3966" y="4198"/>
                    <a:pt x="3960" y="4198"/>
                    <a:pt x="3954" y="4199"/>
                  </a:cubicBezTo>
                  <a:cubicBezTo>
                    <a:pt x="3883" y="4207"/>
                    <a:pt x="3829" y="4279"/>
                    <a:pt x="3838" y="4359"/>
                  </a:cubicBezTo>
                  <a:lnTo>
                    <a:pt x="4498" y="9295"/>
                  </a:lnTo>
                  <a:cubicBezTo>
                    <a:pt x="4605" y="10107"/>
                    <a:pt x="4721" y="10946"/>
                    <a:pt x="4998" y="11740"/>
                  </a:cubicBezTo>
                  <a:cubicBezTo>
                    <a:pt x="5310" y="12615"/>
                    <a:pt x="5801" y="13329"/>
                    <a:pt x="6399" y="13775"/>
                  </a:cubicBezTo>
                  <a:lnTo>
                    <a:pt x="6355" y="14025"/>
                  </a:lnTo>
                  <a:cubicBezTo>
                    <a:pt x="6078" y="15533"/>
                    <a:pt x="5801" y="17086"/>
                    <a:pt x="5721" y="18648"/>
                  </a:cubicBezTo>
                  <a:cubicBezTo>
                    <a:pt x="4757" y="18452"/>
                    <a:pt x="3793" y="17845"/>
                    <a:pt x="3017" y="16908"/>
                  </a:cubicBezTo>
                  <a:cubicBezTo>
                    <a:pt x="2258" y="15997"/>
                    <a:pt x="1714" y="14882"/>
                    <a:pt x="1232" y="13891"/>
                  </a:cubicBezTo>
                  <a:cubicBezTo>
                    <a:pt x="839" y="13079"/>
                    <a:pt x="375" y="12151"/>
                    <a:pt x="277" y="11187"/>
                  </a:cubicBezTo>
                  <a:cubicBezTo>
                    <a:pt x="269" y="11112"/>
                    <a:pt x="207" y="11061"/>
                    <a:pt x="141" y="11061"/>
                  </a:cubicBezTo>
                  <a:cubicBezTo>
                    <a:pt x="136" y="11061"/>
                    <a:pt x="130" y="11061"/>
                    <a:pt x="125" y="11062"/>
                  </a:cubicBezTo>
                  <a:cubicBezTo>
                    <a:pt x="54" y="11071"/>
                    <a:pt x="0" y="11142"/>
                    <a:pt x="9" y="11214"/>
                  </a:cubicBezTo>
                  <a:cubicBezTo>
                    <a:pt x="116" y="12231"/>
                    <a:pt x="580" y="13177"/>
                    <a:pt x="991" y="14016"/>
                  </a:cubicBezTo>
                  <a:cubicBezTo>
                    <a:pt x="1473" y="15016"/>
                    <a:pt x="2035" y="16149"/>
                    <a:pt x="2812" y="17077"/>
                  </a:cubicBezTo>
                  <a:cubicBezTo>
                    <a:pt x="3650" y="18077"/>
                    <a:pt x="4677" y="18728"/>
                    <a:pt x="5721" y="18925"/>
                  </a:cubicBezTo>
                  <a:cubicBezTo>
                    <a:pt x="5703" y="19335"/>
                    <a:pt x="5703" y="19755"/>
                    <a:pt x="5721" y="20174"/>
                  </a:cubicBezTo>
                  <a:cubicBezTo>
                    <a:pt x="5748" y="20612"/>
                    <a:pt x="5784" y="21058"/>
                    <a:pt x="5855" y="21495"/>
                  </a:cubicBezTo>
                  <a:cubicBezTo>
                    <a:pt x="5953" y="21504"/>
                    <a:pt x="6051" y="21513"/>
                    <a:pt x="6141" y="21513"/>
                  </a:cubicBezTo>
                  <a:cubicBezTo>
                    <a:pt x="6069" y="21067"/>
                    <a:pt x="6024" y="20612"/>
                    <a:pt x="6007" y="20156"/>
                  </a:cubicBezTo>
                  <a:cubicBezTo>
                    <a:pt x="5980" y="19523"/>
                    <a:pt x="5989" y="18889"/>
                    <a:pt x="6042" y="18264"/>
                  </a:cubicBezTo>
                  <a:cubicBezTo>
                    <a:pt x="10157" y="17488"/>
                    <a:pt x="13664" y="14792"/>
                    <a:pt x="15458" y="10999"/>
                  </a:cubicBezTo>
                  <a:cubicBezTo>
                    <a:pt x="15511" y="10888"/>
                    <a:pt x="15418" y="10800"/>
                    <a:pt x="15328" y="10800"/>
                  </a:cubicBezTo>
                  <a:cubicBezTo>
                    <a:pt x="15280" y="10800"/>
                    <a:pt x="15233" y="10825"/>
                    <a:pt x="15208" y="10883"/>
                  </a:cubicBezTo>
                  <a:cubicBezTo>
                    <a:pt x="13459" y="14569"/>
                    <a:pt x="10059" y="17202"/>
                    <a:pt x="6060" y="17970"/>
                  </a:cubicBezTo>
                  <a:cubicBezTo>
                    <a:pt x="6167" y="16658"/>
                    <a:pt x="6408" y="15355"/>
                    <a:pt x="6631" y="14070"/>
                  </a:cubicBezTo>
                  <a:lnTo>
                    <a:pt x="6855" y="12820"/>
                  </a:lnTo>
                  <a:cubicBezTo>
                    <a:pt x="8256" y="12088"/>
                    <a:pt x="9559" y="10865"/>
                    <a:pt x="10532" y="9375"/>
                  </a:cubicBezTo>
                  <a:cubicBezTo>
                    <a:pt x="11442" y="7965"/>
                    <a:pt x="12111" y="6394"/>
                    <a:pt x="12754" y="4877"/>
                  </a:cubicBezTo>
                  <a:cubicBezTo>
                    <a:pt x="12800" y="4761"/>
                    <a:pt x="12708" y="4676"/>
                    <a:pt x="12618" y="4676"/>
                  </a:cubicBezTo>
                  <a:cubicBezTo>
                    <a:pt x="12569" y="4676"/>
                    <a:pt x="12520" y="4701"/>
                    <a:pt x="12495" y="4761"/>
                  </a:cubicBezTo>
                  <a:cubicBezTo>
                    <a:pt x="11853" y="6269"/>
                    <a:pt x="11183" y="7840"/>
                    <a:pt x="10291" y="9223"/>
                  </a:cubicBezTo>
                  <a:cubicBezTo>
                    <a:pt x="9398" y="10607"/>
                    <a:pt x="8211" y="11749"/>
                    <a:pt x="6926" y="12472"/>
                  </a:cubicBezTo>
                  <a:lnTo>
                    <a:pt x="9139" y="164"/>
                  </a:lnTo>
                  <a:cubicBezTo>
                    <a:pt x="9157" y="93"/>
                    <a:pt x="9104" y="13"/>
                    <a:pt x="9032" y="4"/>
                  </a:cubicBezTo>
                  <a:cubicBezTo>
                    <a:pt x="9022" y="1"/>
                    <a:pt x="9011" y="0"/>
                    <a:pt x="9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0"/>
            <p:cNvSpPr/>
            <p:nvPr/>
          </p:nvSpPr>
          <p:spPr>
            <a:xfrm>
              <a:off x="3276073" y="3627571"/>
              <a:ext cx="222795" cy="200614"/>
            </a:xfrm>
            <a:custGeom>
              <a:avLst/>
              <a:gdLst/>
              <a:ahLst/>
              <a:cxnLst/>
              <a:rect l="l" t="t" r="r" b="b"/>
              <a:pathLst>
                <a:path w="20591" h="18541" extrusionOk="0">
                  <a:moveTo>
                    <a:pt x="0" y="1"/>
                  </a:moveTo>
                  <a:lnTo>
                    <a:pt x="0" y="1"/>
                  </a:lnTo>
                  <a:cubicBezTo>
                    <a:pt x="563" y="2660"/>
                    <a:pt x="1125" y="5347"/>
                    <a:pt x="2285" y="7801"/>
                  </a:cubicBezTo>
                  <a:cubicBezTo>
                    <a:pt x="4682" y="12918"/>
                    <a:pt x="11816" y="18540"/>
                    <a:pt x="16254" y="18540"/>
                  </a:cubicBezTo>
                  <a:cubicBezTo>
                    <a:pt x="17088" y="18540"/>
                    <a:pt x="17827" y="18342"/>
                    <a:pt x="18421" y="17904"/>
                  </a:cubicBezTo>
                  <a:cubicBezTo>
                    <a:pt x="20590" y="15619"/>
                    <a:pt x="19341" y="11835"/>
                    <a:pt x="17609" y="9702"/>
                  </a:cubicBezTo>
                  <a:cubicBezTo>
                    <a:pt x="15583" y="7212"/>
                    <a:pt x="12451" y="5311"/>
                    <a:pt x="9657" y="3785"/>
                  </a:cubicBezTo>
                  <a:cubicBezTo>
                    <a:pt x="6614" y="2107"/>
                    <a:pt x="3374" y="84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0"/>
            <p:cNvSpPr/>
            <p:nvPr/>
          </p:nvSpPr>
          <p:spPr>
            <a:xfrm>
              <a:off x="3276170" y="3627571"/>
              <a:ext cx="201739" cy="193343"/>
            </a:xfrm>
            <a:custGeom>
              <a:avLst/>
              <a:gdLst/>
              <a:ahLst/>
              <a:cxnLst/>
              <a:rect l="l" t="t" r="r" b="b"/>
              <a:pathLst>
                <a:path w="18645" h="17869" extrusionOk="0">
                  <a:moveTo>
                    <a:pt x="0" y="1"/>
                  </a:moveTo>
                  <a:lnTo>
                    <a:pt x="0" y="1"/>
                  </a:lnTo>
                  <a:cubicBezTo>
                    <a:pt x="45" y="215"/>
                    <a:pt x="89" y="429"/>
                    <a:pt x="134" y="643"/>
                  </a:cubicBezTo>
                  <a:cubicBezTo>
                    <a:pt x="902" y="1786"/>
                    <a:pt x="1714" y="2892"/>
                    <a:pt x="2580" y="3981"/>
                  </a:cubicBezTo>
                  <a:cubicBezTo>
                    <a:pt x="1928" y="3785"/>
                    <a:pt x="1303" y="3517"/>
                    <a:pt x="705" y="3187"/>
                  </a:cubicBezTo>
                  <a:lnTo>
                    <a:pt x="705" y="3187"/>
                  </a:lnTo>
                  <a:cubicBezTo>
                    <a:pt x="741" y="3339"/>
                    <a:pt x="777" y="3481"/>
                    <a:pt x="821" y="3624"/>
                  </a:cubicBezTo>
                  <a:cubicBezTo>
                    <a:pt x="1491" y="3972"/>
                    <a:pt x="2196" y="4240"/>
                    <a:pt x="2928" y="4419"/>
                  </a:cubicBezTo>
                  <a:cubicBezTo>
                    <a:pt x="3356" y="4945"/>
                    <a:pt x="3802" y="5463"/>
                    <a:pt x="4248" y="5980"/>
                  </a:cubicBezTo>
                  <a:cubicBezTo>
                    <a:pt x="3267" y="5909"/>
                    <a:pt x="2303" y="5739"/>
                    <a:pt x="1357" y="5463"/>
                  </a:cubicBezTo>
                  <a:lnTo>
                    <a:pt x="1357" y="5463"/>
                  </a:lnTo>
                  <a:cubicBezTo>
                    <a:pt x="1401" y="5588"/>
                    <a:pt x="1446" y="5713"/>
                    <a:pt x="1491" y="5838"/>
                  </a:cubicBezTo>
                  <a:cubicBezTo>
                    <a:pt x="2490" y="6114"/>
                    <a:pt x="3517" y="6275"/>
                    <a:pt x="4552" y="6320"/>
                  </a:cubicBezTo>
                  <a:cubicBezTo>
                    <a:pt x="5159" y="7007"/>
                    <a:pt x="5793" y="7685"/>
                    <a:pt x="6435" y="8346"/>
                  </a:cubicBezTo>
                  <a:cubicBezTo>
                    <a:pt x="4900" y="8149"/>
                    <a:pt x="3401" y="7739"/>
                    <a:pt x="1973" y="7123"/>
                  </a:cubicBezTo>
                  <a:lnTo>
                    <a:pt x="1973" y="7123"/>
                  </a:lnTo>
                  <a:cubicBezTo>
                    <a:pt x="2035" y="7275"/>
                    <a:pt x="2106" y="7417"/>
                    <a:pt x="2169" y="7569"/>
                  </a:cubicBezTo>
                  <a:cubicBezTo>
                    <a:pt x="3615" y="8167"/>
                    <a:pt x="5141" y="8551"/>
                    <a:pt x="6703" y="8720"/>
                  </a:cubicBezTo>
                  <a:cubicBezTo>
                    <a:pt x="6730" y="8720"/>
                    <a:pt x="6756" y="8720"/>
                    <a:pt x="6783" y="8703"/>
                  </a:cubicBezTo>
                  <a:cubicBezTo>
                    <a:pt x="7328" y="9256"/>
                    <a:pt x="7881" y="9791"/>
                    <a:pt x="8452" y="10318"/>
                  </a:cubicBezTo>
                  <a:cubicBezTo>
                    <a:pt x="6569" y="10131"/>
                    <a:pt x="4722" y="9711"/>
                    <a:pt x="2954" y="9051"/>
                  </a:cubicBezTo>
                  <a:lnTo>
                    <a:pt x="2954" y="9051"/>
                  </a:lnTo>
                  <a:cubicBezTo>
                    <a:pt x="3044" y="9202"/>
                    <a:pt x="3133" y="9354"/>
                    <a:pt x="3231" y="9506"/>
                  </a:cubicBezTo>
                  <a:cubicBezTo>
                    <a:pt x="5016" y="10131"/>
                    <a:pt x="6864" y="10523"/>
                    <a:pt x="8747" y="10684"/>
                  </a:cubicBezTo>
                  <a:cubicBezTo>
                    <a:pt x="8773" y="10684"/>
                    <a:pt x="8800" y="10675"/>
                    <a:pt x="8827" y="10666"/>
                  </a:cubicBezTo>
                  <a:cubicBezTo>
                    <a:pt x="9559" y="11344"/>
                    <a:pt x="10317" y="12005"/>
                    <a:pt x="11094" y="12647"/>
                  </a:cubicBezTo>
                  <a:cubicBezTo>
                    <a:pt x="10704" y="12754"/>
                    <a:pt x="10297" y="12786"/>
                    <a:pt x="9897" y="12786"/>
                  </a:cubicBezTo>
                  <a:cubicBezTo>
                    <a:pt x="9729" y="12786"/>
                    <a:pt x="9562" y="12780"/>
                    <a:pt x="9398" y="12772"/>
                  </a:cubicBezTo>
                  <a:cubicBezTo>
                    <a:pt x="7970" y="12692"/>
                    <a:pt x="6560" y="12442"/>
                    <a:pt x="5195" y="12032"/>
                  </a:cubicBezTo>
                  <a:lnTo>
                    <a:pt x="5195" y="12032"/>
                  </a:lnTo>
                  <a:cubicBezTo>
                    <a:pt x="5337" y="12192"/>
                    <a:pt x="5489" y="12344"/>
                    <a:pt x="5632" y="12505"/>
                  </a:cubicBezTo>
                  <a:cubicBezTo>
                    <a:pt x="6855" y="12835"/>
                    <a:pt x="8113" y="13031"/>
                    <a:pt x="9380" y="13103"/>
                  </a:cubicBezTo>
                  <a:cubicBezTo>
                    <a:pt x="9559" y="13110"/>
                    <a:pt x="9740" y="13117"/>
                    <a:pt x="9922" y="13117"/>
                  </a:cubicBezTo>
                  <a:cubicBezTo>
                    <a:pt x="10371" y="13117"/>
                    <a:pt x="10829" y="13079"/>
                    <a:pt x="11272" y="12933"/>
                  </a:cubicBezTo>
                  <a:cubicBezTo>
                    <a:pt x="11308" y="12924"/>
                    <a:pt x="11344" y="12897"/>
                    <a:pt x="11362" y="12862"/>
                  </a:cubicBezTo>
                  <a:cubicBezTo>
                    <a:pt x="12174" y="13531"/>
                    <a:pt x="12995" y="14165"/>
                    <a:pt x="13834" y="14789"/>
                  </a:cubicBezTo>
                  <a:cubicBezTo>
                    <a:pt x="12895" y="14936"/>
                    <a:pt x="11945" y="15009"/>
                    <a:pt x="10995" y="15009"/>
                  </a:cubicBezTo>
                  <a:cubicBezTo>
                    <a:pt x="10031" y="15009"/>
                    <a:pt x="9066" y="14933"/>
                    <a:pt x="8113" y="14780"/>
                  </a:cubicBezTo>
                  <a:lnTo>
                    <a:pt x="8113" y="14780"/>
                  </a:lnTo>
                  <a:cubicBezTo>
                    <a:pt x="8283" y="14923"/>
                    <a:pt x="8461" y="15057"/>
                    <a:pt x="8631" y="15191"/>
                  </a:cubicBezTo>
                  <a:cubicBezTo>
                    <a:pt x="9424" y="15290"/>
                    <a:pt x="10222" y="15340"/>
                    <a:pt x="11019" y="15340"/>
                  </a:cubicBezTo>
                  <a:cubicBezTo>
                    <a:pt x="12088" y="15340"/>
                    <a:pt x="13156" y="15250"/>
                    <a:pt x="14209" y="15066"/>
                  </a:cubicBezTo>
                  <a:cubicBezTo>
                    <a:pt x="15083" y="15700"/>
                    <a:pt x="15985" y="16316"/>
                    <a:pt x="16895" y="16914"/>
                  </a:cubicBezTo>
                  <a:cubicBezTo>
                    <a:pt x="16289" y="16960"/>
                    <a:pt x="15682" y="16983"/>
                    <a:pt x="15074" y="16983"/>
                  </a:cubicBezTo>
                  <a:cubicBezTo>
                    <a:pt x="13579" y="16983"/>
                    <a:pt x="12084" y="16842"/>
                    <a:pt x="10612" y="16557"/>
                  </a:cubicBezTo>
                  <a:lnTo>
                    <a:pt x="10612" y="16557"/>
                  </a:lnTo>
                  <a:cubicBezTo>
                    <a:pt x="10889" y="16726"/>
                    <a:pt x="11174" y="16887"/>
                    <a:pt x="11451" y="17038"/>
                  </a:cubicBezTo>
                  <a:cubicBezTo>
                    <a:pt x="12629" y="17218"/>
                    <a:pt x="13817" y="17308"/>
                    <a:pt x="15007" y="17308"/>
                  </a:cubicBezTo>
                  <a:cubicBezTo>
                    <a:pt x="15764" y="17308"/>
                    <a:pt x="16522" y="17272"/>
                    <a:pt x="17279" y="17199"/>
                  </a:cubicBezTo>
                  <a:cubicBezTo>
                    <a:pt x="17288" y="17199"/>
                    <a:pt x="17306" y="17190"/>
                    <a:pt x="17324" y="17181"/>
                  </a:cubicBezTo>
                  <a:cubicBezTo>
                    <a:pt x="17681" y="17413"/>
                    <a:pt x="18047" y="17645"/>
                    <a:pt x="18421" y="17869"/>
                  </a:cubicBezTo>
                  <a:cubicBezTo>
                    <a:pt x="18502" y="17788"/>
                    <a:pt x="18573" y="17699"/>
                    <a:pt x="18644" y="17610"/>
                  </a:cubicBezTo>
                  <a:cubicBezTo>
                    <a:pt x="18225" y="17351"/>
                    <a:pt x="17797" y="17092"/>
                    <a:pt x="17386" y="16824"/>
                  </a:cubicBezTo>
                  <a:cubicBezTo>
                    <a:pt x="18091" y="14468"/>
                    <a:pt x="18136" y="11969"/>
                    <a:pt x="17502" y="9586"/>
                  </a:cubicBezTo>
                  <a:cubicBezTo>
                    <a:pt x="17341" y="9390"/>
                    <a:pt x="17163" y="9193"/>
                    <a:pt x="16984" y="9006"/>
                  </a:cubicBezTo>
                  <a:lnTo>
                    <a:pt x="16984" y="9006"/>
                  </a:lnTo>
                  <a:cubicBezTo>
                    <a:pt x="17788" y="11478"/>
                    <a:pt x="17823" y="14138"/>
                    <a:pt x="17092" y="16637"/>
                  </a:cubicBezTo>
                  <a:cubicBezTo>
                    <a:pt x="16181" y="16048"/>
                    <a:pt x="15280" y="15432"/>
                    <a:pt x="14405" y="14789"/>
                  </a:cubicBezTo>
                  <a:cubicBezTo>
                    <a:pt x="15173" y="12255"/>
                    <a:pt x="15280" y="9559"/>
                    <a:pt x="14709" y="6962"/>
                  </a:cubicBezTo>
                  <a:cubicBezTo>
                    <a:pt x="14575" y="6864"/>
                    <a:pt x="14432" y="6757"/>
                    <a:pt x="14289" y="6650"/>
                  </a:cubicBezTo>
                  <a:lnTo>
                    <a:pt x="14289" y="6650"/>
                  </a:lnTo>
                  <a:cubicBezTo>
                    <a:pt x="14941" y="9265"/>
                    <a:pt x="14878" y="12005"/>
                    <a:pt x="14120" y="14584"/>
                  </a:cubicBezTo>
                  <a:cubicBezTo>
                    <a:pt x="13182" y="13897"/>
                    <a:pt x="12272" y="13192"/>
                    <a:pt x="11388" y="12460"/>
                  </a:cubicBezTo>
                  <a:cubicBezTo>
                    <a:pt x="12308" y="10220"/>
                    <a:pt x="12656" y="7783"/>
                    <a:pt x="12388" y="5365"/>
                  </a:cubicBezTo>
                  <a:lnTo>
                    <a:pt x="12022" y="5141"/>
                  </a:lnTo>
                  <a:lnTo>
                    <a:pt x="12022" y="5141"/>
                  </a:lnTo>
                  <a:cubicBezTo>
                    <a:pt x="12335" y="7551"/>
                    <a:pt x="12022" y="9988"/>
                    <a:pt x="11121" y="12237"/>
                  </a:cubicBezTo>
                  <a:cubicBezTo>
                    <a:pt x="10380" y="11621"/>
                    <a:pt x="9657" y="10987"/>
                    <a:pt x="8952" y="10345"/>
                  </a:cubicBezTo>
                  <a:cubicBezTo>
                    <a:pt x="8961" y="10336"/>
                    <a:pt x="8961" y="10327"/>
                    <a:pt x="8970" y="10318"/>
                  </a:cubicBezTo>
                  <a:cubicBezTo>
                    <a:pt x="8979" y="10309"/>
                    <a:pt x="8979" y="10300"/>
                    <a:pt x="8988" y="10291"/>
                  </a:cubicBezTo>
                  <a:cubicBezTo>
                    <a:pt x="9612" y="8176"/>
                    <a:pt x="9836" y="5971"/>
                    <a:pt x="9657" y="3776"/>
                  </a:cubicBezTo>
                  <a:lnTo>
                    <a:pt x="9309" y="3589"/>
                  </a:lnTo>
                  <a:lnTo>
                    <a:pt x="9309" y="3589"/>
                  </a:lnTo>
                  <a:cubicBezTo>
                    <a:pt x="9523" y="5784"/>
                    <a:pt x="9318" y="7989"/>
                    <a:pt x="8702" y="10104"/>
                  </a:cubicBezTo>
                  <a:cubicBezTo>
                    <a:pt x="8086" y="9524"/>
                    <a:pt x="7488" y="8944"/>
                    <a:pt x="6899" y="8346"/>
                  </a:cubicBezTo>
                  <a:cubicBezTo>
                    <a:pt x="7702" y="6587"/>
                    <a:pt x="7935" y="4615"/>
                    <a:pt x="7569" y="2714"/>
                  </a:cubicBezTo>
                  <a:lnTo>
                    <a:pt x="7194" y="2535"/>
                  </a:lnTo>
                  <a:lnTo>
                    <a:pt x="7194" y="2535"/>
                  </a:lnTo>
                  <a:cubicBezTo>
                    <a:pt x="7604" y="4401"/>
                    <a:pt x="7417" y="6355"/>
                    <a:pt x="6649" y="8096"/>
                  </a:cubicBezTo>
                  <a:cubicBezTo>
                    <a:pt x="6042" y="7471"/>
                    <a:pt x="5444" y="6837"/>
                    <a:pt x="4873" y="6186"/>
                  </a:cubicBezTo>
                  <a:cubicBezTo>
                    <a:pt x="4873" y="6186"/>
                    <a:pt x="4873" y="6177"/>
                    <a:pt x="4882" y="6159"/>
                  </a:cubicBezTo>
                  <a:cubicBezTo>
                    <a:pt x="5364" y="4767"/>
                    <a:pt x="5587" y="3303"/>
                    <a:pt x="5552" y="1821"/>
                  </a:cubicBezTo>
                  <a:cubicBezTo>
                    <a:pt x="5436" y="1777"/>
                    <a:pt x="5328" y="1732"/>
                    <a:pt x="5212" y="1687"/>
                  </a:cubicBezTo>
                  <a:lnTo>
                    <a:pt x="5212" y="1687"/>
                  </a:lnTo>
                  <a:cubicBezTo>
                    <a:pt x="5275" y="3115"/>
                    <a:pt x="5070" y="4552"/>
                    <a:pt x="4623" y="5909"/>
                  </a:cubicBezTo>
                  <a:cubicBezTo>
                    <a:pt x="4150" y="5374"/>
                    <a:pt x="3695" y="4838"/>
                    <a:pt x="3249" y="4285"/>
                  </a:cubicBezTo>
                  <a:cubicBezTo>
                    <a:pt x="3249" y="4249"/>
                    <a:pt x="3240" y="4213"/>
                    <a:pt x="3213" y="4186"/>
                  </a:cubicBezTo>
                  <a:cubicBezTo>
                    <a:pt x="3222" y="4178"/>
                    <a:pt x="3222" y="4169"/>
                    <a:pt x="3222" y="4169"/>
                  </a:cubicBezTo>
                  <a:cubicBezTo>
                    <a:pt x="3543" y="3169"/>
                    <a:pt x="3651" y="2107"/>
                    <a:pt x="3543" y="1063"/>
                  </a:cubicBezTo>
                  <a:lnTo>
                    <a:pt x="3195" y="938"/>
                  </a:lnTo>
                  <a:lnTo>
                    <a:pt x="3195" y="938"/>
                  </a:lnTo>
                  <a:cubicBezTo>
                    <a:pt x="3320" y="1937"/>
                    <a:pt x="3240" y="2955"/>
                    <a:pt x="2954" y="3919"/>
                  </a:cubicBezTo>
                  <a:cubicBezTo>
                    <a:pt x="1946" y="2660"/>
                    <a:pt x="1000" y="1366"/>
                    <a:pt x="125" y="36"/>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0"/>
            <p:cNvSpPr/>
            <p:nvPr/>
          </p:nvSpPr>
          <p:spPr>
            <a:xfrm>
              <a:off x="3436161" y="3740827"/>
              <a:ext cx="366398" cy="210719"/>
            </a:xfrm>
            <a:custGeom>
              <a:avLst/>
              <a:gdLst/>
              <a:ahLst/>
              <a:cxnLst/>
              <a:rect l="l" t="t" r="r" b="b"/>
              <a:pathLst>
                <a:path w="33863" h="19475" extrusionOk="0">
                  <a:moveTo>
                    <a:pt x="20732" y="0"/>
                  </a:moveTo>
                  <a:cubicBezTo>
                    <a:pt x="20697" y="0"/>
                    <a:pt x="20662" y="1"/>
                    <a:pt x="20627" y="2"/>
                  </a:cubicBezTo>
                  <a:cubicBezTo>
                    <a:pt x="19220" y="54"/>
                    <a:pt x="17887" y="1180"/>
                    <a:pt x="17629" y="2521"/>
                  </a:cubicBezTo>
                  <a:lnTo>
                    <a:pt x="17629" y="2521"/>
                  </a:lnTo>
                  <a:cubicBezTo>
                    <a:pt x="17462" y="1431"/>
                    <a:pt x="16562" y="443"/>
                    <a:pt x="15468" y="171"/>
                  </a:cubicBezTo>
                  <a:cubicBezTo>
                    <a:pt x="15224" y="111"/>
                    <a:pt x="14977" y="82"/>
                    <a:pt x="14729" y="82"/>
                  </a:cubicBezTo>
                  <a:cubicBezTo>
                    <a:pt x="13588" y="82"/>
                    <a:pt x="12450" y="691"/>
                    <a:pt x="11746" y="1608"/>
                  </a:cubicBezTo>
                  <a:cubicBezTo>
                    <a:pt x="10880" y="2724"/>
                    <a:pt x="10613" y="4214"/>
                    <a:pt x="10791" y="5616"/>
                  </a:cubicBezTo>
                  <a:cubicBezTo>
                    <a:pt x="10236" y="4515"/>
                    <a:pt x="8995" y="3910"/>
                    <a:pt x="7776" y="3910"/>
                  </a:cubicBezTo>
                  <a:cubicBezTo>
                    <a:pt x="6958" y="3910"/>
                    <a:pt x="6149" y="4182"/>
                    <a:pt x="5561" y="4759"/>
                  </a:cubicBezTo>
                  <a:cubicBezTo>
                    <a:pt x="4089" y="6205"/>
                    <a:pt x="4508" y="9052"/>
                    <a:pt x="6329" y="10007"/>
                  </a:cubicBezTo>
                  <a:cubicBezTo>
                    <a:pt x="5548" y="9676"/>
                    <a:pt x="4687" y="9456"/>
                    <a:pt x="3847" y="9456"/>
                  </a:cubicBezTo>
                  <a:cubicBezTo>
                    <a:pt x="3236" y="9456"/>
                    <a:pt x="2638" y="9572"/>
                    <a:pt x="2089" y="9846"/>
                  </a:cubicBezTo>
                  <a:cubicBezTo>
                    <a:pt x="786" y="10489"/>
                    <a:pt x="1" y="12274"/>
                    <a:pt x="795" y="13505"/>
                  </a:cubicBezTo>
                  <a:cubicBezTo>
                    <a:pt x="1298" y="14272"/>
                    <a:pt x="2271" y="14639"/>
                    <a:pt x="3190" y="14639"/>
                  </a:cubicBezTo>
                  <a:cubicBezTo>
                    <a:pt x="3201" y="14639"/>
                    <a:pt x="3212" y="14639"/>
                    <a:pt x="3223" y="14639"/>
                  </a:cubicBezTo>
                  <a:cubicBezTo>
                    <a:pt x="4151" y="14630"/>
                    <a:pt x="5052" y="14317"/>
                    <a:pt x="5927" y="14005"/>
                  </a:cubicBezTo>
                  <a:lnTo>
                    <a:pt x="5927" y="14005"/>
                  </a:lnTo>
                  <a:cubicBezTo>
                    <a:pt x="5258" y="14344"/>
                    <a:pt x="5231" y="15371"/>
                    <a:pt x="5695" y="15969"/>
                  </a:cubicBezTo>
                  <a:cubicBezTo>
                    <a:pt x="6159" y="16566"/>
                    <a:pt x="6918" y="16825"/>
                    <a:pt x="7632" y="17048"/>
                  </a:cubicBezTo>
                  <a:cubicBezTo>
                    <a:pt x="12389" y="18494"/>
                    <a:pt x="17315" y="19271"/>
                    <a:pt x="22287" y="19351"/>
                  </a:cubicBezTo>
                  <a:cubicBezTo>
                    <a:pt x="23309" y="19369"/>
                    <a:pt x="24655" y="19475"/>
                    <a:pt x="26046" y="19475"/>
                  </a:cubicBezTo>
                  <a:cubicBezTo>
                    <a:pt x="28711" y="19475"/>
                    <a:pt x="31542" y="19088"/>
                    <a:pt x="32586" y="16959"/>
                  </a:cubicBezTo>
                  <a:cubicBezTo>
                    <a:pt x="33496" y="15103"/>
                    <a:pt x="33862" y="11586"/>
                    <a:pt x="31140" y="11006"/>
                  </a:cubicBezTo>
                  <a:cubicBezTo>
                    <a:pt x="31012" y="10978"/>
                    <a:pt x="30880" y="10965"/>
                    <a:pt x="30749" y="10965"/>
                  </a:cubicBezTo>
                  <a:cubicBezTo>
                    <a:pt x="30119" y="10965"/>
                    <a:pt x="29480" y="11270"/>
                    <a:pt x="29096" y="11750"/>
                  </a:cubicBezTo>
                  <a:lnTo>
                    <a:pt x="29096" y="11750"/>
                  </a:lnTo>
                  <a:cubicBezTo>
                    <a:pt x="29527" y="10616"/>
                    <a:pt x="29875" y="9446"/>
                    <a:pt x="29784" y="8248"/>
                  </a:cubicBezTo>
                  <a:cubicBezTo>
                    <a:pt x="29668" y="6731"/>
                    <a:pt x="28623" y="5169"/>
                    <a:pt x="27115" y="5000"/>
                  </a:cubicBezTo>
                  <a:cubicBezTo>
                    <a:pt x="27034" y="4990"/>
                    <a:pt x="26954" y="4986"/>
                    <a:pt x="26873" y="4986"/>
                  </a:cubicBezTo>
                  <a:cubicBezTo>
                    <a:pt x="26060" y="4986"/>
                    <a:pt x="25286" y="5451"/>
                    <a:pt x="24816" y="6117"/>
                  </a:cubicBezTo>
                  <a:lnTo>
                    <a:pt x="24816" y="6117"/>
                  </a:lnTo>
                  <a:cubicBezTo>
                    <a:pt x="25012" y="4985"/>
                    <a:pt x="24954" y="3818"/>
                    <a:pt x="24527" y="2760"/>
                  </a:cubicBezTo>
                  <a:cubicBezTo>
                    <a:pt x="23898" y="1221"/>
                    <a:pt x="22387" y="0"/>
                    <a:pt x="20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0"/>
            <p:cNvSpPr/>
            <p:nvPr/>
          </p:nvSpPr>
          <p:spPr>
            <a:xfrm>
              <a:off x="3377411" y="3803253"/>
              <a:ext cx="293287" cy="148331"/>
            </a:xfrm>
            <a:custGeom>
              <a:avLst/>
              <a:gdLst/>
              <a:ahLst/>
              <a:cxnLst/>
              <a:rect l="l" t="t" r="r" b="b"/>
              <a:pathLst>
                <a:path w="27106" h="13709" extrusionOk="0">
                  <a:moveTo>
                    <a:pt x="13702" y="1"/>
                  </a:moveTo>
                  <a:cubicBezTo>
                    <a:pt x="13077" y="1"/>
                    <a:pt x="12454" y="138"/>
                    <a:pt x="11898" y="426"/>
                  </a:cubicBezTo>
                  <a:cubicBezTo>
                    <a:pt x="10648" y="1077"/>
                    <a:pt x="9845" y="2443"/>
                    <a:pt x="9756" y="3844"/>
                  </a:cubicBezTo>
                  <a:cubicBezTo>
                    <a:pt x="9380" y="2845"/>
                    <a:pt x="8376" y="2061"/>
                    <a:pt x="7311" y="2061"/>
                  </a:cubicBezTo>
                  <a:cubicBezTo>
                    <a:pt x="7186" y="2061"/>
                    <a:pt x="7061" y="2072"/>
                    <a:pt x="6935" y="2095"/>
                  </a:cubicBezTo>
                  <a:cubicBezTo>
                    <a:pt x="5632" y="2327"/>
                    <a:pt x="4749" y="3737"/>
                    <a:pt x="4900" y="5022"/>
                  </a:cubicBezTo>
                  <a:cubicBezTo>
                    <a:pt x="4577" y="4661"/>
                    <a:pt x="4043" y="4444"/>
                    <a:pt x="3521" y="4444"/>
                  </a:cubicBezTo>
                  <a:cubicBezTo>
                    <a:pt x="3307" y="4444"/>
                    <a:pt x="3096" y="4480"/>
                    <a:pt x="2901" y="4558"/>
                  </a:cubicBezTo>
                  <a:cubicBezTo>
                    <a:pt x="1911" y="4968"/>
                    <a:pt x="1339" y="5995"/>
                    <a:pt x="875" y="6959"/>
                  </a:cubicBezTo>
                  <a:cubicBezTo>
                    <a:pt x="661" y="7405"/>
                    <a:pt x="465" y="7860"/>
                    <a:pt x="295" y="8324"/>
                  </a:cubicBezTo>
                  <a:lnTo>
                    <a:pt x="545" y="8235"/>
                  </a:lnTo>
                  <a:lnTo>
                    <a:pt x="545" y="8235"/>
                  </a:lnTo>
                  <a:cubicBezTo>
                    <a:pt x="429" y="8297"/>
                    <a:pt x="322" y="8378"/>
                    <a:pt x="242" y="8476"/>
                  </a:cubicBezTo>
                  <a:cubicBezTo>
                    <a:pt x="143" y="8788"/>
                    <a:pt x="63" y="9101"/>
                    <a:pt x="1" y="9422"/>
                  </a:cubicBezTo>
                  <a:cubicBezTo>
                    <a:pt x="27" y="9699"/>
                    <a:pt x="134" y="9975"/>
                    <a:pt x="304" y="10199"/>
                  </a:cubicBezTo>
                  <a:cubicBezTo>
                    <a:pt x="768" y="10796"/>
                    <a:pt x="1527" y="11055"/>
                    <a:pt x="2250" y="11278"/>
                  </a:cubicBezTo>
                  <a:cubicBezTo>
                    <a:pt x="6998" y="12724"/>
                    <a:pt x="11924" y="13501"/>
                    <a:pt x="16896" y="13590"/>
                  </a:cubicBezTo>
                  <a:cubicBezTo>
                    <a:pt x="17914" y="13606"/>
                    <a:pt x="19253" y="13709"/>
                    <a:pt x="20638" y="13709"/>
                  </a:cubicBezTo>
                  <a:cubicBezTo>
                    <a:pt x="23235" y="13709"/>
                    <a:pt x="25994" y="13347"/>
                    <a:pt x="27106" y="11368"/>
                  </a:cubicBezTo>
                  <a:cubicBezTo>
                    <a:pt x="26972" y="10939"/>
                    <a:pt x="26749" y="10547"/>
                    <a:pt x="26454" y="10216"/>
                  </a:cubicBezTo>
                  <a:cubicBezTo>
                    <a:pt x="25821" y="9521"/>
                    <a:pt x="24878" y="9153"/>
                    <a:pt x="23941" y="9153"/>
                  </a:cubicBezTo>
                  <a:cubicBezTo>
                    <a:pt x="23278" y="9153"/>
                    <a:pt x="22619" y="9336"/>
                    <a:pt x="22072" y="9717"/>
                  </a:cubicBezTo>
                  <a:cubicBezTo>
                    <a:pt x="22795" y="8681"/>
                    <a:pt x="23000" y="7280"/>
                    <a:pt x="22500" y="6120"/>
                  </a:cubicBezTo>
                  <a:cubicBezTo>
                    <a:pt x="22016" y="5003"/>
                    <a:pt x="20851" y="4181"/>
                    <a:pt x="19642" y="4181"/>
                  </a:cubicBezTo>
                  <a:cubicBezTo>
                    <a:pt x="19604" y="4181"/>
                    <a:pt x="19566" y="4181"/>
                    <a:pt x="19528" y="4183"/>
                  </a:cubicBezTo>
                  <a:cubicBezTo>
                    <a:pt x="18797" y="4228"/>
                    <a:pt x="18118" y="4549"/>
                    <a:pt x="17627" y="5076"/>
                  </a:cubicBezTo>
                  <a:cubicBezTo>
                    <a:pt x="17949" y="3835"/>
                    <a:pt x="17699" y="2425"/>
                    <a:pt x="16878" y="1434"/>
                  </a:cubicBezTo>
                  <a:cubicBezTo>
                    <a:pt x="16109" y="507"/>
                    <a:pt x="14901" y="1"/>
                    <a:pt x="13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0"/>
            <p:cNvSpPr/>
            <p:nvPr/>
          </p:nvSpPr>
          <p:spPr>
            <a:xfrm>
              <a:off x="3268141" y="3837204"/>
              <a:ext cx="201555" cy="114357"/>
            </a:xfrm>
            <a:custGeom>
              <a:avLst/>
              <a:gdLst/>
              <a:ahLst/>
              <a:cxnLst/>
              <a:rect l="l" t="t" r="r" b="b"/>
              <a:pathLst>
                <a:path w="18628" h="10569" extrusionOk="0">
                  <a:moveTo>
                    <a:pt x="12038" y="0"/>
                  </a:moveTo>
                  <a:cubicBezTo>
                    <a:pt x="11139" y="0"/>
                    <a:pt x="10357" y="756"/>
                    <a:pt x="10050" y="1616"/>
                  </a:cubicBezTo>
                  <a:cubicBezTo>
                    <a:pt x="9759" y="2410"/>
                    <a:pt x="9783" y="3269"/>
                    <a:pt x="9844" y="4109"/>
                  </a:cubicBezTo>
                  <a:lnTo>
                    <a:pt x="9844" y="4109"/>
                  </a:lnTo>
                  <a:cubicBezTo>
                    <a:pt x="9684" y="2947"/>
                    <a:pt x="8572" y="1963"/>
                    <a:pt x="7393" y="1963"/>
                  </a:cubicBezTo>
                  <a:cubicBezTo>
                    <a:pt x="7324" y="1963"/>
                    <a:pt x="7255" y="1966"/>
                    <a:pt x="7185" y="1973"/>
                  </a:cubicBezTo>
                  <a:cubicBezTo>
                    <a:pt x="5847" y="2107"/>
                    <a:pt x="4785" y="3526"/>
                    <a:pt x="5034" y="4847"/>
                  </a:cubicBezTo>
                  <a:cubicBezTo>
                    <a:pt x="4604" y="4254"/>
                    <a:pt x="3860" y="3932"/>
                    <a:pt x="3119" y="3932"/>
                  </a:cubicBezTo>
                  <a:cubicBezTo>
                    <a:pt x="2968" y="3932"/>
                    <a:pt x="2817" y="3945"/>
                    <a:pt x="2669" y="3972"/>
                  </a:cubicBezTo>
                  <a:cubicBezTo>
                    <a:pt x="1804" y="4142"/>
                    <a:pt x="1054" y="4749"/>
                    <a:pt x="608" y="5516"/>
                  </a:cubicBezTo>
                  <a:cubicBezTo>
                    <a:pt x="152" y="6329"/>
                    <a:pt x="1" y="7275"/>
                    <a:pt x="170" y="8194"/>
                  </a:cubicBezTo>
                  <a:cubicBezTo>
                    <a:pt x="4874" y="9604"/>
                    <a:pt x="9747" y="10363"/>
                    <a:pt x="14656" y="10452"/>
                  </a:cubicBezTo>
                  <a:cubicBezTo>
                    <a:pt x="15575" y="10461"/>
                    <a:pt x="16744" y="10550"/>
                    <a:pt x="17985" y="10568"/>
                  </a:cubicBezTo>
                  <a:cubicBezTo>
                    <a:pt x="18368" y="10184"/>
                    <a:pt x="18627" y="9684"/>
                    <a:pt x="18431" y="9158"/>
                  </a:cubicBezTo>
                  <a:cubicBezTo>
                    <a:pt x="18047" y="8140"/>
                    <a:pt x="16387" y="7944"/>
                    <a:pt x="15495" y="7837"/>
                  </a:cubicBezTo>
                  <a:cubicBezTo>
                    <a:pt x="15780" y="7257"/>
                    <a:pt x="16137" y="6730"/>
                    <a:pt x="16217" y="6061"/>
                  </a:cubicBezTo>
                  <a:cubicBezTo>
                    <a:pt x="16307" y="5418"/>
                    <a:pt x="16093" y="4695"/>
                    <a:pt x="15548" y="4329"/>
                  </a:cubicBezTo>
                  <a:cubicBezTo>
                    <a:pt x="15351" y="4197"/>
                    <a:pt x="15112" y="4133"/>
                    <a:pt x="14874" y="4133"/>
                  </a:cubicBezTo>
                  <a:cubicBezTo>
                    <a:pt x="14453" y="4133"/>
                    <a:pt x="14039" y="4335"/>
                    <a:pt x="13879" y="4722"/>
                  </a:cubicBezTo>
                  <a:cubicBezTo>
                    <a:pt x="14067" y="3776"/>
                    <a:pt x="14263" y="2794"/>
                    <a:pt x="14040" y="1857"/>
                  </a:cubicBezTo>
                  <a:cubicBezTo>
                    <a:pt x="13817" y="920"/>
                    <a:pt x="13058" y="37"/>
                    <a:pt x="12085" y="1"/>
                  </a:cubicBezTo>
                  <a:cubicBezTo>
                    <a:pt x="12070" y="0"/>
                    <a:pt x="12054" y="0"/>
                    <a:pt x="120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0"/>
            <p:cNvSpPr/>
            <p:nvPr/>
          </p:nvSpPr>
          <p:spPr>
            <a:xfrm>
              <a:off x="3504050" y="3688494"/>
              <a:ext cx="45974" cy="50237"/>
            </a:xfrm>
            <a:custGeom>
              <a:avLst/>
              <a:gdLst/>
              <a:ahLst/>
              <a:cxnLst/>
              <a:rect l="l" t="t" r="r" b="b"/>
              <a:pathLst>
                <a:path w="4249" h="4643" extrusionOk="0">
                  <a:moveTo>
                    <a:pt x="3991" y="1"/>
                  </a:moveTo>
                  <a:cubicBezTo>
                    <a:pt x="3991" y="1"/>
                    <a:pt x="3990" y="1"/>
                    <a:pt x="3990" y="1"/>
                  </a:cubicBezTo>
                  <a:cubicBezTo>
                    <a:pt x="3267" y="412"/>
                    <a:pt x="2562" y="858"/>
                    <a:pt x="1883" y="1349"/>
                  </a:cubicBezTo>
                  <a:cubicBezTo>
                    <a:pt x="750" y="2161"/>
                    <a:pt x="45" y="3232"/>
                    <a:pt x="0" y="4642"/>
                  </a:cubicBezTo>
                  <a:cubicBezTo>
                    <a:pt x="911" y="4589"/>
                    <a:pt x="1848" y="4446"/>
                    <a:pt x="2660" y="4009"/>
                  </a:cubicBezTo>
                  <a:cubicBezTo>
                    <a:pt x="3356" y="3643"/>
                    <a:pt x="3883" y="3009"/>
                    <a:pt x="4097" y="2242"/>
                  </a:cubicBezTo>
                  <a:cubicBezTo>
                    <a:pt x="4115" y="2170"/>
                    <a:pt x="4141" y="2099"/>
                    <a:pt x="4159" y="2018"/>
                  </a:cubicBezTo>
                  <a:cubicBezTo>
                    <a:pt x="4222" y="1715"/>
                    <a:pt x="4248" y="1403"/>
                    <a:pt x="4240" y="1090"/>
                  </a:cubicBezTo>
                  <a:cubicBezTo>
                    <a:pt x="4231" y="993"/>
                    <a:pt x="4039" y="1"/>
                    <a:pt x="3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0"/>
            <p:cNvSpPr/>
            <p:nvPr/>
          </p:nvSpPr>
          <p:spPr>
            <a:xfrm>
              <a:off x="3450745" y="3722975"/>
              <a:ext cx="41733" cy="49209"/>
            </a:xfrm>
            <a:custGeom>
              <a:avLst/>
              <a:gdLst/>
              <a:ahLst/>
              <a:cxnLst/>
              <a:rect l="l" t="t" r="r" b="b"/>
              <a:pathLst>
                <a:path w="3857" h="4548" extrusionOk="0">
                  <a:moveTo>
                    <a:pt x="1" y="1"/>
                  </a:moveTo>
                  <a:lnTo>
                    <a:pt x="1" y="1"/>
                  </a:lnTo>
                  <a:cubicBezTo>
                    <a:pt x="9" y="840"/>
                    <a:pt x="27" y="1705"/>
                    <a:pt x="340" y="2482"/>
                  </a:cubicBezTo>
                  <a:cubicBezTo>
                    <a:pt x="607" y="3178"/>
                    <a:pt x="1098" y="3758"/>
                    <a:pt x="1732" y="4133"/>
                  </a:cubicBezTo>
                  <a:cubicBezTo>
                    <a:pt x="2202" y="4407"/>
                    <a:pt x="2729" y="4547"/>
                    <a:pt x="3264" y="4547"/>
                  </a:cubicBezTo>
                  <a:cubicBezTo>
                    <a:pt x="3461" y="4547"/>
                    <a:pt x="3659" y="4528"/>
                    <a:pt x="3856" y="4490"/>
                  </a:cubicBezTo>
                  <a:lnTo>
                    <a:pt x="3847" y="4427"/>
                  </a:lnTo>
                  <a:cubicBezTo>
                    <a:pt x="3419" y="3071"/>
                    <a:pt x="2857" y="1670"/>
                    <a:pt x="1705" y="840"/>
                  </a:cubicBezTo>
                  <a:cubicBezTo>
                    <a:pt x="1188" y="465"/>
                    <a:pt x="590" y="23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0"/>
            <p:cNvSpPr/>
            <p:nvPr/>
          </p:nvSpPr>
          <p:spPr>
            <a:xfrm>
              <a:off x="3496423" y="3624488"/>
              <a:ext cx="49934" cy="51860"/>
            </a:xfrm>
            <a:custGeom>
              <a:avLst/>
              <a:gdLst/>
              <a:ahLst/>
              <a:cxnLst/>
              <a:rect l="l" t="t" r="r" b="b"/>
              <a:pathLst>
                <a:path w="4615" h="4793" extrusionOk="0">
                  <a:moveTo>
                    <a:pt x="4400" y="0"/>
                  </a:moveTo>
                  <a:cubicBezTo>
                    <a:pt x="3329" y="420"/>
                    <a:pt x="2240" y="875"/>
                    <a:pt x="1401" y="1651"/>
                  </a:cubicBezTo>
                  <a:cubicBezTo>
                    <a:pt x="553" y="2428"/>
                    <a:pt x="0" y="3624"/>
                    <a:pt x="304" y="4730"/>
                  </a:cubicBezTo>
                  <a:lnTo>
                    <a:pt x="321" y="4659"/>
                  </a:lnTo>
                  <a:cubicBezTo>
                    <a:pt x="472" y="4754"/>
                    <a:pt x="638" y="4792"/>
                    <a:pt x="810" y="4792"/>
                  </a:cubicBezTo>
                  <a:cubicBezTo>
                    <a:pt x="1139" y="4792"/>
                    <a:pt x="1490" y="4654"/>
                    <a:pt x="1794" y="4507"/>
                  </a:cubicBezTo>
                  <a:cubicBezTo>
                    <a:pt x="2410" y="4213"/>
                    <a:pt x="3017" y="3874"/>
                    <a:pt x="3517" y="3409"/>
                  </a:cubicBezTo>
                  <a:cubicBezTo>
                    <a:pt x="4025" y="2945"/>
                    <a:pt x="4409" y="2338"/>
                    <a:pt x="4525" y="1660"/>
                  </a:cubicBezTo>
                  <a:cubicBezTo>
                    <a:pt x="4614" y="1107"/>
                    <a:pt x="4507" y="544"/>
                    <a:pt x="4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0"/>
            <p:cNvSpPr/>
            <p:nvPr/>
          </p:nvSpPr>
          <p:spPr>
            <a:xfrm>
              <a:off x="3444762" y="3663588"/>
              <a:ext cx="42782" cy="52077"/>
            </a:xfrm>
            <a:custGeom>
              <a:avLst/>
              <a:gdLst/>
              <a:ahLst/>
              <a:cxnLst/>
              <a:rect l="l" t="t" r="r" b="b"/>
              <a:pathLst>
                <a:path w="3954" h="4813" extrusionOk="0">
                  <a:moveTo>
                    <a:pt x="54" y="1"/>
                  </a:moveTo>
                  <a:cubicBezTo>
                    <a:pt x="0" y="590"/>
                    <a:pt x="9" y="1179"/>
                    <a:pt x="81" y="1768"/>
                  </a:cubicBezTo>
                  <a:cubicBezTo>
                    <a:pt x="152" y="2357"/>
                    <a:pt x="384" y="2910"/>
                    <a:pt x="750" y="3374"/>
                  </a:cubicBezTo>
                  <a:cubicBezTo>
                    <a:pt x="1494" y="4274"/>
                    <a:pt x="2556" y="4813"/>
                    <a:pt x="3709" y="4813"/>
                  </a:cubicBezTo>
                  <a:cubicBezTo>
                    <a:pt x="3746" y="4813"/>
                    <a:pt x="3783" y="4812"/>
                    <a:pt x="3820" y="4811"/>
                  </a:cubicBezTo>
                  <a:cubicBezTo>
                    <a:pt x="3856" y="4811"/>
                    <a:pt x="3892" y="4811"/>
                    <a:pt x="3909" y="4776"/>
                  </a:cubicBezTo>
                  <a:cubicBezTo>
                    <a:pt x="3918" y="4767"/>
                    <a:pt x="3918" y="4749"/>
                    <a:pt x="3918" y="4731"/>
                  </a:cubicBezTo>
                  <a:cubicBezTo>
                    <a:pt x="3954" y="4044"/>
                    <a:pt x="3909" y="3026"/>
                    <a:pt x="3445" y="2473"/>
                  </a:cubicBezTo>
                  <a:cubicBezTo>
                    <a:pt x="2990" y="1911"/>
                    <a:pt x="2464" y="1420"/>
                    <a:pt x="1874" y="991"/>
                  </a:cubicBezTo>
                  <a:cubicBezTo>
                    <a:pt x="1312" y="599"/>
                    <a:pt x="679" y="304"/>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0"/>
            <p:cNvSpPr/>
            <p:nvPr/>
          </p:nvSpPr>
          <p:spPr>
            <a:xfrm>
              <a:off x="3414923" y="3546655"/>
              <a:ext cx="44243" cy="60267"/>
            </a:xfrm>
            <a:custGeom>
              <a:avLst/>
              <a:gdLst/>
              <a:ahLst/>
              <a:cxnLst/>
              <a:rect l="l" t="t" r="r" b="b"/>
              <a:pathLst>
                <a:path w="4089" h="5570" extrusionOk="0">
                  <a:moveTo>
                    <a:pt x="0" y="1"/>
                  </a:moveTo>
                  <a:lnTo>
                    <a:pt x="0" y="1"/>
                  </a:lnTo>
                  <a:cubicBezTo>
                    <a:pt x="125" y="831"/>
                    <a:pt x="241" y="1661"/>
                    <a:pt x="509" y="2455"/>
                  </a:cubicBezTo>
                  <a:cubicBezTo>
                    <a:pt x="768" y="3249"/>
                    <a:pt x="1179" y="4008"/>
                    <a:pt x="1794" y="4561"/>
                  </a:cubicBezTo>
                  <a:cubicBezTo>
                    <a:pt x="2339" y="5061"/>
                    <a:pt x="3026" y="5373"/>
                    <a:pt x="3758" y="5472"/>
                  </a:cubicBezTo>
                  <a:lnTo>
                    <a:pt x="3892" y="5570"/>
                  </a:lnTo>
                  <a:cubicBezTo>
                    <a:pt x="4088" y="4856"/>
                    <a:pt x="3918" y="4079"/>
                    <a:pt x="3642" y="3392"/>
                  </a:cubicBezTo>
                  <a:cubicBezTo>
                    <a:pt x="3392" y="2723"/>
                    <a:pt x="2999" y="2116"/>
                    <a:pt x="2490" y="1607"/>
                  </a:cubicBezTo>
                  <a:cubicBezTo>
                    <a:pt x="2062" y="1196"/>
                    <a:pt x="1544" y="902"/>
                    <a:pt x="1036" y="607"/>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0"/>
            <p:cNvSpPr/>
            <p:nvPr/>
          </p:nvSpPr>
          <p:spPr>
            <a:xfrm>
              <a:off x="3476332" y="3572145"/>
              <a:ext cx="34007" cy="53483"/>
            </a:xfrm>
            <a:custGeom>
              <a:avLst/>
              <a:gdLst/>
              <a:ahLst/>
              <a:cxnLst/>
              <a:rect l="l" t="t" r="r" b="b"/>
              <a:pathLst>
                <a:path w="3143" h="4943" extrusionOk="0">
                  <a:moveTo>
                    <a:pt x="2482" y="1"/>
                  </a:moveTo>
                  <a:lnTo>
                    <a:pt x="1616" y="840"/>
                  </a:lnTo>
                  <a:cubicBezTo>
                    <a:pt x="1339" y="1098"/>
                    <a:pt x="1081" y="1375"/>
                    <a:pt x="840" y="1670"/>
                  </a:cubicBezTo>
                  <a:cubicBezTo>
                    <a:pt x="536" y="2080"/>
                    <a:pt x="322" y="2625"/>
                    <a:pt x="170" y="3107"/>
                  </a:cubicBezTo>
                  <a:cubicBezTo>
                    <a:pt x="1" y="3642"/>
                    <a:pt x="215" y="4338"/>
                    <a:pt x="277" y="4883"/>
                  </a:cubicBezTo>
                  <a:cubicBezTo>
                    <a:pt x="277" y="4901"/>
                    <a:pt x="286" y="4918"/>
                    <a:pt x="295" y="4927"/>
                  </a:cubicBezTo>
                  <a:cubicBezTo>
                    <a:pt x="306" y="4938"/>
                    <a:pt x="319" y="4942"/>
                    <a:pt x="332" y="4942"/>
                  </a:cubicBezTo>
                  <a:cubicBezTo>
                    <a:pt x="341" y="4942"/>
                    <a:pt x="350" y="4940"/>
                    <a:pt x="358" y="4936"/>
                  </a:cubicBezTo>
                  <a:cubicBezTo>
                    <a:pt x="1464" y="4749"/>
                    <a:pt x="2491" y="4044"/>
                    <a:pt x="2991" y="3044"/>
                  </a:cubicBezTo>
                  <a:cubicBezTo>
                    <a:pt x="3098" y="2839"/>
                    <a:pt x="3142" y="2607"/>
                    <a:pt x="3124" y="2384"/>
                  </a:cubicBezTo>
                  <a:cubicBezTo>
                    <a:pt x="3107" y="2232"/>
                    <a:pt x="3089" y="2080"/>
                    <a:pt x="3062" y="1911"/>
                  </a:cubicBezTo>
                  <a:cubicBezTo>
                    <a:pt x="2982" y="1241"/>
                    <a:pt x="2785" y="599"/>
                    <a:pt x="2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0"/>
            <p:cNvSpPr/>
            <p:nvPr/>
          </p:nvSpPr>
          <p:spPr>
            <a:xfrm>
              <a:off x="3418299" y="3617347"/>
              <a:ext cx="51287" cy="36388"/>
            </a:xfrm>
            <a:custGeom>
              <a:avLst/>
              <a:gdLst/>
              <a:ahLst/>
              <a:cxnLst/>
              <a:rect l="l" t="t" r="r" b="b"/>
              <a:pathLst>
                <a:path w="4740" h="3363" extrusionOk="0">
                  <a:moveTo>
                    <a:pt x="292" y="1"/>
                  </a:moveTo>
                  <a:cubicBezTo>
                    <a:pt x="195" y="1"/>
                    <a:pt x="98" y="3"/>
                    <a:pt x="1" y="9"/>
                  </a:cubicBezTo>
                  <a:cubicBezTo>
                    <a:pt x="36" y="517"/>
                    <a:pt x="277" y="990"/>
                    <a:pt x="554" y="1419"/>
                  </a:cubicBezTo>
                  <a:cubicBezTo>
                    <a:pt x="1009" y="2124"/>
                    <a:pt x="1589" y="2784"/>
                    <a:pt x="2348" y="3132"/>
                  </a:cubicBezTo>
                  <a:cubicBezTo>
                    <a:pt x="2674" y="3282"/>
                    <a:pt x="3040" y="3362"/>
                    <a:pt x="3402" y="3362"/>
                  </a:cubicBezTo>
                  <a:cubicBezTo>
                    <a:pt x="3884" y="3362"/>
                    <a:pt x="4357" y="3220"/>
                    <a:pt x="4713" y="2909"/>
                  </a:cubicBezTo>
                  <a:lnTo>
                    <a:pt x="4740" y="2873"/>
                  </a:lnTo>
                  <a:cubicBezTo>
                    <a:pt x="4410" y="1927"/>
                    <a:pt x="3740" y="1133"/>
                    <a:pt x="2866" y="651"/>
                  </a:cubicBezTo>
                  <a:cubicBezTo>
                    <a:pt x="2076" y="224"/>
                    <a:pt x="1192" y="1"/>
                    <a:pt x="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0"/>
            <p:cNvSpPr/>
            <p:nvPr/>
          </p:nvSpPr>
          <p:spPr>
            <a:xfrm>
              <a:off x="3429875" y="3571171"/>
              <a:ext cx="90920" cy="242671"/>
            </a:xfrm>
            <a:custGeom>
              <a:avLst/>
              <a:gdLst/>
              <a:ahLst/>
              <a:cxnLst/>
              <a:rect l="l" t="t" r="r" b="b"/>
              <a:pathLst>
                <a:path w="8403" h="22428" extrusionOk="0">
                  <a:moveTo>
                    <a:pt x="225" y="1"/>
                  </a:moveTo>
                  <a:cubicBezTo>
                    <a:pt x="110" y="1"/>
                    <a:pt x="1" y="124"/>
                    <a:pt x="91" y="234"/>
                  </a:cubicBezTo>
                  <a:lnTo>
                    <a:pt x="100" y="242"/>
                  </a:lnTo>
                  <a:cubicBezTo>
                    <a:pt x="2751" y="3598"/>
                    <a:pt x="5232" y="7141"/>
                    <a:pt x="5785" y="11497"/>
                  </a:cubicBezTo>
                  <a:cubicBezTo>
                    <a:pt x="6249" y="15201"/>
                    <a:pt x="5803" y="19119"/>
                    <a:pt x="8061" y="22359"/>
                  </a:cubicBezTo>
                  <a:cubicBezTo>
                    <a:pt x="8094" y="22407"/>
                    <a:pt x="8139" y="22427"/>
                    <a:pt x="8183" y="22427"/>
                  </a:cubicBezTo>
                  <a:cubicBezTo>
                    <a:pt x="8294" y="22427"/>
                    <a:pt x="8403" y="22301"/>
                    <a:pt x="8320" y="22180"/>
                  </a:cubicBezTo>
                  <a:cubicBezTo>
                    <a:pt x="5883" y="18681"/>
                    <a:pt x="6633" y="14326"/>
                    <a:pt x="5928" y="10354"/>
                  </a:cubicBezTo>
                  <a:cubicBezTo>
                    <a:pt x="5232" y="6436"/>
                    <a:pt x="2760" y="3107"/>
                    <a:pt x="350" y="64"/>
                  </a:cubicBezTo>
                  <a:cubicBezTo>
                    <a:pt x="315" y="19"/>
                    <a:pt x="27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0"/>
            <p:cNvSpPr/>
            <p:nvPr/>
          </p:nvSpPr>
          <p:spPr>
            <a:xfrm>
              <a:off x="3497310" y="3697593"/>
              <a:ext cx="45985" cy="53743"/>
            </a:xfrm>
            <a:custGeom>
              <a:avLst/>
              <a:gdLst/>
              <a:ahLst/>
              <a:cxnLst/>
              <a:rect l="l" t="t" r="r" b="b"/>
              <a:pathLst>
                <a:path w="4250" h="4967" extrusionOk="0">
                  <a:moveTo>
                    <a:pt x="4150" y="1"/>
                  </a:moveTo>
                  <a:cubicBezTo>
                    <a:pt x="4123" y="1"/>
                    <a:pt x="4095" y="13"/>
                    <a:pt x="4077" y="44"/>
                  </a:cubicBezTo>
                  <a:cubicBezTo>
                    <a:pt x="3015" y="1900"/>
                    <a:pt x="712" y="2766"/>
                    <a:pt x="16" y="4881"/>
                  </a:cubicBezTo>
                  <a:cubicBezTo>
                    <a:pt x="1" y="4933"/>
                    <a:pt x="45" y="4967"/>
                    <a:pt x="91" y="4967"/>
                  </a:cubicBezTo>
                  <a:cubicBezTo>
                    <a:pt x="124" y="4967"/>
                    <a:pt x="157" y="4949"/>
                    <a:pt x="168" y="4908"/>
                  </a:cubicBezTo>
                  <a:cubicBezTo>
                    <a:pt x="855" y="2820"/>
                    <a:pt x="3167" y="1945"/>
                    <a:pt x="4220" y="106"/>
                  </a:cubicBezTo>
                  <a:cubicBezTo>
                    <a:pt x="4249" y="48"/>
                    <a:pt x="4201" y="1"/>
                    <a:pt x="4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0"/>
            <p:cNvSpPr/>
            <p:nvPr/>
          </p:nvSpPr>
          <p:spPr>
            <a:xfrm>
              <a:off x="3459898" y="3736380"/>
              <a:ext cx="43107" cy="39764"/>
            </a:xfrm>
            <a:custGeom>
              <a:avLst/>
              <a:gdLst/>
              <a:ahLst/>
              <a:cxnLst/>
              <a:rect l="l" t="t" r="r" b="b"/>
              <a:pathLst>
                <a:path w="3984" h="3675" extrusionOk="0">
                  <a:moveTo>
                    <a:pt x="108" y="1"/>
                  </a:moveTo>
                  <a:cubicBezTo>
                    <a:pt x="56" y="1"/>
                    <a:pt x="0" y="64"/>
                    <a:pt x="38" y="127"/>
                  </a:cubicBezTo>
                  <a:cubicBezTo>
                    <a:pt x="931" y="1653"/>
                    <a:pt x="2252" y="2894"/>
                    <a:pt x="3840" y="3670"/>
                  </a:cubicBezTo>
                  <a:cubicBezTo>
                    <a:pt x="3849" y="3673"/>
                    <a:pt x="3858" y="3674"/>
                    <a:pt x="3866" y="3674"/>
                  </a:cubicBezTo>
                  <a:cubicBezTo>
                    <a:pt x="3941" y="3674"/>
                    <a:pt x="3984" y="3576"/>
                    <a:pt x="3912" y="3528"/>
                  </a:cubicBezTo>
                  <a:cubicBezTo>
                    <a:pt x="2341" y="2760"/>
                    <a:pt x="1038" y="1546"/>
                    <a:pt x="163" y="38"/>
                  </a:cubicBezTo>
                  <a:cubicBezTo>
                    <a:pt x="150" y="12"/>
                    <a:pt x="12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0"/>
            <p:cNvSpPr/>
            <p:nvPr/>
          </p:nvSpPr>
          <p:spPr>
            <a:xfrm>
              <a:off x="3454780" y="3680228"/>
              <a:ext cx="41938" cy="39417"/>
            </a:xfrm>
            <a:custGeom>
              <a:avLst/>
              <a:gdLst/>
              <a:ahLst/>
              <a:cxnLst/>
              <a:rect l="l" t="t" r="r" b="b"/>
              <a:pathLst>
                <a:path w="3876" h="3643" extrusionOk="0">
                  <a:moveTo>
                    <a:pt x="105" y="0"/>
                  </a:moveTo>
                  <a:cubicBezTo>
                    <a:pt x="52" y="0"/>
                    <a:pt x="0" y="59"/>
                    <a:pt x="38" y="123"/>
                  </a:cubicBezTo>
                  <a:cubicBezTo>
                    <a:pt x="957" y="1586"/>
                    <a:pt x="2055" y="3014"/>
                    <a:pt x="3715" y="3639"/>
                  </a:cubicBezTo>
                  <a:cubicBezTo>
                    <a:pt x="3724" y="3642"/>
                    <a:pt x="3733" y="3643"/>
                    <a:pt x="3741" y="3643"/>
                  </a:cubicBezTo>
                  <a:cubicBezTo>
                    <a:pt x="3825" y="3643"/>
                    <a:pt x="3876" y="3529"/>
                    <a:pt x="3787" y="3496"/>
                  </a:cubicBezTo>
                  <a:cubicBezTo>
                    <a:pt x="2144" y="2881"/>
                    <a:pt x="1064" y="1470"/>
                    <a:pt x="163" y="33"/>
                  </a:cubicBezTo>
                  <a:cubicBezTo>
                    <a:pt x="148" y="10"/>
                    <a:pt x="126"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0"/>
            <p:cNvSpPr/>
            <p:nvPr/>
          </p:nvSpPr>
          <p:spPr>
            <a:xfrm>
              <a:off x="3491457" y="3634755"/>
              <a:ext cx="42577" cy="47759"/>
            </a:xfrm>
            <a:custGeom>
              <a:avLst/>
              <a:gdLst/>
              <a:ahLst/>
              <a:cxnLst/>
              <a:rect l="l" t="t" r="r" b="b"/>
              <a:pathLst>
                <a:path w="3935" h="4414" extrusionOk="0">
                  <a:moveTo>
                    <a:pt x="3830" y="1"/>
                  </a:moveTo>
                  <a:cubicBezTo>
                    <a:pt x="3805" y="1"/>
                    <a:pt x="3779" y="13"/>
                    <a:pt x="3761" y="42"/>
                  </a:cubicBezTo>
                  <a:cubicBezTo>
                    <a:pt x="2878" y="1720"/>
                    <a:pt x="1610" y="3165"/>
                    <a:pt x="66" y="4272"/>
                  </a:cubicBezTo>
                  <a:cubicBezTo>
                    <a:pt x="1" y="4316"/>
                    <a:pt x="48" y="4413"/>
                    <a:pt x="112" y="4413"/>
                  </a:cubicBezTo>
                  <a:cubicBezTo>
                    <a:pt x="126" y="4413"/>
                    <a:pt x="141" y="4409"/>
                    <a:pt x="156" y="4397"/>
                  </a:cubicBezTo>
                  <a:cubicBezTo>
                    <a:pt x="1718" y="3273"/>
                    <a:pt x="3003" y="1809"/>
                    <a:pt x="3904" y="113"/>
                  </a:cubicBezTo>
                  <a:cubicBezTo>
                    <a:pt x="3934" y="53"/>
                    <a:pt x="3883" y="1"/>
                    <a:pt x="3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0"/>
            <p:cNvSpPr/>
            <p:nvPr/>
          </p:nvSpPr>
          <p:spPr>
            <a:xfrm>
              <a:off x="3440186" y="3631683"/>
              <a:ext cx="43410" cy="19941"/>
            </a:xfrm>
            <a:custGeom>
              <a:avLst/>
              <a:gdLst/>
              <a:ahLst/>
              <a:cxnLst/>
              <a:rect l="l" t="t" r="r" b="b"/>
              <a:pathLst>
                <a:path w="4012" h="1843" extrusionOk="0">
                  <a:moveTo>
                    <a:pt x="108" y="1"/>
                  </a:moveTo>
                  <a:cubicBezTo>
                    <a:pt x="50" y="1"/>
                    <a:pt x="1" y="89"/>
                    <a:pt x="57" y="138"/>
                  </a:cubicBezTo>
                  <a:cubicBezTo>
                    <a:pt x="593" y="611"/>
                    <a:pt x="1191" y="1013"/>
                    <a:pt x="1833" y="1316"/>
                  </a:cubicBezTo>
                  <a:cubicBezTo>
                    <a:pt x="2406" y="1591"/>
                    <a:pt x="3066" y="1843"/>
                    <a:pt x="3715" y="1843"/>
                  </a:cubicBezTo>
                  <a:cubicBezTo>
                    <a:pt x="3784" y="1843"/>
                    <a:pt x="3853" y="1840"/>
                    <a:pt x="3922" y="1834"/>
                  </a:cubicBezTo>
                  <a:cubicBezTo>
                    <a:pt x="4011" y="1816"/>
                    <a:pt x="4002" y="1682"/>
                    <a:pt x="3913" y="1673"/>
                  </a:cubicBezTo>
                  <a:cubicBezTo>
                    <a:pt x="3847" y="1679"/>
                    <a:pt x="3782" y="1682"/>
                    <a:pt x="3716" y="1682"/>
                  </a:cubicBezTo>
                  <a:cubicBezTo>
                    <a:pt x="3086" y="1682"/>
                    <a:pt x="2463" y="1424"/>
                    <a:pt x="1905" y="1174"/>
                  </a:cubicBezTo>
                  <a:cubicBezTo>
                    <a:pt x="1262" y="879"/>
                    <a:pt x="682" y="495"/>
                    <a:pt x="155" y="22"/>
                  </a:cubicBezTo>
                  <a:cubicBezTo>
                    <a:pt x="140" y="7"/>
                    <a:pt x="12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0"/>
            <p:cNvSpPr/>
            <p:nvPr/>
          </p:nvSpPr>
          <p:spPr>
            <a:xfrm>
              <a:off x="3474287" y="3588817"/>
              <a:ext cx="24810" cy="45953"/>
            </a:xfrm>
            <a:custGeom>
              <a:avLst/>
              <a:gdLst/>
              <a:ahLst/>
              <a:cxnLst/>
              <a:rect l="l" t="t" r="r" b="b"/>
              <a:pathLst>
                <a:path w="2293" h="4247" extrusionOk="0">
                  <a:moveTo>
                    <a:pt x="2201" y="1"/>
                  </a:moveTo>
                  <a:cubicBezTo>
                    <a:pt x="2169" y="1"/>
                    <a:pt x="2139" y="21"/>
                    <a:pt x="2135" y="66"/>
                  </a:cubicBezTo>
                  <a:cubicBezTo>
                    <a:pt x="1930" y="1628"/>
                    <a:pt x="975" y="2904"/>
                    <a:pt x="47" y="4118"/>
                  </a:cubicBezTo>
                  <a:cubicBezTo>
                    <a:pt x="1" y="4177"/>
                    <a:pt x="52" y="4246"/>
                    <a:pt x="107" y="4246"/>
                  </a:cubicBezTo>
                  <a:cubicBezTo>
                    <a:pt x="126" y="4246"/>
                    <a:pt x="146" y="4237"/>
                    <a:pt x="163" y="4216"/>
                  </a:cubicBezTo>
                  <a:cubicBezTo>
                    <a:pt x="1109" y="2985"/>
                    <a:pt x="2082" y="1682"/>
                    <a:pt x="2287" y="93"/>
                  </a:cubicBezTo>
                  <a:cubicBezTo>
                    <a:pt x="2292" y="37"/>
                    <a:pt x="224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0"/>
            <p:cNvSpPr/>
            <p:nvPr/>
          </p:nvSpPr>
          <p:spPr>
            <a:xfrm>
              <a:off x="3161295" y="3737007"/>
              <a:ext cx="476924" cy="264819"/>
            </a:xfrm>
            <a:custGeom>
              <a:avLst/>
              <a:gdLst/>
              <a:ahLst/>
              <a:cxnLst/>
              <a:rect l="l" t="t" r="r" b="b"/>
              <a:pathLst>
                <a:path w="44078" h="24475" extrusionOk="0">
                  <a:moveTo>
                    <a:pt x="25450" y="0"/>
                  </a:moveTo>
                  <a:cubicBezTo>
                    <a:pt x="24588" y="0"/>
                    <a:pt x="23741" y="226"/>
                    <a:pt x="23024" y="721"/>
                  </a:cubicBezTo>
                  <a:cubicBezTo>
                    <a:pt x="21649" y="1658"/>
                    <a:pt x="21114" y="3630"/>
                    <a:pt x="21685" y="5112"/>
                  </a:cubicBezTo>
                  <a:cubicBezTo>
                    <a:pt x="20576" y="3960"/>
                    <a:pt x="18963" y="3292"/>
                    <a:pt x="17365" y="3292"/>
                  </a:cubicBezTo>
                  <a:cubicBezTo>
                    <a:pt x="16635" y="3292"/>
                    <a:pt x="15907" y="3432"/>
                    <a:pt x="15232" y="3728"/>
                  </a:cubicBezTo>
                  <a:cubicBezTo>
                    <a:pt x="12983" y="4719"/>
                    <a:pt x="11636" y="7334"/>
                    <a:pt x="11948" y="9744"/>
                  </a:cubicBezTo>
                  <a:lnTo>
                    <a:pt x="11948" y="9744"/>
                  </a:lnTo>
                  <a:cubicBezTo>
                    <a:pt x="11378" y="8501"/>
                    <a:pt x="10024" y="7608"/>
                    <a:pt x="8657" y="7608"/>
                  </a:cubicBezTo>
                  <a:cubicBezTo>
                    <a:pt x="8375" y="7608"/>
                    <a:pt x="8092" y="7646"/>
                    <a:pt x="7816" y="7727"/>
                  </a:cubicBezTo>
                  <a:cubicBezTo>
                    <a:pt x="5825" y="8316"/>
                    <a:pt x="4781" y="10975"/>
                    <a:pt x="5834" y="12760"/>
                  </a:cubicBezTo>
                  <a:lnTo>
                    <a:pt x="4674" y="12341"/>
                  </a:lnTo>
                  <a:cubicBezTo>
                    <a:pt x="4328" y="12216"/>
                    <a:pt x="3984" y="12158"/>
                    <a:pt x="3652" y="12158"/>
                  </a:cubicBezTo>
                  <a:cubicBezTo>
                    <a:pt x="1599" y="12158"/>
                    <a:pt x="1" y="14367"/>
                    <a:pt x="1015" y="16411"/>
                  </a:cubicBezTo>
                  <a:cubicBezTo>
                    <a:pt x="1193" y="16786"/>
                    <a:pt x="1425" y="17134"/>
                    <a:pt x="1684" y="17464"/>
                  </a:cubicBezTo>
                  <a:cubicBezTo>
                    <a:pt x="3103" y="19258"/>
                    <a:pt x="5290" y="20266"/>
                    <a:pt x="7441" y="21061"/>
                  </a:cubicBezTo>
                  <a:cubicBezTo>
                    <a:pt x="12544" y="22945"/>
                    <a:pt x="18881" y="24474"/>
                    <a:pt x="24811" y="24474"/>
                  </a:cubicBezTo>
                  <a:cubicBezTo>
                    <a:pt x="26970" y="24474"/>
                    <a:pt x="29075" y="24272"/>
                    <a:pt x="31047" y="23810"/>
                  </a:cubicBezTo>
                  <a:cubicBezTo>
                    <a:pt x="33939" y="23140"/>
                    <a:pt x="36688" y="21141"/>
                    <a:pt x="38634" y="18954"/>
                  </a:cubicBezTo>
                  <a:cubicBezTo>
                    <a:pt x="39392" y="18089"/>
                    <a:pt x="44078" y="11261"/>
                    <a:pt x="42659" y="10154"/>
                  </a:cubicBezTo>
                  <a:cubicBezTo>
                    <a:pt x="42002" y="9644"/>
                    <a:pt x="41177" y="9400"/>
                    <a:pt x="40348" y="9400"/>
                  </a:cubicBezTo>
                  <a:cubicBezTo>
                    <a:pt x="39161" y="9400"/>
                    <a:pt x="37963" y="9901"/>
                    <a:pt x="37233" y="10842"/>
                  </a:cubicBezTo>
                  <a:cubicBezTo>
                    <a:pt x="37768" y="9012"/>
                    <a:pt x="38009" y="6995"/>
                    <a:pt x="37259" y="5237"/>
                  </a:cubicBezTo>
                  <a:cubicBezTo>
                    <a:pt x="36624" y="3748"/>
                    <a:pt x="35100" y="2573"/>
                    <a:pt x="33537" y="2573"/>
                  </a:cubicBezTo>
                  <a:cubicBezTo>
                    <a:pt x="33254" y="2573"/>
                    <a:pt x="32970" y="2611"/>
                    <a:pt x="32690" y="2693"/>
                  </a:cubicBezTo>
                  <a:cubicBezTo>
                    <a:pt x="31904" y="2925"/>
                    <a:pt x="31297" y="3586"/>
                    <a:pt x="30994" y="4344"/>
                  </a:cubicBezTo>
                  <a:cubicBezTo>
                    <a:pt x="30583" y="3202"/>
                    <a:pt x="29941" y="2158"/>
                    <a:pt x="29030" y="1354"/>
                  </a:cubicBezTo>
                  <a:cubicBezTo>
                    <a:pt x="28053" y="500"/>
                    <a:pt x="26735" y="0"/>
                    <a:pt x="25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0"/>
            <p:cNvSpPr/>
            <p:nvPr/>
          </p:nvSpPr>
          <p:spPr>
            <a:xfrm>
              <a:off x="3196986" y="3786408"/>
              <a:ext cx="414190" cy="215361"/>
            </a:xfrm>
            <a:custGeom>
              <a:avLst/>
              <a:gdLst/>
              <a:ahLst/>
              <a:cxnLst/>
              <a:rect l="l" t="t" r="r" b="b"/>
              <a:pathLst>
                <a:path w="38280" h="19904" extrusionOk="0">
                  <a:moveTo>
                    <a:pt x="22484" y="0"/>
                  </a:moveTo>
                  <a:cubicBezTo>
                    <a:pt x="22325" y="0"/>
                    <a:pt x="22167" y="20"/>
                    <a:pt x="22010" y="64"/>
                  </a:cubicBezTo>
                  <a:cubicBezTo>
                    <a:pt x="21073" y="314"/>
                    <a:pt x="20501" y="1242"/>
                    <a:pt x="20118" y="2134"/>
                  </a:cubicBezTo>
                  <a:cubicBezTo>
                    <a:pt x="19538" y="3518"/>
                    <a:pt x="19181" y="4990"/>
                    <a:pt x="19082" y="6490"/>
                  </a:cubicBezTo>
                  <a:cubicBezTo>
                    <a:pt x="18966" y="5240"/>
                    <a:pt x="18217" y="4053"/>
                    <a:pt x="17092" y="3491"/>
                  </a:cubicBezTo>
                  <a:cubicBezTo>
                    <a:pt x="16634" y="3265"/>
                    <a:pt x="16125" y="3156"/>
                    <a:pt x="15615" y="3156"/>
                  </a:cubicBezTo>
                  <a:cubicBezTo>
                    <a:pt x="14557" y="3156"/>
                    <a:pt x="13491" y="3623"/>
                    <a:pt x="12853" y="4473"/>
                  </a:cubicBezTo>
                  <a:cubicBezTo>
                    <a:pt x="12121" y="5454"/>
                    <a:pt x="12058" y="6856"/>
                    <a:pt x="12621" y="7927"/>
                  </a:cubicBezTo>
                  <a:cubicBezTo>
                    <a:pt x="12006" y="7358"/>
                    <a:pt x="11157" y="7035"/>
                    <a:pt x="10318" y="7035"/>
                  </a:cubicBezTo>
                  <a:cubicBezTo>
                    <a:pt x="9865" y="7035"/>
                    <a:pt x="9415" y="7129"/>
                    <a:pt x="9006" y="7329"/>
                  </a:cubicBezTo>
                  <a:cubicBezTo>
                    <a:pt x="7516" y="8061"/>
                    <a:pt x="6828" y="10069"/>
                    <a:pt x="7542" y="11559"/>
                  </a:cubicBezTo>
                  <a:cubicBezTo>
                    <a:pt x="6886" y="10474"/>
                    <a:pt x="5609" y="9876"/>
                    <a:pt x="4336" y="9876"/>
                  </a:cubicBezTo>
                  <a:cubicBezTo>
                    <a:pt x="3862" y="9876"/>
                    <a:pt x="3387" y="9959"/>
                    <a:pt x="2946" y="10131"/>
                  </a:cubicBezTo>
                  <a:cubicBezTo>
                    <a:pt x="1322" y="10765"/>
                    <a:pt x="224" y="12425"/>
                    <a:pt x="27" y="14156"/>
                  </a:cubicBezTo>
                  <a:cubicBezTo>
                    <a:pt x="10" y="14246"/>
                    <a:pt x="1" y="14335"/>
                    <a:pt x="1" y="14424"/>
                  </a:cubicBezTo>
                  <a:cubicBezTo>
                    <a:pt x="1232" y="15326"/>
                    <a:pt x="2696" y="15959"/>
                    <a:pt x="4133" y="16486"/>
                  </a:cubicBezTo>
                  <a:cubicBezTo>
                    <a:pt x="9241" y="18370"/>
                    <a:pt x="15572" y="19903"/>
                    <a:pt x="21502" y="19903"/>
                  </a:cubicBezTo>
                  <a:cubicBezTo>
                    <a:pt x="23664" y="19903"/>
                    <a:pt x="25772" y="19700"/>
                    <a:pt x="27748" y="19235"/>
                  </a:cubicBezTo>
                  <a:cubicBezTo>
                    <a:pt x="30631" y="18556"/>
                    <a:pt x="33389" y="16566"/>
                    <a:pt x="35326" y="14371"/>
                  </a:cubicBezTo>
                  <a:cubicBezTo>
                    <a:pt x="35718" y="13933"/>
                    <a:pt x="37173" y="11880"/>
                    <a:pt x="38280" y="9846"/>
                  </a:cubicBezTo>
                  <a:cubicBezTo>
                    <a:pt x="37682" y="9248"/>
                    <a:pt x="36941" y="8801"/>
                    <a:pt x="36120" y="8667"/>
                  </a:cubicBezTo>
                  <a:cubicBezTo>
                    <a:pt x="35964" y="8641"/>
                    <a:pt x="35805" y="8628"/>
                    <a:pt x="35645" y="8628"/>
                  </a:cubicBezTo>
                  <a:cubicBezTo>
                    <a:pt x="34449" y="8628"/>
                    <a:pt x="33231" y="9347"/>
                    <a:pt x="32916" y="10497"/>
                  </a:cubicBezTo>
                  <a:cubicBezTo>
                    <a:pt x="32291" y="8659"/>
                    <a:pt x="31667" y="6829"/>
                    <a:pt x="31042" y="4990"/>
                  </a:cubicBezTo>
                  <a:cubicBezTo>
                    <a:pt x="30837" y="4401"/>
                    <a:pt x="30613" y="3768"/>
                    <a:pt x="30131" y="3357"/>
                  </a:cubicBezTo>
                  <a:cubicBezTo>
                    <a:pt x="29792" y="3067"/>
                    <a:pt x="29374" y="2939"/>
                    <a:pt x="28940" y="2939"/>
                  </a:cubicBezTo>
                  <a:cubicBezTo>
                    <a:pt x="28119" y="2939"/>
                    <a:pt x="27242" y="3397"/>
                    <a:pt x="26740" y="4080"/>
                  </a:cubicBezTo>
                  <a:cubicBezTo>
                    <a:pt x="25972" y="5133"/>
                    <a:pt x="25839" y="6499"/>
                    <a:pt x="25723" y="7793"/>
                  </a:cubicBezTo>
                  <a:cubicBezTo>
                    <a:pt x="25294" y="6802"/>
                    <a:pt x="25294" y="5687"/>
                    <a:pt x="25267" y="4607"/>
                  </a:cubicBezTo>
                  <a:cubicBezTo>
                    <a:pt x="25249" y="3527"/>
                    <a:pt x="25187" y="2393"/>
                    <a:pt x="24678" y="1447"/>
                  </a:cubicBezTo>
                  <a:cubicBezTo>
                    <a:pt x="24239" y="637"/>
                    <a:pt x="23369" y="0"/>
                    <a:pt x="22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0"/>
            <p:cNvSpPr/>
            <p:nvPr/>
          </p:nvSpPr>
          <p:spPr>
            <a:xfrm>
              <a:off x="2999517" y="3857685"/>
              <a:ext cx="320521" cy="144112"/>
            </a:xfrm>
            <a:custGeom>
              <a:avLst/>
              <a:gdLst/>
              <a:ahLst/>
              <a:cxnLst/>
              <a:rect l="l" t="t" r="r" b="b"/>
              <a:pathLst>
                <a:path w="29623" h="13319" extrusionOk="0">
                  <a:moveTo>
                    <a:pt x="17223" y="1"/>
                  </a:moveTo>
                  <a:cubicBezTo>
                    <a:pt x="16367" y="1"/>
                    <a:pt x="15586" y="647"/>
                    <a:pt x="15209" y="1428"/>
                  </a:cubicBezTo>
                  <a:cubicBezTo>
                    <a:pt x="14798" y="2249"/>
                    <a:pt x="14736" y="3204"/>
                    <a:pt x="14691" y="4123"/>
                  </a:cubicBezTo>
                  <a:cubicBezTo>
                    <a:pt x="14370" y="3088"/>
                    <a:pt x="13691" y="2204"/>
                    <a:pt x="12772" y="1624"/>
                  </a:cubicBezTo>
                  <a:cubicBezTo>
                    <a:pt x="12376" y="1378"/>
                    <a:pt x="11899" y="1196"/>
                    <a:pt x="11438" y="1196"/>
                  </a:cubicBezTo>
                  <a:cubicBezTo>
                    <a:pt x="11215" y="1196"/>
                    <a:pt x="10995" y="1239"/>
                    <a:pt x="10791" y="1339"/>
                  </a:cubicBezTo>
                  <a:cubicBezTo>
                    <a:pt x="10282" y="1598"/>
                    <a:pt x="9979" y="2160"/>
                    <a:pt x="9898" y="2731"/>
                  </a:cubicBezTo>
                  <a:cubicBezTo>
                    <a:pt x="9818" y="3293"/>
                    <a:pt x="9916" y="3873"/>
                    <a:pt x="10023" y="4436"/>
                  </a:cubicBezTo>
                  <a:cubicBezTo>
                    <a:pt x="9416" y="3713"/>
                    <a:pt x="8604" y="3133"/>
                    <a:pt x="7676" y="2972"/>
                  </a:cubicBezTo>
                  <a:cubicBezTo>
                    <a:pt x="7517" y="2945"/>
                    <a:pt x="7356" y="2931"/>
                    <a:pt x="7194" y="2931"/>
                  </a:cubicBezTo>
                  <a:cubicBezTo>
                    <a:pt x="6408" y="2931"/>
                    <a:pt x="5616" y="3252"/>
                    <a:pt x="5150" y="3873"/>
                  </a:cubicBezTo>
                  <a:cubicBezTo>
                    <a:pt x="4668" y="4507"/>
                    <a:pt x="4615" y="5453"/>
                    <a:pt x="5034" y="6105"/>
                  </a:cubicBezTo>
                  <a:cubicBezTo>
                    <a:pt x="4559" y="5634"/>
                    <a:pt x="3881" y="5398"/>
                    <a:pt x="3198" y="5398"/>
                  </a:cubicBezTo>
                  <a:cubicBezTo>
                    <a:pt x="2623" y="5398"/>
                    <a:pt x="2045" y="5565"/>
                    <a:pt x="1580" y="5899"/>
                  </a:cubicBezTo>
                  <a:cubicBezTo>
                    <a:pt x="438" y="6720"/>
                    <a:pt x="0" y="8300"/>
                    <a:pt x="313" y="9666"/>
                  </a:cubicBezTo>
                  <a:cubicBezTo>
                    <a:pt x="366" y="9907"/>
                    <a:pt x="447" y="10139"/>
                    <a:pt x="536" y="10362"/>
                  </a:cubicBezTo>
                  <a:cubicBezTo>
                    <a:pt x="5394" y="12030"/>
                    <a:pt x="11173" y="13319"/>
                    <a:pt x="16612" y="13319"/>
                  </a:cubicBezTo>
                  <a:cubicBezTo>
                    <a:pt x="18767" y="13319"/>
                    <a:pt x="20869" y="13116"/>
                    <a:pt x="22839" y="12656"/>
                  </a:cubicBezTo>
                  <a:cubicBezTo>
                    <a:pt x="25347" y="12067"/>
                    <a:pt x="27757" y="10478"/>
                    <a:pt x="29622" y="8639"/>
                  </a:cubicBezTo>
                  <a:cubicBezTo>
                    <a:pt x="28900" y="7577"/>
                    <a:pt x="27989" y="6667"/>
                    <a:pt x="26927" y="5944"/>
                  </a:cubicBezTo>
                  <a:cubicBezTo>
                    <a:pt x="26427" y="5614"/>
                    <a:pt x="25874" y="5337"/>
                    <a:pt x="25276" y="5301"/>
                  </a:cubicBezTo>
                  <a:cubicBezTo>
                    <a:pt x="25249" y="5300"/>
                    <a:pt x="25221" y="5300"/>
                    <a:pt x="25194" y="5300"/>
                  </a:cubicBezTo>
                  <a:cubicBezTo>
                    <a:pt x="24620" y="5300"/>
                    <a:pt x="24023" y="5567"/>
                    <a:pt x="23759" y="6078"/>
                  </a:cubicBezTo>
                  <a:cubicBezTo>
                    <a:pt x="23919" y="5382"/>
                    <a:pt x="24080" y="4659"/>
                    <a:pt x="23928" y="3954"/>
                  </a:cubicBezTo>
                  <a:cubicBezTo>
                    <a:pt x="23777" y="3258"/>
                    <a:pt x="23232" y="2597"/>
                    <a:pt x="22518" y="2561"/>
                  </a:cubicBezTo>
                  <a:cubicBezTo>
                    <a:pt x="22494" y="2560"/>
                    <a:pt x="22470" y="2559"/>
                    <a:pt x="22447" y="2559"/>
                  </a:cubicBezTo>
                  <a:cubicBezTo>
                    <a:pt x="21885" y="2559"/>
                    <a:pt x="21372" y="2957"/>
                    <a:pt x="21081" y="3445"/>
                  </a:cubicBezTo>
                  <a:cubicBezTo>
                    <a:pt x="20778" y="3945"/>
                    <a:pt x="20671" y="4543"/>
                    <a:pt x="20573" y="5123"/>
                  </a:cubicBezTo>
                  <a:cubicBezTo>
                    <a:pt x="19975" y="4248"/>
                    <a:pt x="19841" y="3150"/>
                    <a:pt x="19502" y="2142"/>
                  </a:cubicBezTo>
                  <a:cubicBezTo>
                    <a:pt x="19162" y="1142"/>
                    <a:pt x="18439" y="116"/>
                    <a:pt x="17386" y="9"/>
                  </a:cubicBezTo>
                  <a:cubicBezTo>
                    <a:pt x="17332" y="4"/>
                    <a:pt x="17277" y="1"/>
                    <a:pt x="17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0"/>
            <p:cNvSpPr/>
            <p:nvPr/>
          </p:nvSpPr>
          <p:spPr>
            <a:xfrm>
              <a:off x="2476535" y="3120156"/>
              <a:ext cx="239258"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0"/>
            <p:cNvSpPr/>
            <p:nvPr/>
          </p:nvSpPr>
          <p:spPr>
            <a:xfrm>
              <a:off x="5751848" y="2103091"/>
              <a:ext cx="239257"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0"/>
            <p:cNvSpPr/>
            <p:nvPr/>
          </p:nvSpPr>
          <p:spPr>
            <a:xfrm>
              <a:off x="6024223" y="1917299"/>
              <a:ext cx="281453" cy="145549"/>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0"/>
            <p:cNvSpPr/>
            <p:nvPr/>
          </p:nvSpPr>
          <p:spPr>
            <a:xfrm>
              <a:off x="6098421" y="1956225"/>
              <a:ext cx="335497" cy="134109"/>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0"/>
            <p:cNvSpPr/>
            <p:nvPr/>
          </p:nvSpPr>
          <p:spPr>
            <a:xfrm>
              <a:off x="5331437" y="1847677"/>
              <a:ext cx="226255" cy="117004"/>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0"/>
            <p:cNvSpPr/>
            <p:nvPr/>
          </p:nvSpPr>
          <p:spPr>
            <a:xfrm>
              <a:off x="5391084" y="1878970"/>
              <a:ext cx="269700" cy="107808"/>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0"/>
            <p:cNvSpPr/>
            <p:nvPr/>
          </p:nvSpPr>
          <p:spPr>
            <a:xfrm>
              <a:off x="2842655" y="2681841"/>
              <a:ext cx="226255" cy="117004"/>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0"/>
            <p:cNvSpPr/>
            <p:nvPr/>
          </p:nvSpPr>
          <p:spPr>
            <a:xfrm>
              <a:off x="2902302" y="2713134"/>
              <a:ext cx="269700" cy="107808"/>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0"/>
            <p:cNvSpPr/>
            <p:nvPr/>
          </p:nvSpPr>
          <p:spPr>
            <a:xfrm>
              <a:off x="3768790" y="2275743"/>
              <a:ext cx="239257"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0"/>
            <p:cNvSpPr/>
            <p:nvPr/>
          </p:nvSpPr>
          <p:spPr>
            <a:xfrm>
              <a:off x="3136832" y="2400575"/>
              <a:ext cx="2844262" cy="839011"/>
            </a:xfrm>
            <a:custGeom>
              <a:avLst/>
              <a:gdLst/>
              <a:ahLst/>
              <a:cxnLst/>
              <a:rect l="l" t="t" r="r" b="b"/>
              <a:pathLst>
                <a:path w="129875" h="38311" extrusionOk="0">
                  <a:moveTo>
                    <a:pt x="0" y="0"/>
                  </a:moveTo>
                  <a:cubicBezTo>
                    <a:pt x="3474" y="8113"/>
                    <a:pt x="7237" y="18596"/>
                    <a:pt x="15610" y="21386"/>
                  </a:cubicBezTo>
                  <a:cubicBezTo>
                    <a:pt x="38320" y="28952"/>
                    <a:pt x="63598" y="18061"/>
                    <a:pt x="87416" y="20449"/>
                  </a:cubicBezTo>
                  <a:cubicBezTo>
                    <a:pt x="102420" y="21953"/>
                    <a:pt x="118107" y="45488"/>
                    <a:pt x="129875" y="36059"/>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47" name="Google Shape;3847;p40"/>
            <p:cNvSpPr/>
            <p:nvPr/>
          </p:nvSpPr>
          <p:spPr>
            <a:xfrm>
              <a:off x="2955305" y="2424512"/>
              <a:ext cx="2748888" cy="950657"/>
            </a:xfrm>
            <a:custGeom>
              <a:avLst/>
              <a:gdLst/>
              <a:ahLst/>
              <a:cxnLst/>
              <a:rect l="l" t="t" r="r" b="b"/>
              <a:pathLst>
                <a:path w="125520" h="43409" extrusionOk="0">
                  <a:moveTo>
                    <a:pt x="5635" y="0"/>
                  </a:moveTo>
                  <a:cubicBezTo>
                    <a:pt x="9776" y="9672"/>
                    <a:pt x="16475" y="19943"/>
                    <a:pt x="14533" y="30283"/>
                  </a:cubicBezTo>
                  <a:cubicBezTo>
                    <a:pt x="13664" y="34912"/>
                    <a:pt x="3654" y="38044"/>
                    <a:pt x="952" y="34186"/>
                  </a:cubicBezTo>
                  <a:cubicBezTo>
                    <a:pt x="-981" y="31426"/>
                    <a:pt x="207" y="25703"/>
                    <a:pt x="3294" y="24352"/>
                  </a:cubicBezTo>
                  <a:cubicBezTo>
                    <a:pt x="9539" y="21618"/>
                    <a:pt x="17059" y="22700"/>
                    <a:pt x="23743" y="24039"/>
                  </a:cubicBezTo>
                  <a:cubicBezTo>
                    <a:pt x="31757" y="25644"/>
                    <a:pt x="43479" y="34402"/>
                    <a:pt x="40445" y="41991"/>
                  </a:cubicBezTo>
                  <a:cubicBezTo>
                    <a:pt x="39953" y="43223"/>
                    <a:pt x="37104" y="43973"/>
                    <a:pt x="36543" y="42771"/>
                  </a:cubicBezTo>
                  <a:cubicBezTo>
                    <a:pt x="34658" y="38729"/>
                    <a:pt x="34270" y="31496"/>
                    <a:pt x="38260" y="29503"/>
                  </a:cubicBezTo>
                  <a:cubicBezTo>
                    <a:pt x="49297" y="23990"/>
                    <a:pt x="71624" y="42387"/>
                    <a:pt x="75256" y="30596"/>
                  </a:cubicBezTo>
                  <a:cubicBezTo>
                    <a:pt x="75927" y="28416"/>
                    <a:pt x="74334" y="25108"/>
                    <a:pt x="72134" y="24508"/>
                  </a:cubicBezTo>
                  <a:cubicBezTo>
                    <a:pt x="69125" y="23688"/>
                    <a:pt x="64718" y="25879"/>
                    <a:pt x="63860" y="28878"/>
                  </a:cubicBezTo>
                  <a:cubicBezTo>
                    <a:pt x="62261" y="34468"/>
                    <a:pt x="70419" y="42865"/>
                    <a:pt x="76036" y="41366"/>
                  </a:cubicBezTo>
                  <a:cubicBezTo>
                    <a:pt x="85169" y="38929"/>
                    <a:pt x="90220" y="24492"/>
                    <a:pt x="99607" y="25600"/>
                  </a:cubicBezTo>
                  <a:cubicBezTo>
                    <a:pt x="104503" y="26178"/>
                    <a:pt x="112068" y="31554"/>
                    <a:pt x="110066" y="36059"/>
                  </a:cubicBezTo>
                  <a:cubicBezTo>
                    <a:pt x="108851" y="38793"/>
                    <a:pt x="102757" y="36656"/>
                    <a:pt x="101324" y="34030"/>
                  </a:cubicBezTo>
                  <a:cubicBezTo>
                    <a:pt x="100354" y="32253"/>
                    <a:pt x="101462" y="29296"/>
                    <a:pt x="103198" y="28254"/>
                  </a:cubicBezTo>
                  <a:cubicBezTo>
                    <a:pt x="109914" y="24223"/>
                    <a:pt x="123984" y="43271"/>
                    <a:pt x="125520" y="35591"/>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48" name="Google Shape;3848;p40"/>
            <p:cNvSpPr/>
            <p:nvPr/>
          </p:nvSpPr>
          <p:spPr>
            <a:xfrm>
              <a:off x="4381212" y="2348663"/>
              <a:ext cx="1641427" cy="410866"/>
            </a:xfrm>
            <a:custGeom>
              <a:avLst/>
              <a:gdLst/>
              <a:ahLst/>
              <a:cxnLst/>
              <a:rect l="l" t="t" r="r" b="b"/>
              <a:pathLst>
                <a:path w="74951" h="18761" extrusionOk="0">
                  <a:moveTo>
                    <a:pt x="0" y="18761"/>
                  </a:moveTo>
                  <a:cubicBezTo>
                    <a:pt x="16108" y="16462"/>
                    <a:pt x="32432" y="15483"/>
                    <a:pt x="48703" y="15483"/>
                  </a:cubicBezTo>
                  <a:cubicBezTo>
                    <a:pt x="57819" y="15483"/>
                    <a:pt x="77680" y="15327"/>
                    <a:pt x="74616" y="6741"/>
                  </a:cubicBezTo>
                  <a:cubicBezTo>
                    <a:pt x="71422" y="-2210"/>
                    <a:pt x="55739" y="-401"/>
                    <a:pt x="46518" y="1902"/>
                  </a:cubicBezTo>
                  <a:cubicBezTo>
                    <a:pt x="31739" y="5594"/>
                    <a:pt x="16326" y="6897"/>
                    <a:pt x="1093" y="6897"/>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49" name="Google Shape;3849;p40"/>
            <p:cNvSpPr/>
            <p:nvPr/>
          </p:nvSpPr>
          <p:spPr>
            <a:xfrm>
              <a:off x="4599643" y="2029984"/>
              <a:ext cx="554179" cy="674849"/>
            </a:xfrm>
            <a:custGeom>
              <a:avLst/>
              <a:gdLst/>
              <a:ahLst/>
              <a:cxnLst/>
              <a:rect l="l" t="t" r="r" b="b"/>
              <a:pathLst>
                <a:path w="25305" h="30815" extrusionOk="0">
                  <a:moveTo>
                    <a:pt x="1265" y="20981"/>
                  </a:moveTo>
                  <a:cubicBezTo>
                    <a:pt x="235" y="15139"/>
                    <a:pt x="-958" y="8619"/>
                    <a:pt x="1421" y="3185"/>
                  </a:cubicBezTo>
                  <a:cubicBezTo>
                    <a:pt x="2615" y="456"/>
                    <a:pt x="6939" y="-405"/>
                    <a:pt x="9851" y="220"/>
                  </a:cubicBezTo>
                  <a:cubicBezTo>
                    <a:pt x="21022" y="2618"/>
                    <a:pt x="25305" y="19389"/>
                    <a:pt x="25305" y="30815"/>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0" name="Google Shape;3850;p40"/>
            <p:cNvSpPr/>
            <p:nvPr/>
          </p:nvSpPr>
          <p:spPr>
            <a:xfrm>
              <a:off x="3283827" y="2379947"/>
              <a:ext cx="1146049" cy="444548"/>
            </a:xfrm>
            <a:custGeom>
              <a:avLst/>
              <a:gdLst/>
              <a:ahLst/>
              <a:cxnLst/>
              <a:rect l="l" t="t" r="r" b="b"/>
              <a:pathLst>
                <a:path w="52331" h="20299" extrusionOk="0">
                  <a:moveTo>
                    <a:pt x="0" y="3284"/>
                  </a:moveTo>
                  <a:cubicBezTo>
                    <a:pt x="2370" y="7547"/>
                    <a:pt x="3854" y="13090"/>
                    <a:pt x="8117" y="15460"/>
                  </a:cubicBezTo>
                  <a:cubicBezTo>
                    <a:pt x="16513" y="20127"/>
                    <a:pt x="26921" y="20299"/>
                    <a:pt x="36527" y="20299"/>
                  </a:cubicBezTo>
                  <a:cubicBezTo>
                    <a:pt x="41844" y="20299"/>
                    <a:pt x="50471" y="20049"/>
                    <a:pt x="51513" y="14835"/>
                  </a:cubicBezTo>
                  <a:cubicBezTo>
                    <a:pt x="52219" y="11301"/>
                    <a:pt x="53288" y="6437"/>
                    <a:pt x="50576" y="4064"/>
                  </a:cubicBezTo>
                  <a:cubicBezTo>
                    <a:pt x="44228" y="-1491"/>
                    <a:pt x="33794" y="-98"/>
                    <a:pt x="25444" y="1098"/>
                  </a:cubicBezTo>
                  <a:cubicBezTo>
                    <a:pt x="18340" y="2116"/>
                    <a:pt x="12023" y="9670"/>
                    <a:pt x="10615" y="16708"/>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1" name="Google Shape;3851;p40"/>
            <p:cNvSpPr/>
            <p:nvPr/>
          </p:nvSpPr>
          <p:spPr>
            <a:xfrm>
              <a:off x="5119649" y="2167293"/>
              <a:ext cx="755265" cy="978536"/>
            </a:xfrm>
            <a:custGeom>
              <a:avLst/>
              <a:gdLst/>
              <a:ahLst/>
              <a:cxnLst/>
              <a:rect l="l" t="t" r="r" b="b"/>
              <a:pathLst>
                <a:path w="34487" h="44682" extrusionOk="0">
                  <a:moveTo>
                    <a:pt x="0" y="31882"/>
                  </a:moveTo>
                  <a:cubicBezTo>
                    <a:pt x="7650" y="31882"/>
                    <a:pt x="15324" y="32205"/>
                    <a:pt x="22947" y="31570"/>
                  </a:cubicBezTo>
                  <a:cubicBezTo>
                    <a:pt x="26489" y="31275"/>
                    <a:pt x="31504" y="31471"/>
                    <a:pt x="33093" y="28292"/>
                  </a:cubicBezTo>
                  <a:cubicBezTo>
                    <a:pt x="37765" y="18945"/>
                    <a:pt x="29926" y="904"/>
                    <a:pt x="19512" y="37"/>
                  </a:cubicBezTo>
                  <a:cubicBezTo>
                    <a:pt x="15963" y="-259"/>
                    <a:pt x="17327" y="6934"/>
                    <a:pt x="17327" y="10496"/>
                  </a:cubicBezTo>
                  <a:cubicBezTo>
                    <a:pt x="17327" y="21978"/>
                    <a:pt x="21542" y="33200"/>
                    <a:pt x="21542" y="44682"/>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2" name="Google Shape;3852;p40"/>
            <p:cNvSpPr/>
            <p:nvPr/>
          </p:nvSpPr>
          <p:spPr>
            <a:xfrm>
              <a:off x="3501298" y="2275097"/>
              <a:ext cx="201699" cy="184617"/>
            </a:xfrm>
            <a:custGeom>
              <a:avLst/>
              <a:gdLst/>
              <a:ahLst/>
              <a:cxnLst/>
              <a:rect l="l" t="t" r="r" b="b"/>
              <a:pathLst>
                <a:path w="9210" h="8430" extrusionOk="0">
                  <a:moveTo>
                    <a:pt x="0" y="0"/>
                  </a:moveTo>
                  <a:cubicBezTo>
                    <a:pt x="2205" y="3530"/>
                    <a:pt x="5748" y="6121"/>
                    <a:pt x="9210" y="8430"/>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3" name="Google Shape;3853;p40"/>
            <p:cNvSpPr/>
            <p:nvPr/>
          </p:nvSpPr>
          <p:spPr>
            <a:xfrm>
              <a:off x="2849719" y="2540737"/>
              <a:ext cx="314462" cy="85476"/>
            </a:xfrm>
            <a:custGeom>
              <a:avLst/>
              <a:gdLst/>
              <a:ahLst/>
              <a:cxnLst/>
              <a:rect l="l" t="t" r="r" b="b"/>
              <a:pathLst>
                <a:path w="14359" h="3903" extrusionOk="0">
                  <a:moveTo>
                    <a:pt x="153" y="0"/>
                  </a:moveTo>
                  <a:cubicBezTo>
                    <a:pt x="-1398" y="4659"/>
                    <a:pt x="9543" y="2941"/>
                    <a:pt x="14359" y="3903"/>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4" name="Google Shape;3854;p40"/>
            <p:cNvSpPr/>
            <p:nvPr/>
          </p:nvSpPr>
          <p:spPr>
            <a:xfrm>
              <a:off x="3906894" y="3046702"/>
              <a:ext cx="1164883" cy="597826"/>
            </a:xfrm>
            <a:custGeom>
              <a:avLst/>
              <a:gdLst/>
              <a:ahLst/>
              <a:cxnLst/>
              <a:rect l="l" t="t" r="r" b="b"/>
              <a:pathLst>
                <a:path w="53191" h="27298" extrusionOk="0">
                  <a:moveTo>
                    <a:pt x="2770" y="0"/>
                  </a:moveTo>
                  <a:cubicBezTo>
                    <a:pt x="2770" y="5795"/>
                    <a:pt x="10250" y="9679"/>
                    <a:pt x="10731" y="15454"/>
                  </a:cubicBezTo>
                  <a:cubicBezTo>
                    <a:pt x="10986" y="18517"/>
                    <a:pt x="11788" y="21995"/>
                    <a:pt x="10263" y="24664"/>
                  </a:cubicBezTo>
                  <a:cubicBezTo>
                    <a:pt x="8871" y="27101"/>
                    <a:pt x="3975" y="28209"/>
                    <a:pt x="1990" y="26225"/>
                  </a:cubicBezTo>
                  <a:cubicBezTo>
                    <a:pt x="-476" y="23761"/>
                    <a:pt x="-822" y="17827"/>
                    <a:pt x="1990" y="15766"/>
                  </a:cubicBezTo>
                  <a:cubicBezTo>
                    <a:pt x="6565" y="12412"/>
                    <a:pt x="13187" y="13048"/>
                    <a:pt x="18848" y="13425"/>
                  </a:cubicBezTo>
                  <a:cubicBezTo>
                    <a:pt x="29611" y="14142"/>
                    <a:pt x="40654" y="24303"/>
                    <a:pt x="50537" y="19981"/>
                  </a:cubicBezTo>
                  <a:cubicBezTo>
                    <a:pt x="56576" y="17340"/>
                    <a:pt x="50595" y="6564"/>
                    <a:pt x="48507" y="312"/>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3855" name="Google Shape;3855;p40"/>
            <p:cNvSpPr/>
            <p:nvPr/>
          </p:nvSpPr>
          <p:spPr>
            <a:xfrm>
              <a:off x="3136821" y="2402020"/>
              <a:ext cx="2844263" cy="839011"/>
            </a:xfrm>
            <a:custGeom>
              <a:avLst/>
              <a:gdLst/>
              <a:ahLst/>
              <a:cxnLst/>
              <a:rect l="l" t="t" r="r" b="b"/>
              <a:pathLst>
                <a:path w="129875" h="38311" extrusionOk="0">
                  <a:moveTo>
                    <a:pt x="0" y="0"/>
                  </a:moveTo>
                  <a:cubicBezTo>
                    <a:pt x="3474" y="8113"/>
                    <a:pt x="7237" y="18596"/>
                    <a:pt x="15610" y="21386"/>
                  </a:cubicBezTo>
                  <a:cubicBezTo>
                    <a:pt x="38320" y="28952"/>
                    <a:pt x="63598" y="18061"/>
                    <a:pt x="87416" y="20449"/>
                  </a:cubicBezTo>
                  <a:cubicBezTo>
                    <a:pt x="102420" y="21953"/>
                    <a:pt x="118107" y="45488"/>
                    <a:pt x="129875" y="36059"/>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56" name="Google Shape;3856;p40"/>
            <p:cNvSpPr/>
            <p:nvPr/>
          </p:nvSpPr>
          <p:spPr>
            <a:xfrm>
              <a:off x="2955294" y="2425957"/>
              <a:ext cx="2748888" cy="950657"/>
            </a:xfrm>
            <a:custGeom>
              <a:avLst/>
              <a:gdLst/>
              <a:ahLst/>
              <a:cxnLst/>
              <a:rect l="l" t="t" r="r" b="b"/>
              <a:pathLst>
                <a:path w="125520" h="43409" extrusionOk="0">
                  <a:moveTo>
                    <a:pt x="5635" y="0"/>
                  </a:moveTo>
                  <a:cubicBezTo>
                    <a:pt x="9776" y="9672"/>
                    <a:pt x="16475" y="19943"/>
                    <a:pt x="14533" y="30283"/>
                  </a:cubicBezTo>
                  <a:cubicBezTo>
                    <a:pt x="13664" y="34912"/>
                    <a:pt x="3654" y="38044"/>
                    <a:pt x="952" y="34186"/>
                  </a:cubicBezTo>
                  <a:cubicBezTo>
                    <a:pt x="-981" y="31426"/>
                    <a:pt x="207" y="25703"/>
                    <a:pt x="3294" y="24352"/>
                  </a:cubicBezTo>
                  <a:cubicBezTo>
                    <a:pt x="9539" y="21618"/>
                    <a:pt x="17059" y="22700"/>
                    <a:pt x="23743" y="24039"/>
                  </a:cubicBezTo>
                  <a:cubicBezTo>
                    <a:pt x="31757" y="25644"/>
                    <a:pt x="43479" y="34402"/>
                    <a:pt x="40445" y="41991"/>
                  </a:cubicBezTo>
                  <a:cubicBezTo>
                    <a:pt x="39953" y="43223"/>
                    <a:pt x="37104" y="43973"/>
                    <a:pt x="36543" y="42771"/>
                  </a:cubicBezTo>
                  <a:cubicBezTo>
                    <a:pt x="34658" y="38729"/>
                    <a:pt x="34270" y="31496"/>
                    <a:pt x="38260" y="29503"/>
                  </a:cubicBezTo>
                  <a:cubicBezTo>
                    <a:pt x="49297" y="23990"/>
                    <a:pt x="71624" y="42387"/>
                    <a:pt x="75256" y="30596"/>
                  </a:cubicBezTo>
                  <a:cubicBezTo>
                    <a:pt x="75927" y="28416"/>
                    <a:pt x="74334" y="25108"/>
                    <a:pt x="72134" y="24508"/>
                  </a:cubicBezTo>
                  <a:cubicBezTo>
                    <a:pt x="69125" y="23688"/>
                    <a:pt x="64718" y="25879"/>
                    <a:pt x="63860" y="28878"/>
                  </a:cubicBezTo>
                  <a:cubicBezTo>
                    <a:pt x="62261" y="34468"/>
                    <a:pt x="70419" y="42865"/>
                    <a:pt x="76036" y="41366"/>
                  </a:cubicBezTo>
                  <a:cubicBezTo>
                    <a:pt x="85169" y="38929"/>
                    <a:pt x="90220" y="24492"/>
                    <a:pt x="99607" y="25600"/>
                  </a:cubicBezTo>
                  <a:cubicBezTo>
                    <a:pt x="104503" y="26178"/>
                    <a:pt x="112068" y="31554"/>
                    <a:pt x="110066" y="36059"/>
                  </a:cubicBezTo>
                  <a:cubicBezTo>
                    <a:pt x="108851" y="38793"/>
                    <a:pt x="102757" y="36656"/>
                    <a:pt x="101324" y="34030"/>
                  </a:cubicBezTo>
                  <a:cubicBezTo>
                    <a:pt x="100354" y="32253"/>
                    <a:pt x="101462" y="29296"/>
                    <a:pt x="103198" y="28254"/>
                  </a:cubicBezTo>
                  <a:cubicBezTo>
                    <a:pt x="109914" y="24223"/>
                    <a:pt x="123984" y="43271"/>
                    <a:pt x="125520" y="35591"/>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57" name="Google Shape;3857;p40"/>
            <p:cNvSpPr/>
            <p:nvPr/>
          </p:nvSpPr>
          <p:spPr>
            <a:xfrm>
              <a:off x="4381201" y="2350108"/>
              <a:ext cx="1641427" cy="410866"/>
            </a:xfrm>
            <a:custGeom>
              <a:avLst/>
              <a:gdLst/>
              <a:ahLst/>
              <a:cxnLst/>
              <a:rect l="l" t="t" r="r" b="b"/>
              <a:pathLst>
                <a:path w="74951" h="18761" extrusionOk="0">
                  <a:moveTo>
                    <a:pt x="0" y="18761"/>
                  </a:moveTo>
                  <a:cubicBezTo>
                    <a:pt x="16108" y="16462"/>
                    <a:pt x="32432" y="15483"/>
                    <a:pt x="48703" y="15483"/>
                  </a:cubicBezTo>
                  <a:cubicBezTo>
                    <a:pt x="57819" y="15483"/>
                    <a:pt x="77680" y="15327"/>
                    <a:pt x="74616" y="6741"/>
                  </a:cubicBezTo>
                  <a:cubicBezTo>
                    <a:pt x="71422" y="-2210"/>
                    <a:pt x="55739" y="-401"/>
                    <a:pt x="46518" y="1902"/>
                  </a:cubicBezTo>
                  <a:cubicBezTo>
                    <a:pt x="31739" y="5594"/>
                    <a:pt x="16326" y="6897"/>
                    <a:pt x="1093" y="6897"/>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58" name="Google Shape;3858;p40"/>
            <p:cNvSpPr/>
            <p:nvPr/>
          </p:nvSpPr>
          <p:spPr>
            <a:xfrm>
              <a:off x="4599632" y="2031429"/>
              <a:ext cx="554179" cy="674849"/>
            </a:xfrm>
            <a:custGeom>
              <a:avLst/>
              <a:gdLst/>
              <a:ahLst/>
              <a:cxnLst/>
              <a:rect l="l" t="t" r="r" b="b"/>
              <a:pathLst>
                <a:path w="25305" h="30815" extrusionOk="0">
                  <a:moveTo>
                    <a:pt x="1265" y="20981"/>
                  </a:moveTo>
                  <a:cubicBezTo>
                    <a:pt x="235" y="15139"/>
                    <a:pt x="-958" y="8619"/>
                    <a:pt x="1421" y="3185"/>
                  </a:cubicBezTo>
                  <a:cubicBezTo>
                    <a:pt x="2615" y="456"/>
                    <a:pt x="6939" y="-405"/>
                    <a:pt x="9851" y="220"/>
                  </a:cubicBezTo>
                  <a:cubicBezTo>
                    <a:pt x="21022" y="2618"/>
                    <a:pt x="25305" y="19389"/>
                    <a:pt x="25305" y="30815"/>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59" name="Google Shape;3859;p40"/>
            <p:cNvSpPr/>
            <p:nvPr/>
          </p:nvSpPr>
          <p:spPr>
            <a:xfrm>
              <a:off x="3283816" y="2381392"/>
              <a:ext cx="1146049" cy="444548"/>
            </a:xfrm>
            <a:custGeom>
              <a:avLst/>
              <a:gdLst/>
              <a:ahLst/>
              <a:cxnLst/>
              <a:rect l="l" t="t" r="r" b="b"/>
              <a:pathLst>
                <a:path w="52331" h="20299" extrusionOk="0">
                  <a:moveTo>
                    <a:pt x="0" y="3284"/>
                  </a:moveTo>
                  <a:cubicBezTo>
                    <a:pt x="2370" y="7547"/>
                    <a:pt x="3854" y="13090"/>
                    <a:pt x="8117" y="15460"/>
                  </a:cubicBezTo>
                  <a:cubicBezTo>
                    <a:pt x="16513" y="20127"/>
                    <a:pt x="26921" y="20299"/>
                    <a:pt x="36527" y="20299"/>
                  </a:cubicBezTo>
                  <a:cubicBezTo>
                    <a:pt x="41844" y="20299"/>
                    <a:pt x="50471" y="20049"/>
                    <a:pt x="51513" y="14835"/>
                  </a:cubicBezTo>
                  <a:cubicBezTo>
                    <a:pt x="52219" y="11301"/>
                    <a:pt x="53288" y="6437"/>
                    <a:pt x="50576" y="4064"/>
                  </a:cubicBezTo>
                  <a:cubicBezTo>
                    <a:pt x="44228" y="-1491"/>
                    <a:pt x="33794" y="-98"/>
                    <a:pt x="25444" y="1098"/>
                  </a:cubicBezTo>
                  <a:cubicBezTo>
                    <a:pt x="18340" y="2116"/>
                    <a:pt x="12023" y="9670"/>
                    <a:pt x="10615" y="16708"/>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60" name="Google Shape;3860;p40"/>
            <p:cNvSpPr/>
            <p:nvPr/>
          </p:nvSpPr>
          <p:spPr>
            <a:xfrm>
              <a:off x="5119638" y="2168738"/>
              <a:ext cx="755265" cy="978536"/>
            </a:xfrm>
            <a:custGeom>
              <a:avLst/>
              <a:gdLst/>
              <a:ahLst/>
              <a:cxnLst/>
              <a:rect l="l" t="t" r="r" b="b"/>
              <a:pathLst>
                <a:path w="34487" h="44682" extrusionOk="0">
                  <a:moveTo>
                    <a:pt x="0" y="31882"/>
                  </a:moveTo>
                  <a:cubicBezTo>
                    <a:pt x="7650" y="31882"/>
                    <a:pt x="15324" y="32205"/>
                    <a:pt x="22947" y="31570"/>
                  </a:cubicBezTo>
                  <a:cubicBezTo>
                    <a:pt x="26489" y="31275"/>
                    <a:pt x="31504" y="31471"/>
                    <a:pt x="33093" y="28292"/>
                  </a:cubicBezTo>
                  <a:cubicBezTo>
                    <a:pt x="37765" y="18945"/>
                    <a:pt x="29926" y="904"/>
                    <a:pt x="19512" y="37"/>
                  </a:cubicBezTo>
                  <a:cubicBezTo>
                    <a:pt x="15963" y="-259"/>
                    <a:pt x="17327" y="6934"/>
                    <a:pt x="17327" y="10496"/>
                  </a:cubicBezTo>
                  <a:cubicBezTo>
                    <a:pt x="17327" y="21978"/>
                    <a:pt x="21542" y="33200"/>
                    <a:pt x="21542" y="44682"/>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61" name="Google Shape;3861;p40"/>
            <p:cNvSpPr/>
            <p:nvPr/>
          </p:nvSpPr>
          <p:spPr>
            <a:xfrm>
              <a:off x="3501287" y="2276542"/>
              <a:ext cx="201699" cy="184617"/>
            </a:xfrm>
            <a:custGeom>
              <a:avLst/>
              <a:gdLst/>
              <a:ahLst/>
              <a:cxnLst/>
              <a:rect l="l" t="t" r="r" b="b"/>
              <a:pathLst>
                <a:path w="9210" h="8430" extrusionOk="0">
                  <a:moveTo>
                    <a:pt x="0" y="0"/>
                  </a:moveTo>
                  <a:cubicBezTo>
                    <a:pt x="2205" y="3530"/>
                    <a:pt x="5748" y="6121"/>
                    <a:pt x="9210" y="8430"/>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62" name="Google Shape;3862;p40"/>
            <p:cNvSpPr/>
            <p:nvPr/>
          </p:nvSpPr>
          <p:spPr>
            <a:xfrm>
              <a:off x="2849708" y="2542183"/>
              <a:ext cx="314462" cy="85476"/>
            </a:xfrm>
            <a:custGeom>
              <a:avLst/>
              <a:gdLst/>
              <a:ahLst/>
              <a:cxnLst/>
              <a:rect l="l" t="t" r="r" b="b"/>
              <a:pathLst>
                <a:path w="14359" h="3903" extrusionOk="0">
                  <a:moveTo>
                    <a:pt x="153" y="0"/>
                  </a:moveTo>
                  <a:cubicBezTo>
                    <a:pt x="-1398" y="4659"/>
                    <a:pt x="9543" y="2941"/>
                    <a:pt x="14359" y="3903"/>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63" name="Google Shape;3863;p40"/>
            <p:cNvSpPr/>
            <p:nvPr/>
          </p:nvSpPr>
          <p:spPr>
            <a:xfrm>
              <a:off x="3906883" y="3048148"/>
              <a:ext cx="1164883" cy="597826"/>
            </a:xfrm>
            <a:custGeom>
              <a:avLst/>
              <a:gdLst/>
              <a:ahLst/>
              <a:cxnLst/>
              <a:rect l="l" t="t" r="r" b="b"/>
              <a:pathLst>
                <a:path w="53191" h="27298" extrusionOk="0">
                  <a:moveTo>
                    <a:pt x="2770" y="0"/>
                  </a:moveTo>
                  <a:cubicBezTo>
                    <a:pt x="2770" y="5795"/>
                    <a:pt x="10250" y="9679"/>
                    <a:pt x="10731" y="15454"/>
                  </a:cubicBezTo>
                  <a:cubicBezTo>
                    <a:pt x="10986" y="18517"/>
                    <a:pt x="11788" y="21995"/>
                    <a:pt x="10263" y="24664"/>
                  </a:cubicBezTo>
                  <a:cubicBezTo>
                    <a:pt x="8871" y="27101"/>
                    <a:pt x="3975" y="28209"/>
                    <a:pt x="1990" y="26225"/>
                  </a:cubicBezTo>
                  <a:cubicBezTo>
                    <a:pt x="-476" y="23761"/>
                    <a:pt x="-822" y="17827"/>
                    <a:pt x="1990" y="15766"/>
                  </a:cubicBezTo>
                  <a:cubicBezTo>
                    <a:pt x="6565" y="12412"/>
                    <a:pt x="13187" y="13048"/>
                    <a:pt x="18848" y="13425"/>
                  </a:cubicBezTo>
                  <a:cubicBezTo>
                    <a:pt x="29611" y="14142"/>
                    <a:pt x="40654" y="24303"/>
                    <a:pt x="50537" y="19981"/>
                  </a:cubicBezTo>
                  <a:cubicBezTo>
                    <a:pt x="56576" y="17340"/>
                    <a:pt x="50595" y="6564"/>
                    <a:pt x="48507" y="312"/>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3864" name="Google Shape;3864;p40"/>
            <p:cNvSpPr/>
            <p:nvPr/>
          </p:nvSpPr>
          <p:spPr>
            <a:xfrm>
              <a:off x="4377697" y="2463867"/>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0"/>
            <p:cNvSpPr/>
            <p:nvPr/>
          </p:nvSpPr>
          <p:spPr>
            <a:xfrm>
              <a:off x="3717904" y="3070683"/>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0"/>
            <p:cNvSpPr/>
            <p:nvPr/>
          </p:nvSpPr>
          <p:spPr>
            <a:xfrm>
              <a:off x="4933222" y="3014290"/>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0"/>
            <p:cNvSpPr/>
            <p:nvPr/>
          </p:nvSpPr>
          <p:spPr>
            <a:xfrm>
              <a:off x="3124754" y="2592072"/>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0"/>
            <p:cNvSpPr/>
            <p:nvPr/>
          </p:nvSpPr>
          <p:spPr>
            <a:xfrm>
              <a:off x="5530643" y="2833655"/>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0"/>
            <p:cNvSpPr/>
            <p:nvPr/>
          </p:nvSpPr>
          <p:spPr>
            <a:xfrm>
              <a:off x="4757678" y="1670856"/>
              <a:ext cx="128711" cy="158519"/>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0"/>
            <p:cNvSpPr/>
            <p:nvPr/>
          </p:nvSpPr>
          <p:spPr>
            <a:xfrm>
              <a:off x="4773091" y="1686468"/>
              <a:ext cx="103468" cy="142935"/>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0"/>
            <p:cNvSpPr/>
            <p:nvPr/>
          </p:nvSpPr>
          <p:spPr>
            <a:xfrm>
              <a:off x="4559903" y="1762549"/>
              <a:ext cx="366463" cy="166167"/>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0"/>
            <p:cNvSpPr/>
            <p:nvPr/>
          </p:nvSpPr>
          <p:spPr>
            <a:xfrm>
              <a:off x="4604471" y="1815197"/>
              <a:ext cx="312118" cy="113217"/>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0"/>
            <p:cNvSpPr/>
            <p:nvPr/>
          </p:nvSpPr>
          <p:spPr>
            <a:xfrm>
              <a:off x="4670455" y="1854000"/>
              <a:ext cx="238069" cy="70797"/>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74" name="Google Shape;3874;p40"/>
            <p:cNvPicPr preferRelativeResize="0"/>
            <p:nvPr/>
          </p:nvPicPr>
          <p:blipFill>
            <a:blip r:embed="rId4">
              <a:alphaModFix/>
            </a:blip>
            <a:stretch>
              <a:fillRect/>
            </a:stretch>
          </p:blipFill>
          <p:spPr>
            <a:xfrm>
              <a:off x="2413920" y="1389609"/>
              <a:ext cx="1083698" cy="1105290"/>
            </a:xfrm>
            <a:prstGeom prst="rect">
              <a:avLst/>
            </a:prstGeom>
            <a:noFill/>
            <a:ln>
              <a:noFill/>
            </a:ln>
          </p:spPr>
        </p:pic>
        <p:pic>
          <p:nvPicPr>
            <p:cNvPr id="3875" name="Google Shape;3875;p40"/>
            <p:cNvPicPr preferRelativeResize="0"/>
            <p:nvPr/>
          </p:nvPicPr>
          <p:blipFill rotWithShape="1">
            <a:blip r:embed="rId5">
              <a:alphaModFix/>
            </a:blip>
            <a:srcRect l="-4470" r="4470"/>
            <a:stretch/>
          </p:blipFill>
          <p:spPr>
            <a:xfrm>
              <a:off x="5922773" y="2705189"/>
              <a:ext cx="1049195" cy="1070116"/>
            </a:xfrm>
            <a:prstGeom prst="rect">
              <a:avLst/>
            </a:prstGeom>
            <a:noFill/>
            <a:ln>
              <a:noFill/>
            </a:ln>
          </p:spPr>
        </p:pic>
      </p:grpSp>
      <p:sp>
        <p:nvSpPr>
          <p:cNvPr id="3876" name="Google Shape;3876;p40"/>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0"/>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0">
            <a:hlinkClick r:id="rId6"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879" name="Google Shape;3879;p40"/>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0">
            <a:hlinkClick r:id="rId7"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881" name="Google Shape;3881;p40"/>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0">
            <a:hlinkClick r:id="rId8"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883" name="Google Shape;3883;p40"/>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0">
            <a:hlinkClick r:id="rId9"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885" name="Google Shape;3885;p40"/>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0">
            <a:hlinkClick r:id="rId10"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887" name="Google Shape;3887;p40"/>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0">
            <a:hlinkClick r:id="rId11"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889" name="Google Shape;3889;p40"/>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0"/>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0"/>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0">
            <a:hlinkClick r:id="rId12"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0"/>
          <p:cNvSpPr txBox="1"/>
          <p:nvPr/>
        </p:nvSpPr>
        <p:spPr>
          <a:xfrm>
            <a:off x="3005850" y="928850"/>
            <a:ext cx="3132300" cy="51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Help the owl find his friend by following the right path</a:t>
            </a:r>
            <a:endParaRPr sz="1200">
              <a:solidFill>
                <a:schemeClr val="dk1"/>
              </a:solidFill>
              <a:latin typeface="Open Sans"/>
              <a:ea typeface="Open Sans"/>
              <a:cs typeface="Open Sans"/>
              <a:sym typeface="Open Sans"/>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897"/>
        <p:cNvGrpSpPr/>
        <p:nvPr/>
      </p:nvGrpSpPr>
      <p:grpSpPr>
        <a:xfrm>
          <a:off x="0" y="0"/>
          <a:ext cx="0" cy="0"/>
          <a:chOff x="0" y="0"/>
          <a:chExt cx="0" cy="0"/>
        </a:xfrm>
      </p:grpSpPr>
      <p:sp>
        <p:nvSpPr>
          <p:cNvPr id="3898" name="Google Shape;3898;p4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path</a:t>
            </a:r>
            <a:endParaRPr/>
          </a:p>
        </p:txBody>
      </p:sp>
      <p:sp>
        <p:nvSpPr>
          <p:cNvPr id="3899" name="Google Shape;3899;p41"/>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1"/>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1">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902" name="Google Shape;3902;p41"/>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1">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904" name="Google Shape;3904;p41"/>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1">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906" name="Google Shape;3906;p41"/>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1">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908" name="Google Shape;3908;p41"/>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1">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910" name="Google Shape;3910;p41"/>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1">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912" name="Google Shape;3912;p41"/>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1"/>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1"/>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1">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1"/>
          <p:cNvSpPr/>
          <p:nvPr/>
        </p:nvSpPr>
        <p:spPr>
          <a:xfrm>
            <a:off x="1594599" y="1180776"/>
            <a:ext cx="1083683" cy="606648"/>
          </a:xfrm>
          <a:custGeom>
            <a:avLst/>
            <a:gdLst/>
            <a:ahLst/>
            <a:cxnLst/>
            <a:rect l="l" t="t" r="r" b="b"/>
            <a:pathLst>
              <a:path w="72706" h="40701" extrusionOk="0">
                <a:moveTo>
                  <a:pt x="36801" y="741"/>
                </a:moveTo>
                <a:cubicBezTo>
                  <a:pt x="28821" y="741"/>
                  <a:pt x="20834" y="1018"/>
                  <a:pt x="12884" y="1572"/>
                </a:cubicBezTo>
                <a:cubicBezTo>
                  <a:pt x="9240" y="1834"/>
                  <a:pt x="5216" y="2334"/>
                  <a:pt x="2787" y="5049"/>
                </a:cubicBezTo>
                <a:cubicBezTo>
                  <a:pt x="667" y="7431"/>
                  <a:pt x="357" y="10884"/>
                  <a:pt x="238" y="14075"/>
                </a:cubicBezTo>
                <a:cubicBezTo>
                  <a:pt x="0" y="19552"/>
                  <a:pt x="48" y="25101"/>
                  <a:pt x="1548" y="30364"/>
                </a:cubicBezTo>
                <a:cubicBezTo>
                  <a:pt x="2024" y="31959"/>
                  <a:pt x="2644" y="33555"/>
                  <a:pt x="3787" y="34770"/>
                </a:cubicBezTo>
                <a:cubicBezTo>
                  <a:pt x="5668" y="36770"/>
                  <a:pt x="8621" y="37318"/>
                  <a:pt x="11360" y="37699"/>
                </a:cubicBezTo>
                <a:cubicBezTo>
                  <a:pt x="20727" y="39023"/>
                  <a:pt x="30760" y="40700"/>
                  <a:pt x="40488" y="40700"/>
                </a:cubicBezTo>
                <a:cubicBezTo>
                  <a:pt x="47727" y="40700"/>
                  <a:pt x="54797" y="39772"/>
                  <a:pt x="61299" y="37080"/>
                </a:cubicBezTo>
                <a:cubicBezTo>
                  <a:pt x="63299" y="36270"/>
                  <a:pt x="66371" y="35055"/>
                  <a:pt x="67991" y="33626"/>
                </a:cubicBezTo>
                <a:cubicBezTo>
                  <a:pt x="72706" y="29435"/>
                  <a:pt x="70944" y="19504"/>
                  <a:pt x="70324" y="13217"/>
                </a:cubicBezTo>
                <a:cubicBezTo>
                  <a:pt x="70158" y="11384"/>
                  <a:pt x="69896" y="9550"/>
                  <a:pt x="69157" y="7883"/>
                </a:cubicBezTo>
                <a:cubicBezTo>
                  <a:pt x="65681" y="0"/>
                  <a:pt x="52773" y="1048"/>
                  <a:pt x="45772" y="858"/>
                </a:cubicBezTo>
                <a:cubicBezTo>
                  <a:pt x="42784" y="780"/>
                  <a:pt x="39793" y="741"/>
                  <a:pt x="36801" y="74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Did you find the correct path?</a:t>
            </a:r>
            <a:endParaRPr>
              <a:solidFill>
                <a:schemeClr val="dk1"/>
              </a:solidFill>
              <a:latin typeface="Open Sans"/>
              <a:ea typeface="Open Sans"/>
              <a:cs typeface="Open Sans"/>
              <a:sym typeface="Open Sans"/>
            </a:endParaRPr>
          </a:p>
        </p:txBody>
      </p:sp>
      <p:grpSp>
        <p:nvGrpSpPr>
          <p:cNvPr id="3917" name="Google Shape;3917;p41"/>
          <p:cNvGrpSpPr/>
          <p:nvPr/>
        </p:nvGrpSpPr>
        <p:grpSpPr>
          <a:xfrm>
            <a:off x="1862813" y="1389609"/>
            <a:ext cx="5109154" cy="2745439"/>
            <a:chOff x="1862813" y="1389609"/>
            <a:chExt cx="5109154" cy="2745439"/>
          </a:xfrm>
        </p:grpSpPr>
        <p:sp>
          <p:nvSpPr>
            <p:cNvPr id="3918" name="Google Shape;3918;p41"/>
            <p:cNvSpPr/>
            <p:nvPr/>
          </p:nvSpPr>
          <p:spPr>
            <a:xfrm>
              <a:off x="3421505" y="1571021"/>
              <a:ext cx="2075400" cy="981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1"/>
            <p:cNvSpPr/>
            <p:nvPr/>
          </p:nvSpPr>
          <p:spPr>
            <a:xfrm>
              <a:off x="1862813" y="1601648"/>
              <a:ext cx="5093358" cy="253340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1"/>
            <p:cNvSpPr/>
            <p:nvPr/>
          </p:nvSpPr>
          <p:spPr>
            <a:xfrm>
              <a:off x="2694001" y="1741855"/>
              <a:ext cx="1343100" cy="929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1"/>
            <p:cNvSpPr/>
            <p:nvPr/>
          </p:nvSpPr>
          <p:spPr>
            <a:xfrm>
              <a:off x="5148882" y="3096872"/>
              <a:ext cx="1343100" cy="929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1"/>
            <p:cNvSpPr/>
            <p:nvPr/>
          </p:nvSpPr>
          <p:spPr>
            <a:xfrm flipH="1">
              <a:off x="2412860" y="1621327"/>
              <a:ext cx="345751" cy="156681"/>
            </a:xfrm>
            <a:custGeom>
              <a:avLst/>
              <a:gdLst/>
              <a:ahLst/>
              <a:cxnLst/>
              <a:rect l="l" t="t" r="r" b="b"/>
              <a:pathLst>
                <a:path w="23197" h="10512" extrusionOk="0">
                  <a:moveTo>
                    <a:pt x="12370" y="0"/>
                  </a:moveTo>
                  <a:cubicBezTo>
                    <a:pt x="12072" y="0"/>
                    <a:pt x="11782" y="18"/>
                    <a:pt x="11503" y="53"/>
                  </a:cubicBezTo>
                  <a:cubicBezTo>
                    <a:pt x="6644" y="648"/>
                    <a:pt x="4906" y="6530"/>
                    <a:pt x="0" y="7721"/>
                  </a:cubicBezTo>
                  <a:cubicBezTo>
                    <a:pt x="2749" y="9624"/>
                    <a:pt x="6283" y="10512"/>
                    <a:pt x="9770" y="10512"/>
                  </a:cubicBezTo>
                  <a:cubicBezTo>
                    <a:pt x="11782" y="10512"/>
                    <a:pt x="13778" y="10216"/>
                    <a:pt x="15599" y="9650"/>
                  </a:cubicBezTo>
                  <a:cubicBezTo>
                    <a:pt x="16504" y="9364"/>
                    <a:pt x="17409" y="9007"/>
                    <a:pt x="18147" y="8388"/>
                  </a:cubicBezTo>
                  <a:cubicBezTo>
                    <a:pt x="23197" y="3964"/>
                    <a:pt x="16904" y="0"/>
                    <a:pt x="123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1"/>
            <p:cNvSpPr/>
            <p:nvPr/>
          </p:nvSpPr>
          <p:spPr>
            <a:xfrm>
              <a:off x="3989782" y="2531021"/>
              <a:ext cx="342681" cy="180445"/>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1"/>
            <p:cNvSpPr/>
            <p:nvPr/>
          </p:nvSpPr>
          <p:spPr>
            <a:xfrm>
              <a:off x="3641483" y="2507115"/>
              <a:ext cx="399693" cy="211392"/>
            </a:xfrm>
            <a:custGeom>
              <a:avLst/>
              <a:gdLst/>
              <a:ahLst/>
              <a:cxnLst/>
              <a:rect l="l" t="t" r="r" b="b"/>
              <a:pathLst>
                <a:path w="28337" h="14987" extrusionOk="0">
                  <a:moveTo>
                    <a:pt x="14180" y="1"/>
                  </a:moveTo>
                  <a:cubicBezTo>
                    <a:pt x="6537" y="1"/>
                    <a:pt x="275" y="6489"/>
                    <a:pt x="0" y="14639"/>
                  </a:cubicBezTo>
                  <a:lnTo>
                    <a:pt x="28337" y="14987"/>
                  </a:lnTo>
                  <a:cubicBezTo>
                    <a:pt x="28274" y="6776"/>
                    <a:pt x="22080" y="100"/>
                    <a:pt x="14351" y="2"/>
                  </a:cubicBezTo>
                  <a:cubicBezTo>
                    <a:pt x="14294" y="1"/>
                    <a:pt x="14237" y="1"/>
                    <a:pt x="1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1"/>
            <p:cNvSpPr/>
            <p:nvPr/>
          </p:nvSpPr>
          <p:spPr>
            <a:xfrm>
              <a:off x="3793792" y="2507256"/>
              <a:ext cx="102233" cy="208486"/>
            </a:xfrm>
            <a:custGeom>
              <a:avLst/>
              <a:gdLst/>
              <a:ahLst/>
              <a:cxnLst/>
              <a:rect l="l" t="t" r="r" b="b"/>
              <a:pathLst>
                <a:path w="7248" h="14781" extrusionOk="0">
                  <a:moveTo>
                    <a:pt x="2963" y="1"/>
                  </a:moveTo>
                  <a:cubicBezTo>
                    <a:pt x="2847" y="1"/>
                    <a:pt x="2740" y="10"/>
                    <a:pt x="2624" y="19"/>
                  </a:cubicBezTo>
                  <a:cubicBezTo>
                    <a:pt x="2687" y="813"/>
                    <a:pt x="2767" y="1732"/>
                    <a:pt x="2874" y="2732"/>
                  </a:cubicBezTo>
                  <a:cubicBezTo>
                    <a:pt x="3035" y="4178"/>
                    <a:pt x="3213" y="5481"/>
                    <a:pt x="3374" y="6418"/>
                  </a:cubicBezTo>
                  <a:cubicBezTo>
                    <a:pt x="3445" y="6882"/>
                    <a:pt x="3535" y="7346"/>
                    <a:pt x="3651" y="7810"/>
                  </a:cubicBezTo>
                  <a:cubicBezTo>
                    <a:pt x="3195" y="8765"/>
                    <a:pt x="2785" y="9631"/>
                    <a:pt x="2437" y="10327"/>
                  </a:cubicBezTo>
                  <a:cubicBezTo>
                    <a:pt x="2160" y="10916"/>
                    <a:pt x="1937" y="11389"/>
                    <a:pt x="1776" y="11728"/>
                  </a:cubicBezTo>
                  <a:cubicBezTo>
                    <a:pt x="1616" y="10390"/>
                    <a:pt x="1428" y="8908"/>
                    <a:pt x="1232" y="7355"/>
                  </a:cubicBezTo>
                  <a:cubicBezTo>
                    <a:pt x="893" y="4695"/>
                    <a:pt x="563" y="2259"/>
                    <a:pt x="286" y="358"/>
                  </a:cubicBezTo>
                  <a:cubicBezTo>
                    <a:pt x="188" y="385"/>
                    <a:pt x="90" y="402"/>
                    <a:pt x="0" y="429"/>
                  </a:cubicBezTo>
                  <a:cubicBezTo>
                    <a:pt x="223" y="2330"/>
                    <a:pt x="509" y="4758"/>
                    <a:pt x="848" y="7400"/>
                  </a:cubicBezTo>
                  <a:cubicBezTo>
                    <a:pt x="1214" y="10247"/>
                    <a:pt x="1571" y="12826"/>
                    <a:pt x="1848" y="14781"/>
                  </a:cubicBezTo>
                  <a:lnTo>
                    <a:pt x="2133" y="14781"/>
                  </a:lnTo>
                  <a:cubicBezTo>
                    <a:pt x="2044" y="13951"/>
                    <a:pt x="1928" y="12996"/>
                    <a:pt x="1803" y="11969"/>
                  </a:cubicBezTo>
                  <a:cubicBezTo>
                    <a:pt x="2017" y="11657"/>
                    <a:pt x="2312" y="11139"/>
                    <a:pt x="2687" y="10452"/>
                  </a:cubicBezTo>
                  <a:cubicBezTo>
                    <a:pt x="3329" y="9265"/>
                    <a:pt x="4186" y="7596"/>
                    <a:pt x="5061" y="5722"/>
                  </a:cubicBezTo>
                  <a:cubicBezTo>
                    <a:pt x="5926" y="3839"/>
                    <a:pt x="6649" y="2107"/>
                    <a:pt x="7131" y="849"/>
                  </a:cubicBezTo>
                  <a:cubicBezTo>
                    <a:pt x="7167" y="742"/>
                    <a:pt x="7203" y="652"/>
                    <a:pt x="7247" y="563"/>
                  </a:cubicBezTo>
                  <a:cubicBezTo>
                    <a:pt x="7158" y="536"/>
                    <a:pt x="7078" y="510"/>
                    <a:pt x="6997" y="492"/>
                  </a:cubicBezTo>
                  <a:cubicBezTo>
                    <a:pt x="6962" y="572"/>
                    <a:pt x="6926" y="652"/>
                    <a:pt x="6890" y="742"/>
                  </a:cubicBezTo>
                  <a:cubicBezTo>
                    <a:pt x="6337" y="1973"/>
                    <a:pt x="5578" y="3687"/>
                    <a:pt x="4713" y="5561"/>
                  </a:cubicBezTo>
                  <a:cubicBezTo>
                    <a:pt x="4382" y="6284"/>
                    <a:pt x="4043" y="6980"/>
                    <a:pt x="3740" y="7632"/>
                  </a:cubicBezTo>
                  <a:cubicBezTo>
                    <a:pt x="3722" y="6927"/>
                    <a:pt x="3517" y="4981"/>
                    <a:pt x="3267" y="2687"/>
                  </a:cubicBezTo>
                  <a:cubicBezTo>
                    <a:pt x="3151" y="1705"/>
                    <a:pt x="3053" y="795"/>
                    <a:pt x="2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1"/>
            <p:cNvSpPr/>
            <p:nvPr/>
          </p:nvSpPr>
          <p:spPr>
            <a:xfrm>
              <a:off x="3905059" y="2521867"/>
              <a:ext cx="129188" cy="195763"/>
            </a:xfrm>
            <a:custGeom>
              <a:avLst/>
              <a:gdLst/>
              <a:ahLst/>
              <a:cxnLst/>
              <a:rect l="l" t="t" r="r" b="b"/>
              <a:pathLst>
                <a:path w="9159" h="13879" extrusionOk="0">
                  <a:moveTo>
                    <a:pt x="679" y="0"/>
                  </a:moveTo>
                  <a:cubicBezTo>
                    <a:pt x="474" y="1865"/>
                    <a:pt x="278" y="4195"/>
                    <a:pt x="153" y="6738"/>
                  </a:cubicBezTo>
                  <a:cubicBezTo>
                    <a:pt x="19" y="9425"/>
                    <a:pt x="1" y="11897"/>
                    <a:pt x="19" y="13825"/>
                  </a:cubicBezTo>
                  <a:lnTo>
                    <a:pt x="322" y="13825"/>
                  </a:lnTo>
                  <a:cubicBezTo>
                    <a:pt x="322" y="13432"/>
                    <a:pt x="331" y="13031"/>
                    <a:pt x="340" y="12602"/>
                  </a:cubicBezTo>
                  <a:cubicBezTo>
                    <a:pt x="804" y="12424"/>
                    <a:pt x="2205" y="11656"/>
                    <a:pt x="3785" y="10621"/>
                  </a:cubicBezTo>
                  <a:cubicBezTo>
                    <a:pt x="4972" y="9835"/>
                    <a:pt x="5981" y="9086"/>
                    <a:pt x="6561" y="8613"/>
                  </a:cubicBezTo>
                  <a:lnTo>
                    <a:pt x="6561" y="8613"/>
                  </a:lnTo>
                  <a:cubicBezTo>
                    <a:pt x="6481" y="8889"/>
                    <a:pt x="6391" y="9175"/>
                    <a:pt x="6311" y="9461"/>
                  </a:cubicBezTo>
                  <a:cubicBezTo>
                    <a:pt x="5847" y="11085"/>
                    <a:pt x="5418" y="12593"/>
                    <a:pt x="5079" y="13878"/>
                  </a:cubicBezTo>
                  <a:lnTo>
                    <a:pt x="5410" y="13878"/>
                  </a:lnTo>
                  <a:cubicBezTo>
                    <a:pt x="5579" y="13334"/>
                    <a:pt x="5749" y="12736"/>
                    <a:pt x="5936" y="12111"/>
                  </a:cubicBezTo>
                  <a:cubicBezTo>
                    <a:pt x="6481" y="11844"/>
                    <a:pt x="7676" y="11112"/>
                    <a:pt x="9042" y="10210"/>
                  </a:cubicBezTo>
                  <a:lnTo>
                    <a:pt x="9158" y="10130"/>
                  </a:lnTo>
                  <a:cubicBezTo>
                    <a:pt x="9131" y="9996"/>
                    <a:pt x="9096" y="9871"/>
                    <a:pt x="9060" y="9737"/>
                  </a:cubicBezTo>
                  <a:cubicBezTo>
                    <a:pt x="8980" y="9800"/>
                    <a:pt x="8908" y="9853"/>
                    <a:pt x="8828" y="9898"/>
                  </a:cubicBezTo>
                  <a:cubicBezTo>
                    <a:pt x="7605" y="10710"/>
                    <a:pt x="6552" y="11451"/>
                    <a:pt x="6016" y="11870"/>
                  </a:cubicBezTo>
                  <a:cubicBezTo>
                    <a:pt x="6231" y="11147"/>
                    <a:pt x="6454" y="10371"/>
                    <a:pt x="6686" y="9577"/>
                  </a:cubicBezTo>
                  <a:cubicBezTo>
                    <a:pt x="7016" y="8399"/>
                    <a:pt x="7337" y="7274"/>
                    <a:pt x="7614" y="6257"/>
                  </a:cubicBezTo>
                  <a:cubicBezTo>
                    <a:pt x="7543" y="6114"/>
                    <a:pt x="7453" y="5980"/>
                    <a:pt x="7373" y="5846"/>
                  </a:cubicBezTo>
                  <a:cubicBezTo>
                    <a:pt x="7141" y="6614"/>
                    <a:pt x="6900" y="7435"/>
                    <a:pt x="6650" y="8309"/>
                  </a:cubicBezTo>
                  <a:cubicBezTo>
                    <a:pt x="6052" y="8657"/>
                    <a:pt x="4910" y="9425"/>
                    <a:pt x="3571" y="10300"/>
                  </a:cubicBezTo>
                  <a:cubicBezTo>
                    <a:pt x="2072" y="11290"/>
                    <a:pt x="786" y="12120"/>
                    <a:pt x="349" y="12468"/>
                  </a:cubicBezTo>
                  <a:cubicBezTo>
                    <a:pt x="358" y="11853"/>
                    <a:pt x="376" y="11201"/>
                    <a:pt x="394" y="10514"/>
                  </a:cubicBezTo>
                  <a:cubicBezTo>
                    <a:pt x="599" y="10282"/>
                    <a:pt x="902" y="9916"/>
                    <a:pt x="1259" y="9443"/>
                  </a:cubicBezTo>
                  <a:cubicBezTo>
                    <a:pt x="2143" y="8274"/>
                    <a:pt x="2964" y="7051"/>
                    <a:pt x="3714" y="5784"/>
                  </a:cubicBezTo>
                  <a:cubicBezTo>
                    <a:pt x="4294" y="4811"/>
                    <a:pt x="4785" y="3874"/>
                    <a:pt x="5186" y="3052"/>
                  </a:cubicBezTo>
                  <a:cubicBezTo>
                    <a:pt x="5106" y="2972"/>
                    <a:pt x="5026" y="2892"/>
                    <a:pt x="4945" y="2811"/>
                  </a:cubicBezTo>
                  <a:cubicBezTo>
                    <a:pt x="4499" y="3633"/>
                    <a:pt x="3982" y="4579"/>
                    <a:pt x="3384" y="5587"/>
                  </a:cubicBezTo>
                  <a:cubicBezTo>
                    <a:pt x="2509" y="7060"/>
                    <a:pt x="1661" y="8354"/>
                    <a:pt x="1036" y="9282"/>
                  </a:cubicBezTo>
                  <a:cubicBezTo>
                    <a:pt x="777" y="9675"/>
                    <a:pt x="563" y="9996"/>
                    <a:pt x="403" y="10246"/>
                  </a:cubicBezTo>
                  <a:cubicBezTo>
                    <a:pt x="438" y="9148"/>
                    <a:pt x="474" y="7970"/>
                    <a:pt x="536" y="6756"/>
                  </a:cubicBezTo>
                  <a:cubicBezTo>
                    <a:pt x="661" y="4266"/>
                    <a:pt x="822" y="1973"/>
                    <a:pt x="974" y="125"/>
                  </a:cubicBezTo>
                  <a:cubicBezTo>
                    <a:pt x="876" y="80"/>
                    <a:pt x="777" y="36"/>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1"/>
            <p:cNvSpPr/>
            <p:nvPr/>
          </p:nvSpPr>
          <p:spPr>
            <a:xfrm>
              <a:off x="3653810" y="2541627"/>
              <a:ext cx="154605" cy="173365"/>
            </a:xfrm>
            <a:custGeom>
              <a:avLst/>
              <a:gdLst/>
              <a:ahLst/>
              <a:cxnLst/>
              <a:rect l="l" t="t" r="r" b="b"/>
              <a:pathLst>
                <a:path w="10961" h="12291" extrusionOk="0">
                  <a:moveTo>
                    <a:pt x="5606" y="0"/>
                  </a:moveTo>
                  <a:cubicBezTo>
                    <a:pt x="5507" y="72"/>
                    <a:pt x="5409" y="143"/>
                    <a:pt x="5320" y="215"/>
                  </a:cubicBezTo>
                  <a:cubicBezTo>
                    <a:pt x="5766" y="786"/>
                    <a:pt x="6284" y="1402"/>
                    <a:pt x="6837" y="2044"/>
                  </a:cubicBezTo>
                  <a:cubicBezTo>
                    <a:pt x="7426" y="2740"/>
                    <a:pt x="8006" y="3383"/>
                    <a:pt x="8533" y="3936"/>
                  </a:cubicBezTo>
                  <a:cubicBezTo>
                    <a:pt x="8355" y="4106"/>
                    <a:pt x="7614" y="5596"/>
                    <a:pt x="6846" y="7471"/>
                  </a:cubicBezTo>
                  <a:cubicBezTo>
                    <a:pt x="6320" y="8738"/>
                    <a:pt x="5909" y="9871"/>
                    <a:pt x="5704" y="10550"/>
                  </a:cubicBezTo>
                  <a:cubicBezTo>
                    <a:pt x="5454" y="9961"/>
                    <a:pt x="5195" y="9345"/>
                    <a:pt x="4927" y="8720"/>
                  </a:cubicBezTo>
                  <a:cubicBezTo>
                    <a:pt x="3990" y="6533"/>
                    <a:pt x="3124" y="4543"/>
                    <a:pt x="2437" y="2999"/>
                  </a:cubicBezTo>
                  <a:cubicBezTo>
                    <a:pt x="2366" y="3088"/>
                    <a:pt x="2294" y="3178"/>
                    <a:pt x="2223" y="3267"/>
                  </a:cubicBezTo>
                  <a:cubicBezTo>
                    <a:pt x="2857" y="4811"/>
                    <a:pt x="3669" y="6757"/>
                    <a:pt x="4570" y="8872"/>
                  </a:cubicBezTo>
                  <a:cubicBezTo>
                    <a:pt x="4668" y="9104"/>
                    <a:pt x="4767" y="9336"/>
                    <a:pt x="4865" y="9559"/>
                  </a:cubicBezTo>
                  <a:cubicBezTo>
                    <a:pt x="4338" y="9238"/>
                    <a:pt x="3205" y="8640"/>
                    <a:pt x="1866" y="7988"/>
                  </a:cubicBezTo>
                  <a:cubicBezTo>
                    <a:pt x="1232" y="7676"/>
                    <a:pt x="625" y="7399"/>
                    <a:pt x="108" y="7167"/>
                  </a:cubicBezTo>
                  <a:cubicBezTo>
                    <a:pt x="72" y="7274"/>
                    <a:pt x="36" y="7372"/>
                    <a:pt x="1" y="7479"/>
                  </a:cubicBezTo>
                  <a:cubicBezTo>
                    <a:pt x="492" y="7738"/>
                    <a:pt x="1072" y="8033"/>
                    <a:pt x="1696" y="8336"/>
                  </a:cubicBezTo>
                  <a:cubicBezTo>
                    <a:pt x="3178" y="9050"/>
                    <a:pt x="4454" y="9613"/>
                    <a:pt x="4954" y="9764"/>
                  </a:cubicBezTo>
                  <a:cubicBezTo>
                    <a:pt x="5159" y="10246"/>
                    <a:pt x="5356" y="10710"/>
                    <a:pt x="5552" y="11166"/>
                  </a:cubicBezTo>
                  <a:cubicBezTo>
                    <a:pt x="5552" y="11183"/>
                    <a:pt x="5552" y="11192"/>
                    <a:pt x="5561" y="11192"/>
                  </a:cubicBezTo>
                  <a:lnTo>
                    <a:pt x="6043" y="12290"/>
                  </a:lnTo>
                  <a:lnTo>
                    <a:pt x="6427" y="12290"/>
                  </a:lnTo>
                  <a:cubicBezTo>
                    <a:pt x="6230" y="11817"/>
                    <a:pt x="6025" y="11317"/>
                    <a:pt x="5802" y="10809"/>
                  </a:cubicBezTo>
                  <a:cubicBezTo>
                    <a:pt x="6105" y="10211"/>
                    <a:pt x="6623" y="8997"/>
                    <a:pt x="7194" y="7604"/>
                  </a:cubicBezTo>
                  <a:cubicBezTo>
                    <a:pt x="7944" y="5784"/>
                    <a:pt x="8533" y="4266"/>
                    <a:pt x="8569" y="3972"/>
                  </a:cubicBezTo>
                  <a:cubicBezTo>
                    <a:pt x="8961" y="4391"/>
                    <a:pt x="9327" y="4775"/>
                    <a:pt x="9649" y="5097"/>
                  </a:cubicBezTo>
                  <a:cubicBezTo>
                    <a:pt x="10361" y="5818"/>
                    <a:pt x="10851" y="6250"/>
                    <a:pt x="10919" y="6250"/>
                  </a:cubicBezTo>
                  <a:cubicBezTo>
                    <a:pt x="10922" y="6250"/>
                    <a:pt x="10924" y="6249"/>
                    <a:pt x="10925" y="6248"/>
                  </a:cubicBezTo>
                  <a:cubicBezTo>
                    <a:pt x="10961" y="6212"/>
                    <a:pt x="10541" y="5712"/>
                    <a:pt x="9845" y="4909"/>
                  </a:cubicBezTo>
                  <a:lnTo>
                    <a:pt x="7123" y="1785"/>
                  </a:lnTo>
                  <a:lnTo>
                    <a:pt x="56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1"/>
            <p:cNvSpPr/>
            <p:nvPr/>
          </p:nvSpPr>
          <p:spPr>
            <a:xfrm>
              <a:off x="4222898" y="3822743"/>
              <a:ext cx="128268" cy="234921"/>
            </a:xfrm>
            <a:custGeom>
              <a:avLst/>
              <a:gdLst/>
              <a:ahLst/>
              <a:cxnLst/>
              <a:rect l="l" t="t" r="r" b="b"/>
              <a:pathLst>
                <a:path w="9542" h="17476" extrusionOk="0">
                  <a:moveTo>
                    <a:pt x="1" y="1"/>
                  </a:moveTo>
                  <a:cubicBezTo>
                    <a:pt x="384" y="5909"/>
                    <a:pt x="4445" y="7168"/>
                    <a:pt x="4445" y="7168"/>
                  </a:cubicBezTo>
                  <a:lnTo>
                    <a:pt x="4311" y="17467"/>
                  </a:lnTo>
                  <a:lnTo>
                    <a:pt x="5775" y="17476"/>
                  </a:lnTo>
                  <a:lnTo>
                    <a:pt x="5481" y="5320"/>
                  </a:lnTo>
                  <a:cubicBezTo>
                    <a:pt x="9541" y="3723"/>
                    <a:pt x="9229" y="313"/>
                    <a:pt x="9229" y="313"/>
                  </a:cubicBezTo>
                  <a:lnTo>
                    <a:pt x="9229" y="313"/>
                  </a:lnTo>
                  <a:lnTo>
                    <a:pt x="8863" y="661"/>
                  </a:lnTo>
                  <a:cubicBezTo>
                    <a:pt x="8595" y="2393"/>
                    <a:pt x="7346" y="3839"/>
                    <a:pt x="5463" y="4410"/>
                  </a:cubicBezTo>
                  <a:lnTo>
                    <a:pt x="5400" y="1652"/>
                  </a:lnTo>
                  <a:lnTo>
                    <a:pt x="4427" y="1652"/>
                  </a:lnTo>
                  <a:lnTo>
                    <a:pt x="4445" y="5740"/>
                  </a:lnTo>
                  <a:cubicBezTo>
                    <a:pt x="1063" y="5204"/>
                    <a:pt x="509" y="224"/>
                    <a:pt x="509" y="224"/>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1"/>
            <p:cNvSpPr/>
            <p:nvPr/>
          </p:nvSpPr>
          <p:spPr>
            <a:xfrm>
              <a:off x="4227668" y="3525835"/>
              <a:ext cx="329341" cy="344007"/>
            </a:xfrm>
            <a:custGeom>
              <a:avLst/>
              <a:gdLst/>
              <a:ahLst/>
              <a:cxnLst/>
              <a:rect l="l" t="t" r="r" b="b"/>
              <a:pathLst>
                <a:path w="24500" h="25591" extrusionOk="0">
                  <a:moveTo>
                    <a:pt x="13044" y="0"/>
                  </a:moveTo>
                  <a:cubicBezTo>
                    <a:pt x="11232" y="0"/>
                    <a:pt x="9476" y="777"/>
                    <a:pt x="7998" y="1890"/>
                  </a:cubicBezTo>
                  <a:cubicBezTo>
                    <a:pt x="6373" y="3112"/>
                    <a:pt x="5079" y="4701"/>
                    <a:pt x="3803" y="6263"/>
                  </a:cubicBezTo>
                  <a:cubicBezTo>
                    <a:pt x="2589" y="7771"/>
                    <a:pt x="1536" y="9467"/>
                    <a:pt x="884" y="11288"/>
                  </a:cubicBezTo>
                  <a:cubicBezTo>
                    <a:pt x="108" y="13456"/>
                    <a:pt x="1" y="15955"/>
                    <a:pt x="1072" y="17990"/>
                  </a:cubicBezTo>
                  <a:cubicBezTo>
                    <a:pt x="1545" y="18892"/>
                    <a:pt x="2223" y="19659"/>
                    <a:pt x="2973" y="20337"/>
                  </a:cubicBezTo>
                  <a:cubicBezTo>
                    <a:pt x="3276" y="20623"/>
                    <a:pt x="3598" y="20900"/>
                    <a:pt x="3919" y="21168"/>
                  </a:cubicBezTo>
                  <a:cubicBezTo>
                    <a:pt x="5525" y="22497"/>
                    <a:pt x="7301" y="23604"/>
                    <a:pt x="9211" y="24452"/>
                  </a:cubicBezTo>
                  <a:cubicBezTo>
                    <a:pt x="10813" y="25140"/>
                    <a:pt x="12498" y="25591"/>
                    <a:pt x="14116" y="25591"/>
                  </a:cubicBezTo>
                  <a:cubicBezTo>
                    <a:pt x="16087" y="25591"/>
                    <a:pt x="17958" y="24923"/>
                    <a:pt x="19457" y="23202"/>
                  </a:cubicBezTo>
                  <a:cubicBezTo>
                    <a:pt x="22135" y="20123"/>
                    <a:pt x="24500" y="16196"/>
                    <a:pt x="24027" y="11957"/>
                  </a:cubicBezTo>
                  <a:cubicBezTo>
                    <a:pt x="23723" y="9342"/>
                    <a:pt x="22304" y="6968"/>
                    <a:pt x="20698" y="4933"/>
                  </a:cubicBezTo>
                  <a:cubicBezTo>
                    <a:pt x="19198" y="3032"/>
                    <a:pt x="17128" y="943"/>
                    <a:pt x="14772" y="247"/>
                  </a:cubicBezTo>
                  <a:cubicBezTo>
                    <a:pt x="14195" y="78"/>
                    <a:pt x="13617" y="0"/>
                    <a:pt x="13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1"/>
            <p:cNvSpPr/>
            <p:nvPr/>
          </p:nvSpPr>
          <p:spPr>
            <a:xfrm>
              <a:off x="4211499" y="3902166"/>
              <a:ext cx="146859" cy="30044"/>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1"/>
            <p:cNvSpPr/>
            <p:nvPr/>
          </p:nvSpPr>
          <p:spPr>
            <a:xfrm>
              <a:off x="2456945" y="2541022"/>
              <a:ext cx="265886" cy="423529"/>
            </a:xfrm>
            <a:custGeom>
              <a:avLst/>
              <a:gdLst/>
              <a:ahLst/>
              <a:cxnLst/>
              <a:rect l="l" t="t" r="r" b="b"/>
              <a:pathLst>
                <a:path w="19511" h="31079" extrusionOk="0">
                  <a:moveTo>
                    <a:pt x="9871" y="1"/>
                  </a:moveTo>
                  <a:cubicBezTo>
                    <a:pt x="9833" y="1"/>
                    <a:pt x="9794" y="1"/>
                    <a:pt x="9756" y="2"/>
                  </a:cubicBezTo>
                  <a:cubicBezTo>
                    <a:pt x="9718" y="1"/>
                    <a:pt x="9680" y="1"/>
                    <a:pt x="9642" y="1"/>
                  </a:cubicBezTo>
                  <a:cubicBezTo>
                    <a:pt x="7520" y="1"/>
                    <a:pt x="5418" y="975"/>
                    <a:pt x="3928" y="2510"/>
                  </a:cubicBezTo>
                  <a:cubicBezTo>
                    <a:pt x="3017" y="3447"/>
                    <a:pt x="2598" y="4741"/>
                    <a:pt x="2250" y="5999"/>
                  </a:cubicBezTo>
                  <a:cubicBezTo>
                    <a:pt x="661" y="11702"/>
                    <a:pt x="1" y="17620"/>
                    <a:pt x="295" y="23528"/>
                  </a:cubicBezTo>
                  <a:cubicBezTo>
                    <a:pt x="367" y="25027"/>
                    <a:pt x="518" y="26580"/>
                    <a:pt x="1313" y="27848"/>
                  </a:cubicBezTo>
                  <a:cubicBezTo>
                    <a:pt x="2294" y="29410"/>
                    <a:pt x="4347" y="30525"/>
                    <a:pt x="6159" y="30757"/>
                  </a:cubicBezTo>
                  <a:cubicBezTo>
                    <a:pt x="7459" y="30926"/>
                    <a:pt x="8889" y="31078"/>
                    <a:pt x="10293" y="31078"/>
                  </a:cubicBezTo>
                  <a:cubicBezTo>
                    <a:pt x="11191" y="31078"/>
                    <a:pt x="12079" y="31016"/>
                    <a:pt x="12915" y="30855"/>
                  </a:cubicBezTo>
                  <a:cubicBezTo>
                    <a:pt x="14968" y="30454"/>
                    <a:pt x="17083" y="29615"/>
                    <a:pt x="18199" y="27848"/>
                  </a:cubicBezTo>
                  <a:cubicBezTo>
                    <a:pt x="19002" y="26589"/>
                    <a:pt x="19154" y="25027"/>
                    <a:pt x="19225" y="23528"/>
                  </a:cubicBezTo>
                  <a:cubicBezTo>
                    <a:pt x="19511" y="17620"/>
                    <a:pt x="18850" y="11702"/>
                    <a:pt x="17270" y="5999"/>
                  </a:cubicBezTo>
                  <a:cubicBezTo>
                    <a:pt x="16922" y="4741"/>
                    <a:pt x="16503" y="3447"/>
                    <a:pt x="15593" y="2510"/>
                  </a:cubicBezTo>
                  <a:cubicBezTo>
                    <a:pt x="14102" y="967"/>
                    <a:pt x="12001" y="1"/>
                    <a:pt x="9871" y="1"/>
                  </a:cubicBezTo>
                  <a:close/>
                </a:path>
              </a:pathLst>
            </a:custGeom>
            <a:solidFill>
              <a:srgbClr val="F8C0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1"/>
            <p:cNvSpPr/>
            <p:nvPr/>
          </p:nvSpPr>
          <p:spPr>
            <a:xfrm>
              <a:off x="2476034" y="2543951"/>
              <a:ext cx="246794" cy="420599"/>
            </a:xfrm>
            <a:custGeom>
              <a:avLst/>
              <a:gdLst/>
              <a:ahLst/>
              <a:cxnLst/>
              <a:rect l="l" t="t" r="r" b="b"/>
              <a:pathLst>
                <a:path w="18110" h="30864" extrusionOk="0">
                  <a:moveTo>
                    <a:pt x="10220" y="1"/>
                  </a:moveTo>
                  <a:lnTo>
                    <a:pt x="10220" y="1"/>
                  </a:lnTo>
                  <a:cubicBezTo>
                    <a:pt x="11951" y="4249"/>
                    <a:pt x="12933" y="8765"/>
                    <a:pt x="13121" y="13344"/>
                  </a:cubicBezTo>
                  <a:cubicBezTo>
                    <a:pt x="13210" y="15423"/>
                    <a:pt x="13129" y="17539"/>
                    <a:pt x="12523" y="19520"/>
                  </a:cubicBezTo>
                  <a:cubicBezTo>
                    <a:pt x="11916" y="21501"/>
                    <a:pt x="10747" y="23376"/>
                    <a:pt x="9006" y="24509"/>
                  </a:cubicBezTo>
                  <a:cubicBezTo>
                    <a:pt x="7498" y="25500"/>
                    <a:pt x="5668" y="25874"/>
                    <a:pt x="3928" y="26374"/>
                  </a:cubicBezTo>
                  <a:cubicBezTo>
                    <a:pt x="2598" y="26758"/>
                    <a:pt x="1286" y="27222"/>
                    <a:pt x="1" y="27767"/>
                  </a:cubicBezTo>
                  <a:cubicBezTo>
                    <a:pt x="1009" y="29257"/>
                    <a:pt x="3000" y="30319"/>
                    <a:pt x="4758" y="30542"/>
                  </a:cubicBezTo>
                  <a:cubicBezTo>
                    <a:pt x="6058" y="30711"/>
                    <a:pt x="7488" y="30863"/>
                    <a:pt x="8890" y="30863"/>
                  </a:cubicBezTo>
                  <a:cubicBezTo>
                    <a:pt x="9787" y="30863"/>
                    <a:pt x="10673" y="30801"/>
                    <a:pt x="11505" y="30640"/>
                  </a:cubicBezTo>
                  <a:cubicBezTo>
                    <a:pt x="13558" y="30239"/>
                    <a:pt x="15682" y="29400"/>
                    <a:pt x="16798" y="27633"/>
                  </a:cubicBezTo>
                  <a:cubicBezTo>
                    <a:pt x="17601" y="26374"/>
                    <a:pt x="17753" y="24812"/>
                    <a:pt x="17824" y="23313"/>
                  </a:cubicBezTo>
                  <a:cubicBezTo>
                    <a:pt x="18110" y="17405"/>
                    <a:pt x="17449" y="11487"/>
                    <a:pt x="15869" y="5775"/>
                  </a:cubicBezTo>
                  <a:cubicBezTo>
                    <a:pt x="15521" y="4526"/>
                    <a:pt x="15093" y="3232"/>
                    <a:pt x="14192" y="2295"/>
                  </a:cubicBezTo>
                  <a:cubicBezTo>
                    <a:pt x="13103" y="1179"/>
                    <a:pt x="11728" y="385"/>
                    <a:pt x="10220"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1"/>
            <p:cNvSpPr/>
            <p:nvPr/>
          </p:nvSpPr>
          <p:spPr>
            <a:xfrm>
              <a:off x="2502181" y="2650119"/>
              <a:ext cx="161922" cy="514970"/>
            </a:xfrm>
            <a:custGeom>
              <a:avLst/>
              <a:gdLst/>
              <a:ahLst/>
              <a:cxnLst/>
              <a:rect l="l" t="t" r="r" b="b"/>
              <a:pathLst>
                <a:path w="11882" h="37789" extrusionOk="0">
                  <a:moveTo>
                    <a:pt x="1542" y="0"/>
                  </a:moveTo>
                  <a:cubicBezTo>
                    <a:pt x="1241" y="0"/>
                    <a:pt x="938" y="206"/>
                    <a:pt x="947" y="607"/>
                  </a:cubicBezTo>
                  <a:lnTo>
                    <a:pt x="947" y="6516"/>
                  </a:lnTo>
                  <a:cubicBezTo>
                    <a:pt x="947" y="7248"/>
                    <a:pt x="1438" y="7881"/>
                    <a:pt x="2143" y="8069"/>
                  </a:cubicBezTo>
                  <a:lnTo>
                    <a:pt x="5713" y="9024"/>
                  </a:lnTo>
                  <a:lnTo>
                    <a:pt x="5552" y="16610"/>
                  </a:lnTo>
                  <a:lnTo>
                    <a:pt x="2794" y="16592"/>
                  </a:lnTo>
                  <a:cubicBezTo>
                    <a:pt x="2152" y="16592"/>
                    <a:pt x="1634" y="16065"/>
                    <a:pt x="1643" y="15423"/>
                  </a:cubicBezTo>
                  <a:lnTo>
                    <a:pt x="1688" y="12014"/>
                  </a:lnTo>
                  <a:cubicBezTo>
                    <a:pt x="1643" y="11639"/>
                    <a:pt x="1353" y="11453"/>
                    <a:pt x="1063" y="11453"/>
                  </a:cubicBezTo>
                  <a:cubicBezTo>
                    <a:pt x="766" y="11453"/>
                    <a:pt x="470" y="11648"/>
                    <a:pt x="438" y="12031"/>
                  </a:cubicBezTo>
                  <a:lnTo>
                    <a:pt x="54" y="16967"/>
                  </a:lnTo>
                  <a:cubicBezTo>
                    <a:pt x="1" y="17538"/>
                    <a:pt x="376" y="18047"/>
                    <a:pt x="920" y="18190"/>
                  </a:cubicBezTo>
                  <a:lnTo>
                    <a:pt x="5498" y="19305"/>
                  </a:lnTo>
                  <a:lnTo>
                    <a:pt x="5141" y="36798"/>
                  </a:lnTo>
                  <a:cubicBezTo>
                    <a:pt x="5124" y="37343"/>
                    <a:pt x="5561" y="37789"/>
                    <a:pt x="6105" y="37789"/>
                  </a:cubicBezTo>
                  <a:lnTo>
                    <a:pt x="6748" y="37789"/>
                  </a:lnTo>
                  <a:cubicBezTo>
                    <a:pt x="7292" y="37789"/>
                    <a:pt x="7730" y="37343"/>
                    <a:pt x="7712" y="36798"/>
                  </a:cubicBezTo>
                  <a:lnTo>
                    <a:pt x="7230" y="13165"/>
                  </a:lnTo>
                  <a:lnTo>
                    <a:pt x="10318" y="12326"/>
                  </a:lnTo>
                  <a:cubicBezTo>
                    <a:pt x="11005" y="12138"/>
                    <a:pt x="11496" y="11532"/>
                    <a:pt x="11541" y="10818"/>
                  </a:cubicBezTo>
                  <a:lnTo>
                    <a:pt x="11862" y="5579"/>
                  </a:lnTo>
                  <a:cubicBezTo>
                    <a:pt x="11881" y="5170"/>
                    <a:pt x="11569" y="4950"/>
                    <a:pt x="11259" y="4950"/>
                  </a:cubicBezTo>
                  <a:cubicBezTo>
                    <a:pt x="10993" y="4950"/>
                    <a:pt x="10729" y="5112"/>
                    <a:pt x="10675" y="5454"/>
                  </a:cubicBezTo>
                  <a:lnTo>
                    <a:pt x="10193" y="8899"/>
                  </a:lnTo>
                  <a:cubicBezTo>
                    <a:pt x="10095" y="9559"/>
                    <a:pt x="9613" y="10104"/>
                    <a:pt x="8961" y="10273"/>
                  </a:cubicBezTo>
                  <a:lnTo>
                    <a:pt x="7176" y="10737"/>
                  </a:lnTo>
                  <a:lnTo>
                    <a:pt x="6980" y="1116"/>
                  </a:lnTo>
                  <a:cubicBezTo>
                    <a:pt x="6940" y="786"/>
                    <a:pt x="6683" y="621"/>
                    <a:pt x="6427" y="621"/>
                  </a:cubicBezTo>
                  <a:cubicBezTo>
                    <a:pt x="6170" y="621"/>
                    <a:pt x="5913" y="786"/>
                    <a:pt x="5873" y="1116"/>
                  </a:cubicBezTo>
                  <a:lnTo>
                    <a:pt x="5757" y="6873"/>
                  </a:lnTo>
                  <a:lnTo>
                    <a:pt x="3606" y="6293"/>
                  </a:lnTo>
                  <a:cubicBezTo>
                    <a:pt x="2937" y="6114"/>
                    <a:pt x="2464" y="5525"/>
                    <a:pt x="2419" y="4838"/>
                  </a:cubicBezTo>
                  <a:lnTo>
                    <a:pt x="2125" y="572"/>
                  </a:lnTo>
                  <a:cubicBezTo>
                    <a:pt x="2116" y="188"/>
                    <a:pt x="1830" y="0"/>
                    <a:pt x="1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1"/>
            <p:cNvSpPr/>
            <p:nvPr/>
          </p:nvSpPr>
          <p:spPr>
            <a:xfrm>
              <a:off x="2490273" y="2617146"/>
              <a:ext cx="108979" cy="267917"/>
            </a:xfrm>
            <a:custGeom>
              <a:avLst/>
              <a:gdLst/>
              <a:ahLst/>
              <a:cxnLst/>
              <a:rect l="l" t="t" r="r" b="b"/>
              <a:pathLst>
                <a:path w="7997" h="19660" extrusionOk="0">
                  <a:moveTo>
                    <a:pt x="4903" y="0"/>
                  </a:moveTo>
                  <a:cubicBezTo>
                    <a:pt x="4229" y="0"/>
                    <a:pt x="3516" y="302"/>
                    <a:pt x="2856" y="1010"/>
                  </a:cubicBezTo>
                  <a:cubicBezTo>
                    <a:pt x="2151" y="1760"/>
                    <a:pt x="1767" y="2760"/>
                    <a:pt x="1446" y="3741"/>
                  </a:cubicBezTo>
                  <a:cubicBezTo>
                    <a:pt x="375" y="7124"/>
                    <a:pt x="0" y="10685"/>
                    <a:pt x="357" y="14219"/>
                  </a:cubicBezTo>
                  <a:cubicBezTo>
                    <a:pt x="482" y="15487"/>
                    <a:pt x="714" y="16763"/>
                    <a:pt x="1232" y="17932"/>
                  </a:cubicBezTo>
                  <a:cubicBezTo>
                    <a:pt x="1608" y="18779"/>
                    <a:pt x="2321" y="19660"/>
                    <a:pt x="3229" y="19660"/>
                  </a:cubicBezTo>
                  <a:cubicBezTo>
                    <a:pt x="3268" y="19660"/>
                    <a:pt x="3307" y="19658"/>
                    <a:pt x="3347" y="19655"/>
                  </a:cubicBezTo>
                  <a:cubicBezTo>
                    <a:pt x="3990" y="19601"/>
                    <a:pt x="4516" y="19110"/>
                    <a:pt x="4802" y="18539"/>
                  </a:cubicBezTo>
                  <a:cubicBezTo>
                    <a:pt x="5078" y="17968"/>
                    <a:pt x="5159" y="17325"/>
                    <a:pt x="5230" y="16692"/>
                  </a:cubicBezTo>
                  <a:cubicBezTo>
                    <a:pt x="5498" y="14496"/>
                    <a:pt x="5766" y="12300"/>
                    <a:pt x="6346" y="10176"/>
                  </a:cubicBezTo>
                  <a:cubicBezTo>
                    <a:pt x="6979" y="7847"/>
                    <a:pt x="7997" y="5535"/>
                    <a:pt x="7774" y="3143"/>
                  </a:cubicBezTo>
                  <a:cubicBezTo>
                    <a:pt x="7615" y="1395"/>
                    <a:pt x="6351" y="0"/>
                    <a:pt x="4903"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1"/>
            <p:cNvSpPr/>
            <p:nvPr/>
          </p:nvSpPr>
          <p:spPr>
            <a:xfrm>
              <a:off x="5657851" y="1496339"/>
              <a:ext cx="427269" cy="395478"/>
            </a:xfrm>
            <a:custGeom>
              <a:avLst/>
              <a:gdLst/>
              <a:ahLst/>
              <a:cxnLst/>
              <a:rect l="l" t="t" r="r" b="b"/>
              <a:pathLst>
                <a:path w="28695" h="26560" extrusionOk="0">
                  <a:moveTo>
                    <a:pt x="13526" y="0"/>
                  </a:moveTo>
                  <a:cubicBezTo>
                    <a:pt x="9494" y="0"/>
                    <a:pt x="5541" y="1547"/>
                    <a:pt x="3285" y="5073"/>
                  </a:cubicBezTo>
                  <a:cubicBezTo>
                    <a:pt x="1750" y="7447"/>
                    <a:pt x="955" y="10232"/>
                    <a:pt x="482" y="13017"/>
                  </a:cubicBezTo>
                  <a:cubicBezTo>
                    <a:pt x="197" y="14686"/>
                    <a:pt x="0" y="16381"/>
                    <a:pt x="197" y="18068"/>
                  </a:cubicBezTo>
                  <a:cubicBezTo>
                    <a:pt x="384" y="19746"/>
                    <a:pt x="973" y="21415"/>
                    <a:pt x="2089" y="22682"/>
                  </a:cubicBezTo>
                  <a:cubicBezTo>
                    <a:pt x="3419" y="24200"/>
                    <a:pt x="5364" y="25039"/>
                    <a:pt x="7292" y="25654"/>
                  </a:cubicBezTo>
                  <a:cubicBezTo>
                    <a:pt x="9399" y="26326"/>
                    <a:pt x="11595" y="26559"/>
                    <a:pt x="13792" y="26559"/>
                  </a:cubicBezTo>
                  <a:cubicBezTo>
                    <a:pt x="14805" y="26559"/>
                    <a:pt x="15818" y="26510"/>
                    <a:pt x="16824" y="26431"/>
                  </a:cubicBezTo>
                  <a:cubicBezTo>
                    <a:pt x="18359" y="26324"/>
                    <a:pt x="19930" y="26127"/>
                    <a:pt x="21402" y="25654"/>
                  </a:cubicBezTo>
                  <a:cubicBezTo>
                    <a:pt x="23330" y="25039"/>
                    <a:pt x="25276" y="24209"/>
                    <a:pt x="26606" y="22682"/>
                  </a:cubicBezTo>
                  <a:cubicBezTo>
                    <a:pt x="27721" y="21415"/>
                    <a:pt x="28310" y="19746"/>
                    <a:pt x="28507" y="18068"/>
                  </a:cubicBezTo>
                  <a:cubicBezTo>
                    <a:pt x="28694" y="16390"/>
                    <a:pt x="28507" y="14686"/>
                    <a:pt x="28221" y="13017"/>
                  </a:cubicBezTo>
                  <a:cubicBezTo>
                    <a:pt x="27739" y="10232"/>
                    <a:pt x="26954" y="7447"/>
                    <a:pt x="25419" y="5073"/>
                  </a:cubicBezTo>
                  <a:cubicBezTo>
                    <a:pt x="23163" y="1547"/>
                    <a:pt x="19209" y="0"/>
                    <a:pt x="15177" y="0"/>
                  </a:cubicBezTo>
                  <a:cubicBezTo>
                    <a:pt x="14902" y="0"/>
                    <a:pt x="14627" y="8"/>
                    <a:pt x="14352" y="22"/>
                  </a:cubicBezTo>
                  <a:cubicBezTo>
                    <a:pt x="14077" y="8"/>
                    <a:pt x="13801" y="0"/>
                    <a:pt x="1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1"/>
            <p:cNvSpPr/>
            <p:nvPr/>
          </p:nvSpPr>
          <p:spPr>
            <a:xfrm>
              <a:off x="5770011" y="1593547"/>
              <a:ext cx="199496" cy="538765"/>
            </a:xfrm>
            <a:custGeom>
              <a:avLst/>
              <a:gdLst/>
              <a:ahLst/>
              <a:cxnLst/>
              <a:rect l="l" t="t" r="r" b="b"/>
              <a:pathLst>
                <a:path w="13398" h="36183" extrusionOk="0">
                  <a:moveTo>
                    <a:pt x="7203" y="0"/>
                  </a:moveTo>
                  <a:cubicBezTo>
                    <a:pt x="6918" y="9"/>
                    <a:pt x="6677" y="241"/>
                    <a:pt x="6668" y="536"/>
                  </a:cubicBezTo>
                  <a:lnTo>
                    <a:pt x="6498" y="8693"/>
                  </a:lnTo>
                  <a:lnTo>
                    <a:pt x="3062" y="7685"/>
                  </a:lnTo>
                  <a:cubicBezTo>
                    <a:pt x="2268" y="7408"/>
                    <a:pt x="1723" y="6685"/>
                    <a:pt x="1661" y="5855"/>
                  </a:cubicBezTo>
                  <a:lnTo>
                    <a:pt x="1366" y="1866"/>
                  </a:lnTo>
                  <a:cubicBezTo>
                    <a:pt x="1340" y="1535"/>
                    <a:pt x="1090" y="1276"/>
                    <a:pt x="768" y="1232"/>
                  </a:cubicBezTo>
                  <a:cubicBezTo>
                    <a:pt x="738" y="1228"/>
                    <a:pt x="708" y="1226"/>
                    <a:pt x="679" y="1226"/>
                  </a:cubicBezTo>
                  <a:cubicBezTo>
                    <a:pt x="307" y="1226"/>
                    <a:pt x="1" y="1530"/>
                    <a:pt x="1" y="1910"/>
                  </a:cubicBezTo>
                  <a:lnTo>
                    <a:pt x="1" y="7265"/>
                  </a:lnTo>
                  <a:cubicBezTo>
                    <a:pt x="1" y="8113"/>
                    <a:pt x="501" y="8872"/>
                    <a:pt x="1277" y="9202"/>
                  </a:cubicBezTo>
                  <a:lnTo>
                    <a:pt x="6436" y="11344"/>
                  </a:lnTo>
                  <a:lnTo>
                    <a:pt x="5954" y="35218"/>
                  </a:lnTo>
                  <a:cubicBezTo>
                    <a:pt x="5936" y="35745"/>
                    <a:pt x="6364" y="36182"/>
                    <a:pt x="6891" y="36182"/>
                  </a:cubicBezTo>
                  <a:lnTo>
                    <a:pt x="7507" y="36182"/>
                  </a:lnTo>
                  <a:cubicBezTo>
                    <a:pt x="8042" y="36182"/>
                    <a:pt x="8462" y="35745"/>
                    <a:pt x="8453" y="35218"/>
                  </a:cubicBezTo>
                  <a:lnTo>
                    <a:pt x="8042" y="15244"/>
                  </a:lnTo>
                  <a:lnTo>
                    <a:pt x="11934" y="14673"/>
                  </a:lnTo>
                  <a:cubicBezTo>
                    <a:pt x="12773" y="14557"/>
                    <a:pt x="13397" y="13834"/>
                    <a:pt x="13397" y="12977"/>
                  </a:cubicBezTo>
                  <a:lnTo>
                    <a:pt x="13397" y="6578"/>
                  </a:lnTo>
                  <a:cubicBezTo>
                    <a:pt x="13397" y="6132"/>
                    <a:pt x="13049" y="5766"/>
                    <a:pt x="12612" y="5748"/>
                  </a:cubicBezTo>
                  <a:cubicBezTo>
                    <a:pt x="12601" y="5747"/>
                    <a:pt x="12589" y="5747"/>
                    <a:pt x="12578" y="5747"/>
                  </a:cubicBezTo>
                  <a:cubicBezTo>
                    <a:pt x="12147" y="5747"/>
                    <a:pt x="11790" y="6080"/>
                    <a:pt x="11755" y="6507"/>
                  </a:cubicBezTo>
                  <a:lnTo>
                    <a:pt x="11648" y="11264"/>
                  </a:lnTo>
                  <a:cubicBezTo>
                    <a:pt x="11577" y="12150"/>
                    <a:pt x="10836" y="12843"/>
                    <a:pt x="9943" y="12843"/>
                  </a:cubicBezTo>
                  <a:cubicBezTo>
                    <a:pt x="9937" y="12843"/>
                    <a:pt x="9931" y="12843"/>
                    <a:pt x="9926" y="12843"/>
                  </a:cubicBezTo>
                  <a:lnTo>
                    <a:pt x="7998" y="12834"/>
                  </a:lnTo>
                  <a:lnTo>
                    <a:pt x="7748" y="536"/>
                  </a:lnTo>
                  <a:cubicBezTo>
                    <a:pt x="7739" y="241"/>
                    <a:pt x="7498" y="9"/>
                    <a:pt x="7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1"/>
            <p:cNvSpPr/>
            <p:nvPr/>
          </p:nvSpPr>
          <p:spPr>
            <a:xfrm>
              <a:off x="5657985" y="1536529"/>
              <a:ext cx="162405" cy="344212"/>
            </a:xfrm>
            <a:custGeom>
              <a:avLst/>
              <a:gdLst/>
              <a:ahLst/>
              <a:cxnLst/>
              <a:rect l="l" t="t" r="r" b="b"/>
              <a:pathLst>
                <a:path w="10907" h="23117" extrusionOk="0">
                  <a:moveTo>
                    <a:pt x="5364" y="0"/>
                  </a:moveTo>
                  <a:cubicBezTo>
                    <a:pt x="4552" y="679"/>
                    <a:pt x="3847" y="1482"/>
                    <a:pt x="3276" y="2374"/>
                  </a:cubicBezTo>
                  <a:cubicBezTo>
                    <a:pt x="1741" y="4748"/>
                    <a:pt x="955" y="7533"/>
                    <a:pt x="464" y="10318"/>
                  </a:cubicBezTo>
                  <a:cubicBezTo>
                    <a:pt x="179" y="11987"/>
                    <a:pt x="0" y="13691"/>
                    <a:pt x="188" y="15369"/>
                  </a:cubicBezTo>
                  <a:cubicBezTo>
                    <a:pt x="214" y="15619"/>
                    <a:pt x="259" y="15869"/>
                    <a:pt x="304" y="16128"/>
                  </a:cubicBezTo>
                  <a:cubicBezTo>
                    <a:pt x="509" y="16779"/>
                    <a:pt x="732" y="17431"/>
                    <a:pt x="982" y="18073"/>
                  </a:cubicBezTo>
                  <a:cubicBezTo>
                    <a:pt x="1107" y="18377"/>
                    <a:pt x="1232" y="18689"/>
                    <a:pt x="1366" y="18993"/>
                  </a:cubicBezTo>
                  <a:cubicBezTo>
                    <a:pt x="1571" y="19341"/>
                    <a:pt x="1812" y="19680"/>
                    <a:pt x="2080" y="19983"/>
                  </a:cubicBezTo>
                  <a:cubicBezTo>
                    <a:pt x="3410" y="21501"/>
                    <a:pt x="5355" y="22340"/>
                    <a:pt x="7283" y="22955"/>
                  </a:cubicBezTo>
                  <a:cubicBezTo>
                    <a:pt x="7461" y="23009"/>
                    <a:pt x="7640" y="23063"/>
                    <a:pt x="7818" y="23116"/>
                  </a:cubicBezTo>
                  <a:cubicBezTo>
                    <a:pt x="10907" y="15485"/>
                    <a:pt x="9987" y="6819"/>
                    <a:pt x="5364" y="0"/>
                  </a:cubicBezTo>
                  <a:close/>
                </a:path>
              </a:pathLst>
            </a:custGeom>
            <a:gradFill>
              <a:gsLst>
                <a:gs pos="0">
                  <a:srgbClr val="FFC83A">
                    <a:alpha val="0"/>
                  </a:srgbClr>
                </a:gs>
                <a:gs pos="100000">
                  <a:srgbClr val="FFC83A">
                    <a:alpha val="43529"/>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1"/>
            <p:cNvSpPr/>
            <p:nvPr/>
          </p:nvSpPr>
          <p:spPr>
            <a:xfrm>
              <a:off x="5873816" y="1532702"/>
              <a:ext cx="179290" cy="277371"/>
            </a:xfrm>
            <a:custGeom>
              <a:avLst/>
              <a:gdLst/>
              <a:ahLst/>
              <a:cxnLst/>
              <a:rect l="l" t="t" r="r" b="b"/>
              <a:pathLst>
                <a:path w="12041" h="18628" extrusionOk="0">
                  <a:moveTo>
                    <a:pt x="3091" y="1"/>
                  </a:moveTo>
                  <a:cubicBezTo>
                    <a:pt x="2196" y="1"/>
                    <a:pt x="1370" y="346"/>
                    <a:pt x="732" y="1212"/>
                  </a:cubicBezTo>
                  <a:cubicBezTo>
                    <a:pt x="36" y="2158"/>
                    <a:pt x="0" y="3461"/>
                    <a:pt x="304" y="4595"/>
                  </a:cubicBezTo>
                  <a:cubicBezTo>
                    <a:pt x="616" y="5728"/>
                    <a:pt x="1223" y="6755"/>
                    <a:pt x="1759" y="7808"/>
                  </a:cubicBezTo>
                  <a:cubicBezTo>
                    <a:pt x="2553" y="9388"/>
                    <a:pt x="3178" y="11048"/>
                    <a:pt x="3624" y="12761"/>
                  </a:cubicBezTo>
                  <a:cubicBezTo>
                    <a:pt x="3927" y="13948"/>
                    <a:pt x="4150" y="15162"/>
                    <a:pt x="4686" y="16260"/>
                  </a:cubicBezTo>
                  <a:cubicBezTo>
                    <a:pt x="5230" y="17349"/>
                    <a:pt x="6159" y="18330"/>
                    <a:pt x="7355" y="18571"/>
                  </a:cubicBezTo>
                  <a:cubicBezTo>
                    <a:pt x="7542" y="18609"/>
                    <a:pt x="7730" y="18627"/>
                    <a:pt x="7916" y="18627"/>
                  </a:cubicBezTo>
                  <a:cubicBezTo>
                    <a:pt x="9268" y="18627"/>
                    <a:pt x="10560" y="17681"/>
                    <a:pt x="11219" y="16465"/>
                  </a:cubicBezTo>
                  <a:cubicBezTo>
                    <a:pt x="11960" y="15082"/>
                    <a:pt x="12040" y="13440"/>
                    <a:pt x="11951" y="11869"/>
                  </a:cubicBezTo>
                  <a:cubicBezTo>
                    <a:pt x="11790" y="9165"/>
                    <a:pt x="11139" y="6407"/>
                    <a:pt x="9604" y="4167"/>
                  </a:cubicBezTo>
                  <a:cubicBezTo>
                    <a:pt x="8537" y="2609"/>
                    <a:pt x="5551" y="1"/>
                    <a:pt x="3091"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1"/>
            <p:cNvSpPr/>
            <p:nvPr/>
          </p:nvSpPr>
          <p:spPr>
            <a:xfrm>
              <a:off x="5897031" y="3365717"/>
              <a:ext cx="225198" cy="277452"/>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1"/>
            <p:cNvSpPr/>
            <p:nvPr/>
          </p:nvSpPr>
          <p:spPr>
            <a:xfrm>
              <a:off x="5924009" y="3393044"/>
              <a:ext cx="181032" cy="250175"/>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1"/>
            <p:cNvSpPr/>
            <p:nvPr/>
          </p:nvSpPr>
          <p:spPr>
            <a:xfrm>
              <a:off x="5550857" y="3526212"/>
              <a:ext cx="641177" cy="290838"/>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1"/>
            <p:cNvSpPr/>
            <p:nvPr/>
          </p:nvSpPr>
          <p:spPr>
            <a:xfrm>
              <a:off x="5628865" y="3618366"/>
              <a:ext cx="546093" cy="198161"/>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1"/>
            <p:cNvSpPr/>
            <p:nvPr/>
          </p:nvSpPr>
          <p:spPr>
            <a:xfrm>
              <a:off x="5744361" y="3686286"/>
              <a:ext cx="416534" cy="123914"/>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1"/>
            <p:cNvSpPr/>
            <p:nvPr/>
          </p:nvSpPr>
          <p:spPr>
            <a:xfrm>
              <a:off x="3200408" y="3154846"/>
              <a:ext cx="330320" cy="170798"/>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1"/>
            <p:cNvSpPr/>
            <p:nvPr/>
          </p:nvSpPr>
          <p:spPr>
            <a:xfrm>
              <a:off x="3287490" y="3200530"/>
              <a:ext cx="393747" cy="157373"/>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1"/>
            <p:cNvSpPr/>
            <p:nvPr/>
          </p:nvSpPr>
          <p:spPr>
            <a:xfrm>
              <a:off x="3781456" y="1885242"/>
              <a:ext cx="280643" cy="176355"/>
            </a:xfrm>
            <a:custGeom>
              <a:avLst/>
              <a:gdLst/>
              <a:ahLst/>
              <a:cxnLst/>
              <a:rect l="l" t="t" r="r" b="b"/>
              <a:pathLst>
                <a:path w="24946" h="15676" extrusionOk="0">
                  <a:moveTo>
                    <a:pt x="13586" y="0"/>
                  </a:moveTo>
                  <a:cubicBezTo>
                    <a:pt x="13362" y="0"/>
                    <a:pt x="13138" y="4"/>
                    <a:pt x="12915" y="11"/>
                  </a:cubicBezTo>
                  <a:cubicBezTo>
                    <a:pt x="10452" y="91"/>
                    <a:pt x="8015" y="546"/>
                    <a:pt x="5695" y="1367"/>
                  </a:cubicBezTo>
                  <a:cubicBezTo>
                    <a:pt x="4276" y="1867"/>
                    <a:pt x="2848" y="2536"/>
                    <a:pt x="1884" y="3679"/>
                  </a:cubicBezTo>
                  <a:cubicBezTo>
                    <a:pt x="911" y="4830"/>
                    <a:pt x="483" y="6553"/>
                    <a:pt x="1214" y="7874"/>
                  </a:cubicBezTo>
                  <a:cubicBezTo>
                    <a:pt x="313" y="8953"/>
                    <a:pt x="1" y="10399"/>
                    <a:pt x="367" y="11756"/>
                  </a:cubicBezTo>
                  <a:cubicBezTo>
                    <a:pt x="509" y="12274"/>
                    <a:pt x="795" y="12800"/>
                    <a:pt x="1295" y="12988"/>
                  </a:cubicBezTo>
                  <a:cubicBezTo>
                    <a:pt x="1390" y="13025"/>
                    <a:pt x="1491" y="13042"/>
                    <a:pt x="1593" y="13042"/>
                  </a:cubicBezTo>
                  <a:cubicBezTo>
                    <a:pt x="1993" y="13042"/>
                    <a:pt x="2400" y="12777"/>
                    <a:pt x="2436" y="12404"/>
                  </a:cubicBezTo>
                  <a:lnTo>
                    <a:pt x="2436" y="12404"/>
                  </a:lnTo>
                  <a:cubicBezTo>
                    <a:pt x="2459" y="13338"/>
                    <a:pt x="3239" y="14205"/>
                    <a:pt x="4177" y="14308"/>
                  </a:cubicBezTo>
                  <a:cubicBezTo>
                    <a:pt x="4240" y="14315"/>
                    <a:pt x="4303" y="14319"/>
                    <a:pt x="4366" y="14319"/>
                  </a:cubicBezTo>
                  <a:cubicBezTo>
                    <a:pt x="5274" y="14319"/>
                    <a:pt x="6144" y="13612"/>
                    <a:pt x="6311" y="12711"/>
                  </a:cubicBezTo>
                  <a:cubicBezTo>
                    <a:pt x="6426" y="13160"/>
                    <a:pt x="6901" y="13423"/>
                    <a:pt x="7365" y="13423"/>
                  </a:cubicBezTo>
                  <a:cubicBezTo>
                    <a:pt x="7509" y="13423"/>
                    <a:pt x="7652" y="13397"/>
                    <a:pt x="7783" y="13345"/>
                  </a:cubicBezTo>
                  <a:cubicBezTo>
                    <a:pt x="8345" y="13113"/>
                    <a:pt x="8694" y="12523"/>
                    <a:pt x="8792" y="11925"/>
                  </a:cubicBezTo>
                  <a:cubicBezTo>
                    <a:pt x="8881" y="11328"/>
                    <a:pt x="8783" y="10712"/>
                    <a:pt x="8676" y="10123"/>
                  </a:cubicBezTo>
                  <a:lnTo>
                    <a:pt x="8676" y="10123"/>
                  </a:lnTo>
                  <a:cubicBezTo>
                    <a:pt x="8988" y="10578"/>
                    <a:pt x="9309" y="11051"/>
                    <a:pt x="9738" y="11399"/>
                  </a:cubicBezTo>
                  <a:cubicBezTo>
                    <a:pt x="10098" y="11693"/>
                    <a:pt x="10550" y="11891"/>
                    <a:pt x="11003" y="11891"/>
                  </a:cubicBezTo>
                  <a:cubicBezTo>
                    <a:pt x="11099" y="11891"/>
                    <a:pt x="11195" y="11882"/>
                    <a:pt x="11291" y="11863"/>
                  </a:cubicBezTo>
                  <a:cubicBezTo>
                    <a:pt x="11835" y="11756"/>
                    <a:pt x="12317" y="11247"/>
                    <a:pt x="12264" y="10685"/>
                  </a:cubicBezTo>
                  <a:lnTo>
                    <a:pt x="12264" y="10685"/>
                  </a:lnTo>
                  <a:cubicBezTo>
                    <a:pt x="12362" y="11345"/>
                    <a:pt x="12496" y="11997"/>
                    <a:pt x="12826" y="12568"/>
                  </a:cubicBezTo>
                  <a:cubicBezTo>
                    <a:pt x="13147" y="13148"/>
                    <a:pt x="13683" y="13630"/>
                    <a:pt x="14334" y="13746"/>
                  </a:cubicBezTo>
                  <a:cubicBezTo>
                    <a:pt x="14421" y="13762"/>
                    <a:pt x="14509" y="13769"/>
                    <a:pt x="14597" y="13769"/>
                  </a:cubicBezTo>
                  <a:cubicBezTo>
                    <a:pt x="15174" y="13769"/>
                    <a:pt x="15756" y="13449"/>
                    <a:pt x="15950" y="12907"/>
                  </a:cubicBezTo>
                  <a:lnTo>
                    <a:pt x="15950" y="12907"/>
                  </a:lnTo>
                  <a:cubicBezTo>
                    <a:pt x="15807" y="14273"/>
                    <a:pt x="16985" y="15629"/>
                    <a:pt x="18350" y="15674"/>
                  </a:cubicBezTo>
                  <a:cubicBezTo>
                    <a:pt x="18374" y="15675"/>
                    <a:pt x="18397" y="15675"/>
                    <a:pt x="18420" y="15675"/>
                  </a:cubicBezTo>
                  <a:cubicBezTo>
                    <a:pt x="19768" y="15675"/>
                    <a:pt x="20991" y="14419"/>
                    <a:pt x="20939" y="13077"/>
                  </a:cubicBezTo>
                  <a:lnTo>
                    <a:pt x="20939" y="13077"/>
                  </a:lnTo>
                  <a:cubicBezTo>
                    <a:pt x="21238" y="13488"/>
                    <a:pt x="21737" y="13684"/>
                    <a:pt x="22247" y="13684"/>
                  </a:cubicBezTo>
                  <a:cubicBezTo>
                    <a:pt x="22679" y="13684"/>
                    <a:pt x="23120" y="13543"/>
                    <a:pt x="23455" y="13273"/>
                  </a:cubicBezTo>
                  <a:cubicBezTo>
                    <a:pt x="24946" y="12086"/>
                    <a:pt x="24285" y="10069"/>
                    <a:pt x="23795" y="8570"/>
                  </a:cubicBezTo>
                  <a:cubicBezTo>
                    <a:pt x="23268" y="6919"/>
                    <a:pt x="23366" y="5223"/>
                    <a:pt x="22349" y="3732"/>
                  </a:cubicBezTo>
                  <a:cubicBezTo>
                    <a:pt x="21358" y="2269"/>
                    <a:pt x="19805" y="1242"/>
                    <a:pt x="18136" y="671"/>
                  </a:cubicBezTo>
                  <a:cubicBezTo>
                    <a:pt x="16679" y="172"/>
                    <a:pt x="15126" y="0"/>
                    <a:pt x="13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1"/>
            <p:cNvSpPr/>
            <p:nvPr/>
          </p:nvSpPr>
          <p:spPr>
            <a:xfrm>
              <a:off x="3783863" y="1913775"/>
              <a:ext cx="271710" cy="108585"/>
            </a:xfrm>
            <a:custGeom>
              <a:avLst/>
              <a:gdLst/>
              <a:ahLst/>
              <a:cxnLst/>
              <a:rect l="l" t="t" r="r" b="b"/>
              <a:pathLst>
                <a:path w="24152" h="9652" extrusionOk="0">
                  <a:moveTo>
                    <a:pt x="14293" y="1"/>
                  </a:moveTo>
                  <a:cubicBezTo>
                    <a:pt x="13994" y="1"/>
                    <a:pt x="13695" y="7"/>
                    <a:pt x="13397" y="18"/>
                  </a:cubicBezTo>
                  <a:cubicBezTo>
                    <a:pt x="8926" y="206"/>
                    <a:pt x="4588" y="1553"/>
                    <a:pt x="804" y="3936"/>
                  </a:cubicBezTo>
                  <a:lnTo>
                    <a:pt x="634" y="4052"/>
                  </a:lnTo>
                  <a:cubicBezTo>
                    <a:pt x="652" y="4499"/>
                    <a:pt x="777" y="4936"/>
                    <a:pt x="991" y="5338"/>
                  </a:cubicBezTo>
                  <a:cubicBezTo>
                    <a:pt x="349" y="6105"/>
                    <a:pt x="1" y="7078"/>
                    <a:pt x="1" y="8086"/>
                  </a:cubicBezTo>
                  <a:cubicBezTo>
                    <a:pt x="45" y="8122"/>
                    <a:pt x="90" y="8158"/>
                    <a:pt x="135" y="8185"/>
                  </a:cubicBezTo>
                  <a:cubicBezTo>
                    <a:pt x="600" y="8498"/>
                    <a:pt x="1156" y="8648"/>
                    <a:pt x="1715" y="8648"/>
                  </a:cubicBezTo>
                  <a:cubicBezTo>
                    <a:pt x="2603" y="8648"/>
                    <a:pt x="3500" y="8270"/>
                    <a:pt x="4053" y="7569"/>
                  </a:cubicBezTo>
                  <a:cubicBezTo>
                    <a:pt x="4450" y="7828"/>
                    <a:pt x="4888" y="7949"/>
                    <a:pt x="5318" y="7949"/>
                  </a:cubicBezTo>
                  <a:cubicBezTo>
                    <a:pt x="6308" y="7949"/>
                    <a:pt x="7253" y="7311"/>
                    <a:pt x="7551" y="6266"/>
                  </a:cubicBezTo>
                  <a:cubicBezTo>
                    <a:pt x="7743" y="6349"/>
                    <a:pt x="7938" y="6388"/>
                    <a:pt x="8127" y="6388"/>
                  </a:cubicBezTo>
                  <a:cubicBezTo>
                    <a:pt x="8965" y="6388"/>
                    <a:pt x="9686" y="5631"/>
                    <a:pt x="9533" y="4713"/>
                  </a:cubicBezTo>
                  <a:lnTo>
                    <a:pt x="9533" y="4713"/>
                  </a:lnTo>
                  <a:cubicBezTo>
                    <a:pt x="10133" y="5441"/>
                    <a:pt x="10986" y="5800"/>
                    <a:pt x="11838" y="5800"/>
                  </a:cubicBezTo>
                  <a:cubicBezTo>
                    <a:pt x="12770" y="5800"/>
                    <a:pt x="13701" y="5370"/>
                    <a:pt x="14299" y="4525"/>
                  </a:cubicBezTo>
                  <a:lnTo>
                    <a:pt x="14299" y="4525"/>
                  </a:lnTo>
                  <a:cubicBezTo>
                    <a:pt x="14018" y="6140"/>
                    <a:pt x="15283" y="7552"/>
                    <a:pt x="16833" y="7552"/>
                  </a:cubicBezTo>
                  <a:cubicBezTo>
                    <a:pt x="17006" y="7552"/>
                    <a:pt x="17182" y="7534"/>
                    <a:pt x="17360" y="7497"/>
                  </a:cubicBezTo>
                  <a:cubicBezTo>
                    <a:pt x="18201" y="8847"/>
                    <a:pt x="19672" y="9652"/>
                    <a:pt x="21243" y="9652"/>
                  </a:cubicBezTo>
                  <a:cubicBezTo>
                    <a:pt x="21355" y="9652"/>
                    <a:pt x="21468" y="9648"/>
                    <a:pt x="21581" y="9639"/>
                  </a:cubicBezTo>
                  <a:cubicBezTo>
                    <a:pt x="22510" y="9541"/>
                    <a:pt x="23384" y="9149"/>
                    <a:pt x="24089" y="8533"/>
                  </a:cubicBezTo>
                  <a:lnTo>
                    <a:pt x="24152" y="8479"/>
                  </a:lnTo>
                  <a:cubicBezTo>
                    <a:pt x="24107" y="7649"/>
                    <a:pt x="23830" y="6774"/>
                    <a:pt x="23590" y="6034"/>
                  </a:cubicBezTo>
                  <a:cubicBezTo>
                    <a:pt x="23224" y="4900"/>
                    <a:pt x="23152" y="3758"/>
                    <a:pt x="22822" y="2660"/>
                  </a:cubicBezTo>
                  <a:cubicBezTo>
                    <a:pt x="22215" y="2151"/>
                    <a:pt x="21546" y="1705"/>
                    <a:pt x="20841" y="1357"/>
                  </a:cubicBezTo>
                  <a:cubicBezTo>
                    <a:pt x="18823" y="348"/>
                    <a:pt x="16548" y="1"/>
                    <a:pt x="14293" y="1"/>
                  </a:cubicBezTo>
                  <a:close/>
                </a:path>
              </a:pathLst>
            </a:custGeom>
            <a:solidFill>
              <a:srgbClr val="6223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1"/>
            <p:cNvSpPr/>
            <p:nvPr/>
          </p:nvSpPr>
          <p:spPr>
            <a:xfrm>
              <a:off x="3735068" y="1790338"/>
              <a:ext cx="419704" cy="218644"/>
            </a:xfrm>
            <a:custGeom>
              <a:avLst/>
              <a:gdLst/>
              <a:ahLst/>
              <a:cxnLst/>
              <a:rect l="l" t="t" r="r" b="b"/>
              <a:pathLst>
                <a:path w="37307" h="19435" extrusionOk="0">
                  <a:moveTo>
                    <a:pt x="23205" y="1"/>
                  </a:moveTo>
                  <a:cubicBezTo>
                    <a:pt x="22189" y="1"/>
                    <a:pt x="21171" y="84"/>
                    <a:pt x="20171" y="235"/>
                  </a:cubicBezTo>
                  <a:cubicBezTo>
                    <a:pt x="17199" y="681"/>
                    <a:pt x="14343" y="1689"/>
                    <a:pt x="11531" y="2760"/>
                  </a:cubicBezTo>
                  <a:cubicBezTo>
                    <a:pt x="9354" y="3581"/>
                    <a:pt x="7185" y="4456"/>
                    <a:pt x="5239" y="5732"/>
                  </a:cubicBezTo>
                  <a:cubicBezTo>
                    <a:pt x="3302" y="7009"/>
                    <a:pt x="1589" y="8731"/>
                    <a:pt x="670" y="10864"/>
                  </a:cubicBezTo>
                  <a:cubicBezTo>
                    <a:pt x="241" y="11864"/>
                    <a:pt x="0" y="12971"/>
                    <a:pt x="152" y="14051"/>
                  </a:cubicBezTo>
                  <a:cubicBezTo>
                    <a:pt x="295" y="15139"/>
                    <a:pt x="884" y="16184"/>
                    <a:pt x="1830" y="16728"/>
                  </a:cubicBezTo>
                  <a:cubicBezTo>
                    <a:pt x="2243" y="16962"/>
                    <a:pt x="2725" y="17084"/>
                    <a:pt x="3203" y="17084"/>
                  </a:cubicBezTo>
                  <a:cubicBezTo>
                    <a:pt x="3818" y="17084"/>
                    <a:pt x="4426" y="16882"/>
                    <a:pt x="4873" y="16460"/>
                  </a:cubicBezTo>
                  <a:cubicBezTo>
                    <a:pt x="4946" y="17092"/>
                    <a:pt x="5468" y="17450"/>
                    <a:pt x="5994" y="17450"/>
                  </a:cubicBezTo>
                  <a:cubicBezTo>
                    <a:pt x="6375" y="17450"/>
                    <a:pt x="6757" y="17262"/>
                    <a:pt x="6971" y="16853"/>
                  </a:cubicBezTo>
                  <a:cubicBezTo>
                    <a:pt x="7124" y="17335"/>
                    <a:pt x="7639" y="17664"/>
                    <a:pt x="8147" y="17664"/>
                  </a:cubicBezTo>
                  <a:cubicBezTo>
                    <a:pt x="8288" y="17664"/>
                    <a:pt x="8428" y="17639"/>
                    <a:pt x="8559" y="17585"/>
                  </a:cubicBezTo>
                  <a:cubicBezTo>
                    <a:pt x="8934" y="17422"/>
                    <a:pt x="9187" y="17042"/>
                    <a:pt x="9248" y="16640"/>
                  </a:cubicBezTo>
                  <a:lnTo>
                    <a:pt x="9248" y="16640"/>
                  </a:lnTo>
                  <a:cubicBezTo>
                    <a:pt x="9454" y="16995"/>
                    <a:pt x="9866" y="17257"/>
                    <a:pt x="10289" y="17257"/>
                  </a:cubicBezTo>
                  <a:cubicBezTo>
                    <a:pt x="10310" y="17257"/>
                    <a:pt x="10332" y="17256"/>
                    <a:pt x="10353" y="17255"/>
                  </a:cubicBezTo>
                  <a:cubicBezTo>
                    <a:pt x="11040" y="17210"/>
                    <a:pt x="11603" y="16594"/>
                    <a:pt x="11781" y="15925"/>
                  </a:cubicBezTo>
                  <a:cubicBezTo>
                    <a:pt x="11921" y="15402"/>
                    <a:pt x="11864" y="14846"/>
                    <a:pt x="11726" y="14317"/>
                  </a:cubicBezTo>
                  <a:lnTo>
                    <a:pt x="11726" y="14317"/>
                  </a:lnTo>
                  <a:cubicBezTo>
                    <a:pt x="11974" y="14804"/>
                    <a:pt x="12515" y="15146"/>
                    <a:pt x="13061" y="15146"/>
                  </a:cubicBezTo>
                  <a:cubicBezTo>
                    <a:pt x="13158" y="15146"/>
                    <a:pt x="13256" y="15136"/>
                    <a:pt x="13352" y="15113"/>
                  </a:cubicBezTo>
                  <a:cubicBezTo>
                    <a:pt x="14086" y="14946"/>
                    <a:pt x="14587" y="14108"/>
                    <a:pt x="14430" y="13379"/>
                  </a:cubicBezTo>
                  <a:lnTo>
                    <a:pt x="14430" y="13379"/>
                  </a:lnTo>
                  <a:cubicBezTo>
                    <a:pt x="14690" y="14179"/>
                    <a:pt x="15441" y="14725"/>
                    <a:pt x="16285" y="14725"/>
                  </a:cubicBezTo>
                  <a:cubicBezTo>
                    <a:pt x="16333" y="14725"/>
                    <a:pt x="16382" y="14724"/>
                    <a:pt x="16431" y="14720"/>
                  </a:cubicBezTo>
                  <a:cubicBezTo>
                    <a:pt x="17386" y="14640"/>
                    <a:pt x="18145" y="13881"/>
                    <a:pt x="18225" y="12935"/>
                  </a:cubicBezTo>
                  <a:cubicBezTo>
                    <a:pt x="18260" y="13964"/>
                    <a:pt x="19297" y="14766"/>
                    <a:pt x="20302" y="14766"/>
                  </a:cubicBezTo>
                  <a:cubicBezTo>
                    <a:pt x="20587" y="14766"/>
                    <a:pt x="20869" y="14701"/>
                    <a:pt x="21126" y="14559"/>
                  </a:cubicBezTo>
                  <a:lnTo>
                    <a:pt x="21126" y="14559"/>
                  </a:lnTo>
                  <a:cubicBezTo>
                    <a:pt x="20828" y="15533"/>
                    <a:pt x="21606" y="16363"/>
                    <a:pt x="22471" y="16363"/>
                  </a:cubicBezTo>
                  <a:cubicBezTo>
                    <a:pt x="22747" y="16363"/>
                    <a:pt x="23033" y="16278"/>
                    <a:pt x="23294" y="16085"/>
                  </a:cubicBezTo>
                  <a:lnTo>
                    <a:pt x="23294" y="16085"/>
                  </a:lnTo>
                  <a:cubicBezTo>
                    <a:pt x="22705" y="17005"/>
                    <a:pt x="23089" y="18352"/>
                    <a:pt x="23982" y="18968"/>
                  </a:cubicBezTo>
                  <a:cubicBezTo>
                    <a:pt x="24443" y="19288"/>
                    <a:pt x="24998" y="19435"/>
                    <a:pt x="25559" y="19435"/>
                  </a:cubicBezTo>
                  <a:cubicBezTo>
                    <a:pt x="26094" y="19435"/>
                    <a:pt x="26635" y="19301"/>
                    <a:pt x="27105" y="19057"/>
                  </a:cubicBezTo>
                  <a:cubicBezTo>
                    <a:pt x="28078" y="18567"/>
                    <a:pt x="28801" y="17665"/>
                    <a:pt x="29310" y="16692"/>
                  </a:cubicBezTo>
                  <a:cubicBezTo>
                    <a:pt x="29670" y="17283"/>
                    <a:pt x="30304" y="17626"/>
                    <a:pt x="30969" y="17626"/>
                  </a:cubicBezTo>
                  <a:cubicBezTo>
                    <a:pt x="31177" y="17626"/>
                    <a:pt x="31388" y="17593"/>
                    <a:pt x="31595" y="17522"/>
                  </a:cubicBezTo>
                  <a:cubicBezTo>
                    <a:pt x="32460" y="17237"/>
                    <a:pt x="33014" y="16398"/>
                    <a:pt x="32933" y="15487"/>
                  </a:cubicBezTo>
                  <a:lnTo>
                    <a:pt x="32933" y="15487"/>
                  </a:lnTo>
                  <a:cubicBezTo>
                    <a:pt x="33215" y="15689"/>
                    <a:pt x="33557" y="15785"/>
                    <a:pt x="33901" y="15785"/>
                  </a:cubicBezTo>
                  <a:cubicBezTo>
                    <a:pt x="34484" y="15785"/>
                    <a:pt x="35073" y="15512"/>
                    <a:pt x="35388" y="15023"/>
                  </a:cubicBezTo>
                  <a:cubicBezTo>
                    <a:pt x="35897" y="14238"/>
                    <a:pt x="35602" y="13051"/>
                    <a:pt x="34799" y="12596"/>
                  </a:cubicBezTo>
                  <a:cubicBezTo>
                    <a:pt x="36146" y="12489"/>
                    <a:pt x="37307" y="11212"/>
                    <a:pt x="37280" y="9856"/>
                  </a:cubicBezTo>
                  <a:cubicBezTo>
                    <a:pt x="37262" y="8615"/>
                    <a:pt x="36423" y="7973"/>
                    <a:pt x="35495" y="7348"/>
                  </a:cubicBezTo>
                  <a:cubicBezTo>
                    <a:pt x="34727" y="6830"/>
                    <a:pt x="34531" y="6027"/>
                    <a:pt x="34049" y="5268"/>
                  </a:cubicBezTo>
                  <a:cubicBezTo>
                    <a:pt x="32880" y="3394"/>
                    <a:pt x="31068" y="1957"/>
                    <a:pt x="29042" y="1100"/>
                  </a:cubicBezTo>
                  <a:cubicBezTo>
                    <a:pt x="27201" y="325"/>
                    <a:pt x="25207" y="1"/>
                    <a:pt x="23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1"/>
            <p:cNvSpPr/>
            <p:nvPr/>
          </p:nvSpPr>
          <p:spPr>
            <a:xfrm>
              <a:off x="3734967" y="1829988"/>
              <a:ext cx="419805" cy="132705"/>
            </a:xfrm>
            <a:custGeom>
              <a:avLst/>
              <a:gdLst/>
              <a:ahLst/>
              <a:cxnLst/>
              <a:rect l="l" t="t" r="r" b="b"/>
              <a:pathLst>
                <a:path w="37316" h="11796" extrusionOk="0">
                  <a:moveTo>
                    <a:pt x="18406" y="1"/>
                  </a:moveTo>
                  <a:cubicBezTo>
                    <a:pt x="17766" y="1"/>
                    <a:pt x="17125" y="13"/>
                    <a:pt x="16485" y="40"/>
                  </a:cubicBezTo>
                  <a:cubicBezTo>
                    <a:pt x="12620" y="200"/>
                    <a:pt x="8738" y="879"/>
                    <a:pt x="5141" y="2280"/>
                  </a:cubicBezTo>
                  <a:cubicBezTo>
                    <a:pt x="3249" y="3547"/>
                    <a:pt x="1571" y="5243"/>
                    <a:pt x="679" y="7340"/>
                  </a:cubicBezTo>
                  <a:cubicBezTo>
                    <a:pt x="250" y="8340"/>
                    <a:pt x="0" y="9447"/>
                    <a:pt x="152" y="10527"/>
                  </a:cubicBezTo>
                  <a:cubicBezTo>
                    <a:pt x="188" y="10776"/>
                    <a:pt x="241" y="11017"/>
                    <a:pt x="322" y="11249"/>
                  </a:cubicBezTo>
                  <a:cubicBezTo>
                    <a:pt x="360" y="11252"/>
                    <a:pt x="399" y="11253"/>
                    <a:pt x="438" y="11253"/>
                  </a:cubicBezTo>
                  <a:cubicBezTo>
                    <a:pt x="837" y="11253"/>
                    <a:pt x="1236" y="11128"/>
                    <a:pt x="1553" y="10884"/>
                  </a:cubicBezTo>
                  <a:cubicBezTo>
                    <a:pt x="1757" y="11453"/>
                    <a:pt x="2265" y="11744"/>
                    <a:pt x="2775" y="11744"/>
                  </a:cubicBezTo>
                  <a:cubicBezTo>
                    <a:pt x="3248" y="11744"/>
                    <a:pt x="3722" y="11493"/>
                    <a:pt x="3954" y="10982"/>
                  </a:cubicBezTo>
                  <a:cubicBezTo>
                    <a:pt x="4400" y="11328"/>
                    <a:pt x="4933" y="11500"/>
                    <a:pt x="5467" y="11500"/>
                  </a:cubicBezTo>
                  <a:cubicBezTo>
                    <a:pt x="6034" y="11500"/>
                    <a:pt x="6600" y="11305"/>
                    <a:pt x="7060" y="10919"/>
                  </a:cubicBezTo>
                  <a:cubicBezTo>
                    <a:pt x="7952" y="10178"/>
                    <a:pt x="8202" y="8902"/>
                    <a:pt x="7667" y="7867"/>
                  </a:cubicBezTo>
                  <a:lnTo>
                    <a:pt x="7667" y="7867"/>
                  </a:lnTo>
                  <a:cubicBezTo>
                    <a:pt x="7848" y="8210"/>
                    <a:pt x="8172" y="8370"/>
                    <a:pt x="8494" y="8370"/>
                  </a:cubicBezTo>
                  <a:cubicBezTo>
                    <a:pt x="8918" y="8370"/>
                    <a:pt x="9339" y="8092"/>
                    <a:pt x="9425" y="7590"/>
                  </a:cubicBezTo>
                  <a:cubicBezTo>
                    <a:pt x="9785" y="8614"/>
                    <a:pt x="10883" y="9303"/>
                    <a:pt x="11962" y="9303"/>
                  </a:cubicBezTo>
                  <a:cubicBezTo>
                    <a:pt x="12247" y="9303"/>
                    <a:pt x="12530" y="9255"/>
                    <a:pt x="12799" y="9152"/>
                  </a:cubicBezTo>
                  <a:cubicBezTo>
                    <a:pt x="14004" y="8688"/>
                    <a:pt x="14700" y="7242"/>
                    <a:pt x="14370" y="6010"/>
                  </a:cubicBezTo>
                  <a:lnTo>
                    <a:pt x="14370" y="6010"/>
                  </a:lnTo>
                  <a:cubicBezTo>
                    <a:pt x="14616" y="6521"/>
                    <a:pt x="15123" y="6841"/>
                    <a:pt x="15685" y="6841"/>
                  </a:cubicBezTo>
                  <a:cubicBezTo>
                    <a:pt x="15693" y="6841"/>
                    <a:pt x="15701" y="6841"/>
                    <a:pt x="15708" y="6840"/>
                  </a:cubicBezTo>
                  <a:cubicBezTo>
                    <a:pt x="15828" y="7797"/>
                    <a:pt x="16634" y="8379"/>
                    <a:pt x="17461" y="8379"/>
                  </a:cubicBezTo>
                  <a:cubicBezTo>
                    <a:pt x="17931" y="8379"/>
                    <a:pt x="18408" y="8191"/>
                    <a:pt x="18770" y="7778"/>
                  </a:cubicBezTo>
                  <a:cubicBezTo>
                    <a:pt x="19150" y="9280"/>
                    <a:pt x="20489" y="10204"/>
                    <a:pt x="21891" y="10204"/>
                  </a:cubicBezTo>
                  <a:cubicBezTo>
                    <a:pt x="22496" y="10204"/>
                    <a:pt x="23113" y="10032"/>
                    <a:pt x="23669" y="9661"/>
                  </a:cubicBezTo>
                  <a:cubicBezTo>
                    <a:pt x="24068" y="11004"/>
                    <a:pt x="25281" y="11796"/>
                    <a:pt x="26533" y="11796"/>
                  </a:cubicBezTo>
                  <a:cubicBezTo>
                    <a:pt x="27187" y="11796"/>
                    <a:pt x="27851" y="11581"/>
                    <a:pt x="28417" y="11116"/>
                  </a:cubicBezTo>
                  <a:cubicBezTo>
                    <a:pt x="28797" y="11562"/>
                    <a:pt x="29368" y="11771"/>
                    <a:pt x="29947" y="11771"/>
                  </a:cubicBezTo>
                  <a:cubicBezTo>
                    <a:pt x="30757" y="11771"/>
                    <a:pt x="31583" y="11360"/>
                    <a:pt x="31916" y="10616"/>
                  </a:cubicBezTo>
                  <a:cubicBezTo>
                    <a:pt x="32371" y="10912"/>
                    <a:pt x="32898" y="11063"/>
                    <a:pt x="33430" y="11063"/>
                  </a:cubicBezTo>
                  <a:cubicBezTo>
                    <a:pt x="33764" y="11063"/>
                    <a:pt x="34101" y="11004"/>
                    <a:pt x="34424" y="10884"/>
                  </a:cubicBezTo>
                  <a:cubicBezTo>
                    <a:pt x="34897" y="10705"/>
                    <a:pt x="35218" y="10357"/>
                    <a:pt x="35557" y="10036"/>
                  </a:cubicBezTo>
                  <a:cubicBezTo>
                    <a:pt x="35432" y="9634"/>
                    <a:pt x="35165" y="9286"/>
                    <a:pt x="34808" y="9072"/>
                  </a:cubicBezTo>
                  <a:cubicBezTo>
                    <a:pt x="36155" y="8965"/>
                    <a:pt x="37316" y="7688"/>
                    <a:pt x="37289" y="6332"/>
                  </a:cubicBezTo>
                  <a:cubicBezTo>
                    <a:pt x="37271" y="5091"/>
                    <a:pt x="36432" y="4458"/>
                    <a:pt x="35504" y="3824"/>
                  </a:cubicBezTo>
                  <a:cubicBezTo>
                    <a:pt x="34799" y="3351"/>
                    <a:pt x="34576" y="2628"/>
                    <a:pt x="34165" y="1923"/>
                  </a:cubicBezTo>
                  <a:cubicBezTo>
                    <a:pt x="33451" y="1726"/>
                    <a:pt x="32710" y="1584"/>
                    <a:pt x="31979" y="1450"/>
                  </a:cubicBezTo>
                  <a:cubicBezTo>
                    <a:pt x="27495" y="636"/>
                    <a:pt x="22957" y="1"/>
                    <a:pt x="18406" y="1"/>
                  </a:cubicBezTo>
                  <a:close/>
                </a:path>
              </a:pathLst>
            </a:custGeom>
            <a:solidFill>
              <a:srgbClr val="6223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1"/>
            <p:cNvSpPr/>
            <p:nvPr/>
          </p:nvSpPr>
          <p:spPr>
            <a:xfrm>
              <a:off x="3789691" y="1790259"/>
              <a:ext cx="291893" cy="528154"/>
            </a:xfrm>
            <a:custGeom>
              <a:avLst/>
              <a:gdLst/>
              <a:ahLst/>
              <a:cxnLst/>
              <a:rect l="l" t="t" r="r" b="b"/>
              <a:pathLst>
                <a:path w="25946" h="46947" extrusionOk="0">
                  <a:moveTo>
                    <a:pt x="11299" y="1"/>
                  </a:moveTo>
                  <a:lnTo>
                    <a:pt x="10434" y="286"/>
                  </a:lnTo>
                  <a:cubicBezTo>
                    <a:pt x="10684" y="1206"/>
                    <a:pt x="10853" y="2134"/>
                    <a:pt x="10942" y="3071"/>
                  </a:cubicBezTo>
                  <a:cubicBezTo>
                    <a:pt x="11032" y="4017"/>
                    <a:pt x="11067" y="4954"/>
                    <a:pt x="11032" y="5900"/>
                  </a:cubicBezTo>
                  <a:cubicBezTo>
                    <a:pt x="10969" y="7792"/>
                    <a:pt x="10684" y="9675"/>
                    <a:pt x="10327" y="11559"/>
                  </a:cubicBezTo>
                  <a:cubicBezTo>
                    <a:pt x="10291" y="11737"/>
                    <a:pt x="10255" y="11916"/>
                    <a:pt x="10220" y="12094"/>
                  </a:cubicBezTo>
                  <a:lnTo>
                    <a:pt x="10166" y="12023"/>
                  </a:lnTo>
                  <a:cubicBezTo>
                    <a:pt x="9532" y="11184"/>
                    <a:pt x="8845" y="10434"/>
                    <a:pt x="8185" y="9702"/>
                  </a:cubicBezTo>
                  <a:cubicBezTo>
                    <a:pt x="7524" y="8970"/>
                    <a:pt x="6891" y="8238"/>
                    <a:pt x="6391" y="7444"/>
                  </a:cubicBezTo>
                  <a:cubicBezTo>
                    <a:pt x="5882" y="6650"/>
                    <a:pt x="5507" y="5793"/>
                    <a:pt x="5409" y="4883"/>
                  </a:cubicBezTo>
                  <a:lnTo>
                    <a:pt x="4525" y="4945"/>
                  </a:lnTo>
                  <a:cubicBezTo>
                    <a:pt x="4552" y="5481"/>
                    <a:pt x="4641" y="6016"/>
                    <a:pt x="4802" y="6534"/>
                  </a:cubicBezTo>
                  <a:cubicBezTo>
                    <a:pt x="4954" y="7042"/>
                    <a:pt x="5159" y="7533"/>
                    <a:pt x="5409" y="7997"/>
                  </a:cubicBezTo>
                  <a:cubicBezTo>
                    <a:pt x="5900" y="8935"/>
                    <a:pt x="6516" y="9782"/>
                    <a:pt x="7131" y="10577"/>
                  </a:cubicBezTo>
                  <a:cubicBezTo>
                    <a:pt x="7738" y="11362"/>
                    <a:pt x="8336" y="12139"/>
                    <a:pt x="8836" y="12942"/>
                  </a:cubicBezTo>
                  <a:cubicBezTo>
                    <a:pt x="9175" y="13468"/>
                    <a:pt x="9461" y="14040"/>
                    <a:pt x="9684" y="14629"/>
                  </a:cubicBezTo>
                  <a:cubicBezTo>
                    <a:pt x="9497" y="15503"/>
                    <a:pt x="9300" y="16378"/>
                    <a:pt x="9113" y="17262"/>
                  </a:cubicBezTo>
                  <a:cubicBezTo>
                    <a:pt x="8711" y="19198"/>
                    <a:pt x="8363" y="21144"/>
                    <a:pt x="8078" y="23099"/>
                  </a:cubicBezTo>
                  <a:cubicBezTo>
                    <a:pt x="8033" y="23411"/>
                    <a:pt x="7988" y="23723"/>
                    <a:pt x="7944" y="24036"/>
                  </a:cubicBezTo>
                  <a:cubicBezTo>
                    <a:pt x="7426" y="23598"/>
                    <a:pt x="6935" y="23125"/>
                    <a:pt x="6480" y="22626"/>
                  </a:cubicBezTo>
                  <a:cubicBezTo>
                    <a:pt x="5525" y="21537"/>
                    <a:pt x="4686" y="20341"/>
                    <a:pt x="3999" y="19056"/>
                  </a:cubicBezTo>
                  <a:cubicBezTo>
                    <a:pt x="3312" y="17752"/>
                    <a:pt x="2705" y="16405"/>
                    <a:pt x="2196" y="15021"/>
                  </a:cubicBezTo>
                  <a:cubicBezTo>
                    <a:pt x="1678" y="13638"/>
                    <a:pt x="1223" y="12210"/>
                    <a:pt x="759" y="10782"/>
                  </a:cubicBezTo>
                  <a:lnTo>
                    <a:pt x="0" y="11005"/>
                  </a:lnTo>
                  <a:cubicBezTo>
                    <a:pt x="393" y="12460"/>
                    <a:pt x="786" y="13915"/>
                    <a:pt x="1250" y="15361"/>
                  </a:cubicBezTo>
                  <a:cubicBezTo>
                    <a:pt x="1705" y="16815"/>
                    <a:pt x="2258" y="18234"/>
                    <a:pt x="2919" y="19618"/>
                  </a:cubicBezTo>
                  <a:cubicBezTo>
                    <a:pt x="3588" y="21019"/>
                    <a:pt x="4418" y="22340"/>
                    <a:pt x="5391" y="23554"/>
                  </a:cubicBezTo>
                  <a:cubicBezTo>
                    <a:pt x="6078" y="24411"/>
                    <a:pt x="6855" y="25187"/>
                    <a:pt x="7712" y="25865"/>
                  </a:cubicBezTo>
                  <a:cubicBezTo>
                    <a:pt x="7364" y="28882"/>
                    <a:pt x="7149" y="31925"/>
                    <a:pt x="7096" y="34969"/>
                  </a:cubicBezTo>
                  <a:cubicBezTo>
                    <a:pt x="7007" y="38967"/>
                    <a:pt x="7176" y="42966"/>
                    <a:pt x="7596" y="46946"/>
                  </a:cubicBezTo>
                  <a:lnTo>
                    <a:pt x="12861" y="46152"/>
                  </a:lnTo>
                  <a:cubicBezTo>
                    <a:pt x="12129" y="42430"/>
                    <a:pt x="11630" y="38655"/>
                    <a:pt x="11362" y="34871"/>
                  </a:cubicBezTo>
                  <a:cubicBezTo>
                    <a:pt x="11094" y="31274"/>
                    <a:pt x="11050" y="27668"/>
                    <a:pt x="11210" y="24062"/>
                  </a:cubicBezTo>
                  <a:cubicBezTo>
                    <a:pt x="11398" y="23973"/>
                    <a:pt x="11567" y="23884"/>
                    <a:pt x="11737" y="23786"/>
                  </a:cubicBezTo>
                  <a:cubicBezTo>
                    <a:pt x="12272" y="23473"/>
                    <a:pt x="12781" y="23107"/>
                    <a:pt x="13254" y="22697"/>
                  </a:cubicBezTo>
                  <a:cubicBezTo>
                    <a:pt x="13718" y="22295"/>
                    <a:pt x="14147" y="21858"/>
                    <a:pt x="14539" y="21385"/>
                  </a:cubicBezTo>
                  <a:cubicBezTo>
                    <a:pt x="14637" y="21269"/>
                    <a:pt x="14736" y="21144"/>
                    <a:pt x="14825" y="21019"/>
                  </a:cubicBezTo>
                  <a:lnTo>
                    <a:pt x="14968" y="20841"/>
                  </a:lnTo>
                  <a:lnTo>
                    <a:pt x="15093" y="20644"/>
                  </a:lnTo>
                  <a:lnTo>
                    <a:pt x="15226" y="20457"/>
                  </a:lnTo>
                  <a:lnTo>
                    <a:pt x="15351" y="20251"/>
                  </a:lnTo>
                  <a:cubicBezTo>
                    <a:pt x="15441" y="20118"/>
                    <a:pt x="15512" y="19993"/>
                    <a:pt x="15583" y="19859"/>
                  </a:cubicBezTo>
                  <a:cubicBezTo>
                    <a:pt x="15994" y="19118"/>
                    <a:pt x="16351" y="18350"/>
                    <a:pt x="16663" y="17565"/>
                  </a:cubicBezTo>
                  <a:cubicBezTo>
                    <a:pt x="17440" y="17431"/>
                    <a:pt x="18198" y="17226"/>
                    <a:pt x="18930" y="16949"/>
                  </a:cubicBezTo>
                  <a:cubicBezTo>
                    <a:pt x="19903" y="16592"/>
                    <a:pt x="20822" y="16110"/>
                    <a:pt x="21670" y="15521"/>
                  </a:cubicBezTo>
                  <a:lnTo>
                    <a:pt x="21376" y="15039"/>
                  </a:lnTo>
                  <a:cubicBezTo>
                    <a:pt x="20510" y="15468"/>
                    <a:pt x="19600" y="15789"/>
                    <a:pt x="18654" y="15985"/>
                  </a:cubicBezTo>
                  <a:cubicBezTo>
                    <a:pt x="18172" y="16092"/>
                    <a:pt x="17681" y="16164"/>
                    <a:pt x="17181" y="16208"/>
                  </a:cubicBezTo>
                  <a:cubicBezTo>
                    <a:pt x="17511" y="15316"/>
                    <a:pt x="17815" y="14450"/>
                    <a:pt x="18163" y="13602"/>
                  </a:cubicBezTo>
                  <a:lnTo>
                    <a:pt x="18475" y="12853"/>
                  </a:lnTo>
                  <a:lnTo>
                    <a:pt x="18814" y="12112"/>
                  </a:lnTo>
                  <a:cubicBezTo>
                    <a:pt x="18921" y="11871"/>
                    <a:pt x="19046" y="11630"/>
                    <a:pt x="19162" y="11380"/>
                  </a:cubicBezTo>
                  <a:cubicBezTo>
                    <a:pt x="19278" y="11139"/>
                    <a:pt x="19412" y="10907"/>
                    <a:pt x="19537" y="10666"/>
                  </a:cubicBezTo>
                  <a:cubicBezTo>
                    <a:pt x="20046" y="9711"/>
                    <a:pt x="20617" y="8792"/>
                    <a:pt x="21251" y="7917"/>
                  </a:cubicBezTo>
                  <a:cubicBezTo>
                    <a:pt x="22518" y="6177"/>
                    <a:pt x="24080" y="4624"/>
                    <a:pt x="25945" y="3472"/>
                  </a:cubicBezTo>
                  <a:lnTo>
                    <a:pt x="25731" y="3062"/>
                  </a:lnTo>
                  <a:cubicBezTo>
                    <a:pt x="24696" y="3535"/>
                    <a:pt x="23723" y="4124"/>
                    <a:pt x="22822" y="4829"/>
                  </a:cubicBezTo>
                  <a:lnTo>
                    <a:pt x="22652" y="4954"/>
                  </a:lnTo>
                  <a:lnTo>
                    <a:pt x="22482" y="5088"/>
                  </a:lnTo>
                  <a:lnTo>
                    <a:pt x="22161" y="5365"/>
                  </a:lnTo>
                  <a:cubicBezTo>
                    <a:pt x="21938" y="5543"/>
                    <a:pt x="21733" y="5748"/>
                    <a:pt x="21519" y="5945"/>
                  </a:cubicBezTo>
                  <a:cubicBezTo>
                    <a:pt x="21313" y="6132"/>
                    <a:pt x="21117" y="6337"/>
                    <a:pt x="20912" y="6543"/>
                  </a:cubicBezTo>
                  <a:cubicBezTo>
                    <a:pt x="20813" y="6650"/>
                    <a:pt x="20715" y="6748"/>
                    <a:pt x="20617" y="6855"/>
                  </a:cubicBezTo>
                  <a:lnTo>
                    <a:pt x="20332" y="7176"/>
                  </a:lnTo>
                  <a:cubicBezTo>
                    <a:pt x="19582" y="8042"/>
                    <a:pt x="18895" y="8952"/>
                    <a:pt x="18279" y="9916"/>
                  </a:cubicBezTo>
                  <a:cubicBezTo>
                    <a:pt x="18127" y="10157"/>
                    <a:pt x="17966" y="10398"/>
                    <a:pt x="17824" y="10639"/>
                  </a:cubicBezTo>
                  <a:cubicBezTo>
                    <a:pt x="17681" y="10889"/>
                    <a:pt x="17529" y="11130"/>
                    <a:pt x="17395" y="11380"/>
                  </a:cubicBezTo>
                  <a:lnTo>
                    <a:pt x="16985" y="12130"/>
                  </a:lnTo>
                  <a:lnTo>
                    <a:pt x="16601" y="12888"/>
                  </a:lnTo>
                  <a:cubicBezTo>
                    <a:pt x="16351" y="13406"/>
                    <a:pt x="16101" y="13924"/>
                    <a:pt x="15878" y="14432"/>
                  </a:cubicBezTo>
                  <a:lnTo>
                    <a:pt x="15218" y="15959"/>
                  </a:lnTo>
                  <a:cubicBezTo>
                    <a:pt x="14771" y="16958"/>
                    <a:pt x="14325" y="17922"/>
                    <a:pt x="13781" y="18797"/>
                  </a:cubicBezTo>
                  <a:cubicBezTo>
                    <a:pt x="13709" y="18904"/>
                    <a:pt x="13647" y="19020"/>
                    <a:pt x="13575" y="19118"/>
                  </a:cubicBezTo>
                  <a:lnTo>
                    <a:pt x="13477" y="19270"/>
                  </a:lnTo>
                  <a:lnTo>
                    <a:pt x="13361" y="19413"/>
                  </a:lnTo>
                  <a:lnTo>
                    <a:pt x="13254" y="19564"/>
                  </a:lnTo>
                  <a:lnTo>
                    <a:pt x="13138" y="19707"/>
                  </a:lnTo>
                  <a:cubicBezTo>
                    <a:pt x="13067" y="19805"/>
                    <a:pt x="12986" y="19894"/>
                    <a:pt x="12897" y="19993"/>
                  </a:cubicBezTo>
                  <a:cubicBezTo>
                    <a:pt x="12576" y="20359"/>
                    <a:pt x="12219" y="20707"/>
                    <a:pt x="11835" y="21028"/>
                  </a:cubicBezTo>
                  <a:cubicBezTo>
                    <a:pt x="11683" y="21153"/>
                    <a:pt x="11532" y="21278"/>
                    <a:pt x="11380" y="21385"/>
                  </a:cubicBezTo>
                  <a:cubicBezTo>
                    <a:pt x="11469" y="20153"/>
                    <a:pt x="11585" y="18913"/>
                    <a:pt x="11719" y="17681"/>
                  </a:cubicBezTo>
                  <a:cubicBezTo>
                    <a:pt x="11933" y="15762"/>
                    <a:pt x="12201" y="13817"/>
                    <a:pt x="12379" y="11844"/>
                  </a:cubicBezTo>
                  <a:cubicBezTo>
                    <a:pt x="12558" y="9881"/>
                    <a:pt x="12665" y="7881"/>
                    <a:pt x="12540" y="5873"/>
                  </a:cubicBezTo>
                  <a:cubicBezTo>
                    <a:pt x="12433" y="3865"/>
                    <a:pt x="12013" y="1884"/>
                    <a:pt x="11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1"/>
            <p:cNvSpPr/>
            <p:nvPr/>
          </p:nvSpPr>
          <p:spPr>
            <a:xfrm>
              <a:off x="3972542" y="1839360"/>
              <a:ext cx="92385" cy="105322"/>
            </a:xfrm>
            <a:custGeom>
              <a:avLst/>
              <a:gdLst/>
              <a:ahLst/>
              <a:cxnLst/>
              <a:rect l="l" t="t" r="r" b="b"/>
              <a:pathLst>
                <a:path w="8212" h="9362" extrusionOk="0">
                  <a:moveTo>
                    <a:pt x="7203" y="1"/>
                  </a:moveTo>
                  <a:cubicBezTo>
                    <a:pt x="6989" y="153"/>
                    <a:pt x="6775" y="304"/>
                    <a:pt x="6570" y="465"/>
                  </a:cubicBezTo>
                  <a:lnTo>
                    <a:pt x="6400" y="599"/>
                  </a:lnTo>
                  <a:lnTo>
                    <a:pt x="6239" y="733"/>
                  </a:lnTo>
                  <a:lnTo>
                    <a:pt x="5909" y="1009"/>
                  </a:lnTo>
                  <a:cubicBezTo>
                    <a:pt x="5686" y="1188"/>
                    <a:pt x="5490" y="1393"/>
                    <a:pt x="5275" y="1581"/>
                  </a:cubicBezTo>
                  <a:cubicBezTo>
                    <a:pt x="5061" y="1777"/>
                    <a:pt x="4865" y="1982"/>
                    <a:pt x="4660" y="2188"/>
                  </a:cubicBezTo>
                  <a:cubicBezTo>
                    <a:pt x="4561" y="2286"/>
                    <a:pt x="4463" y="2384"/>
                    <a:pt x="4365" y="2500"/>
                  </a:cubicBezTo>
                  <a:lnTo>
                    <a:pt x="4088" y="2821"/>
                  </a:lnTo>
                  <a:cubicBezTo>
                    <a:pt x="3330" y="3678"/>
                    <a:pt x="2643" y="4597"/>
                    <a:pt x="2027" y="5552"/>
                  </a:cubicBezTo>
                  <a:cubicBezTo>
                    <a:pt x="1875" y="5793"/>
                    <a:pt x="1723" y="6034"/>
                    <a:pt x="1572" y="6284"/>
                  </a:cubicBezTo>
                  <a:cubicBezTo>
                    <a:pt x="1429" y="6525"/>
                    <a:pt x="1286" y="6775"/>
                    <a:pt x="1143" y="7025"/>
                  </a:cubicBezTo>
                  <a:lnTo>
                    <a:pt x="733" y="7775"/>
                  </a:lnTo>
                  <a:lnTo>
                    <a:pt x="349" y="8533"/>
                  </a:lnTo>
                  <a:cubicBezTo>
                    <a:pt x="233" y="8783"/>
                    <a:pt x="108" y="9024"/>
                    <a:pt x="1" y="9274"/>
                  </a:cubicBezTo>
                  <a:cubicBezTo>
                    <a:pt x="253" y="9333"/>
                    <a:pt x="508" y="9362"/>
                    <a:pt x="763" y="9362"/>
                  </a:cubicBezTo>
                  <a:cubicBezTo>
                    <a:pt x="1168" y="9362"/>
                    <a:pt x="1572" y="9288"/>
                    <a:pt x="1955" y="9140"/>
                  </a:cubicBezTo>
                  <a:lnTo>
                    <a:pt x="2232" y="8489"/>
                  </a:lnTo>
                  <a:lnTo>
                    <a:pt x="2562" y="7748"/>
                  </a:lnTo>
                  <a:cubicBezTo>
                    <a:pt x="2678" y="7507"/>
                    <a:pt x="2794" y="7266"/>
                    <a:pt x="2910" y="7016"/>
                  </a:cubicBezTo>
                  <a:cubicBezTo>
                    <a:pt x="3035" y="6775"/>
                    <a:pt x="3160" y="6543"/>
                    <a:pt x="3285" y="6302"/>
                  </a:cubicBezTo>
                  <a:cubicBezTo>
                    <a:pt x="3794" y="5347"/>
                    <a:pt x="4374" y="4428"/>
                    <a:pt x="5008" y="3553"/>
                  </a:cubicBezTo>
                  <a:cubicBezTo>
                    <a:pt x="5918" y="2286"/>
                    <a:pt x="6989" y="1143"/>
                    <a:pt x="8212" y="162"/>
                  </a:cubicBezTo>
                  <a:cubicBezTo>
                    <a:pt x="7873" y="108"/>
                    <a:pt x="7542" y="55"/>
                    <a:pt x="7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1"/>
            <p:cNvSpPr/>
            <p:nvPr/>
          </p:nvSpPr>
          <p:spPr>
            <a:xfrm>
              <a:off x="3908276" y="1830224"/>
              <a:ext cx="24007" cy="93892"/>
            </a:xfrm>
            <a:custGeom>
              <a:avLst/>
              <a:gdLst/>
              <a:ahLst/>
              <a:cxnLst/>
              <a:rect l="l" t="t" r="r" b="b"/>
              <a:pathLst>
                <a:path w="2134" h="8346" extrusionOk="0">
                  <a:moveTo>
                    <a:pt x="1732" y="1"/>
                  </a:moveTo>
                  <a:cubicBezTo>
                    <a:pt x="1518" y="1"/>
                    <a:pt x="1295" y="10"/>
                    <a:pt x="1081" y="19"/>
                  </a:cubicBezTo>
                  <a:cubicBezTo>
                    <a:pt x="867" y="28"/>
                    <a:pt x="661" y="36"/>
                    <a:pt x="447" y="54"/>
                  </a:cubicBezTo>
                  <a:cubicBezTo>
                    <a:pt x="501" y="813"/>
                    <a:pt x="518" y="1581"/>
                    <a:pt x="492" y="2357"/>
                  </a:cubicBezTo>
                  <a:cubicBezTo>
                    <a:pt x="429" y="3847"/>
                    <a:pt x="269" y="5329"/>
                    <a:pt x="1" y="6802"/>
                  </a:cubicBezTo>
                  <a:cubicBezTo>
                    <a:pt x="79" y="6815"/>
                    <a:pt x="153" y="6823"/>
                    <a:pt x="225" y="6823"/>
                  </a:cubicBezTo>
                  <a:cubicBezTo>
                    <a:pt x="252" y="6823"/>
                    <a:pt x="278" y="6822"/>
                    <a:pt x="304" y="6819"/>
                  </a:cubicBezTo>
                  <a:cubicBezTo>
                    <a:pt x="402" y="7507"/>
                    <a:pt x="875" y="8069"/>
                    <a:pt x="1536" y="8283"/>
                  </a:cubicBezTo>
                  <a:cubicBezTo>
                    <a:pt x="1634" y="8310"/>
                    <a:pt x="1732" y="8328"/>
                    <a:pt x="1839" y="8346"/>
                  </a:cubicBezTo>
                  <a:cubicBezTo>
                    <a:pt x="1839" y="8328"/>
                    <a:pt x="1839" y="8319"/>
                    <a:pt x="1848" y="8301"/>
                  </a:cubicBezTo>
                  <a:cubicBezTo>
                    <a:pt x="2027" y="6329"/>
                    <a:pt x="2134" y="4338"/>
                    <a:pt x="2000" y="2330"/>
                  </a:cubicBezTo>
                  <a:cubicBezTo>
                    <a:pt x="1955" y="1545"/>
                    <a:pt x="1866" y="768"/>
                    <a:pt x="1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1"/>
            <p:cNvSpPr/>
            <p:nvPr/>
          </p:nvSpPr>
          <p:spPr>
            <a:xfrm>
              <a:off x="3789691" y="1911570"/>
              <a:ext cx="22905" cy="46890"/>
            </a:xfrm>
            <a:custGeom>
              <a:avLst/>
              <a:gdLst/>
              <a:ahLst/>
              <a:cxnLst/>
              <a:rect l="l" t="t" r="r" b="b"/>
              <a:pathLst>
                <a:path w="2036" h="4168" extrusionOk="0">
                  <a:moveTo>
                    <a:pt x="759" y="0"/>
                  </a:moveTo>
                  <a:lnTo>
                    <a:pt x="0" y="223"/>
                  </a:lnTo>
                  <a:cubicBezTo>
                    <a:pt x="357" y="1535"/>
                    <a:pt x="714" y="2856"/>
                    <a:pt x="1125" y="4168"/>
                  </a:cubicBezTo>
                  <a:cubicBezTo>
                    <a:pt x="1446" y="4106"/>
                    <a:pt x="1759" y="3981"/>
                    <a:pt x="2035" y="3784"/>
                  </a:cubicBezTo>
                  <a:cubicBezTo>
                    <a:pt x="1580" y="2544"/>
                    <a:pt x="1170" y="1276"/>
                    <a:pt x="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1"/>
            <p:cNvSpPr/>
            <p:nvPr/>
          </p:nvSpPr>
          <p:spPr>
            <a:xfrm>
              <a:off x="3840602" y="1845188"/>
              <a:ext cx="55136" cy="84555"/>
            </a:xfrm>
            <a:custGeom>
              <a:avLst/>
              <a:gdLst/>
              <a:ahLst/>
              <a:cxnLst/>
              <a:rect l="l" t="t" r="r" b="b"/>
              <a:pathLst>
                <a:path w="4901" h="7516" extrusionOk="0">
                  <a:moveTo>
                    <a:pt x="884" y="1"/>
                  </a:moveTo>
                  <a:lnTo>
                    <a:pt x="0" y="63"/>
                  </a:lnTo>
                  <a:cubicBezTo>
                    <a:pt x="27" y="599"/>
                    <a:pt x="116" y="1134"/>
                    <a:pt x="277" y="1652"/>
                  </a:cubicBezTo>
                  <a:cubicBezTo>
                    <a:pt x="429" y="2160"/>
                    <a:pt x="634" y="2651"/>
                    <a:pt x="884" y="3124"/>
                  </a:cubicBezTo>
                  <a:cubicBezTo>
                    <a:pt x="1375" y="4053"/>
                    <a:pt x="1991" y="4892"/>
                    <a:pt x="2606" y="5704"/>
                  </a:cubicBezTo>
                  <a:cubicBezTo>
                    <a:pt x="3071" y="6311"/>
                    <a:pt x="3535" y="6909"/>
                    <a:pt x="3945" y="7515"/>
                  </a:cubicBezTo>
                  <a:cubicBezTo>
                    <a:pt x="4383" y="7185"/>
                    <a:pt x="4713" y="6739"/>
                    <a:pt x="4900" y="6221"/>
                  </a:cubicBezTo>
                  <a:cubicBezTo>
                    <a:pt x="4490" y="5739"/>
                    <a:pt x="4070" y="5275"/>
                    <a:pt x="3660" y="4820"/>
                  </a:cubicBezTo>
                  <a:cubicBezTo>
                    <a:pt x="2999" y="4097"/>
                    <a:pt x="2366" y="3365"/>
                    <a:pt x="1866" y="2571"/>
                  </a:cubicBezTo>
                  <a:cubicBezTo>
                    <a:pt x="1357" y="1768"/>
                    <a:pt x="982" y="911"/>
                    <a:pt x="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1"/>
            <p:cNvSpPr/>
            <p:nvPr/>
          </p:nvSpPr>
          <p:spPr>
            <a:xfrm>
              <a:off x="3889206" y="2094796"/>
              <a:ext cx="19282" cy="58072"/>
            </a:xfrm>
            <a:custGeom>
              <a:avLst/>
              <a:gdLst/>
              <a:ahLst/>
              <a:cxnLst/>
              <a:rect l="l" t="t" r="r" b="b"/>
              <a:pathLst>
                <a:path w="1714" h="5162" extrusionOk="0">
                  <a:moveTo>
                    <a:pt x="827" y="90"/>
                  </a:moveTo>
                  <a:cubicBezTo>
                    <a:pt x="837" y="90"/>
                    <a:pt x="847" y="91"/>
                    <a:pt x="857" y="92"/>
                  </a:cubicBezTo>
                  <a:cubicBezTo>
                    <a:pt x="1142" y="110"/>
                    <a:pt x="1383" y="289"/>
                    <a:pt x="1491" y="556"/>
                  </a:cubicBezTo>
                  <a:cubicBezTo>
                    <a:pt x="1624" y="887"/>
                    <a:pt x="1571" y="1262"/>
                    <a:pt x="1508" y="1601"/>
                  </a:cubicBezTo>
                  <a:cubicBezTo>
                    <a:pt x="1401" y="2181"/>
                    <a:pt x="1259" y="2752"/>
                    <a:pt x="1080" y="3314"/>
                  </a:cubicBezTo>
                  <a:cubicBezTo>
                    <a:pt x="1053" y="3404"/>
                    <a:pt x="1026" y="3484"/>
                    <a:pt x="1000" y="3573"/>
                  </a:cubicBezTo>
                  <a:cubicBezTo>
                    <a:pt x="875" y="3984"/>
                    <a:pt x="732" y="4448"/>
                    <a:pt x="509" y="4814"/>
                  </a:cubicBezTo>
                  <a:cubicBezTo>
                    <a:pt x="442" y="4914"/>
                    <a:pt x="314" y="5075"/>
                    <a:pt x="224" y="5075"/>
                  </a:cubicBezTo>
                  <a:cubicBezTo>
                    <a:pt x="218" y="5075"/>
                    <a:pt x="211" y="5074"/>
                    <a:pt x="205" y="5073"/>
                  </a:cubicBezTo>
                  <a:cubicBezTo>
                    <a:pt x="107" y="5055"/>
                    <a:pt x="125" y="4814"/>
                    <a:pt x="134" y="4671"/>
                  </a:cubicBezTo>
                  <a:cubicBezTo>
                    <a:pt x="134" y="4626"/>
                    <a:pt x="143" y="4591"/>
                    <a:pt x="143" y="4564"/>
                  </a:cubicBezTo>
                  <a:cubicBezTo>
                    <a:pt x="170" y="3823"/>
                    <a:pt x="188" y="3073"/>
                    <a:pt x="214" y="2341"/>
                  </a:cubicBezTo>
                  <a:lnTo>
                    <a:pt x="250" y="1146"/>
                  </a:lnTo>
                  <a:cubicBezTo>
                    <a:pt x="241" y="940"/>
                    <a:pt x="268" y="735"/>
                    <a:pt x="321" y="548"/>
                  </a:cubicBezTo>
                  <a:cubicBezTo>
                    <a:pt x="375" y="360"/>
                    <a:pt x="509" y="199"/>
                    <a:pt x="687" y="119"/>
                  </a:cubicBezTo>
                  <a:cubicBezTo>
                    <a:pt x="731" y="105"/>
                    <a:pt x="781" y="90"/>
                    <a:pt x="827" y="90"/>
                  </a:cubicBezTo>
                  <a:close/>
                  <a:moveTo>
                    <a:pt x="861" y="0"/>
                  </a:moveTo>
                  <a:cubicBezTo>
                    <a:pt x="794" y="0"/>
                    <a:pt x="726" y="13"/>
                    <a:pt x="661" y="39"/>
                  </a:cubicBezTo>
                  <a:cubicBezTo>
                    <a:pt x="455" y="128"/>
                    <a:pt x="304" y="307"/>
                    <a:pt x="241" y="521"/>
                  </a:cubicBezTo>
                  <a:cubicBezTo>
                    <a:pt x="188" y="717"/>
                    <a:pt x="161" y="931"/>
                    <a:pt x="161" y="1137"/>
                  </a:cubicBezTo>
                  <a:lnTo>
                    <a:pt x="125" y="2333"/>
                  </a:lnTo>
                  <a:lnTo>
                    <a:pt x="63" y="4564"/>
                  </a:lnTo>
                  <a:cubicBezTo>
                    <a:pt x="63" y="4591"/>
                    <a:pt x="63" y="4617"/>
                    <a:pt x="54" y="4662"/>
                  </a:cubicBezTo>
                  <a:cubicBezTo>
                    <a:pt x="27" y="4840"/>
                    <a:pt x="0" y="5117"/>
                    <a:pt x="179" y="5162"/>
                  </a:cubicBezTo>
                  <a:lnTo>
                    <a:pt x="223" y="5162"/>
                  </a:lnTo>
                  <a:cubicBezTo>
                    <a:pt x="384" y="5162"/>
                    <a:pt x="553" y="4903"/>
                    <a:pt x="580" y="4849"/>
                  </a:cubicBezTo>
                  <a:cubicBezTo>
                    <a:pt x="803" y="4483"/>
                    <a:pt x="955" y="4010"/>
                    <a:pt x="1080" y="3591"/>
                  </a:cubicBezTo>
                  <a:cubicBezTo>
                    <a:pt x="1107" y="3502"/>
                    <a:pt x="1134" y="3421"/>
                    <a:pt x="1160" y="3341"/>
                  </a:cubicBezTo>
                  <a:cubicBezTo>
                    <a:pt x="1339" y="2770"/>
                    <a:pt x="1482" y="2190"/>
                    <a:pt x="1598" y="1610"/>
                  </a:cubicBezTo>
                  <a:cubicBezTo>
                    <a:pt x="1660" y="1262"/>
                    <a:pt x="1714" y="869"/>
                    <a:pt x="1571" y="521"/>
                  </a:cubicBezTo>
                  <a:cubicBezTo>
                    <a:pt x="1454" y="237"/>
                    <a:pt x="1160"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1"/>
            <p:cNvSpPr/>
            <p:nvPr/>
          </p:nvSpPr>
          <p:spPr>
            <a:xfrm>
              <a:off x="3907883" y="1891386"/>
              <a:ext cx="21893" cy="179629"/>
            </a:xfrm>
            <a:custGeom>
              <a:avLst/>
              <a:gdLst/>
              <a:ahLst/>
              <a:cxnLst/>
              <a:rect l="l" t="t" r="r" b="b"/>
              <a:pathLst>
                <a:path w="1946" h="15967" extrusionOk="0">
                  <a:moveTo>
                    <a:pt x="1910" y="0"/>
                  </a:moveTo>
                  <a:cubicBezTo>
                    <a:pt x="1883" y="0"/>
                    <a:pt x="1857" y="9"/>
                    <a:pt x="1857" y="36"/>
                  </a:cubicBezTo>
                  <a:cubicBezTo>
                    <a:pt x="1018" y="4007"/>
                    <a:pt x="437" y="8042"/>
                    <a:pt x="134" y="12093"/>
                  </a:cubicBezTo>
                  <a:cubicBezTo>
                    <a:pt x="45" y="13173"/>
                    <a:pt x="0" y="14227"/>
                    <a:pt x="321" y="15199"/>
                  </a:cubicBezTo>
                  <a:cubicBezTo>
                    <a:pt x="411" y="15467"/>
                    <a:pt x="527" y="15726"/>
                    <a:pt x="678" y="15967"/>
                  </a:cubicBezTo>
                  <a:lnTo>
                    <a:pt x="678" y="15806"/>
                  </a:lnTo>
                  <a:cubicBezTo>
                    <a:pt x="562" y="15601"/>
                    <a:pt x="473" y="15396"/>
                    <a:pt x="402" y="15173"/>
                  </a:cubicBezTo>
                  <a:cubicBezTo>
                    <a:pt x="80" y="14218"/>
                    <a:pt x="134" y="13173"/>
                    <a:pt x="214" y="12102"/>
                  </a:cubicBezTo>
                  <a:cubicBezTo>
                    <a:pt x="518" y="8050"/>
                    <a:pt x="1098" y="4025"/>
                    <a:pt x="1946" y="54"/>
                  </a:cubicBezTo>
                  <a:cubicBezTo>
                    <a:pt x="1946" y="27"/>
                    <a:pt x="1928" y="9"/>
                    <a:pt x="1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1"/>
            <p:cNvSpPr/>
            <p:nvPr/>
          </p:nvSpPr>
          <p:spPr>
            <a:xfrm>
              <a:off x="3893414" y="2106554"/>
              <a:ext cx="8955" cy="23321"/>
            </a:xfrm>
            <a:custGeom>
              <a:avLst/>
              <a:gdLst/>
              <a:ahLst/>
              <a:cxnLst/>
              <a:rect l="l" t="t" r="r" b="b"/>
              <a:pathLst>
                <a:path w="796" h="2073" extrusionOk="0">
                  <a:moveTo>
                    <a:pt x="429" y="92"/>
                  </a:moveTo>
                  <a:cubicBezTo>
                    <a:pt x="465" y="92"/>
                    <a:pt x="492" y="101"/>
                    <a:pt x="519" y="118"/>
                  </a:cubicBezTo>
                  <a:cubicBezTo>
                    <a:pt x="697" y="225"/>
                    <a:pt x="661" y="529"/>
                    <a:pt x="635" y="743"/>
                  </a:cubicBezTo>
                  <a:cubicBezTo>
                    <a:pt x="626" y="797"/>
                    <a:pt x="617" y="841"/>
                    <a:pt x="617" y="886"/>
                  </a:cubicBezTo>
                  <a:cubicBezTo>
                    <a:pt x="581" y="1252"/>
                    <a:pt x="528" y="1618"/>
                    <a:pt x="456" y="1984"/>
                  </a:cubicBezTo>
                  <a:cubicBezTo>
                    <a:pt x="376" y="1966"/>
                    <a:pt x="304" y="1912"/>
                    <a:pt x="269" y="1841"/>
                  </a:cubicBezTo>
                  <a:cubicBezTo>
                    <a:pt x="224" y="1743"/>
                    <a:pt x="197" y="1645"/>
                    <a:pt x="197" y="1546"/>
                  </a:cubicBezTo>
                  <a:cubicBezTo>
                    <a:pt x="162" y="1225"/>
                    <a:pt x="153" y="252"/>
                    <a:pt x="376" y="109"/>
                  </a:cubicBezTo>
                  <a:cubicBezTo>
                    <a:pt x="394" y="92"/>
                    <a:pt x="411" y="92"/>
                    <a:pt x="429" y="92"/>
                  </a:cubicBezTo>
                  <a:close/>
                  <a:moveTo>
                    <a:pt x="434" y="1"/>
                  </a:moveTo>
                  <a:cubicBezTo>
                    <a:pt x="398" y="1"/>
                    <a:pt x="362" y="10"/>
                    <a:pt x="331" y="29"/>
                  </a:cubicBezTo>
                  <a:cubicBezTo>
                    <a:pt x="1" y="234"/>
                    <a:pt x="108" y="1537"/>
                    <a:pt x="108" y="1546"/>
                  </a:cubicBezTo>
                  <a:cubicBezTo>
                    <a:pt x="108" y="1662"/>
                    <a:pt x="135" y="1778"/>
                    <a:pt x="188" y="1877"/>
                  </a:cubicBezTo>
                  <a:cubicBezTo>
                    <a:pt x="242" y="1993"/>
                    <a:pt x="358" y="2064"/>
                    <a:pt x="483" y="2073"/>
                  </a:cubicBezTo>
                  <a:cubicBezTo>
                    <a:pt x="501" y="2073"/>
                    <a:pt x="519" y="2055"/>
                    <a:pt x="528" y="2037"/>
                  </a:cubicBezTo>
                  <a:cubicBezTo>
                    <a:pt x="608" y="1662"/>
                    <a:pt x="670" y="1279"/>
                    <a:pt x="697" y="886"/>
                  </a:cubicBezTo>
                  <a:cubicBezTo>
                    <a:pt x="706" y="850"/>
                    <a:pt x="706" y="806"/>
                    <a:pt x="715" y="761"/>
                  </a:cubicBezTo>
                  <a:cubicBezTo>
                    <a:pt x="751" y="511"/>
                    <a:pt x="795" y="181"/>
                    <a:pt x="563" y="47"/>
                  </a:cubicBezTo>
                  <a:cubicBezTo>
                    <a:pt x="528" y="17"/>
                    <a:pt x="481"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1"/>
            <p:cNvSpPr/>
            <p:nvPr/>
          </p:nvSpPr>
          <p:spPr>
            <a:xfrm>
              <a:off x="3913801" y="2197351"/>
              <a:ext cx="9247" cy="41378"/>
            </a:xfrm>
            <a:custGeom>
              <a:avLst/>
              <a:gdLst/>
              <a:ahLst/>
              <a:cxnLst/>
              <a:rect l="l" t="t" r="r" b="b"/>
              <a:pathLst>
                <a:path w="822" h="3678" extrusionOk="0">
                  <a:moveTo>
                    <a:pt x="429" y="1"/>
                  </a:moveTo>
                  <a:cubicBezTo>
                    <a:pt x="1" y="1223"/>
                    <a:pt x="144" y="2571"/>
                    <a:pt x="822" y="3678"/>
                  </a:cubicBezTo>
                  <a:cubicBezTo>
                    <a:pt x="813" y="3606"/>
                    <a:pt x="804" y="3535"/>
                    <a:pt x="795" y="3455"/>
                  </a:cubicBezTo>
                  <a:cubicBezTo>
                    <a:pt x="251" y="2464"/>
                    <a:pt x="126" y="1304"/>
                    <a:pt x="447" y="224"/>
                  </a:cubicBezTo>
                  <a:cubicBezTo>
                    <a:pt x="447" y="143"/>
                    <a:pt x="438" y="72"/>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1"/>
            <p:cNvSpPr/>
            <p:nvPr/>
          </p:nvSpPr>
          <p:spPr>
            <a:xfrm>
              <a:off x="3920427" y="1910018"/>
              <a:ext cx="73406" cy="148556"/>
            </a:xfrm>
            <a:custGeom>
              <a:avLst/>
              <a:gdLst/>
              <a:ahLst/>
              <a:cxnLst/>
              <a:rect l="l" t="t" r="r" b="b"/>
              <a:pathLst>
                <a:path w="6525" h="13205" extrusionOk="0">
                  <a:moveTo>
                    <a:pt x="6470" y="1"/>
                  </a:moveTo>
                  <a:cubicBezTo>
                    <a:pt x="6451" y="1"/>
                    <a:pt x="6436" y="11"/>
                    <a:pt x="6436" y="31"/>
                  </a:cubicBezTo>
                  <a:lnTo>
                    <a:pt x="4436" y="5850"/>
                  </a:lnTo>
                  <a:cubicBezTo>
                    <a:pt x="4097" y="6832"/>
                    <a:pt x="3740" y="7849"/>
                    <a:pt x="3133" y="8715"/>
                  </a:cubicBezTo>
                  <a:cubicBezTo>
                    <a:pt x="2767" y="9188"/>
                    <a:pt x="2366" y="9634"/>
                    <a:pt x="1929" y="10054"/>
                  </a:cubicBezTo>
                  <a:cubicBezTo>
                    <a:pt x="1643" y="10339"/>
                    <a:pt x="1339" y="10634"/>
                    <a:pt x="1072" y="10955"/>
                  </a:cubicBezTo>
                  <a:cubicBezTo>
                    <a:pt x="599" y="11508"/>
                    <a:pt x="72" y="12312"/>
                    <a:pt x="1" y="13204"/>
                  </a:cubicBezTo>
                  <a:cubicBezTo>
                    <a:pt x="28" y="13186"/>
                    <a:pt x="63" y="13169"/>
                    <a:pt x="90" y="13151"/>
                  </a:cubicBezTo>
                  <a:cubicBezTo>
                    <a:pt x="179" y="12303"/>
                    <a:pt x="688" y="11544"/>
                    <a:pt x="1143" y="11009"/>
                  </a:cubicBezTo>
                  <a:cubicBezTo>
                    <a:pt x="1411" y="10705"/>
                    <a:pt x="1705" y="10402"/>
                    <a:pt x="1991" y="10116"/>
                  </a:cubicBezTo>
                  <a:cubicBezTo>
                    <a:pt x="2428" y="9697"/>
                    <a:pt x="2839" y="9250"/>
                    <a:pt x="3205" y="8760"/>
                  </a:cubicBezTo>
                  <a:cubicBezTo>
                    <a:pt x="3821" y="7885"/>
                    <a:pt x="4178" y="6867"/>
                    <a:pt x="4517" y="5877"/>
                  </a:cubicBezTo>
                  <a:lnTo>
                    <a:pt x="6516" y="58"/>
                  </a:lnTo>
                  <a:cubicBezTo>
                    <a:pt x="6525" y="40"/>
                    <a:pt x="6507" y="13"/>
                    <a:pt x="6489" y="4"/>
                  </a:cubicBezTo>
                  <a:cubicBezTo>
                    <a:pt x="6483" y="2"/>
                    <a:pt x="6476" y="1"/>
                    <a:pt x="6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1"/>
            <p:cNvSpPr/>
            <p:nvPr/>
          </p:nvSpPr>
          <p:spPr>
            <a:xfrm>
              <a:off x="3981981" y="1962977"/>
              <a:ext cx="50816" cy="24008"/>
            </a:xfrm>
            <a:custGeom>
              <a:avLst/>
              <a:gdLst/>
              <a:ahLst/>
              <a:cxnLst/>
              <a:rect l="l" t="t" r="r" b="b"/>
              <a:pathLst>
                <a:path w="4517" h="2134" extrusionOk="0">
                  <a:moveTo>
                    <a:pt x="4472" y="1"/>
                  </a:moveTo>
                  <a:cubicBezTo>
                    <a:pt x="3598" y="572"/>
                    <a:pt x="2643" y="1018"/>
                    <a:pt x="1643" y="1322"/>
                  </a:cubicBezTo>
                  <a:lnTo>
                    <a:pt x="1447" y="1384"/>
                  </a:lnTo>
                  <a:cubicBezTo>
                    <a:pt x="1090" y="1473"/>
                    <a:pt x="750" y="1607"/>
                    <a:pt x="429" y="1777"/>
                  </a:cubicBezTo>
                  <a:cubicBezTo>
                    <a:pt x="269" y="1875"/>
                    <a:pt x="126" y="1991"/>
                    <a:pt x="1" y="2134"/>
                  </a:cubicBezTo>
                  <a:lnTo>
                    <a:pt x="152" y="2107"/>
                  </a:lnTo>
                  <a:cubicBezTo>
                    <a:pt x="242" y="2009"/>
                    <a:pt x="349" y="1928"/>
                    <a:pt x="465" y="1857"/>
                  </a:cubicBezTo>
                  <a:cubicBezTo>
                    <a:pt x="786" y="1687"/>
                    <a:pt x="1125" y="1554"/>
                    <a:pt x="1473" y="1464"/>
                  </a:cubicBezTo>
                  <a:lnTo>
                    <a:pt x="1670" y="1411"/>
                  </a:lnTo>
                  <a:cubicBezTo>
                    <a:pt x="2678" y="1098"/>
                    <a:pt x="3633" y="652"/>
                    <a:pt x="4517" y="72"/>
                  </a:cubicBezTo>
                  <a:lnTo>
                    <a:pt x="4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1"/>
            <p:cNvSpPr/>
            <p:nvPr/>
          </p:nvSpPr>
          <p:spPr>
            <a:xfrm>
              <a:off x="3986707" y="1961267"/>
              <a:ext cx="45090" cy="16290"/>
            </a:xfrm>
            <a:custGeom>
              <a:avLst/>
              <a:gdLst/>
              <a:ahLst/>
              <a:cxnLst/>
              <a:rect l="l" t="t" r="r" b="b"/>
              <a:pathLst>
                <a:path w="4008" h="1448" extrusionOk="0">
                  <a:moveTo>
                    <a:pt x="3963" y="1"/>
                  </a:moveTo>
                  <a:cubicBezTo>
                    <a:pt x="3918" y="28"/>
                    <a:pt x="3874" y="46"/>
                    <a:pt x="3829" y="63"/>
                  </a:cubicBezTo>
                  <a:cubicBezTo>
                    <a:pt x="2874" y="474"/>
                    <a:pt x="1901" y="884"/>
                    <a:pt x="928" y="1259"/>
                  </a:cubicBezTo>
                  <a:cubicBezTo>
                    <a:pt x="803" y="1313"/>
                    <a:pt x="679" y="1349"/>
                    <a:pt x="545" y="1366"/>
                  </a:cubicBezTo>
                  <a:cubicBezTo>
                    <a:pt x="526" y="1369"/>
                    <a:pt x="508" y="1370"/>
                    <a:pt x="489" y="1370"/>
                  </a:cubicBezTo>
                  <a:cubicBezTo>
                    <a:pt x="383" y="1370"/>
                    <a:pt x="280" y="1328"/>
                    <a:pt x="197" y="1259"/>
                  </a:cubicBezTo>
                  <a:cubicBezTo>
                    <a:pt x="125" y="1179"/>
                    <a:pt x="89" y="1072"/>
                    <a:pt x="89" y="956"/>
                  </a:cubicBezTo>
                  <a:lnTo>
                    <a:pt x="9" y="974"/>
                  </a:lnTo>
                  <a:cubicBezTo>
                    <a:pt x="0" y="1099"/>
                    <a:pt x="45" y="1224"/>
                    <a:pt x="134" y="1313"/>
                  </a:cubicBezTo>
                  <a:cubicBezTo>
                    <a:pt x="225" y="1396"/>
                    <a:pt x="339" y="1448"/>
                    <a:pt x="462" y="1448"/>
                  </a:cubicBezTo>
                  <a:cubicBezTo>
                    <a:pt x="472" y="1448"/>
                    <a:pt x="481" y="1447"/>
                    <a:pt x="491" y="1447"/>
                  </a:cubicBezTo>
                  <a:lnTo>
                    <a:pt x="545" y="1447"/>
                  </a:lnTo>
                  <a:cubicBezTo>
                    <a:pt x="687" y="1429"/>
                    <a:pt x="821" y="1393"/>
                    <a:pt x="955" y="1340"/>
                  </a:cubicBezTo>
                  <a:cubicBezTo>
                    <a:pt x="1928" y="965"/>
                    <a:pt x="2901" y="563"/>
                    <a:pt x="3865" y="144"/>
                  </a:cubicBezTo>
                  <a:cubicBezTo>
                    <a:pt x="3909" y="126"/>
                    <a:pt x="3963" y="99"/>
                    <a:pt x="4008" y="72"/>
                  </a:cubicBezTo>
                  <a:lnTo>
                    <a:pt x="39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1"/>
            <p:cNvSpPr/>
            <p:nvPr/>
          </p:nvSpPr>
          <p:spPr>
            <a:xfrm>
              <a:off x="3896632" y="1882542"/>
              <a:ext cx="30634" cy="214279"/>
            </a:xfrm>
            <a:custGeom>
              <a:avLst/>
              <a:gdLst/>
              <a:ahLst/>
              <a:cxnLst/>
              <a:rect l="l" t="t" r="r" b="b"/>
              <a:pathLst>
                <a:path w="2723" h="19047" extrusionOk="0">
                  <a:moveTo>
                    <a:pt x="2687" y="1"/>
                  </a:moveTo>
                  <a:cubicBezTo>
                    <a:pt x="2660" y="1"/>
                    <a:pt x="2633" y="19"/>
                    <a:pt x="2633" y="45"/>
                  </a:cubicBezTo>
                  <a:cubicBezTo>
                    <a:pt x="2348" y="1768"/>
                    <a:pt x="1982" y="3526"/>
                    <a:pt x="1634" y="5213"/>
                  </a:cubicBezTo>
                  <a:cubicBezTo>
                    <a:pt x="831" y="9033"/>
                    <a:pt x="1" y="12978"/>
                    <a:pt x="125" y="16931"/>
                  </a:cubicBezTo>
                  <a:cubicBezTo>
                    <a:pt x="134" y="17396"/>
                    <a:pt x="179" y="17886"/>
                    <a:pt x="420" y="18279"/>
                  </a:cubicBezTo>
                  <a:cubicBezTo>
                    <a:pt x="661" y="18672"/>
                    <a:pt x="1098" y="18940"/>
                    <a:pt x="1625" y="19047"/>
                  </a:cubicBezTo>
                  <a:lnTo>
                    <a:pt x="1625" y="18957"/>
                  </a:lnTo>
                  <a:cubicBezTo>
                    <a:pt x="1134" y="18859"/>
                    <a:pt x="723" y="18609"/>
                    <a:pt x="491" y="18234"/>
                  </a:cubicBezTo>
                  <a:cubicBezTo>
                    <a:pt x="259" y="17851"/>
                    <a:pt x="224" y="17369"/>
                    <a:pt x="206" y="16923"/>
                  </a:cubicBezTo>
                  <a:cubicBezTo>
                    <a:pt x="90" y="12987"/>
                    <a:pt x="911" y="9042"/>
                    <a:pt x="1714" y="5231"/>
                  </a:cubicBezTo>
                  <a:cubicBezTo>
                    <a:pt x="2071" y="3544"/>
                    <a:pt x="2437" y="1786"/>
                    <a:pt x="2723" y="54"/>
                  </a:cubicBezTo>
                  <a:cubicBezTo>
                    <a:pt x="2723" y="27"/>
                    <a:pt x="2705" y="10"/>
                    <a:pt x="2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1"/>
            <p:cNvSpPr/>
            <p:nvPr/>
          </p:nvSpPr>
          <p:spPr>
            <a:xfrm>
              <a:off x="3915916" y="1910760"/>
              <a:ext cx="14164" cy="100822"/>
            </a:xfrm>
            <a:custGeom>
              <a:avLst/>
              <a:gdLst/>
              <a:ahLst/>
              <a:cxnLst/>
              <a:rect l="l" t="t" r="r" b="b"/>
              <a:pathLst>
                <a:path w="1259" h="8962" extrusionOk="0">
                  <a:moveTo>
                    <a:pt x="1259" y="1"/>
                  </a:moveTo>
                  <a:lnTo>
                    <a:pt x="1259" y="1"/>
                  </a:lnTo>
                  <a:cubicBezTo>
                    <a:pt x="1035" y="866"/>
                    <a:pt x="830" y="1732"/>
                    <a:pt x="670" y="2625"/>
                  </a:cubicBezTo>
                  <a:cubicBezTo>
                    <a:pt x="455" y="3883"/>
                    <a:pt x="321" y="5168"/>
                    <a:pt x="205" y="6409"/>
                  </a:cubicBezTo>
                  <a:lnTo>
                    <a:pt x="27" y="8158"/>
                  </a:lnTo>
                  <a:cubicBezTo>
                    <a:pt x="0" y="8444"/>
                    <a:pt x="0" y="8729"/>
                    <a:pt x="196" y="8890"/>
                  </a:cubicBezTo>
                  <a:cubicBezTo>
                    <a:pt x="232" y="8917"/>
                    <a:pt x="268" y="8943"/>
                    <a:pt x="304" y="8961"/>
                  </a:cubicBezTo>
                  <a:cubicBezTo>
                    <a:pt x="304" y="8926"/>
                    <a:pt x="313" y="8899"/>
                    <a:pt x="313" y="8863"/>
                  </a:cubicBezTo>
                  <a:cubicBezTo>
                    <a:pt x="295" y="8854"/>
                    <a:pt x="268" y="8845"/>
                    <a:pt x="259" y="8827"/>
                  </a:cubicBezTo>
                  <a:cubicBezTo>
                    <a:pt x="89" y="8685"/>
                    <a:pt x="89" y="8426"/>
                    <a:pt x="116" y="8167"/>
                  </a:cubicBezTo>
                  <a:lnTo>
                    <a:pt x="286" y="6418"/>
                  </a:lnTo>
                  <a:cubicBezTo>
                    <a:pt x="411" y="5177"/>
                    <a:pt x="536" y="3892"/>
                    <a:pt x="759" y="2642"/>
                  </a:cubicBezTo>
                  <a:cubicBezTo>
                    <a:pt x="884" y="1920"/>
                    <a:pt x="1044" y="1214"/>
                    <a:pt x="1223" y="509"/>
                  </a:cubicBezTo>
                  <a:cubicBezTo>
                    <a:pt x="1232" y="340"/>
                    <a:pt x="1250" y="170"/>
                    <a:pt x="1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1"/>
            <p:cNvSpPr/>
            <p:nvPr/>
          </p:nvSpPr>
          <p:spPr>
            <a:xfrm>
              <a:off x="3929664" y="1901354"/>
              <a:ext cx="77332" cy="151492"/>
            </a:xfrm>
            <a:custGeom>
              <a:avLst/>
              <a:gdLst/>
              <a:ahLst/>
              <a:cxnLst/>
              <a:rect l="l" t="t" r="r" b="b"/>
              <a:pathLst>
                <a:path w="6874" h="13466" extrusionOk="0">
                  <a:moveTo>
                    <a:pt x="6821" y="1"/>
                  </a:moveTo>
                  <a:cubicBezTo>
                    <a:pt x="6809" y="1"/>
                    <a:pt x="6798" y="5"/>
                    <a:pt x="6793" y="16"/>
                  </a:cubicBezTo>
                  <a:cubicBezTo>
                    <a:pt x="5891" y="1435"/>
                    <a:pt x="5365" y="3059"/>
                    <a:pt x="4856" y="4630"/>
                  </a:cubicBezTo>
                  <a:cubicBezTo>
                    <a:pt x="4570" y="5522"/>
                    <a:pt x="4267" y="6450"/>
                    <a:pt x="3901" y="7325"/>
                  </a:cubicBezTo>
                  <a:cubicBezTo>
                    <a:pt x="3196" y="9003"/>
                    <a:pt x="2241" y="10565"/>
                    <a:pt x="1054" y="11939"/>
                  </a:cubicBezTo>
                  <a:lnTo>
                    <a:pt x="920" y="12091"/>
                  </a:lnTo>
                  <a:cubicBezTo>
                    <a:pt x="635" y="12395"/>
                    <a:pt x="385" y="12725"/>
                    <a:pt x="170" y="13082"/>
                  </a:cubicBezTo>
                  <a:cubicBezTo>
                    <a:pt x="99" y="13207"/>
                    <a:pt x="45" y="13332"/>
                    <a:pt x="1" y="13466"/>
                  </a:cubicBezTo>
                  <a:lnTo>
                    <a:pt x="126" y="13367"/>
                  </a:lnTo>
                  <a:cubicBezTo>
                    <a:pt x="162" y="13287"/>
                    <a:pt x="197" y="13207"/>
                    <a:pt x="242" y="13126"/>
                  </a:cubicBezTo>
                  <a:cubicBezTo>
                    <a:pt x="456" y="12778"/>
                    <a:pt x="706" y="12448"/>
                    <a:pt x="983" y="12154"/>
                  </a:cubicBezTo>
                  <a:lnTo>
                    <a:pt x="1116" y="11993"/>
                  </a:lnTo>
                  <a:cubicBezTo>
                    <a:pt x="2312" y="10610"/>
                    <a:pt x="3276" y="9048"/>
                    <a:pt x="3981" y="7361"/>
                  </a:cubicBezTo>
                  <a:cubicBezTo>
                    <a:pt x="4347" y="6477"/>
                    <a:pt x="4642" y="5549"/>
                    <a:pt x="4936" y="4657"/>
                  </a:cubicBezTo>
                  <a:cubicBezTo>
                    <a:pt x="5445" y="3086"/>
                    <a:pt x="5972" y="1470"/>
                    <a:pt x="6864" y="69"/>
                  </a:cubicBezTo>
                  <a:cubicBezTo>
                    <a:pt x="6873" y="42"/>
                    <a:pt x="6873" y="16"/>
                    <a:pt x="6846" y="7"/>
                  </a:cubicBezTo>
                  <a:cubicBezTo>
                    <a:pt x="6839" y="3"/>
                    <a:pt x="6830" y="1"/>
                    <a:pt x="6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1"/>
            <p:cNvSpPr/>
            <p:nvPr/>
          </p:nvSpPr>
          <p:spPr>
            <a:xfrm>
              <a:off x="3800639" y="1934860"/>
              <a:ext cx="74306" cy="145204"/>
            </a:xfrm>
            <a:custGeom>
              <a:avLst/>
              <a:gdLst/>
              <a:ahLst/>
              <a:cxnLst/>
              <a:rect l="l" t="t" r="r" b="b"/>
              <a:pathLst>
                <a:path w="6605" h="12907" extrusionOk="0">
                  <a:moveTo>
                    <a:pt x="36" y="1"/>
                  </a:moveTo>
                  <a:cubicBezTo>
                    <a:pt x="18" y="10"/>
                    <a:pt x="0" y="36"/>
                    <a:pt x="9" y="54"/>
                  </a:cubicBezTo>
                  <a:cubicBezTo>
                    <a:pt x="1107" y="4088"/>
                    <a:pt x="3008" y="7855"/>
                    <a:pt x="5587" y="11139"/>
                  </a:cubicBezTo>
                  <a:lnTo>
                    <a:pt x="5641" y="11202"/>
                  </a:lnTo>
                  <a:cubicBezTo>
                    <a:pt x="5962" y="11612"/>
                    <a:pt x="6301" y="12032"/>
                    <a:pt x="6444" y="12531"/>
                  </a:cubicBezTo>
                  <a:cubicBezTo>
                    <a:pt x="6480" y="12630"/>
                    <a:pt x="6498" y="12728"/>
                    <a:pt x="6507" y="12826"/>
                  </a:cubicBezTo>
                  <a:lnTo>
                    <a:pt x="6605" y="12906"/>
                  </a:lnTo>
                  <a:cubicBezTo>
                    <a:pt x="6596" y="12772"/>
                    <a:pt x="6569" y="12638"/>
                    <a:pt x="6533" y="12505"/>
                  </a:cubicBezTo>
                  <a:cubicBezTo>
                    <a:pt x="6373" y="11996"/>
                    <a:pt x="6034" y="11567"/>
                    <a:pt x="5703" y="11148"/>
                  </a:cubicBezTo>
                  <a:lnTo>
                    <a:pt x="5650" y="11077"/>
                  </a:lnTo>
                  <a:cubicBezTo>
                    <a:pt x="3079" y="7801"/>
                    <a:pt x="1187" y="4053"/>
                    <a:pt x="89" y="36"/>
                  </a:cubicBezTo>
                  <a:cubicBezTo>
                    <a:pt x="89" y="10"/>
                    <a:pt x="63"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1"/>
            <p:cNvSpPr/>
            <p:nvPr/>
          </p:nvSpPr>
          <p:spPr>
            <a:xfrm>
              <a:off x="3802945" y="1932430"/>
              <a:ext cx="69390" cy="122231"/>
            </a:xfrm>
            <a:custGeom>
              <a:avLst/>
              <a:gdLst/>
              <a:ahLst/>
              <a:cxnLst/>
              <a:rect l="l" t="t" r="r" b="b"/>
              <a:pathLst>
                <a:path w="6168" h="10865" extrusionOk="0">
                  <a:moveTo>
                    <a:pt x="50" y="0"/>
                  </a:moveTo>
                  <a:cubicBezTo>
                    <a:pt x="46" y="0"/>
                    <a:pt x="41" y="1"/>
                    <a:pt x="36" y="2"/>
                  </a:cubicBezTo>
                  <a:cubicBezTo>
                    <a:pt x="18" y="11"/>
                    <a:pt x="1" y="29"/>
                    <a:pt x="9" y="56"/>
                  </a:cubicBezTo>
                  <a:cubicBezTo>
                    <a:pt x="938" y="3626"/>
                    <a:pt x="2571" y="6973"/>
                    <a:pt x="4802" y="9909"/>
                  </a:cubicBezTo>
                  <a:cubicBezTo>
                    <a:pt x="5034" y="10204"/>
                    <a:pt x="5257" y="10480"/>
                    <a:pt x="5561" y="10668"/>
                  </a:cubicBezTo>
                  <a:cubicBezTo>
                    <a:pt x="5739" y="10784"/>
                    <a:pt x="5953" y="10846"/>
                    <a:pt x="6168" y="10864"/>
                  </a:cubicBezTo>
                  <a:lnTo>
                    <a:pt x="6070" y="10766"/>
                  </a:lnTo>
                  <a:cubicBezTo>
                    <a:pt x="5900" y="10739"/>
                    <a:pt x="5748" y="10686"/>
                    <a:pt x="5605" y="10596"/>
                  </a:cubicBezTo>
                  <a:cubicBezTo>
                    <a:pt x="5311" y="10418"/>
                    <a:pt x="5088" y="10141"/>
                    <a:pt x="4874" y="9856"/>
                  </a:cubicBezTo>
                  <a:cubicBezTo>
                    <a:pt x="2642" y="6928"/>
                    <a:pt x="1018" y="3590"/>
                    <a:pt x="90" y="29"/>
                  </a:cubicBezTo>
                  <a:cubicBezTo>
                    <a:pt x="82" y="15"/>
                    <a:pt x="69"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1"/>
            <p:cNvSpPr/>
            <p:nvPr/>
          </p:nvSpPr>
          <p:spPr>
            <a:xfrm>
              <a:off x="3860989" y="1891014"/>
              <a:ext cx="35449" cy="58208"/>
            </a:xfrm>
            <a:custGeom>
              <a:avLst/>
              <a:gdLst/>
              <a:ahLst/>
              <a:cxnLst/>
              <a:rect l="l" t="t" r="r" b="b"/>
              <a:pathLst>
                <a:path w="3151" h="5174" extrusionOk="0">
                  <a:moveTo>
                    <a:pt x="52" y="0"/>
                  </a:moveTo>
                  <a:cubicBezTo>
                    <a:pt x="43" y="0"/>
                    <a:pt x="34" y="3"/>
                    <a:pt x="27" y="6"/>
                  </a:cubicBezTo>
                  <a:cubicBezTo>
                    <a:pt x="9" y="24"/>
                    <a:pt x="0" y="51"/>
                    <a:pt x="18" y="69"/>
                  </a:cubicBezTo>
                  <a:lnTo>
                    <a:pt x="2258" y="3246"/>
                  </a:lnTo>
                  <a:cubicBezTo>
                    <a:pt x="2553" y="3657"/>
                    <a:pt x="2847" y="4085"/>
                    <a:pt x="2981" y="4576"/>
                  </a:cubicBezTo>
                  <a:cubicBezTo>
                    <a:pt x="3017" y="4710"/>
                    <a:pt x="3044" y="4844"/>
                    <a:pt x="3053" y="4978"/>
                  </a:cubicBezTo>
                  <a:cubicBezTo>
                    <a:pt x="3079" y="5049"/>
                    <a:pt x="3115" y="5111"/>
                    <a:pt x="3142" y="5174"/>
                  </a:cubicBezTo>
                  <a:cubicBezTo>
                    <a:pt x="3151" y="4969"/>
                    <a:pt x="3124" y="4754"/>
                    <a:pt x="3070" y="4558"/>
                  </a:cubicBezTo>
                  <a:cubicBezTo>
                    <a:pt x="2928" y="4049"/>
                    <a:pt x="2615" y="3594"/>
                    <a:pt x="2330" y="3193"/>
                  </a:cubicBezTo>
                  <a:lnTo>
                    <a:pt x="89" y="15"/>
                  </a:lnTo>
                  <a:cubicBezTo>
                    <a:pt x="79" y="5"/>
                    <a:pt x="6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1"/>
            <p:cNvSpPr/>
            <p:nvPr/>
          </p:nvSpPr>
          <p:spPr>
            <a:xfrm>
              <a:off x="3797826" y="1935940"/>
              <a:ext cx="73305" cy="140906"/>
            </a:xfrm>
            <a:custGeom>
              <a:avLst/>
              <a:gdLst/>
              <a:ahLst/>
              <a:cxnLst/>
              <a:rect l="l" t="t" r="r" b="b"/>
              <a:pathLst>
                <a:path w="6516" h="12525" extrusionOk="0">
                  <a:moveTo>
                    <a:pt x="49" y="0"/>
                  </a:moveTo>
                  <a:cubicBezTo>
                    <a:pt x="45" y="0"/>
                    <a:pt x="41" y="1"/>
                    <a:pt x="36" y="3"/>
                  </a:cubicBezTo>
                  <a:cubicBezTo>
                    <a:pt x="9" y="12"/>
                    <a:pt x="0" y="39"/>
                    <a:pt x="9" y="56"/>
                  </a:cubicBezTo>
                  <a:cubicBezTo>
                    <a:pt x="973" y="4189"/>
                    <a:pt x="2865" y="8035"/>
                    <a:pt x="5552" y="11320"/>
                  </a:cubicBezTo>
                  <a:lnTo>
                    <a:pt x="5632" y="11427"/>
                  </a:lnTo>
                  <a:cubicBezTo>
                    <a:pt x="5891" y="11712"/>
                    <a:pt x="6123" y="12034"/>
                    <a:pt x="6328" y="12364"/>
                  </a:cubicBezTo>
                  <a:lnTo>
                    <a:pt x="6516" y="12525"/>
                  </a:lnTo>
                  <a:cubicBezTo>
                    <a:pt x="6292" y="12114"/>
                    <a:pt x="6016" y="11721"/>
                    <a:pt x="5703" y="11364"/>
                  </a:cubicBezTo>
                  <a:lnTo>
                    <a:pt x="5614" y="11257"/>
                  </a:lnTo>
                  <a:cubicBezTo>
                    <a:pt x="2937" y="7991"/>
                    <a:pt x="1053" y="4144"/>
                    <a:pt x="90" y="39"/>
                  </a:cubicBezTo>
                  <a:cubicBezTo>
                    <a:pt x="82" y="16"/>
                    <a:pt x="69"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1"/>
            <p:cNvSpPr/>
            <p:nvPr/>
          </p:nvSpPr>
          <p:spPr>
            <a:xfrm>
              <a:off x="3866412" y="1888606"/>
              <a:ext cx="33638" cy="65835"/>
            </a:xfrm>
            <a:custGeom>
              <a:avLst/>
              <a:gdLst/>
              <a:ahLst/>
              <a:cxnLst/>
              <a:rect l="l" t="t" r="r" b="b"/>
              <a:pathLst>
                <a:path w="2990" h="5852" extrusionOk="0">
                  <a:moveTo>
                    <a:pt x="58" y="1"/>
                  </a:moveTo>
                  <a:cubicBezTo>
                    <a:pt x="50" y="1"/>
                    <a:pt x="42" y="3"/>
                    <a:pt x="36" y="6"/>
                  </a:cubicBezTo>
                  <a:cubicBezTo>
                    <a:pt x="9" y="15"/>
                    <a:pt x="0" y="42"/>
                    <a:pt x="18" y="60"/>
                  </a:cubicBezTo>
                  <a:cubicBezTo>
                    <a:pt x="312" y="595"/>
                    <a:pt x="741" y="1050"/>
                    <a:pt x="1151" y="1488"/>
                  </a:cubicBezTo>
                  <a:cubicBezTo>
                    <a:pt x="1410" y="1773"/>
                    <a:pt x="1687" y="2059"/>
                    <a:pt x="1919" y="2362"/>
                  </a:cubicBezTo>
                  <a:cubicBezTo>
                    <a:pt x="2428" y="3005"/>
                    <a:pt x="2758" y="3781"/>
                    <a:pt x="2856" y="4594"/>
                  </a:cubicBezTo>
                  <a:cubicBezTo>
                    <a:pt x="2901" y="4960"/>
                    <a:pt x="2874" y="5343"/>
                    <a:pt x="2794" y="5709"/>
                  </a:cubicBezTo>
                  <a:cubicBezTo>
                    <a:pt x="2811" y="5754"/>
                    <a:pt x="2829" y="5798"/>
                    <a:pt x="2847" y="5852"/>
                  </a:cubicBezTo>
                  <a:cubicBezTo>
                    <a:pt x="2963" y="5433"/>
                    <a:pt x="2990" y="5004"/>
                    <a:pt x="2945" y="4576"/>
                  </a:cubicBezTo>
                  <a:cubicBezTo>
                    <a:pt x="2838" y="3755"/>
                    <a:pt x="2508" y="2969"/>
                    <a:pt x="1990" y="2318"/>
                  </a:cubicBezTo>
                  <a:cubicBezTo>
                    <a:pt x="1749" y="2005"/>
                    <a:pt x="1473" y="1711"/>
                    <a:pt x="1214" y="1434"/>
                  </a:cubicBezTo>
                  <a:cubicBezTo>
                    <a:pt x="803" y="997"/>
                    <a:pt x="384" y="551"/>
                    <a:pt x="89" y="24"/>
                  </a:cubicBezTo>
                  <a:cubicBezTo>
                    <a:pt x="84" y="7"/>
                    <a:pt x="71"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1"/>
            <p:cNvSpPr/>
            <p:nvPr/>
          </p:nvSpPr>
          <p:spPr>
            <a:xfrm>
              <a:off x="3872228" y="2089508"/>
              <a:ext cx="14670" cy="227329"/>
            </a:xfrm>
            <a:custGeom>
              <a:avLst/>
              <a:gdLst/>
              <a:ahLst/>
              <a:cxnLst/>
              <a:rect l="l" t="t" r="r" b="b"/>
              <a:pathLst>
                <a:path w="1304" h="20207" extrusionOk="0">
                  <a:moveTo>
                    <a:pt x="295" y="0"/>
                  </a:moveTo>
                  <a:cubicBezTo>
                    <a:pt x="295" y="63"/>
                    <a:pt x="286" y="125"/>
                    <a:pt x="277" y="179"/>
                  </a:cubicBezTo>
                  <a:cubicBezTo>
                    <a:pt x="474" y="714"/>
                    <a:pt x="438" y="1303"/>
                    <a:pt x="402" y="1883"/>
                  </a:cubicBezTo>
                  <a:cubicBezTo>
                    <a:pt x="1" y="8006"/>
                    <a:pt x="277" y="14146"/>
                    <a:pt x="1215" y="20206"/>
                  </a:cubicBezTo>
                  <a:lnTo>
                    <a:pt x="1304" y="20197"/>
                  </a:lnTo>
                  <a:cubicBezTo>
                    <a:pt x="358" y="14146"/>
                    <a:pt x="90" y="8006"/>
                    <a:pt x="483" y="1901"/>
                  </a:cubicBezTo>
                  <a:cubicBezTo>
                    <a:pt x="527" y="1250"/>
                    <a:pt x="572" y="589"/>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1"/>
            <p:cNvSpPr/>
            <p:nvPr/>
          </p:nvSpPr>
          <p:spPr>
            <a:xfrm>
              <a:off x="3895529" y="2143627"/>
              <a:ext cx="32738" cy="166984"/>
            </a:xfrm>
            <a:custGeom>
              <a:avLst/>
              <a:gdLst/>
              <a:ahLst/>
              <a:cxnLst/>
              <a:rect l="l" t="t" r="r" b="b"/>
              <a:pathLst>
                <a:path w="2910" h="14843" extrusionOk="0">
                  <a:moveTo>
                    <a:pt x="1768" y="1"/>
                  </a:moveTo>
                  <a:cubicBezTo>
                    <a:pt x="1312" y="929"/>
                    <a:pt x="937" y="1902"/>
                    <a:pt x="643" y="2892"/>
                  </a:cubicBezTo>
                  <a:cubicBezTo>
                    <a:pt x="107" y="4776"/>
                    <a:pt x="0" y="6561"/>
                    <a:pt x="331" y="8194"/>
                  </a:cubicBezTo>
                  <a:cubicBezTo>
                    <a:pt x="598" y="9533"/>
                    <a:pt x="1170" y="10818"/>
                    <a:pt x="1714" y="12049"/>
                  </a:cubicBezTo>
                  <a:cubicBezTo>
                    <a:pt x="2116" y="12960"/>
                    <a:pt x="2526" y="13888"/>
                    <a:pt x="2821" y="14843"/>
                  </a:cubicBezTo>
                  <a:lnTo>
                    <a:pt x="2910" y="14834"/>
                  </a:lnTo>
                  <a:cubicBezTo>
                    <a:pt x="2615" y="13870"/>
                    <a:pt x="2196" y="12942"/>
                    <a:pt x="1794" y="12032"/>
                  </a:cubicBezTo>
                  <a:cubicBezTo>
                    <a:pt x="1241" y="10791"/>
                    <a:pt x="679" y="9524"/>
                    <a:pt x="411" y="8194"/>
                  </a:cubicBezTo>
                  <a:cubicBezTo>
                    <a:pt x="90" y="6561"/>
                    <a:pt x="197" y="4793"/>
                    <a:pt x="723" y="2928"/>
                  </a:cubicBezTo>
                  <a:cubicBezTo>
                    <a:pt x="1000" y="1991"/>
                    <a:pt x="1348" y="1072"/>
                    <a:pt x="1776" y="188"/>
                  </a:cubicBezTo>
                  <a:cubicBezTo>
                    <a:pt x="1768" y="126"/>
                    <a:pt x="1768" y="63"/>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1"/>
            <p:cNvSpPr/>
            <p:nvPr/>
          </p:nvSpPr>
          <p:spPr>
            <a:xfrm>
              <a:off x="3901053" y="2175164"/>
              <a:ext cx="25414" cy="87964"/>
            </a:xfrm>
            <a:custGeom>
              <a:avLst/>
              <a:gdLst/>
              <a:ahLst/>
              <a:cxnLst/>
              <a:rect l="l" t="t" r="r" b="b"/>
              <a:pathLst>
                <a:path w="2259" h="7819" extrusionOk="0">
                  <a:moveTo>
                    <a:pt x="1419" y="0"/>
                  </a:moveTo>
                  <a:cubicBezTo>
                    <a:pt x="812" y="830"/>
                    <a:pt x="438" y="1803"/>
                    <a:pt x="322" y="2829"/>
                  </a:cubicBezTo>
                  <a:cubicBezTo>
                    <a:pt x="188" y="4284"/>
                    <a:pt x="589" y="5739"/>
                    <a:pt x="1464" y="6917"/>
                  </a:cubicBezTo>
                  <a:cubicBezTo>
                    <a:pt x="1714" y="7229"/>
                    <a:pt x="1973" y="7533"/>
                    <a:pt x="2258" y="7818"/>
                  </a:cubicBezTo>
                  <a:cubicBezTo>
                    <a:pt x="2249" y="7765"/>
                    <a:pt x="2240" y="7720"/>
                    <a:pt x="2231" y="7667"/>
                  </a:cubicBezTo>
                  <a:cubicBezTo>
                    <a:pt x="1991" y="7417"/>
                    <a:pt x="1750" y="7140"/>
                    <a:pt x="1535" y="6863"/>
                  </a:cubicBezTo>
                  <a:cubicBezTo>
                    <a:pt x="45" y="4882"/>
                    <a:pt x="0" y="2160"/>
                    <a:pt x="1428" y="134"/>
                  </a:cubicBezTo>
                  <a:lnTo>
                    <a:pt x="14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1"/>
            <p:cNvSpPr/>
            <p:nvPr/>
          </p:nvSpPr>
          <p:spPr>
            <a:xfrm>
              <a:off x="3925355" y="1921809"/>
              <a:ext cx="58140" cy="104333"/>
            </a:xfrm>
            <a:custGeom>
              <a:avLst/>
              <a:gdLst/>
              <a:ahLst/>
              <a:cxnLst/>
              <a:rect l="l" t="t" r="r" b="b"/>
              <a:pathLst>
                <a:path w="5168" h="9274" extrusionOk="0">
                  <a:moveTo>
                    <a:pt x="5168" y="0"/>
                  </a:moveTo>
                  <a:lnTo>
                    <a:pt x="5025" y="259"/>
                  </a:lnTo>
                  <a:cubicBezTo>
                    <a:pt x="4445" y="3080"/>
                    <a:pt x="3347" y="5757"/>
                    <a:pt x="1776" y="8167"/>
                  </a:cubicBezTo>
                  <a:cubicBezTo>
                    <a:pt x="1615" y="8443"/>
                    <a:pt x="1410" y="8693"/>
                    <a:pt x="1169" y="8908"/>
                  </a:cubicBezTo>
                  <a:cubicBezTo>
                    <a:pt x="961" y="9085"/>
                    <a:pt x="692" y="9182"/>
                    <a:pt x="422" y="9182"/>
                  </a:cubicBezTo>
                  <a:cubicBezTo>
                    <a:pt x="379" y="9182"/>
                    <a:pt x="337" y="9180"/>
                    <a:pt x="295" y="9175"/>
                  </a:cubicBezTo>
                  <a:cubicBezTo>
                    <a:pt x="214" y="9157"/>
                    <a:pt x="134" y="9131"/>
                    <a:pt x="71" y="9086"/>
                  </a:cubicBezTo>
                  <a:lnTo>
                    <a:pt x="0" y="9149"/>
                  </a:lnTo>
                  <a:cubicBezTo>
                    <a:pt x="80" y="9202"/>
                    <a:pt x="179" y="9238"/>
                    <a:pt x="277" y="9256"/>
                  </a:cubicBezTo>
                  <a:cubicBezTo>
                    <a:pt x="330" y="9265"/>
                    <a:pt x="393" y="9273"/>
                    <a:pt x="446" y="9273"/>
                  </a:cubicBezTo>
                  <a:cubicBezTo>
                    <a:pt x="732" y="9265"/>
                    <a:pt x="1009" y="9157"/>
                    <a:pt x="1223" y="8979"/>
                  </a:cubicBezTo>
                  <a:cubicBezTo>
                    <a:pt x="1473" y="8756"/>
                    <a:pt x="1687" y="8497"/>
                    <a:pt x="1856" y="8211"/>
                  </a:cubicBezTo>
                  <a:cubicBezTo>
                    <a:pt x="3481" y="5721"/>
                    <a:pt x="4605" y="2928"/>
                    <a:pt x="5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1"/>
            <p:cNvSpPr/>
            <p:nvPr/>
          </p:nvSpPr>
          <p:spPr>
            <a:xfrm>
              <a:off x="3871328" y="1889147"/>
              <a:ext cx="51424" cy="426465"/>
            </a:xfrm>
            <a:custGeom>
              <a:avLst/>
              <a:gdLst/>
              <a:ahLst/>
              <a:cxnLst/>
              <a:rect l="l" t="t" r="r" b="b"/>
              <a:pathLst>
                <a:path w="4571" h="37908" extrusionOk="0">
                  <a:moveTo>
                    <a:pt x="4520" y="0"/>
                  </a:moveTo>
                  <a:cubicBezTo>
                    <a:pt x="4499" y="0"/>
                    <a:pt x="4481" y="15"/>
                    <a:pt x="4481" y="30"/>
                  </a:cubicBezTo>
                  <a:cubicBezTo>
                    <a:pt x="839" y="12310"/>
                    <a:pt x="0" y="25252"/>
                    <a:pt x="2009" y="37907"/>
                  </a:cubicBezTo>
                  <a:lnTo>
                    <a:pt x="2098" y="37889"/>
                  </a:lnTo>
                  <a:cubicBezTo>
                    <a:pt x="81" y="25252"/>
                    <a:pt x="929" y="12328"/>
                    <a:pt x="4561" y="56"/>
                  </a:cubicBezTo>
                  <a:cubicBezTo>
                    <a:pt x="4570" y="30"/>
                    <a:pt x="4552" y="12"/>
                    <a:pt x="4534" y="3"/>
                  </a:cubicBezTo>
                  <a:cubicBezTo>
                    <a:pt x="4529" y="1"/>
                    <a:pt x="4525" y="0"/>
                    <a:pt x="4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1"/>
            <p:cNvSpPr/>
            <p:nvPr/>
          </p:nvSpPr>
          <p:spPr>
            <a:xfrm>
              <a:off x="3874242" y="1894345"/>
              <a:ext cx="27416" cy="28069"/>
            </a:xfrm>
            <a:custGeom>
              <a:avLst/>
              <a:gdLst/>
              <a:ahLst/>
              <a:cxnLst/>
              <a:rect l="l" t="t" r="r" b="b"/>
              <a:pathLst>
                <a:path w="2437" h="2495" extrusionOk="0">
                  <a:moveTo>
                    <a:pt x="49" y="0"/>
                  </a:moveTo>
                  <a:cubicBezTo>
                    <a:pt x="38" y="0"/>
                    <a:pt x="27" y="5"/>
                    <a:pt x="18" y="14"/>
                  </a:cubicBezTo>
                  <a:cubicBezTo>
                    <a:pt x="0" y="32"/>
                    <a:pt x="0" y="58"/>
                    <a:pt x="18" y="76"/>
                  </a:cubicBezTo>
                  <a:lnTo>
                    <a:pt x="1723" y="2049"/>
                  </a:lnTo>
                  <a:cubicBezTo>
                    <a:pt x="1857" y="2209"/>
                    <a:pt x="2053" y="2432"/>
                    <a:pt x="2312" y="2486"/>
                  </a:cubicBezTo>
                  <a:cubicBezTo>
                    <a:pt x="2348" y="2486"/>
                    <a:pt x="2383" y="2495"/>
                    <a:pt x="2428" y="2495"/>
                  </a:cubicBezTo>
                  <a:lnTo>
                    <a:pt x="2437" y="2495"/>
                  </a:lnTo>
                  <a:lnTo>
                    <a:pt x="2356" y="2397"/>
                  </a:lnTo>
                  <a:lnTo>
                    <a:pt x="2330" y="2397"/>
                  </a:lnTo>
                  <a:cubicBezTo>
                    <a:pt x="2115" y="2361"/>
                    <a:pt x="1946" y="2183"/>
                    <a:pt x="1785" y="1995"/>
                  </a:cubicBezTo>
                  <a:lnTo>
                    <a:pt x="81" y="14"/>
                  </a:lnTo>
                  <a:cubicBezTo>
                    <a:pt x="72" y="5"/>
                    <a:pt x="61"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1"/>
            <p:cNvSpPr/>
            <p:nvPr/>
          </p:nvSpPr>
          <p:spPr>
            <a:xfrm>
              <a:off x="3883884" y="2118525"/>
              <a:ext cx="31028" cy="195097"/>
            </a:xfrm>
            <a:custGeom>
              <a:avLst/>
              <a:gdLst/>
              <a:ahLst/>
              <a:cxnLst/>
              <a:rect l="l" t="t" r="r" b="b"/>
              <a:pathLst>
                <a:path w="2758" h="17342" extrusionOk="0">
                  <a:moveTo>
                    <a:pt x="2758" y="0"/>
                  </a:moveTo>
                  <a:cubicBezTo>
                    <a:pt x="2508" y="456"/>
                    <a:pt x="2303" y="920"/>
                    <a:pt x="2133" y="1402"/>
                  </a:cubicBezTo>
                  <a:cubicBezTo>
                    <a:pt x="1615" y="2758"/>
                    <a:pt x="1089" y="4168"/>
                    <a:pt x="794" y="5614"/>
                  </a:cubicBezTo>
                  <a:cubicBezTo>
                    <a:pt x="0" y="9586"/>
                    <a:pt x="1053" y="13682"/>
                    <a:pt x="2053" y="17342"/>
                  </a:cubicBezTo>
                  <a:lnTo>
                    <a:pt x="2142" y="17333"/>
                  </a:lnTo>
                  <a:cubicBezTo>
                    <a:pt x="1142" y="13674"/>
                    <a:pt x="89" y="9586"/>
                    <a:pt x="875" y="5632"/>
                  </a:cubicBezTo>
                  <a:cubicBezTo>
                    <a:pt x="1169" y="4186"/>
                    <a:pt x="1696" y="2785"/>
                    <a:pt x="2213" y="1437"/>
                  </a:cubicBezTo>
                  <a:cubicBezTo>
                    <a:pt x="2365" y="1009"/>
                    <a:pt x="2544" y="589"/>
                    <a:pt x="2758" y="179"/>
                  </a:cubicBezTo>
                  <a:lnTo>
                    <a:pt x="27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1"/>
            <p:cNvSpPr/>
            <p:nvPr/>
          </p:nvSpPr>
          <p:spPr>
            <a:xfrm>
              <a:off x="3641483" y="1648775"/>
              <a:ext cx="586181" cy="301995"/>
            </a:xfrm>
            <a:custGeom>
              <a:avLst/>
              <a:gdLst/>
              <a:ahLst/>
              <a:cxnLst/>
              <a:rect l="l" t="t" r="r" b="b"/>
              <a:pathLst>
                <a:path w="52105" h="26844" extrusionOk="0">
                  <a:moveTo>
                    <a:pt x="25953" y="0"/>
                  </a:moveTo>
                  <a:cubicBezTo>
                    <a:pt x="24991" y="0"/>
                    <a:pt x="24151" y="902"/>
                    <a:pt x="24133" y="1848"/>
                  </a:cubicBezTo>
                  <a:cubicBezTo>
                    <a:pt x="23946" y="1187"/>
                    <a:pt x="23366" y="714"/>
                    <a:pt x="22679" y="661"/>
                  </a:cubicBezTo>
                  <a:cubicBezTo>
                    <a:pt x="22646" y="659"/>
                    <a:pt x="22614" y="658"/>
                    <a:pt x="22581" y="658"/>
                  </a:cubicBezTo>
                  <a:cubicBezTo>
                    <a:pt x="21822" y="658"/>
                    <a:pt x="21100" y="1153"/>
                    <a:pt x="20715" y="1812"/>
                  </a:cubicBezTo>
                  <a:cubicBezTo>
                    <a:pt x="20349" y="2455"/>
                    <a:pt x="20260" y="3213"/>
                    <a:pt x="20331" y="3945"/>
                  </a:cubicBezTo>
                  <a:cubicBezTo>
                    <a:pt x="20215" y="3402"/>
                    <a:pt x="19630" y="3024"/>
                    <a:pt x="19051" y="3024"/>
                  </a:cubicBezTo>
                  <a:cubicBezTo>
                    <a:pt x="18916" y="3024"/>
                    <a:pt x="18782" y="3044"/>
                    <a:pt x="18653" y="3088"/>
                  </a:cubicBezTo>
                  <a:cubicBezTo>
                    <a:pt x="17922" y="3338"/>
                    <a:pt x="17484" y="4142"/>
                    <a:pt x="17440" y="4918"/>
                  </a:cubicBezTo>
                  <a:cubicBezTo>
                    <a:pt x="17431" y="5186"/>
                    <a:pt x="17440" y="5453"/>
                    <a:pt x="17475" y="5712"/>
                  </a:cubicBezTo>
                  <a:cubicBezTo>
                    <a:pt x="17439" y="5710"/>
                    <a:pt x="17403" y="5709"/>
                    <a:pt x="17366" y="5709"/>
                  </a:cubicBezTo>
                  <a:cubicBezTo>
                    <a:pt x="16715" y="5709"/>
                    <a:pt x="16072" y="6082"/>
                    <a:pt x="15708" y="6632"/>
                  </a:cubicBezTo>
                  <a:cubicBezTo>
                    <a:pt x="15681" y="6632"/>
                    <a:pt x="15646" y="6623"/>
                    <a:pt x="15619" y="6623"/>
                  </a:cubicBezTo>
                  <a:cubicBezTo>
                    <a:pt x="15539" y="6623"/>
                    <a:pt x="15458" y="6632"/>
                    <a:pt x="15378" y="6649"/>
                  </a:cubicBezTo>
                  <a:cubicBezTo>
                    <a:pt x="15137" y="5623"/>
                    <a:pt x="14298" y="4731"/>
                    <a:pt x="13254" y="4534"/>
                  </a:cubicBezTo>
                  <a:cubicBezTo>
                    <a:pt x="13108" y="4507"/>
                    <a:pt x="12962" y="4494"/>
                    <a:pt x="12815" y="4494"/>
                  </a:cubicBezTo>
                  <a:cubicBezTo>
                    <a:pt x="11613" y="4494"/>
                    <a:pt x="10426" y="5374"/>
                    <a:pt x="10148" y="6551"/>
                  </a:cubicBezTo>
                  <a:cubicBezTo>
                    <a:pt x="9999" y="5695"/>
                    <a:pt x="9127" y="5069"/>
                    <a:pt x="8273" y="5069"/>
                  </a:cubicBezTo>
                  <a:cubicBezTo>
                    <a:pt x="8050" y="5069"/>
                    <a:pt x="7829" y="5111"/>
                    <a:pt x="7622" y="5204"/>
                  </a:cubicBezTo>
                  <a:cubicBezTo>
                    <a:pt x="6730" y="5596"/>
                    <a:pt x="6346" y="6792"/>
                    <a:pt x="6739" y="7658"/>
                  </a:cubicBezTo>
                  <a:cubicBezTo>
                    <a:pt x="6450" y="7301"/>
                    <a:pt x="5977" y="7102"/>
                    <a:pt x="5504" y="7102"/>
                  </a:cubicBezTo>
                  <a:cubicBezTo>
                    <a:pt x="5304" y="7102"/>
                    <a:pt x="5104" y="7137"/>
                    <a:pt x="4918" y="7212"/>
                  </a:cubicBezTo>
                  <a:cubicBezTo>
                    <a:pt x="4177" y="7506"/>
                    <a:pt x="3695" y="8292"/>
                    <a:pt x="3633" y="9095"/>
                  </a:cubicBezTo>
                  <a:cubicBezTo>
                    <a:pt x="3570" y="9827"/>
                    <a:pt x="3820" y="10550"/>
                    <a:pt x="4195" y="11183"/>
                  </a:cubicBezTo>
                  <a:cubicBezTo>
                    <a:pt x="3983" y="10902"/>
                    <a:pt x="3622" y="10763"/>
                    <a:pt x="3253" y="10763"/>
                  </a:cubicBezTo>
                  <a:cubicBezTo>
                    <a:pt x="2909" y="10763"/>
                    <a:pt x="2557" y="10884"/>
                    <a:pt x="2312" y="11121"/>
                  </a:cubicBezTo>
                  <a:cubicBezTo>
                    <a:pt x="1758" y="11665"/>
                    <a:pt x="1705" y="12576"/>
                    <a:pt x="2008" y="13299"/>
                  </a:cubicBezTo>
                  <a:cubicBezTo>
                    <a:pt x="2169" y="13700"/>
                    <a:pt x="2401" y="14075"/>
                    <a:pt x="2669" y="14414"/>
                  </a:cubicBezTo>
                  <a:cubicBezTo>
                    <a:pt x="2285" y="14994"/>
                    <a:pt x="2338" y="15762"/>
                    <a:pt x="2785" y="16288"/>
                  </a:cubicBezTo>
                  <a:cubicBezTo>
                    <a:pt x="2579" y="16168"/>
                    <a:pt x="2350" y="16108"/>
                    <a:pt x="2123" y="16108"/>
                  </a:cubicBezTo>
                  <a:cubicBezTo>
                    <a:pt x="1829" y="16108"/>
                    <a:pt x="1536" y="16208"/>
                    <a:pt x="1294" y="16404"/>
                  </a:cubicBezTo>
                  <a:cubicBezTo>
                    <a:pt x="803" y="16806"/>
                    <a:pt x="643" y="17520"/>
                    <a:pt x="786" y="18145"/>
                  </a:cubicBezTo>
                  <a:cubicBezTo>
                    <a:pt x="919" y="18716"/>
                    <a:pt x="1285" y="19207"/>
                    <a:pt x="1723" y="19591"/>
                  </a:cubicBezTo>
                  <a:cubicBezTo>
                    <a:pt x="1584" y="19496"/>
                    <a:pt x="1418" y="19453"/>
                    <a:pt x="1248" y="19453"/>
                  </a:cubicBezTo>
                  <a:cubicBezTo>
                    <a:pt x="871" y="19453"/>
                    <a:pt x="470" y="19666"/>
                    <a:pt x="286" y="20010"/>
                  </a:cubicBezTo>
                  <a:cubicBezTo>
                    <a:pt x="0" y="20555"/>
                    <a:pt x="188" y="21269"/>
                    <a:pt x="589" y="21733"/>
                  </a:cubicBezTo>
                  <a:cubicBezTo>
                    <a:pt x="1642" y="22973"/>
                    <a:pt x="3329" y="23223"/>
                    <a:pt x="4846" y="23428"/>
                  </a:cubicBezTo>
                  <a:cubicBezTo>
                    <a:pt x="5703" y="23553"/>
                    <a:pt x="6569" y="23625"/>
                    <a:pt x="7435" y="23643"/>
                  </a:cubicBezTo>
                  <a:cubicBezTo>
                    <a:pt x="7470" y="24107"/>
                    <a:pt x="7586" y="24562"/>
                    <a:pt x="7783" y="24981"/>
                  </a:cubicBezTo>
                  <a:cubicBezTo>
                    <a:pt x="8122" y="25678"/>
                    <a:pt x="8756" y="26249"/>
                    <a:pt x="9523" y="26329"/>
                  </a:cubicBezTo>
                  <a:cubicBezTo>
                    <a:pt x="9582" y="26336"/>
                    <a:pt x="9641" y="26339"/>
                    <a:pt x="9700" y="26339"/>
                  </a:cubicBezTo>
                  <a:cubicBezTo>
                    <a:pt x="10381" y="26339"/>
                    <a:pt x="11070" y="25893"/>
                    <a:pt x="11222" y="25234"/>
                  </a:cubicBezTo>
                  <a:lnTo>
                    <a:pt x="11222" y="25234"/>
                  </a:lnTo>
                  <a:cubicBezTo>
                    <a:pt x="11088" y="26061"/>
                    <a:pt x="11934" y="26844"/>
                    <a:pt x="12784" y="26844"/>
                  </a:cubicBezTo>
                  <a:cubicBezTo>
                    <a:pt x="12852" y="26844"/>
                    <a:pt x="12919" y="26839"/>
                    <a:pt x="12986" y="26829"/>
                  </a:cubicBezTo>
                  <a:cubicBezTo>
                    <a:pt x="13914" y="26686"/>
                    <a:pt x="14610" y="25794"/>
                    <a:pt x="14771" y="24865"/>
                  </a:cubicBezTo>
                  <a:cubicBezTo>
                    <a:pt x="14923" y="24044"/>
                    <a:pt x="14735" y="23196"/>
                    <a:pt x="14459" y="22411"/>
                  </a:cubicBezTo>
                  <a:lnTo>
                    <a:pt x="14548" y="22375"/>
                  </a:lnTo>
                  <a:cubicBezTo>
                    <a:pt x="14943" y="22858"/>
                    <a:pt x="15502" y="23091"/>
                    <a:pt x="16059" y="23091"/>
                  </a:cubicBezTo>
                  <a:cubicBezTo>
                    <a:pt x="16747" y="23091"/>
                    <a:pt x="17431" y="22735"/>
                    <a:pt x="17797" y="22054"/>
                  </a:cubicBezTo>
                  <a:lnTo>
                    <a:pt x="17797" y="22054"/>
                  </a:lnTo>
                  <a:cubicBezTo>
                    <a:pt x="17466" y="23000"/>
                    <a:pt x="18386" y="24062"/>
                    <a:pt x="19394" y="24098"/>
                  </a:cubicBezTo>
                  <a:cubicBezTo>
                    <a:pt x="19422" y="24099"/>
                    <a:pt x="19450" y="24100"/>
                    <a:pt x="19478" y="24100"/>
                  </a:cubicBezTo>
                  <a:cubicBezTo>
                    <a:pt x="20445" y="24100"/>
                    <a:pt x="21316" y="23358"/>
                    <a:pt x="21732" y="22482"/>
                  </a:cubicBezTo>
                  <a:cubicBezTo>
                    <a:pt x="22170" y="21572"/>
                    <a:pt x="22232" y="20537"/>
                    <a:pt x="22241" y="19537"/>
                  </a:cubicBezTo>
                  <a:cubicBezTo>
                    <a:pt x="22318" y="20994"/>
                    <a:pt x="23734" y="22192"/>
                    <a:pt x="25165" y="22192"/>
                  </a:cubicBezTo>
                  <a:cubicBezTo>
                    <a:pt x="25391" y="22192"/>
                    <a:pt x="25617" y="22162"/>
                    <a:pt x="25838" y="22099"/>
                  </a:cubicBezTo>
                  <a:cubicBezTo>
                    <a:pt x="25865" y="22745"/>
                    <a:pt x="26400" y="23259"/>
                    <a:pt x="27044" y="23259"/>
                  </a:cubicBezTo>
                  <a:cubicBezTo>
                    <a:pt x="27050" y="23259"/>
                    <a:pt x="27055" y="23259"/>
                    <a:pt x="27061" y="23259"/>
                  </a:cubicBezTo>
                  <a:cubicBezTo>
                    <a:pt x="27373" y="23232"/>
                    <a:pt x="27659" y="23089"/>
                    <a:pt x="27864" y="22857"/>
                  </a:cubicBezTo>
                  <a:lnTo>
                    <a:pt x="27864" y="22857"/>
                  </a:lnTo>
                  <a:cubicBezTo>
                    <a:pt x="27766" y="23821"/>
                    <a:pt x="28346" y="24874"/>
                    <a:pt x="29292" y="25169"/>
                  </a:cubicBezTo>
                  <a:cubicBezTo>
                    <a:pt x="29466" y="25222"/>
                    <a:pt x="29643" y="25247"/>
                    <a:pt x="29821" y="25247"/>
                  </a:cubicBezTo>
                  <a:cubicBezTo>
                    <a:pt x="30830" y="25247"/>
                    <a:pt x="31828" y="24439"/>
                    <a:pt x="31987" y="23437"/>
                  </a:cubicBezTo>
                  <a:lnTo>
                    <a:pt x="31987" y="23437"/>
                  </a:lnTo>
                  <a:cubicBezTo>
                    <a:pt x="31943" y="24874"/>
                    <a:pt x="33040" y="26302"/>
                    <a:pt x="34460" y="26570"/>
                  </a:cubicBezTo>
                  <a:cubicBezTo>
                    <a:pt x="34625" y="26601"/>
                    <a:pt x="34793" y="26616"/>
                    <a:pt x="34960" y="26616"/>
                  </a:cubicBezTo>
                  <a:cubicBezTo>
                    <a:pt x="36321" y="26616"/>
                    <a:pt x="37658" y="25621"/>
                    <a:pt x="37976" y="24285"/>
                  </a:cubicBezTo>
                  <a:cubicBezTo>
                    <a:pt x="38146" y="25263"/>
                    <a:pt x="39132" y="25971"/>
                    <a:pt x="40098" y="25971"/>
                  </a:cubicBezTo>
                  <a:cubicBezTo>
                    <a:pt x="40349" y="25971"/>
                    <a:pt x="40598" y="25923"/>
                    <a:pt x="40832" y="25820"/>
                  </a:cubicBezTo>
                  <a:cubicBezTo>
                    <a:pt x="41840" y="25374"/>
                    <a:pt x="42269" y="24026"/>
                    <a:pt x="41832" y="23045"/>
                  </a:cubicBezTo>
                  <a:lnTo>
                    <a:pt x="41832" y="23045"/>
                  </a:lnTo>
                  <a:cubicBezTo>
                    <a:pt x="42157" y="23446"/>
                    <a:pt x="42690" y="23666"/>
                    <a:pt x="43223" y="23666"/>
                  </a:cubicBezTo>
                  <a:cubicBezTo>
                    <a:pt x="43449" y="23666"/>
                    <a:pt x="43674" y="23627"/>
                    <a:pt x="43884" y="23544"/>
                  </a:cubicBezTo>
                  <a:cubicBezTo>
                    <a:pt x="44732" y="23214"/>
                    <a:pt x="45268" y="22322"/>
                    <a:pt x="45339" y="21420"/>
                  </a:cubicBezTo>
                  <a:cubicBezTo>
                    <a:pt x="45375" y="20885"/>
                    <a:pt x="45286" y="20349"/>
                    <a:pt x="45089" y="19858"/>
                  </a:cubicBezTo>
                  <a:cubicBezTo>
                    <a:pt x="47776" y="19127"/>
                    <a:pt x="50239" y="17511"/>
                    <a:pt x="51533" y="15084"/>
                  </a:cubicBezTo>
                  <a:cubicBezTo>
                    <a:pt x="51854" y="14486"/>
                    <a:pt x="52104" y="13834"/>
                    <a:pt x="52095" y="13156"/>
                  </a:cubicBezTo>
                  <a:cubicBezTo>
                    <a:pt x="52086" y="12477"/>
                    <a:pt x="51810" y="11781"/>
                    <a:pt x="51238" y="11424"/>
                  </a:cubicBezTo>
                  <a:cubicBezTo>
                    <a:pt x="51008" y="11283"/>
                    <a:pt x="50736" y="11211"/>
                    <a:pt x="50466" y="11211"/>
                  </a:cubicBezTo>
                  <a:cubicBezTo>
                    <a:pt x="50074" y="11211"/>
                    <a:pt x="49687" y="11363"/>
                    <a:pt x="49447" y="11670"/>
                  </a:cubicBezTo>
                  <a:lnTo>
                    <a:pt x="49447" y="11670"/>
                  </a:lnTo>
                  <a:cubicBezTo>
                    <a:pt x="49916" y="11007"/>
                    <a:pt x="49438" y="9956"/>
                    <a:pt x="48650" y="9720"/>
                  </a:cubicBezTo>
                  <a:cubicBezTo>
                    <a:pt x="48502" y="9674"/>
                    <a:pt x="48351" y="9653"/>
                    <a:pt x="48200" y="9653"/>
                  </a:cubicBezTo>
                  <a:cubicBezTo>
                    <a:pt x="47731" y="9653"/>
                    <a:pt x="47261" y="9858"/>
                    <a:pt x="46883" y="10175"/>
                  </a:cubicBezTo>
                  <a:cubicBezTo>
                    <a:pt x="46812" y="9746"/>
                    <a:pt x="46580" y="9363"/>
                    <a:pt x="46240" y="9104"/>
                  </a:cubicBezTo>
                  <a:cubicBezTo>
                    <a:pt x="46022" y="8943"/>
                    <a:pt x="45748" y="8866"/>
                    <a:pt x="45474" y="8866"/>
                  </a:cubicBezTo>
                  <a:cubicBezTo>
                    <a:pt x="45035" y="8866"/>
                    <a:pt x="44597" y="9065"/>
                    <a:pt x="44393" y="9434"/>
                  </a:cubicBezTo>
                  <a:cubicBezTo>
                    <a:pt x="44670" y="8756"/>
                    <a:pt x="44812" y="8006"/>
                    <a:pt x="44643" y="7292"/>
                  </a:cubicBezTo>
                  <a:cubicBezTo>
                    <a:pt x="44464" y="6507"/>
                    <a:pt x="43884" y="5793"/>
                    <a:pt x="43108" y="5605"/>
                  </a:cubicBezTo>
                  <a:cubicBezTo>
                    <a:pt x="42988" y="5578"/>
                    <a:pt x="42867" y="5565"/>
                    <a:pt x="42748" y="5565"/>
                  </a:cubicBezTo>
                  <a:cubicBezTo>
                    <a:pt x="42199" y="5565"/>
                    <a:pt x="41675" y="5841"/>
                    <a:pt x="41367" y="6310"/>
                  </a:cubicBezTo>
                  <a:cubicBezTo>
                    <a:pt x="41635" y="5391"/>
                    <a:pt x="41082" y="4266"/>
                    <a:pt x="40145" y="3999"/>
                  </a:cubicBezTo>
                  <a:cubicBezTo>
                    <a:pt x="40005" y="3960"/>
                    <a:pt x="39864" y="3942"/>
                    <a:pt x="39722" y="3942"/>
                  </a:cubicBezTo>
                  <a:cubicBezTo>
                    <a:pt x="38785" y="3942"/>
                    <a:pt x="37865" y="4742"/>
                    <a:pt x="37842" y="5703"/>
                  </a:cubicBezTo>
                  <a:cubicBezTo>
                    <a:pt x="37435" y="4690"/>
                    <a:pt x="36349" y="4019"/>
                    <a:pt x="35273" y="4019"/>
                  </a:cubicBezTo>
                  <a:cubicBezTo>
                    <a:pt x="35004" y="4019"/>
                    <a:pt x="34735" y="4061"/>
                    <a:pt x="34477" y="4150"/>
                  </a:cubicBezTo>
                  <a:cubicBezTo>
                    <a:pt x="34263" y="4222"/>
                    <a:pt x="34058" y="4320"/>
                    <a:pt x="33879" y="4454"/>
                  </a:cubicBezTo>
                  <a:cubicBezTo>
                    <a:pt x="33851" y="4453"/>
                    <a:pt x="33823" y="4452"/>
                    <a:pt x="33794" y="4452"/>
                  </a:cubicBezTo>
                  <a:cubicBezTo>
                    <a:pt x="33600" y="4452"/>
                    <a:pt x="33405" y="4479"/>
                    <a:pt x="33210" y="4525"/>
                  </a:cubicBezTo>
                  <a:cubicBezTo>
                    <a:pt x="32978" y="4374"/>
                    <a:pt x="32710" y="4293"/>
                    <a:pt x="32434" y="4293"/>
                  </a:cubicBezTo>
                  <a:cubicBezTo>
                    <a:pt x="32523" y="3356"/>
                    <a:pt x="32139" y="2365"/>
                    <a:pt x="31371" y="1812"/>
                  </a:cubicBezTo>
                  <a:cubicBezTo>
                    <a:pt x="30924" y="1487"/>
                    <a:pt x="30376" y="1332"/>
                    <a:pt x="29826" y="1332"/>
                  </a:cubicBezTo>
                  <a:cubicBezTo>
                    <a:pt x="29014" y="1332"/>
                    <a:pt x="28196" y="1670"/>
                    <a:pt x="27685" y="2303"/>
                  </a:cubicBezTo>
                  <a:cubicBezTo>
                    <a:pt x="27989" y="1241"/>
                    <a:pt x="27087" y="27"/>
                    <a:pt x="25981" y="0"/>
                  </a:cubicBezTo>
                  <a:cubicBezTo>
                    <a:pt x="25971" y="0"/>
                    <a:pt x="25962" y="0"/>
                    <a:pt x="25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1"/>
            <p:cNvSpPr/>
            <p:nvPr/>
          </p:nvSpPr>
          <p:spPr>
            <a:xfrm>
              <a:off x="3493718" y="3556835"/>
              <a:ext cx="207917" cy="258230"/>
            </a:xfrm>
            <a:custGeom>
              <a:avLst/>
              <a:gdLst/>
              <a:ahLst/>
              <a:cxnLst/>
              <a:rect l="l" t="t" r="r" b="b"/>
              <a:pathLst>
                <a:path w="19216" h="23866" extrusionOk="0">
                  <a:moveTo>
                    <a:pt x="11595" y="0"/>
                  </a:moveTo>
                  <a:cubicBezTo>
                    <a:pt x="10884" y="0"/>
                    <a:pt x="10441" y="840"/>
                    <a:pt x="10210" y="1550"/>
                  </a:cubicBezTo>
                  <a:cubicBezTo>
                    <a:pt x="9282" y="4441"/>
                    <a:pt x="8684" y="7431"/>
                    <a:pt x="8425" y="10457"/>
                  </a:cubicBezTo>
                  <a:cubicBezTo>
                    <a:pt x="8425" y="9189"/>
                    <a:pt x="8291" y="7913"/>
                    <a:pt x="8024" y="6673"/>
                  </a:cubicBezTo>
                  <a:cubicBezTo>
                    <a:pt x="7854" y="5896"/>
                    <a:pt x="7506" y="5012"/>
                    <a:pt x="6730" y="4843"/>
                  </a:cubicBezTo>
                  <a:cubicBezTo>
                    <a:pt x="6657" y="4828"/>
                    <a:pt x="6584" y="4821"/>
                    <a:pt x="6512" y="4821"/>
                  </a:cubicBezTo>
                  <a:cubicBezTo>
                    <a:pt x="6064" y="4821"/>
                    <a:pt x="5623" y="5090"/>
                    <a:pt x="5346" y="5459"/>
                  </a:cubicBezTo>
                  <a:cubicBezTo>
                    <a:pt x="5025" y="5878"/>
                    <a:pt x="4882" y="6414"/>
                    <a:pt x="4784" y="6931"/>
                  </a:cubicBezTo>
                  <a:cubicBezTo>
                    <a:pt x="4311" y="9377"/>
                    <a:pt x="4552" y="11903"/>
                    <a:pt x="5480" y="14205"/>
                  </a:cubicBezTo>
                  <a:cubicBezTo>
                    <a:pt x="4962" y="13268"/>
                    <a:pt x="4240" y="12447"/>
                    <a:pt x="3365" y="11804"/>
                  </a:cubicBezTo>
                  <a:cubicBezTo>
                    <a:pt x="3023" y="11559"/>
                    <a:pt x="2630" y="11331"/>
                    <a:pt x="2211" y="11331"/>
                  </a:cubicBezTo>
                  <a:cubicBezTo>
                    <a:pt x="2203" y="11331"/>
                    <a:pt x="2195" y="11331"/>
                    <a:pt x="2187" y="11331"/>
                  </a:cubicBezTo>
                  <a:cubicBezTo>
                    <a:pt x="1321" y="11340"/>
                    <a:pt x="750" y="12260"/>
                    <a:pt x="554" y="13099"/>
                  </a:cubicBezTo>
                  <a:cubicBezTo>
                    <a:pt x="0" y="15428"/>
                    <a:pt x="946" y="17909"/>
                    <a:pt x="2472" y="19748"/>
                  </a:cubicBezTo>
                  <a:cubicBezTo>
                    <a:pt x="3721" y="21261"/>
                    <a:pt x="6169" y="23866"/>
                    <a:pt x="8381" y="23866"/>
                  </a:cubicBezTo>
                  <a:cubicBezTo>
                    <a:pt x="8700" y="23866"/>
                    <a:pt x="9013" y="23812"/>
                    <a:pt x="9318" y="23693"/>
                  </a:cubicBezTo>
                  <a:cubicBezTo>
                    <a:pt x="11906" y="22675"/>
                    <a:pt x="14262" y="20953"/>
                    <a:pt x="16092" y="18882"/>
                  </a:cubicBezTo>
                  <a:cubicBezTo>
                    <a:pt x="17118" y="17731"/>
                    <a:pt x="17984" y="16445"/>
                    <a:pt x="18680" y="15071"/>
                  </a:cubicBezTo>
                  <a:cubicBezTo>
                    <a:pt x="18930" y="14562"/>
                    <a:pt x="19162" y="14036"/>
                    <a:pt x="19189" y="13473"/>
                  </a:cubicBezTo>
                  <a:cubicBezTo>
                    <a:pt x="19216" y="12911"/>
                    <a:pt x="19010" y="12304"/>
                    <a:pt x="18537" y="12001"/>
                  </a:cubicBezTo>
                  <a:cubicBezTo>
                    <a:pt x="18302" y="11844"/>
                    <a:pt x="18037" y="11780"/>
                    <a:pt x="17762" y="11780"/>
                  </a:cubicBezTo>
                  <a:cubicBezTo>
                    <a:pt x="17225" y="11780"/>
                    <a:pt x="16647" y="12024"/>
                    <a:pt x="16163" y="12295"/>
                  </a:cubicBezTo>
                  <a:cubicBezTo>
                    <a:pt x="14789" y="13063"/>
                    <a:pt x="13530" y="14018"/>
                    <a:pt x="12433" y="15142"/>
                  </a:cubicBezTo>
                  <a:cubicBezTo>
                    <a:pt x="13896" y="13215"/>
                    <a:pt x="15012" y="11037"/>
                    <a:pt x="15708" y="8716"/>
                  </a:cubicBezTo>
                  <a:cubicBezTo>
                    <a:pt x="15905" y="8074"/>
                    <a:pt x="16065" y="7378"/>
                    <a:pt x="15887" y="6735"/>
                  </a:cubicBezTo>
                  <a:cubicBezTo>
                    <a:pt x="15732" y="6140"/>
                    <a:pt x="15197" y="5605"/>
                    <a:pt x="14596" y="5605"/>
                  </a:cubicBezTo>
                  <a:cubicBezTo>
                    <a:pt x="14539" y="5605"/>
                    <a:pt x="14481" y="5609"/>
                    <a:pt x="14423" y="5619"/>
                  </a:cubicBezTo>
                  <a:cubicBezTo>
                    <a:pt x="13754" y="5726"/>
                    <a:pt x="13370" y="6414"/>
                    <a:pt x="13084" y="7021"/>
                  </a:cubicBezTo>
                  <a:cubicBezTo>
                    <a:pt x="12504" y="8252"/>
                    <a:pt x="11924" y="9475"/>
                    <a:pt x="11344" y="10707"/>
                  </a:cubicBezTo>
                  <a:cubicBezTo>
                    <a:pt x="11772" y="7922"/>
                    <a:pt x="12192" y="5129"/>
                    <a:pt x="12620" y="2344"/>
                  </a:cubicBezTo>
                  <a:cubicBezTo>
                    <a:pt x="12692" y="1880"/>
                    <a:pt x="12763" y="1398"/>
                    <a:pt x="12647" y="943"/>
                  </a:cubicBezTo>
                  <a:cubicBezTo>
                    <a:pt x="12522" y="479"/>
                    <a:pt x="12165" y="50"/>
                    <a:pt x="11692" y="6"/>
                  </a:cubicBezTo>
                  <a:cubicBezTo>
                    <a:pt x="11659" y="2"/>
                    <a:pt x="11627" y="0"/>
                    <a:pt x="115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1"/>
            <p:cNvSpPr/>
            <p:nvPr/>
          </p:nvSpPr>
          <p:spPr>
            <a:xfrm>
              <a:off x="3518244" y="3582347"/>
              <a:ext cx="167829" cy="232771"/>
            </a:xfrm>
            <a:custGeom>
              <a:avLst/>
              <a:gdLst/>
              <a:ahLst/>
              <a:cxnLst/>
              <a:rect l="l" t="t" r="r" b="b"/>
              <a:pathLst>
                <a:path w="15511" h="21513" extrusionOk="0">
                  <a:moveTo>
                    <a:pt x="9001" y="0"/>
                  </a:moveTo>
                  <a:cubicBezTo>
                    <a:pt x="8934" y="0"/>
                    <a:pt x="8879" y="49"/>
                    <a:pt x="8872" y="111"/>
                  </a:cubicBezTo>
                  <a:lnTo>
                    <a:pt x="6453" y="13463"/>
                  </a:lnTo>
                  <a:cubicBezTo>
                    <a:pt x="5953" y="13043"/>
                    <a:pt x="5534" y="12410"/>
                    <a:pt x="5266" y="11642"/>
                  </a:cubicBezTo>
                  <a:cubicBezTo>
                    <a:pt x="4998" y="10883"/>
                    <a:pt x="4891" y="10053"/>
                    <a:pt x="4775" y="9259"/>
                  </a:cubicBezTo>
                  <a:lnTo>
                    <a:pt x="4115" y="4323"/>
                  </a:lnTo>
                  <a:cubicBezTo>
                    <a:pt x="4106" y="4249"/>
                    <a:pt x="4044" y="4198"/>
                    <a:pt x="3971" y="4198"/>
                  </a:cubicBezTo>
                  <a:cubicBezTo>
                    <a:pt x="3966" y="4198"/>
                    <a:pt x="3960" y="4198"/>
                    <a:pt x="3954" y="4199"/>
                  </a:cubicBezTo>
                  <a:cubicBezTo>
                    <a:pt x="3883" y="4207"/>
                    <a:pt x="3829" y="4279"/>
                    <a:pt x="3838" y="4359"/>
                  </a:cubicBezTo>
                  <a:lnTo>
                    <a:pt x="4498" y="9295"/>
                  </a:lnTo>
                  <a:cubicBezTo>
                    <a:pt x="4605" y="10107"/>
                    <a:pt x="4721" y="10946"/>
                    <a:pt x="4998" y="11740"/>
                  </a:cubicBezTo>
                  <a:cubicBezTo>
                    <a:pt x="5310" y="12615"/>
                    <a:pt x="5801" y="13329"/>
                    <a:pt x="6399" y="13775"/>
                  </a:cubicBezTo>
                  <a:lnTo>
                    <a:pt x="6355" y="14025"/>
                  </a:lnTo>
                  <a:cubicBezTo>
                    <a:pt x="6078" y="15533"/>
                    <a:pt x="5801" y="17086"/>
                    <a:pt x="5721" y="18648"/>
                  </a:cubicBezTo>
                  <a:cubicBezTo>
                    <a:pt x="4757" y="18452"/>
                    <a:pt x="3793" y="17845"/>
                    <a:pt x="3017" y="16908"/>
                  </a:cubicBezTo>
                  <a:cubicBezTo>
                    <a:pt x="2258" y="15997"/>
                    <a:pt x="1714" y="14882"/>
                    <a:pt x="1232" y="13891"/>
                  </a:cubicBezTo>
                  <a:cubicBezTo>
                    <a:pt x="839" y="13079"/>
                    <a:pt x="375" y="12151"/>
                    <a:pt x="277" y="11187"/>
                  </a:cubicBezTo>
                  <a:cubicBezTo>
                    <a:pt x="269" y="11112"/>
                    <a:pt x="207" y="11061"/>
                    <a:pt x="141" y="11061"/>
                  </a:cubicBezTo>
                  <a:cubicBezTo>
                    <a:pt x="136" y="11061"/>
                    <a:pt x="130" y="11061"/>
                    <a:pt x="125" y="11062"/>
                  </a:cubicBezTo>
                  <a:cubicBezTo>
                    <a:pt x="54" y="11071"/>
                    <a:pt x="0" y="11142"/>
                    <a:pt x="9" y="11214"/>
                  </a:cubicBezTo>
                  <a:cubicBezTo>
                    <a:pt x="116" y="12231"/>
                    <a:pt x="580" y="13177"/>
                    <a:pt x="991" y="14016"/>
                  </a:cubicBezTo>
                  <a:cubicBezTo>
                    <a:pt x="1473" y="15016"/>
                    <a:pt x="2035" y="16149"/>
                    <a:pt x="2812" y="17077"/>
                  </a:cubicBezTo>
                  <a:cubicBezTo>
                    <a:pt x="3650" y="18077"/>
                    <a:pt x="4677" y="18728"/>
                    <a:pt x="5721" y="18925"/>
                  </a:cubicBezTo>
                  <a:cubicBezTo>
                    <a:pt x="5703" y="19335"/>
                    <a:pt x="5703" y="19755"/>
                    <a:pt x="5721" y="20174"/>
                  </a:cubicBezTo>
                  <a:cubicBezTo>
                    <a:pt x="5748" y="20612"/>
                    <a:pt x="5784" y="21058"/>
                    <a:pt x="5855" y="21495"/>
                  </a:cubicBezTo>
                  <a:cubicBezTo>
                    <a:pt x="5953" y="21504"/>
                    <a:pt x="6051" y="21513"/>
                    <a:pt x="6141" y="21513"/>
                  </a:cubicBezTo>
                  <a:cubicBezTo>
                    <a:pt x="6069" y="21067"/>
                    <a:pt x="6024" y="20612"/>
                    <a:pt x="6007" y="20156"/>
                  </a:cubicBezTo>
                  <a:cubicBezTo>
                    <a:pt x="5980" y="19523"/>
                    <a:pt x="5989" y="18889"/>
                    <a:pt x="6042" y="18264"/>
                  </a:cubicBezTo>
                  <a:cubicBezTo>
                    <a:pt x="10157" y="17488"/>
                    <a:pt x="13664" y="14792"/>
                    <a:pt x="15458" y="10999"/>
                  </a:cubicBezTo>
                  <a:cubicBezTo>
                    <a:pt x="15511" y="10888"/>
                    <a:pt x="15418" y="10800"/>
                    <a:pt x="15328" y="10800"/>
                  </a:cubicBezTo>
                  <a:cubicBezTo>
                    <a:pt x="15280" y="10800"/>
                    <a:pt x="15233" y="10825"/>
                    <a:pt x="15208" y="10883"/>
                  </a:cubicBezTo>
                  <a:cubicBezTo>
                    <a:pt x="13459" y="14569"/>
                    <a:pt x="10059" y="17202"/>
                    <a:pt x="6060" y="17970"/>
                  </a:cubicBezTo>
                  <a:cubicBezTo>
                    <a:pt x="6167" y="16658"/>
                    <a:pt x="6408" y="15355"/>
                    <a:pt x="6631" y="14070"/>
                  </a:cubicBezTo>
                  <a:lnTo>
                    <a:pt x="6855" y="12820"/>
                  </a:lnTo>
                  <a:cubicBezTo>
                    <a:pt x="8256" y="12088"/>
                    <a:pt x="9559" y="10865"/>
                    <a:pt x="10532" y="9375"/>
                  </a:cubicBezTo>
                  <a:cubicBezTo>
                    <a:pt x="11442" y="7965"/>
                    <a:pt x="12111" y="6394"/>
                    <a:pt x="12754" y="4877"/>
                  </a:cubicBezTo>
                  <a:cubicBezTo>
                    <a:pt x="12800" y="4761"/>
                    <a:pt x="12708" y="4676"/>
                    <a:pt x="12618" y="4676"/>
                  </a:cubicBezTo>
                  <a:cubicBezTo>
                    <a:pt x="12569" y="4676"/>
                    <a:pt x="12520" y="4701"/>
                    <a:pt x="12495" y="4761"/>
                  </a:cubicBezTo>
                  <a:cubicBezTo>
                    <a:pt x="11853" y="6269"/>
                    <a:pt x="11183" y="7840"/>
                    <a:pt x="10291" y="9223"/>
                  </a:cubicBezTo>
                  <a:cubicBezTo>
                    <a:pt x="9398" y="10607"/>
                    <a:pt x="8211" y="11749"/>
                    <a:pt x="6926" y="12472"/>
                  </a:cubicBezTo>
                  <a:lnTo>
                    <a:pt x="9139" y="164"/>
                  </a:lnTo>
                  <a:cubicBezTo>
                    <a:pt x="9157" y="93"/>
                    <a:pt x="9104" y="13"/>
                    <a:pt x="9032" y="4"/>
                  </a:cubicBezTo>
                  <a:cubicBezTo>
                    <a:pt x="9022" y="1"/>
                    <a:pt x="9011" y="0"/>
                    <a:pt x="9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1"/>
            <p:cNvSpPr/>
            <p:nvPr/>
          </p:nvSpPr>
          <p:spPr>
            <a:xfrm>
              <a:off x="3276073" y="3627571"/>
              <a:ext cx="222795" cy="200614"/>
            </a:xfrm>
            <a:custGeom>
              <a:avLst/>
              <a:gdLst/>
              <a:ahLst/>
              <a:cxnLst/>
              <a:rect l="l" t="t" r="r" b="b"/>
              <a:pathLst>
                <a:path w="20591" h="18541" extrusionOk="0">
                  <a:moveTo>
                    <a:pt x="0" y="1"/>
                  </a:moveTo>
                  <a:lnTo>
                    <a:pt x="0" y="1"/>
                  </a:lnTo>
                  <a:cubicBezTo>
                    <a:pt x="563" y="2660"/>
                    <a:pt x="1125" y="5347"/>
                    <a:pt x="2285" y="7801"/>
                  </a:cubicBezTo>
                  <a:cubicBezTo>
                    <a:pt x="4682" y="12918"/>
                    <a:pt x="11816" y="18540"/>
                    <a:pt x="16254" y="18540"/>
                  </a:cubicBezTo>
                  <a:cubicBezTo>
                    <a:pt x="17088" y="18540"/>
                    <a:pt x="17827" y="18342"/>
                    <a:pt x="18421" y="17904"/>
                  </a:cubicBezTo>
                  <a:cubicBezTo>
                    <a:pt x="20590" y="15619"/>
                    <a:pt x="19341" y="11835"/>
                    <a:pt x="17609" y="9702"/>
                  </a:cubicBezTo>
                  <a:cubicBezTo>
                    <a:pt x="15583" y="7212"/>
                    <a:pt x="12451" y="5311"/>
                    <a:pt x="9657" y="3785"/>
                  </a:cubicBezTo>
                  <a:cubicBezTo>
                    <a:pt x="6614" y="2107"/>
                    <a:pt x="3374" y="84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1"/>
            <p:cNvSpPr/>
            <p:nvPr/>
          </p:nvSpPr>
          <p:spPr>
            <a:xfrm>
              <a:off x="3276170" y="3627571"/>
              <a:ext cx="201739" cy="193343"/>
            </a:xfrm>
            <a:custGeom>
              <a:avLst/>
              <a:gdLst/>
              <a:ahLst/>
              <a:cxnLst/>
              <a:rect l="l" t="t" r="r" b="b"/>
              <a:pathLst>
                <a:path w="18645" h="17869" extrusionOk="0">
                  <a:moveTo>
                    <a:pt x="0" y="1"/>
                  </a:moveTo>
                  <a:lnTo>
                    <a:pt x="0" y="1"/>
                  </a:lnTo>
                  <a:cubicBezTo>
                    <a:pt x="45" y="215"/>
                    <a:pt x="89" y="429"/>
                    <a:pt x="134" y="643"/>
                  </a:cubicBezTo>
                  <a:cubicBezTo>
                    <a:pt x="902" y="1786"/>
                    <a:pt x="1714" y="2892"/>
                    <a:pt x="2580" y="3981"/>
                  </a:cubicBezTo>
                  <a:cubicBezTo>
                    <a:pt x="1928" y="3785"/>
                    <a:pt x="1303" y="3517"/>
                    <a:pt x="705" y="3187"/>
                  </a:cubicBezTo>
                  <a:lnTo>
                    <a:pt x="705" y="3187"/>
                  </a:lnTo>
                  <a:cubicBezTo>
                    <a:pt x="741" y="3339"/>
                    <a:pt x="777" y="3481"/>
                    <a:pt x="821" y="3624"/>
                  </a:cubicBezTo>
                  <a:cubicBezTo>
                    <a:pt x="1491" y="3972"/>
                    <a:pt x="2196" y="4240"/>
                    <a:pt x="2928" y="4419"/>
                  </a:cubicBezTo>
                  <a:cubicBezTo>
                    <a:pt x="3356" y="4945"/>
                    <a:pt x="3802" y="5463"/>
                    <a:pt x="4248" y="5980"/>
                  </a:cubicBezTo>
                  <a:cubicBezTo>
                    <a:pt x="3267" y="5909"/>
                    <a:pt x="2303" y="5739"/>
                    <a:pt x="1357" y="5463"/>
                  </a:cubicBezTo>
                  <a:lnTo>
                    <a:pt x="1357" y="5463"/>
                  </a:lnTo>
                  <a:cubicBezTo>
                    <a:pt x="1401" y="5588"/>
                    <a:pt x="1446" y="5713"/>
                    <a:pt x="1491" y="5838"/>
                  </a:cubicBezTo>
                  <a:cubicBezTo>
                    <a:pt x="2490" y="6114"/>
                    <a:pt x="3517" y="6275"/>
                    <a:pt x="4552" y="6320"/>
                  </a:cubicBezTo>
                  <a:cubicBezTo>
                    <a:pt x="5159" y="7007"/>
                    <a:pt x="5793" y="7685"/>
                    <a:pt x="6435" y="8346"/>
                  </a:cubicBezTo>
                  <a:cubicBezTo>
                    <a:pt x="4900" y="8149"/>
                    <a:pt x="3401" y="7739"/>
                    <a:pt x="1973" y="7123"/>
                  </a:cubicBezTo>
                  <a:lnTo>
                    <a:pt x="1973" y="7123"/>
                  </a:lnTo>
                  <a:cubicBezTo>
                    <a:pt x="2035" y="7275"/>
                    <a:pt x="2106" y="7417"/>
                    <a:pt x="2169" y="7569"/>
                  </a:cubicBezTo>
                  <a:cubicBezTo>
                    <a:pt x="3615" y="8167"/>
                    <a:pt x="5141" y="8551"/>
                    <a:pt x="6703" y="8720"/>
                  </a:cubicBezTo>
                  <a:cubicBezTo>
                    <a:pt x="6730" y="8720"/>
                    <a:pt x="6756" y="8720"/>
                    <a:pt x="6783" y="8703"/>
                  </a:cubicBezTo>
                  <a:cubicBezTo>
                    <a:pt x="7328" y="9256"/>
                    <a:pt x="7881" y="9791"/>
                    <a:pt x="8452" y="10318"/>
                  </a:cubicBezTo>
                  <a:cubicBezTo>
                    <a:pt x="6569" y="10131"/>
                    <a:pt x="4722" y="9711"/>
                    <a:pt x="2954" y="9051"/>
                  </a:cubicBezTo>
                  <a:lnTo>
                    <a:pt x="2954" y="9051"/>
                  </a:lnTo>
                  <a:cubicBezTo>
                    <a:pt x="3044" y="9202"/>
                    <a:pt x="3133" y="9354"/>
                    <a:pt x="3231" y="9506"/>
                  </a:cubicBezTo>
                  <a:cubicBezTo>
                    <a:pt x="5016" y="10131"/>
                    <a:pt x="6864" y="10523"/>
                    <a:pt x="8747" y="10684"/>
                  </a:cubicBezTo>
                  <a:cubicBezTo>
                    <a:pt x="8773" y="10684"/>
                    <a:pt x="8800" y="10675"/>
                    <a:pt x="8827" y="10666"/>
                  </a:cubicBezTo>
                  <a:cubicBezTo>
                    <a:pt x="9559" y="11344"/>
                    <a:pt x="10317" y="12005"/>
                    <a:pt x="11094" y="12647"/>
                  </a:cubicBezTo>
                  <a:cubicBezTo>
                    <a:pt x="10704" y="12754"/>
                    <a:pt x="10297" y="12786"/>
                    <a:pt x="9897" y="12786"/>
                  </a:cubicBezTo>
                  <a:cubicBezTo>
                    <a:pt x="9729" y="12786"/>
                    <a:pt x="9562" y="12780"/>
                    <a:pt x="9398" y="12772"/>
                  </a:cubicBezTo>
                  <a:cubicBezTo>
                    <a:pt x="7970" y="12692"/>
                    <a:pt x="6560" y="12442"/>
                    <a:pt x="5195" y="12032"/>
                  </a:cubicBezTo>
                  <a:lnTo>
                    <a:pt x="5195" y="12032"/>
                  </a:lnTo>
                  <a:cubicBezTo>
                    <a:pt x="5337" y="12192"/>
                    <a:pt x="5489" y="12344"/>
                    <a:pt x="5632" y="12505"/>
                  </a:cubicBezTo>
                  <a:cubicBezTo>
                    <a:pt x="6855" y="12835"/>
                    <a:pt x="8113" y="13031"/>
                    <a:pt x="9380" y="13103"/>
                  </a:cubicBezTo>
                  <a:cubicBezTo>
                    <a:pt x="9559" y="13110"/>
                    <a:pt x="9740" y="13117"/>
                    <a:pt x="9922" y="13117"/>
                  </a:cubicBezTo>
                  <a:cubicBezTo>
                    <a:pt x="10371" y="13117"/>
                    <a:pt x="10829" y="13079"/>
                    <a:pt x="11272" y="12933"/>
                  </a:cubicBezTo>
                  <a:cubicBezTo>
                    <a:pt x="11308" y="12924"/>
                    <a:pt x="11344" y="12897"/>
                    <a:pt x="11362" y="12862"/>
                  </a:cubicBezTo>
                  <a:cubicBezTo>
                    <a:pt x="12174" y="13531"/>
                    <a:pt x="12995" y="14165"/>
                    <a:pt x="13834" y="14789"/>
                  </a:cubicBezTo>
                  <a:cubicBezTo>
                    <a:pt x="12895" y="14936"/>
                    <a:pt x="11945" y="15009"/>
                    <a:pt x="10995" y="15009"/>
                  </a:cubicBezTo>
                  <a:cubicBezTo>
                    <a:pt x="10031" y="15009"/>
                    <a:pt x="9066" y="14933"/>
                    <a:pt x="8113" y="14780"/>
                  </a:cubicBezTo>
                  <a:lnTo>
                    <a:pt x="8113" y="14780"/>
                  </a:lnTo>
                  <a:cubicBezTo>
                    <a:pt x="8283" y="14923"/>
                    <a:pt x="8461" y="15057"/>
                    <a:pt x="8631" y="15191"/>
                  </a:cubicBezTo>
                  <a:cubicBezTo>
                    <a:pt x="9424" y="15290"/>
                    <a:pt x="10222" y="15340"/>
                    <a:pt x="11019" y="15340"/>
                  </a:cubicBezTo>
                  <a:cubicBezTo>
                    <a:pt x="12088" y="15340"/>
                    <a:pt x="13156" y="15250"/>
                    <a:pt x="14209" y="15066"/>
                  </a:cubicBezTo>
                  <a:cubicBezTo>
                    <a:pt x="15083" y="15700"/>
                    <a:pt x="15985" y="16316"/>
                    <a:pt x="16895" y="16914"/>
                  </a:cubicBezTo>
                  <a:cubicBezTo>
                    <a:pt x="16289" y="16960"/>
                    <a:pt x="15682" y="16983"/>
                    <a:pt x="15074" y="16983"/>
                  </a:cubicBezTo>
                  <a:cubicBezTo>
                    <a:pt x="13579" y="16983"/>
                    <a:pt x="12084" y="16842"/>
                    <a:pt x="10612" y="16557"/>
                  </a:cubicBezTo>
                  <a:lnTo>
                    <a:pt x="10612" y="16557"/>
                  </a:lnTo>
                  <a:cubicBezTo>
                    <a:pt x="10889" y="16726"/>
                    <a:pt x="11174" y="16887"/>
                    <a:pt x="11451" y="17038"/>
                  </a:cubicBezTo>
                  <a:cubicBezTo>
                    <a:pt x="12629" y="17218"/>
                    <a:pt x="13817" y="17308"/>
                    <a:pt x="15007" y="17308"/>
                  </a:cubicBezTo>
                  <a:cubicBezTo>
                    <a:pt x="15764" y="17308"/>
                    <a:pt x="16522" y="17272"/>
                    <a:pt x="17279" y="17199"/>
                  </a:cubicBezTo>
                  <a:cubicBezTo>
                    <a:pt x="17288" y="17199"/>
                    <a:pt x="17306" y="17190"/>
                    <a:pt x="17324" y="17181"/>
                  </a:cubicBezTo>
                  <a:cubicBezTo>
                    <a:pt x="17681" y="17413"/>
                    <a:pt x="18047" y="17645"/>
                    <a:pt x="18421" y="17869"/>
                  </a:cubicBezTo>
                  <a:cubicBezTo>
                    <a:pt x="18502" y="17788"/>
                    <a:pt x="18573" y="17699"/>
                    <a:pt x="18644" y="17610"/>
                  </a:cubicBezTo>
                  <a:cubicBezTo>
                    <a:pt x="18225" y="17351"/>
                    <a:pt x="17797" y="17092"/>
                    <a:pt x="17386" y="16824"/>
                  </a:cubicBezTo>
                  <a:cubicBezTo>
                    <a:pt x="18091" y="14468"/>
                    <a:pt x="18136" y="11969"/>
                    <a:pt x="17502" y="9586"/>
                  </a:cubicBezTo>
                  <a:cubicBezTo>
                    <a:pt x="17341" y="9390"/>
                    <a:pt x="17163" y="9193"/>
                    <a:pt x="16984" y="9006"/>
                  </a:cubicBezTo>
                  <a:lnTo>
                    <a:pt x="16984" y="9006"/>
                  </a:lnTo>
                  <a:cubicBezTo>
                    <a:pt x="17788" y="11478"/>
                    <a:pt x="17823" y="14138"/>
                    <a:pt x="17092" y="16637"/>
                  </a:cubicBezTo>
                  <a:cubicBezTo>
                    <a:pt x="16181" y="16048"/>
                    <a:pt x="15280" y="15432"/>
                    <a:pt x="14405" y="14789"/>
                  </a:cubicBezTo>
                  <a:cubicBezTo>
                    <a:pt x="15173" y="12255"/>
                    <a:pt x="15280" y="9559"/>
                    <a:pt x="14709" y="6962"/>
                  </a:cubicBezTo>
                  <a:cubicBezTo>
                    <a:pt x="14575" y="6864"/>
                    <a:pt x="14432" y="6757"/>
                    <a:pt x="14289" y="6650"/>
                  </a:cubicBezTo>
                  <a:lnTo>
                    <a:pt x="14289" y="6650"/>
                  </a:lnTo>
                  <a:cubicBezTo>
                    <a:pt x="14941" y="9265"/>
                    <a:pt x="14878" y="12005"/>
                    <a:pt x="14120" y="14584"/>
                  </a:cubicBezTo>
                  <a:cubicBezTo>
                    <a:pt x="13182" y="13897"/>
                    <a:pt x="12272" y="13192"/>
                    <a:pt x="11388" y="12460"/>
                  </a:cubicBezTo>
                  <a:cubicBezTo>
                    <a:pt x="12308" y="10220"/>
                    <a:pt x="12656" y="7783"/>
                    <a:pt x="12388" y="5365"/>
                  </a:cubicBezTo>
                  <a:lnTo>
                    <a:pt x="12022" y="5141"/>
                  </a:lnTo>
                  <a:lnTo>
                    <a:pt x="12022" y="5141"/>
                  </a:lnTo>
                  <a:cubicBezTo>
                    <a:pt x="12335" y="7551"/>
                    <a:pt x="12022" y="9988"/>
                    <a:pt x="11121" y="12237"/>
                  </a:cubicBezTo>
                  <a:cubicBezTo>
                    <a:pt x="10380" y="11621"/>
                    <a:pt x="9657" y="10987"/>
                    <a:pt x="8952" y="10345"/>
                  </a:cubicBezTo>
                  <a:cubicBezTo>
                    <a:pt x="8961" y="10336"/>
                    <a:pt x="8961" y="10327"/>
                    <a:pt x="8970" y="10318"/>
                  </a:cubicBezTo>
                  <a:cubicBezTo>
                    <a:pt x="8979" y="10309"/>
                    <a:pt x="8979" y="10300"/>
                    <a:pt x="8988" y="10291"/>
                  </a:cubicBezTo>
                  <a:cubicBezTo>
                    <a:pt x="9612" y="8176"/>
                    <a:pt x="9836" y="5971"/>
                    <a:pt x="9657" y="3776"/>
                  </a:cubicBezTo>
                  <a:lnTo>
                    <a:pt x="9309" y="3589"/>
                  </a:lnTo>
                  <a:lnTo>
                    <a:pt x="9309" y="3589"/>
                  </a:lnTo>
                  <a:cubicBezTo>
                    <a:pt x="9523" y="5784"/>
                    <a:pt x="9318" y="7989"/>
                    <a:pt x="8702" y="10104"/>
                  </a:cubicBezTo>
                  <a:cubicBezTo>
                    <a:pt x="8086" y="9524"/>
                    <a:pt x="7488" y="8944"/>
                    <a:pt x="6899" y="8346"/>
                  </a:cubicBezTo>
                  <a:cubicBezTo>
                    <a:pt x="7702" y="6587"/>
                    <a:pt x="7935" y="4615"/>
                    <a:pt x="7569" y="2714"/>
                  </a:cubicBezTo>
                  <a:lnTo>
                    <a:pt x="7194" y="2535"/>
                  </a:lnTo>
                  <a:lnTo>
                    <a:pt x="7194" y="2535"/>
                  </a:lnTo>
                  <a:cubicBezTo>
                    <a:pt x="7604" y="4401"/>
                    <a:pt x="7417" y="6355"/>
                    <a:pt x="6649" y="8096"/>
                  </a:cubicBezTo>
                  <a:cubicBezTo>
                    <a:pt x="6042" y="7471"/>
                    <a:pt x="5444" y="6837"/>
                    <a:pt x="4873" y="6186"/>
                  </a:cubicBezTo>
                  <a:cubicBezTo>
                    <a:pt x="4873" y="6186"/>
                    <a:pt x="4873" y="6177"/>
                    <a:pt x="4882" y="6159"/>
                  </a:cubicBezTo>
                  <a:cubicBezTo>
                    <a:pt x="5364" y="4767"/>
                    <a:pt x="5587" y="3303"/>
                    <a:pt x="5552" y="1821"/>
                  </a:cubicBezTo>
                  <a:cubicBezTo>
                    <a:pt x="5436" y="1777"/>
                    <a:pt x="5328" y="1732"/>
                    <a:pt x="5212" y="1687"/>
                  </a:cubicBezTo>
                  <a:lnTo>
                    <a:pt x="5212" y="1687"/>
                  </a:lnTo>
                  <a:cubicBezTo>
                    <a:pt x="5275" y="3115"/>
                    <a:pt x="5070" y="4552"/>
                    <a:pt x="4623" y="5909"/>
                  </a:cubicBezTo>
                  <a:cubicBezTo>
                    <a:pt x="4150" y="5374"/>
                    <a:pt x="3695" y="4838"/>
                    <a:pt x="3249" y="4285"/>
                  </a:cubicBezTo>
                  <a:cubicBezTo>
                    <a:pt x="3249" y="4249"/>
                    <a:pt x="3240" y="4213"/>
                    <a:pt x="3213" y="4186"/>
                  </a:cubicBezTo>
                  <a:cubicBezTo>
                    <a:pt x="3222" y="4178"/>
                    <a:pt x="3222" y="4169"/>
                    <a:pt x="3222" y="4169"/>
                  </a:cubicBezTo>
                  <a:cubicBezTo>
                    <a:pt x="3543" y="3169"/>
                    <a:pt x="3651" y="2107"/>
                    <a:pt x="3543" y="1063"/>
                  </a:cubicBezTo>
                  <a:lnTo>
                    <a:pt x="3195" y="938"/>
                  </a:lnTo>
                  <a:lnTo>
                    <a:pt x="3195" y="938"/>
                  </a:lnTo>
                  <a:cubicBezTo>
                    <a:pt x="3320" y="1937"/>
                    <a:pt x="3240" y="2955"/>
                    <a:pt x="2954" y="3919"/>
                  </a:cubicBezTo>
                  <a:cubicBezTo>
                    <a:pt x="1946" y="2660"/>
                    <a:pt x="1000" y="1366"/>
                    <a:pt x="125" y="36"/>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1"/>
            <p:cNvSpPr/>
            <p:nvPr/>
          </p:nvSpPr>
          <p:spPr>
            <a:xfrm>
              <a:off x="3436161" y="3740827"/>
              <a:ext cx="366398" cy="210719"/>
            </a:xfrm>
            <a:custGeom>
              <a:avLst/>
              <a:gdLst/>
              <a:ahLst/>
              <a:cxnLst/>
              <a:rect l="l" t="t" r="r" b="b"/>
              <a:pathLst>
                <a:path w="33863" h="19475" extrusionOk="0">
                  <a:moveTo>
                    <a:pt x="20732" y="0"/>
                  </a:moveTo>
                  <a:cubicBezTo>
                    <a:pt x="20697" y="0"/>
                    <a:pt x="20662" y="1"/>
                    <a:pt x="20627" y="2"/>
                  </a:cubicBezTo>
                  <a:cubicBezTo>
                    <a:pt x="19220" y="54"/>
                    <a:pt x="17887" y="1180"/>
                    <a:pt x="17629" y="2521"/>
                  </a:cubicBezTo>
                  <a:lnTo>
                    <a:pt x="17629" y="2521"/>
                  </a:lnTo>
                  <a:cubicBezTo>
                    <a:pt x="17462" y="1431"/>
                    <a:pt x="16562" y="443"/>
                    <a:pt x="15468" y="171"/>
                  </a:cubicBezTo>
                  <a:cubicBezTo>
                    <a:pt x="15224" y="111"/>
                    <a:pt x="14977" y="82"/>
                    <a:pt x="14729" y="82"/>
                  </a:cubicBezTo>
                  <a:cubicBezTo>
                    <a:pt x="13588" y="82"/>
                    <a:pt x="12450" y="691"/>
                    <a:pt x="11746" y="1608"/>
                  </a:cubicBezTo>
                  <a:cubicBezTo>
                    <a:pt x="10880" y="2724"/>
                    <a:pt x="10613" y="4214"/>
                    <a:pt x="10791" y="5616"/>
                  </a:cubicBezTo>
                  <a:cubicBezTo>
                    <a:pt x="10236" y="4515"/>
                    <a:pt x="8995" y="3910"/>
                    <a:pt x="7776" y="3910"/>
                  </a:cubicBezTo>
                  <a:cubicBezTo>
                    <a:pt x="6958" y="3910"/>
                    <a:pt x="6149" y="4182"/>
                    <a:pt x="5561" y="4759"/>
                  </a:cubicBezTo>
                  <a:cubicBezTo>
                    <a:pt x="4089" y="6205"/>
                    <a:pt x="4508" y="9052"/>
                    <a:pt x="6329" y="10007"/>
                  </a:cubicBezTo>
                  <a:cubicBezTo>
                    <a:pt x="5548" y="9676"/>
                    <a:pt x="4687" y="9456"/>
                    <a:pt x="3847" y="9456"/>
                  </a:cubicBezTo>
                  <a:cubicBezTo>
                    <a:pt x="3236" y="9456"/>
                    <a:pt x="2638" y="9572"/>
                    <a:pt x="2089" y="9846"/>
                  </a:cubicBezTo>
                  <a:cubicBezTo>
                    <a:pt x="786" y="10489"/>
                    <a:pt x="1" y="12274"/>
                    <a:pt x="795" y="13505"/>
                  </a:cubicBezTo>
                  <a:cubicBezTo>
                    <a:pt x="1298" y="14272"/>
                    <a:pt x="2271" y="14639"/>
                    <a:pt x="3190" y="14639"/>
                  </a:cubicBezTo>
                  <a:cubicBezTo>
                    <a:pt x="3201" y="14639"/>
                    <a:pt x="3212" y="14639"/>
                    <a:pt x="3223" y="14639"/>
                  </a:cubicBezTo>
                  <a:cubicBezTo>
                    <a:pt x="4151" y="14630"/>
                    <a:pt x="5052" y="14317"/>
                    <a:pt x="5927" y="14005"/>
                  </a:cubicBezTo>
                  <a:lnTo>
                    <a:pt x="5927" y="14005"/>
                  </a:lnTo>
                  <a:cubicBezTo>
                    <a:pt x="5258" y="14344"/>
                    <a:pt x="5231" y="15371"/>
                    <a:pt x="5695" y="15969"/>
                  </a:cubicBezTo>
                  <a:cubicBezTo>
                    <a:pt x="6159" y="16566"/>
                    <a:pt x="6918" y="16825"/>
                    <a:pt x="7632" y="17048"/>
                  </a:cubicBezTo>
                  <a:cubicBezTo>
                    <a:pt x="12389" y="18494"/>
                    <a:pt x="17315" y="19271"/>
                    <a:pt x="22287" y="19351"/>
                  </a:cubicBezTo>
                  <a:cubicBezTo>
                    <a:pt x="23309" y="19369"/>
                    <a:pt x="24655" y="19475"/>
                    <a:pt x="26046" y="19475"/>
                  </a:cubicBezTo>
                  <a:cubicBezTo>
                    <a:pt x="28711" y="19475"/>
                    <a:pt x="31542" y="19088"/>
                    <a:pt x="32586" y="16959"/>
                  </a:cubicBezTo>
                  <a:cubicBezTo>
                    <a:pt x="33496" y="15103"/>
                    <a:pt x="33862" y="11586"/>
                    <a:pt x="31140" y="11006"/>
                  </a:cubicBezTo>
                  <a:cubicBezTo>
                    <a:pt x="31012" y="10978"/>
                    <a:pt x="30880" y="10965"/>
                    <a:pt x="30749" y="10965"/>
                  </a:cubicBezTo>
                  <a:cubicBezTo>
                    <a:pt x="30119" y="10965"/>
                    <a:pt x="29480" y="11270"/>
                    <a:pt x="29096" y="11750"/>
                  </a:cubicBezTo>
                  <a:lnTo>
                    <a:pt x="29096" y="11750"/>
                  </a:lnTo>
                  <a:cubicBezTo>
                    <a:pt x="29527" y="10616"/>
                    <a:pt x="29875" y="9446"/>
                    <a:pt x="29784" y="8248"/>
                  </a:cubicBezTo>
                  <a:cubicBezTo>
                    <a:pt x="29668" y="6731"/>
                    <a:pt x="28623" y="5169"/>
                    <a:pt x="27115" y="5000"/>
                  </a:cubicBezTo>
                  <a:cubicBezTo>
                    <a:pt x="27034" y="4990"/>
                    <a:pt x="26954" y="4986"/>
                    <a:pt x="26873" y="4986"/>
                  </a:cubicBezTo>
                  <a:cubicBezTo>
                    <a:pt x="26060" y="4986"/>
                    <a:pt x="25286" y="5451"/>
                    <a:pt x="24816" y="6117"/>
                  </a:cubicBezTo>
                  <a:lnTo>
                    <a:pt x="24816" y="6117"/>
                  </a:lnTo>
                  <a:cubicBezTo>
                    <a:pt x="25012" y="4985"/>
                    <a:pt x="24954" y="3818"/>
                    <a:pt x="24527" y="2760"/>
                  </a:cubicBezTo>
                  <a:cubicBezTo>
                    <a:pt x="23898" y="1221"/>
                    <a:pt x="22387" y="0"/>
                    <a:pt x="20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1"/>
            <p:cNvSpPr/>
            <p:nvPr/>
          </p:nvSpPr>
          <p:spPr>
            <a:xfrm>
              <a:off x="3377411" y="3803253"/>
              <a:ext cx="293287" cy="148331"/>
            </a:xfrm>
            <a:custGeom>
              <a:avLst/>
              <a:gdLst/>
              <a:ahLst/>
              <a:cxnLst/>
              <a:rect l="l" t="t" r="r" b="b"/>
              <a:pathLst>
                <a:path w="27106" h="13709" extrusionOk="0">
                  <a:moveTo>
                    <a:pt x="13702" y="1"/>
                  </a:moveTo>
                  <a:cubicBezTo>
                    <a:pt x="13077" y="1"/>
                    <a:pt x="12454" y="138"/>
                    <a:pt x="11898" y="426"/>
                  </a:cubicBezTo>
                  <a:cubicBezTo>
                    <a:pt x="10648" y="1077"/>
                    <a:pt x="9845" y="2443"/>
                    <a:pt x="9756" y="3844"/>
                  </a:cubicBezTo>
                  <a:cubicBezTo>
                    <a:pt x="9380" y="2845"/>
                    <a:pt x="8376" y="2061"/>
                    <a:pt x="7311" y="2061"/>
                  </a:cubicBezTo>
                  <a:cubicBezTo>
                    <a:pt x="7186" y="2061"/>
                    <a:pt x="7061" y="2072"/>
                    <a:pt x="6935" y="2095"/>
                  </a:cubicBezTo>
                  <a:cubicBezTo>
                    <a:pt x="5632" y="2327"/>
                    <a:pt x="4749" y="3737"/>
                    <a:pt x="4900" y="5022"/>
                  </a:cubicBezTo>
                  <a:cubicBezTo>
                    <a:pt x="4577" y="4661"/>
                    <a:pt x="4043" y="4444"/>
                    <a:pt x="3521" y="4444"/>
                  </a:cubicBezTo>
                  <a:cubicBezTo>
                    <a:pt x="3307" y="4444"/>
                    <a:pt x="3096" y="4480"/>
                    <a:pt x="2901" y="4558"/>
                  </a:cubicBezTo>
                  <a:cubicBezTo>
                    <a:pt x="1911" y="4968"/>
                    <a:pt x="1339" y="5995"/>
                    <a:pt x="875" y="6959"/>
                  </a:cubicBezTo>
                  <a:cubicBezTo>
                    <a:pt x="661" y="7405"/>
                    <a:pt x="465" y="7860"/>
                    <a:pt x="295" y="8324"/>
                  </a:cubicBezTo>
                  <a:lnTo>
                    <a:pt x="545" y="8235"/>
                  </a:lnTo>
                  <a:lnTo>
                    <a:pt x="545" y="8235"/>
                  </a:lnTo>
                  <a:cubicBezTo>
                    <a:pt x="429" y="8297"/>
                    <a:pt x="322" y="8378"/>
                    <a:pt x="242" y="8476"/>
                  </a:cubicBezTo>
                  <a:cubicBezTo>
                    <a:pt x="143" y="8788"/>
                    <a:pt x="63" y="9101"/>
                    <a:pt x="1" y="9422"/>
                  </a:cubicBezTo>
                  <a:cubicBezTo>
                    <a:pt x="27" y="9699"/>
                    <a:pt x="134" y="9975"/>
                    <a:pt x="304" y="10199"/>
                  </a:cubicBezTo>
                  <a:cubicBezTo>
                    <a:pt x="768" y="10796"/>
                    <a:pt x="1527" y="11055"/>
                    <a:pt x="2250" y="11278"/>
                  </a:cubicBezTo>
                  <a:cubicBezTo>
                    <a:pt x="6998" y="12724"/>
                    <a:pt x="11924" y="13501"/>
                    <a:pt x="16896" y="13590"/>
                  </a:cubicBezTo>
                  <a:cubicBezTo>
                    <a:pt x="17914" y="13606"/>
                    <a:pt x="19253" y="13709"/>
                    <a:pt x="20638" y="13709"/>
                  </a:cubicBezTo>
                  <a:cubicBezTo>
                    <a:pt x="23235" y="13709"/>
                    <a:pt x="25994" y="13347"/>
                    <a:pt x="27106" y="11368"/>
                  </a:cubicBezTo>
                  <a:cubicBezTo>
                    <a:pt x="26972" y="10939"/>
                    <a:pt x="26749" y="10547"/>
                    <a:pt x="26454" y="10216"/>
                  </a:cubicBezTo>
                  <a:cubicBezTo>
                    <a:pt x="25821" y="9521"/>
                    <a:pt x="24878" y="9153"/>
                    <a:pt x="23941" y="9153"/>
                  </a:cubicBezTo>
                  <a:cubicBezTo>
                    <a:pt x="23278" y="9153"/>
                    <a:pt x="22619" y="9336"/>
                    <a:pt x="22072" y="9717"/>
                  </a:cubicBezTo>
                  <a:cubicBezTo>
                    <a:pt x="22795" y="8681"/>
                    <a:pt x="23000" y="7280"/>
                    <a:pt x="22500" y="6120"/>
                  </a:cubicBezTo>
                  <a:cubicBezTo>
                    <a:pt x="22016" y="5003"/>
                    <a:pt x="20851" y="4181"/>
                    <a:pt x="19642" y="4181"/>
                  </a:cubicBezTo>
                  <a:cubicBezTo>
                    <a:pt x="19604" y="4181"/>
                    <a:pt x="19566" y="4181"/>
                    <a:pt x="19528" y="4183"/>
                  </a:cubicBezTo>
                  <a:cubicBezTo>
                    <a:pt x="18797" y="4228"/>
                    <a:pt x="18118" y="4549"/>
                    <a:pt x="17627" y="5076"/>
                  </a:cubicBezTo>
                  <a:cubicBezTo>
                    <a:pt x="17949" y="3835"/>
                    <a:pt x="17699" y="2425"/>
                    <a:pt x="16878" y="1434"/>
                  </a:cubicBezTo>
                  <a:cubicBezTo>
                    <a:pt x="16109" y="507"/>
                    <a:pt x="14901" y="1"/>
                    <a:pt x="13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1"/>
            <p:cNvSpPr/>
            <p:nvPr/>
          </p:nvSpPr>
          <p:spPr>
            <a:xfrm>
              <a:off x="3268141" y="3837204"/>
              <a:ext cx="201555" cy="114357"/>
            </a:xfrm>
            <a:custGeom>
              <a:avLst/>
              <a:gdLst/>
              <a:ahLst/>
              <a:cxnLst/>
              <a:rect l="l" t="t" r="r" b="b"/>
              <a:pathLst>
                <a:path w="18628" h="10569" extrusionOk="0">
                  <a:moveTo>
                    <a:pt x="12038" y="0"/>
                  </a:moveTo>
                  <a:cubicBezTo>
                    <a:pt x="11139" y="0"/>
                    <a:pt x="10357" y="756"/>
                    <a:pt x="10050" y="1616"/>
                  </a:cubicBezTo>
                  <a:cubicBezTo>
                    <a:pt x="9759" y="2410"/>
                    <a:pt x="9783" y="3269"/>
                    <a:pt x="9844" y="4109"/>
                  </a:cubicBezTo>
                  <a:lnTo>
                    <a:pt x="9844" y="4109"/>
                  </a:lnTo>
                  <a:cubicBezTo>
                    <a:pt x="9684" y="2947"/>
                    <a:pt x="8572" y="1963"/>
                    <a:pt x="7393" y="1963"/>
                  </a:cubicBezTo>
                  <a:cubicBezTo>
                    <a:pt x="7324" y="1963"/>
                    <a:pt x="7255" y="1966"/>
                    <a:pt x="7185" y="1973"/>
                  </a:cubicBezTo>
                  <a:cubicBezTo>
                    <a:pt x="5847" y="2107"/>
                    <a:pt x="4785" y="3526"/>
                    <a:pt x="5034" y="4847"/>
                  </a:cubicBezTo>
                  <a:cubicBezTo>
                    <a:pt x="4604" y="4254"/>
                    <a:pt x="3860" y="3932"/>
                    <a:pt x="3119" y="3932"/>
                  </a:cubicBezTo>
                  <a:cubicBezTo>
                    <a:pt x="2968" y="3932"/>
                    <a:pt x="2817" y="3945"/>
                    <a:pt x="2669" y="3972"/>
                  </a:cubicBezTo>
                  <a:cubicBezTo>
                    <a:pt x="1804" y="4142"/>
                    <a:pt x="1054" y="4749"/>
                    <a:pt x="608" y="5516"/>
                  </a:cubicBezTo>
                  <a:cubicBezTo>
                    <a:pt x="152" y="6329"/>
                    <a:pt x="1" y="7275"/>
                    <a:pt x="170" y="8194"/>
                  </a:cubicBezTo>
                  <a:cubicBezTo>
                    <a:pt x="4874" y="9604"/>
                    <a:pt x="9747" y="10363"/>
                    <a:pt x="14656" y="10452"/>
                  </a:cubicBezTo>
                  <a:cubicBezTo>
                    <a:pt x="15575" y="10461"/>
                    <a:pt x="16744" y="10550"/>
                    <a:pt x="17985" y="10568"/>
                  </a:cubicBezTo>
                  <a:cubicBezTo>
                    <a:pt x="18368" y="10184"/>
                    <a:pt x="18627" y="9684"/>
                    <a:pt x="18431" y="9158"/>
                  </a:cubicBezTo>
                  <a:cubicBezTo>
                    <a:pt x="18047" y="8140"/>
                    <a:pt x="16387" y="7944"/>
                    <a:pt x="15495" y="7837"/>
                  </a:cubicBezTo>
                  <a:cubicBezTo>
                    <a:pt x="15780" y="7257"/>
                    <a:pt x="16137" y="6730"/>
                    <a:pt x="16217" y="6061"/>
                  </a:cubicBezTo>
                  <a:cubicBezTo>
                    <a:pt x="16307" y="5418"/>
                    <a:pt x="16093" y="4695"/>
                    <a:pt x="15548" y="4329"/>
                  </a:cubicBezTo>
                  <a:cubicBezTo>
                    <a:pt x="15351" y="4197"/>
                    <a:pt x="15112" y="4133"/>
                    <a:pt x="14874" y="4133"/>
                  </a:cubicBezTo>
                  <a:cubicBezTo>
                    <a:pt x="14453" y="4133"/>
                    <a:pt x="14039" y="4335"/>
                    <a:pt x="13879" y="4722"/>
                  </a:cubicBezTo>
                  <a:cubicBezTo>
                    <a:pt x="14067" y="3776"/>
                    <a:pt x="14263" y="2794"/>
                    <a:pt x="14040" y="1857"/>
                  </a:cubicBezTo>
                  <a:cubicBezTo>
                    <a:pt x="13817" y="920"/>
                    <a:pt x="13058" y="37"/>
                    <a:pt x="12085" y="1"/>
                  </a:cubicBezTo>
                  <a:cubicBezTo>
                    <a:pt x="12070" y="0"/>
                    <a:pt x="12054" y="0"/>
                    <a:pt x="120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1"/>
            <p:cNvSpPr/>
            <p:nvPr/>
          </p:nvSpPr>
          <p:spPr>
            <a:xfrm>
              <a:off x="3504050" y="3688494"/>
              <a:ext cx="45974" cy="50237"/>
            </a:xfrm>
            <a:custGeom>
              <a:avLst/>
              <a:gdLst/>
              <a:ahLst/>
              <a:cxnLst/>
              <a:rect l="l" t="t" r="r" b="b"/>
              <a:pathLst>
                <a:path w="4249" h="4643" extrusionOk="0">
                  <a:moveTo>
                    <a:pt x="3991" y="1"/>
                  </a:moveTo>
                  <a:cubicBezTo>
                    <a:pt x="3991" y="1"/>
                    <a:pt x="3990" y="1"/>
                    <a:pt x="3990" y="1"/>
                  </a:cubicBezTo>
                  <a:cubicBezTo>
                    <a:pt x="3267" y="412"/>
                    <a:pt x="2562" y="858"/>
                    <a:pt x="1883" y="1349"/>
                  </a:cubicBezTo>
                  <a:cubicBezTo>
                    <a:pt x="750" y="2161"/>
                    <a:pt x="45" y="3232"/>
                    <a:pt x="0" y="4642"/>
                  </a:cubicBezTo>
                  <a:cubicBezTo>
                    <a:pt x="911" y="4589"/>
                    <a:pt x="1848" y="4446"/>
                    <a:pt x="2660" y="4009"/>
                  </a:cubicBezTo>
                  <a:cubicBezTo>
                    <a:pt x="3356" y="3643"/>
                    <a:pt x="3883" y="3009"/>
                    <a:pt x="4097" y="2242"/>
                  </a:cubicBezTo>
                  <a:cubicBezTo>
                    <a:pt x="4115" y="2170"/>
                    <a:pt x="4141" y="2099"/>
                    <a:pt x="4159" y="2018"/>
                  </a:cubicBezTo>
                  <a:cubicBezTo>
                    <a:pt x="4222" y="1715"/>
                    <a:pt x="4248" y="1403"/>
                    <a:pt x="4240" y="1090"/>
                  </a:cubicBezTo>
                  <a:cubicBezTo>
                    <a:pt x="4231" y="993"/>
                    <a:pt x="4039" y="1"/>
                    <a:pt x="39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1"/>
            <p:cNvSpPr/>
            <p:nvPr/>
          </p:nvSpPr>
          <p:spPr>
            <a:xfrm>
              <a:off x="3450745" y="3722975"/>
              <a:ext cx="41733" cy="49209"/>
            </a:xfrm>
            <a:custGeom>
              <a:avLst/>
              <a:gdLst/>
              <a:ahLst/>
              <a:cxnLst/>
              <a:rect l="l" t="t" r="r" b="b"/>
              <a:pathLst>
                <a:path w="3857" h="4548" extrusionOk="0">
                  <a:moveTo>
                    <a:pt x="1" y="1"/>
                  </a:moveTo>
                  <a:lnTo>
                    <a:pt x="1" y="1"/>
                  </a:lnTo>
                  <a:cubicBezTo>
                    <a:pt x="9" y="840"/>
                    <a:pt x="27" y="1705"/>
                    <a:pt x="340" y="2482"/>
                  </a:cubicBezTo>
                  <a:cubicBezTo>
                    <a:pt x="607" y="3178"/>
                    <a:pt x="1098" y="3758"/>
                    <a:pt x="1732" y="4133"/>
                  </a:cubicBezTo>
                  <a:cubicBezTo>
                    <a:pt x="2202" y="4407"/>
                    <a:pt x="2729" y="4547"/>
                    <a:pt x="3264" y="4547"/>
                  </a:cubicBezTo>
                  <a:cubicBezTo>
                    <a:pt x="3461" y="4547"/>
                    <a:pt x="3659" y="4528"/>
                    <a:pt x="3856" y="4490"/>
                  </a:cubicBezTo>
                  <a:lnTo>
                    <a:pt x="3847" y="4427"/>
                  </a:lnTo>
                  <a:cubicBezTo>
                    <a:pt x="3419" y="3071"/>
                    <a:pt x="2857" y="1670"/>
                    <a:pt x="1705" y="840"/>
                  </a:cubicBezTo>
                  <a:cubicBezTo>
                    <a:pt x="1188" y="465"/>
                    <a:pt x="590" y="23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1"/>
            <p:cNvSpPr/>
            <p:nvPr/>
          </p:nvSpPr>
          <p:spPr>
            <a:xfrm>
              <a:off x="3496423" y="3624488"/>
              <a:ext cx="49934" cy="51860"/>
            </a:xfrm>
            <a:custGeom>
              <a:avLst/>
              <a:gdLst/>
              <a:ahLst/>
              <a:cxnLst/>
              <a:rect l="l" t="t" r="r" b="b"/>
              <a:pathLst>
                <a:path w="4615" h="4793" extrusionOk="0">
                  <a:moveTo>
                    <a:pt x="4400" y="0"/>
                  </a:moveTo>
                  <a:cubicBezTo>
                    <a:pt x="3329" y="420"/>
                    <a:pt x="2240" y="875"/>
                    <a:pt x="1401" y="1651"/>
                  </a:cubicBezTo>
                  <a:cubicBezTo>
                    <a:pt x="553" y="2428"/>
                    <a:pt x="0" y="3624"/>
                    <a:pt x="304" y="4730"/>
                  </a:cubicBezTo>
                  <a:lnTo>
                    <a:pt x="321" y="4659"/>
                  </a:lnTo>
                  <a:cubicBezTo>
                    <a:pt x="472" y="4754"/>
                    <a:pt x="638" y="4792"/>
                    <a:pt x="810" y="4792"/>
                  </a:cubicBezTo>
                  <a:cubicBezTo>
                    <a:pt x="1139" y="4792"/>
                    <a:pt x="1490" y="4654"/>
                    <a:pt x="1794" y="4507"/>
                  </a:cubicBezTo>
                  <a:cubicBezTo>
                    <a:pt x="2410" y="4213"/>
                    <a:pt x="3017" y="3874"/>
                    <a:pt x="3517" y="3409"/>
                  </a:cubicBezTo>
                  <a:cubicBezTo>
                    <a:pt x="4025" y="2945"/>
                    <a:pt x="4409" y="2338"/>
                    <a:pt x="4525" y="1660"/>
                  </a:cubicBezTo>
                  <a:cubicBezTo>
                    <a:pt x="4614" y="1107"/>
                    <a:pt x="4507" y="544"/>
                    <a:pt x="4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1"/>
            <p:cNvSpPr/>
            <p:nvPr/>
          </p:nvSpPr>
          <p:spPr>
            <a:xfrm>
              <a:off x="3444762" y="3663588"/>
              <a:ext cx="42782" cy="52077"/>
            </a:xfrm>
            <a:custGeom>
              <a:avLst/>
              <a:gdLst/>
              <a:ahLst/>
              <a:cxnLst/>
              <a:rect l="l" t="t" r="r" b="b"/>
              <a:pathLst>
                <a:path w="3954" h="4813" extrusionOk="0">
                  <a:moveTo>
                    <a:pt x="54" y="1"/>
                  </a:moveTo>
                  <a:cubicBezTo>
                    <a:pt x="0" y="590"/>
                    <a:pt x="9" y="1179"/>
                    <a:pt x="81" y="1768"/>
                  </a:cubicBezTo>
                  <a:cubicBezTo>
                    <a:pt x="152" y="2357"/>
                    <a:pt x="384" y="2910"/>
                    <a:pt x="750" y="3374"/>
                  </a:cubicBezTo>
                  <a:cubicBezTo>
                    <a:pt x="1494" y="4274"/>
                    <a:pt x="2556" y="4813"/>
                    <a:pt x="3709" y="4813"/>
                  </a:cubicBezTo>
                  <a:cubicBezTo>
                    <a:pt x="3746" y="4813"/>
                    <a:pt x="3783" y="4812"/>
                    <a:pt x="3820" y="4811"/>
                  </a:cubicBezTo>
                  <a:cubicBezTo>
                    <a:pt x="3856" y="4811"/>
                    <a:pt x="3892" y="4811"/>
                    <a:pt x="3909" y="4776"/>
                  </a:cubicBezTo>
                  <a:cubicBezTo>
                    <a:pt x="3918" y="4767"/>
                    <a:pt x="3918" y="4749"/>
                    <a:pt x="3918" y="4731"/>
                  </a:cubicBezTo>
                  <a:cubicBezTo>
                    <a:pt x="3954" y="4044"/>
                    <a:pt x="3909" y="3026"/>
                    <a:pt x="3445" y="2473"/>
                  </a:cubicBezTo>
                  <a:cubicBezTo>
                    <a:pt x="2990" y="1911"/>
                    <a:pt x="2464" y="1420"/>
                    <a:pt x="1874" y="991"/>
                  </a:cubicBezTo>
                  <a:cubicBezTo>
                    <a:pt x="1312" y="599"/>
                    <a:pt x="679" y="304"/>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1"/>
            <p:cNvSpPr/>
            <p:nvPr/>
          </p:nvSpPr>
          <p:spPr>
            <a:xfrm>
              <a:off x="3414923" y="3546655"/>
              <a:ext cx="44243" cy="60267"/>
            </a:xfrm>
            <a:custGeom>
              <a:avLst/>
              <a:gdLst/>
              <a:ahLst/>
              <a:cxnLst/>
              <a:rect l="l" t="t" r="r" b="b"/>
              <a:pathLst>
                <a:path w="4089" h="5570" extrusionOk="0">
                  <a:moveTo>
                    <a:pt x="0" y="1"/>
                  </a:moveTo>
                  <a:lnTo>
                    <a:pt x="0" y="1"/>
                  </a:lnTo>
                  <a:cubicBezTo>
                    <a:pt x="125" y="831"/>
                    <a:pt x="241" y="1661"/>
                    <a:pt x="509" y="2455"/>
                  </a:cubicBezTo>
                  <a:cubicBezTo>
                    <a:pt x="768" y="3249"/>
                    <a:pt x="1179" y="4008"/>
                    <a:pt x="1794" y="4561"/>
                  </a:cubicBezTo>
                  <a:cubicBezTo>
                    <a:pt x="2339" y="5061"/>
                    <a:pt x="3026" y="5373"/>
                    <a:pt x="3758" y="5472"/>
                  </a:cubicBezTo>
                  <a:lnTo>
                    <a:pt x="3892" y="5570"/>
                  </a:lnTo>
                  <a:cubicBezTo>
                    <a:pt x="4088" y="4856"/>
                    <a:pt x="3918" y="4079"/>
                    <a:pt x="3642" y="3392"/>
                  </a:cubicBezTo>
                  <a:cubicBezTo>
                    <a:pt x="3392" y="2723"/>
                    <a:pt x="2999" y="2116"/>
                    <a:pt x="2490" y="1607"/>
                  </a:cubicBezTo>
                  <a:cubicBezTo>
                    <a:pt x="2062" y="1196"/>
                    <a:pt x="1544" y="902"/>
                    <a:pt x="1036" y="607"/>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1"/>
            <p:cNvSpPr/>
            <p:nvPr/>
          </p:nvSpPr>
          <p:spPr>
            <a:xfrm>
              <a:off x="3476332" y="3572145"/>
              <a:ext cx="34007" cy="53483"/>
            </a:xfrm>
            <a:custGeom>
              <a:avLst/>
              <a:gdLst/>
              <a:ahLst/>
              <a:cxnLst/>
              <a:rect l="l" t="t" r="r" b="b"/>
              <a:pathLst>
                <a:path w="3143" h="4943" extrusionOk="0">
                  <a:moveTo>
                    <a:pt x="2482" y="1"/>
                  </a:moveTo>
                  <a:lnTo>
                    <a:pt x="1616" y="840"/>
                  </a:lnTo>
                  <a:cubicBezTo>
                    <a:pt x="1339" y="1098"/>
                    <a:pt x="1081" y="1375"/>
                    <a:pt x="840" y="1670"/>
                  </a:cubicBezTo>
                  <a:cubicBezTo>
                    <a:pt x="536" y="2080"/>
                    <a:pt x="322" y="2625"/>
                    <a:pt x="170" y="3107"/>
                  </a:cubicBezTo>
                  <a:cubicBezTo>
                    <a:pt x="1" y="3642"/>
                    <a:pt x="215" y="4338"/>
                    <a:pt x="277" y="4883"/>
                  </a:cubicBezTo>
                  <a:cubicBezTo>
                    <a:pt x="277" y="4901"/>
                    <a:pt x="286" y="4918"/>
                    <a:pt x="295" y="4927"/>
                  </a:cubicBezTo>
                  <a:cubicBezTo>
                    <a:pt x="306" y="4938"/>
                    <a:pt x="319" y="4942"/>
                    <a:pt x="332" y="4942"/>
                  </a:cubicBezTo>
                  <a:cubicBezTo>
                    <a:pt x="341" y="4942"/>
                    <a:pt x="350" y="4940"/>
                    <a:pt x="358" y="4936"/>
                  </a:cubicBezTo>
                  <a:cubicBezTo>
                    <a:pt x="1464" y="4749"/>
                    <a:pt x="2491" y="4044"/>
                    <a:pt x="2991" y="3044"/>
                  </a:cubicBezTo>
                  <a:cubicBezTo>
                    <a:pt x="3098" y="2839"/>
                    <a:pt x="3142" y="2607"/>
                    <a:pt x="3124" y="2384"/>
                  </a:cubicBezTo>
                  <a:cubicBezTo>
                    <a:pt x="3107" y="2232"/>
                    <a:pt x="3089" y="2080"/>
                    <a:pt x="3062" y="1911"/>
                  </a:cubicBezTo>
                  <a:cubicBezTo>
                    <a:pt x="2982" y="1241"/>
                    <a:pt x="2785" y="599"/>
                    <a:pt x="2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1"/>
            <p:cNvSpPr/>
            <p:nvPr/>
          </p:nvSpPr>
          <p:spPr>
            <a:xfrm>
              <a:off x="3418299" y="3617347"/>
              <a:ext cx="51287" cy="36388"/>
            </a:xfrm>
            <a:custGeom>
              <a:avLst/>
              <a:gdLst/>
              <a:ahLst/>
              <a:cxnLst/>
              <a:rect l="l" t="t" r="r" b="b"/>
              <a:pathLst>
                <a:path w="4740" h="3363" extrusionOk="0">
                  <a:moveTo>
                    <a:pt x="292" y="1"/>
                  </a:moveTo>
                  <a:cubicBezTo>
                    <a:pt x="195" y="1"/>
                    <a:pt x="98" y="3"/>
                    <a:pt x="1" y="9"/>
                  </a:cubicBezTo>
                  <a:cubicBezTo>
                    <a:pt x="36" y="517"/>
                    <a:pt x="277" y="990"/>
                    <a:pt x="554" y="1419"/>
                  </a:cubicBezTo>
                  <a:cubicBezTo>
                    <a:pt x="1009" y="2124"/>
                    <a:pt x="1589" y="2784"/>
                    <a:pt x="2348" y="3132"/>
                  </a:cubicBezTo>
                  <a:cubicBezTo>
                    <a:pt x="2674" y="3282"/>
                    <a:pt x="3040" y="3362"/>
                    <a:pt x="3402" y="3362"/>
                  </a:cubicBezTo>
                  <a:cubicBezTo>
                    <a:pt x="3884" y="3362"/>
                    <a:pt x="4357" y="3220"/>
                    <a:pt x="4713" y="2909"/>
                  </a:cubicBezTo>
                  <a:lnTo>
                    <a:pt x="4740" y="2873"/>
                  </a:lnTo>
                  <a:cubicBezTo>
                    <a:pt x="4410" y="1927"/>
                    <a:pt x="3740" y="1133"/>
                    <a:pt x="2866" y="651"/>
                  </a:cubicBezTo>
                  <a:cubicBezTo>
                    <a:pt x="2076" y="224"/>
                    <a:pt x="1192" y="1"/>
                    <a:pt x="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1"/>
            <p:cNvSpPr/>
            <p:nvPr/>
          </p:nvSpPr>
          <p:spPr>
            <a:xfrm>
              <a:off x="3429875" y="3571171"/>
              <a:ext cx="90920" cy="242671"/>
            </a:xfrm>
            <a:custGeom>
              <a:avLst/>
              <a:gdLst/>
              <a:ahLst/>
              <a:cxnLst/>
              <a:rect l="l" t="t" r="r" b="b"/>
              <a:pathLst>
                <a:path w="8403" h="22428" extrusionOk="0">
                  <a:moveTo>
                    <a:pt x="225" y="1"/>
                  </a:moveTo>
                  <a:cubicBezTo>
                    <a:pt x="110" y="1"/>
                    <a:pt x="1" y="124"/>
                    <a:pt x="91" y="234"/>
                  </a:cubicBezTo>
                  <a:lnTo>
                    <a:pt x="100" y="242"/>
                  </a:lnTo>
                  <a:cubicBezTo>
                    <a:pt x="2751" y="3598"/>
                    <a:pt x="5232" y="7141"/>
                    <a:pt x="5785" y="11497"/>
                  </a:cubicBezTo>
                  <a:cubicBezTo>
                    <a:pt x="6249" y="15201"/>
                    <a:pt x="5803" y="19119"/>
                    <a:pt x="8061" y="22359"/>
                  </a:cubicBezTo>
                  <a:cubicBezTo>
                    <a:pt x="8094" y="22407"/>
                    <a:pt x="8139" y="22427"/>
                    <a:pt x="8183" y="22427"/>
                  </a:cubicBezTo>
                  <a:cubicBezTo>
                    <a:pt x="8294" y="22427"/>
                    <a:pt x="8403" y="22301"/>
                    <a:pt x="8320" y="22180"/>
                  </a:cubicBezTo>
                  <a:cubicBezTo>
                    <a:pt x="5883" y="18681"/>
                    <a:pt x="6633" y="14326"/>
                    <a:pt x="5928" y="10354"/>
                  </a:cubicBezTo>
                  <a:cubicBezTo>
                    <a:pt x="5232" y="6436"/>
                    <a:pt x="2760" y="3107"/>
                    <a:pt x="350" y="64"/>
                  </a:cubicBezTo>
                  <a:cubicBezTo>
                    <a:pt x="315" y="19"/>
                    <a:pt x="27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1"/>
            <p:cNvSpPr/>
            <p:nvPr/>
          </p:nvSpPr>
          <p:spPr>
            <a:xfrm>
              <a:off x="3497310" y="3697593"/>
              <a:ext cx="45985" cy="53743"/>
            </a:xfrm>
            <a:custGeom>
              <a:avLst/>
              <a:gdLst/>
              <a:ahLst/>
              <a:cxnLst/>
              <a:rect l="l" t="t" r="r" b="b"/>
              <a:pathLst>
                <a:path w="4250" h="4967" extrusionOk="0">
                  <a:moveTo>
                    <a:pt x="4150" y="1"/>
                  </a:moveTo>
                  <a:cubicBezTo>
                    <a:pt x="4123" y="1"/>
                    <a:pt x="4095" y="13"/>
                    <a:pt x="4077" y="44"/>
                  </a:cubicBezTo>
                  <a:cubicBezTo>
                    <a:pt x="3015" y="1900"/>
                    <a:pt x="712" y="2766"/>
                    <a:pt x="16" y="4881"/>
                  </a:cubicBezTo>
                  <a:cubicBezTo>
                    <a:pt x="1" y="4933"/>
                    <a:pt x="45" y="4967"/>
                    <a:pt x="91" y="4967"/>
                  </a:cubicBezTo>
                  <a:cubicBezTo>
                    <a:pt x="124" y="4967"/>
                    <a:pt x="157" y="4949"/>
                    <a:pt x="168" y="4908"/>
                  </a:cubicBezTo>
                  <a:cubicBezTo>
                    <a:pt x="855" y="2820"/>
                    <a:pt x="3167" y="1945"/>
                    <a:pt x="4220" y="106"/>
                  </a:cubicBezTo>
                  <a:cubicBezTo>
                    <a:pt x="4249" y="48"/>
                    <a:pt x="4201" y="1"/>
                    <a:pt x="4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1"/>
            <p:cNvSpPr/>
            <p:nvPr/>
          </p:nvSpPr>
          <p:spPr>
            <a:xfrm>
              <a:off x="3459898" y="3736380"/>
              <a:ext cx="43107" cy="39764"/>
            </a:xfrm>
            <a:custGeom>
              <a:avLst/>
              <a:gdLst/>
              <a:ahLst/>
              <a:cxnLst/>
              <a:rect l="l" t="t" r="r" b="b"/>
              <a:pathLst>
                <a:path w="3984" h="3675" extrusionOk="0">
                  <a:moveTo>
                    <a:pt x="108" y="1"/>
                  </a:moveTo>
                  <a:cubicBezTo>
                    <a:pt x="56" y="1"/>
                    <a:pt x="0" y="64"/>
                    <a:pt x="38" y="127"/>
                  </a:cubicBezTo>
                  <a:cubicBezTo>
                    <a:pt x="931" y="1653"/>
                    <a:pt x="2252" y="2894"/>
                    <a:pt x="3840" y="3670"/>
                  </a:cubicBezTo>
                  <a:cubicBezTo>
                    <a:pt x="3849" y="3673"/>
                    <a:pt x="3858" y="3674"/>
                    <a:pt x="3866" y="3674"/>
                  </a:cubicBezTo>
                  <a:cubicBezTo>
                    <a:pt x="3941" y="3674"/>
                    <a:pt x="3984" y="3576"/>
                    <a:pt x="3912" y="3528"/>
                  </a:cubicBezTo>
                  <a:cubicBezTo>
                    <a:pt x="2341" y="2760"/>
                    <a:pt x="1038" y="1546"/>
                    <a:pt x="163" y="38"/>
                  </a:cubicBezTo>
                  <a:cubicBezTo>
                    <a:pt x="150" y="12"/>
                    <a:pt x="12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1"/>
            <p:cNvSpPr/>
            <p:nvPr/>
          </p:nvSpPr>
          <p:spPr>
            <a:xfrm>
              <a:off x="3454780" y="3680228"/>
              <a:ext cx="41938" cy="39417"/>
            </a:xfrm>
            <a:custGeom>
              <a:avLst/>
              <a:gdLst/>
              <a:ahLst/>
              <a:cxnLst/>
              <a:rect l="l" t="t" r="r" b="b"/>
              <a:pathLst>
                <a:path w="3876" h="3643" extrusionOk="0">
                  <a:moveTo>
                    <a:pt x="105" y="0"/>
                  </a:moveTo>
                  <a:cubicBezTo>
                    <a:pt x="52" y="0"/>
                    <a:pt x="0" y="59"/>
                    <a:pt x="38" y="123"/>
                  </a:cubicBezTo>
                  <a:cubicBezTo>
                    <a:pt x="957" y="1586"/>
                    <a:pt x="2055" y="3014"/>
                    <a:pt x="3715" y="3639"/>
                  </a:cubicBezTo>
                  <a:cubicBezTo>
                    <a:pt x="3724" y="3642"/>
                    <a:pt x="3733" y="3643"/>
                    <a:pt x="3741" y="3643"/>
                  </a:cubicBezTo>
                  <a:cubicBezTo>
                    <a:pt x="3825" y="3643"/>
                    <a:pt x="3876" y="3529"/>
                    <a:pt x="3787" y="3496"/>
                  </a:cubicBezTo>
                  <a:cubicBezTo>
                    <a:pt x="2144" y="2881"/>
                    <a:pt x="1064" y="1470"/>
                    <a:pt x="163" y="33"/>
                  </a:cubicBezTo>
                  <a:cubicBezTo>
                    <a:pt x="148" y="10"/>
                    <a:pt x="126"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1"/>
            <p:cNvSpPr/>
            <p:nvPr/>
          </p:nvSpPr>
          <p:spPr>
            <a:xfrm>
              <a:off x="3491457" y="3634755"/>
              <a:ext cx="42577" cy="47759"/>
            </a:xfrm>
            <a:custGeom>
              <a:avLst/>
              <a:gdLst/>
              <a:ahLst/>
              <a:cxnLst/>
              <a:rect l="l" t="t" r="r" b="b"/>
              <a:pathLst>
                <a:path w="3935" h="4414" extrusionOk="0">
                  <a:moveTo>
                    <a:pt x="3830" y="1"/>
                  </a:moveTo>
                  <a:cubicBezTo>
                    <a:pt x="3805" y="1"/>
                    <a:pt x="3779" y="13"/>
                    <a:pt x="3761" y="42"/>
                  </a:cubicBezTo>
                  <a:cubicBezTo>
                    <a:pt x="2878" y="1720"/>
                    <a:pt x="1610" y="3165"/>
                    <a:pt x="66" y="4272"/>
                  </a:cubicBezTo>
                  <a:cubicBezTo>
                    <a:pt x="1" y="4316"/>
                    <a:pt x="48" y="4413"/>
                    <a:pt x="112" y="4413"/>
                  </a:cubicBezTo>
                  <a:cubicBezTo>
                    <a:pt x="126" y="4413"/>
                    <a:pt x="141" y="4409"/>
                    <a:pt x="156" y="4397"/>
                  </a:cubicBezTo>
                  <a:cubicBezTo>
                    <a:pt x="1718" y="3273"/>
                    <a:pt x="3003" y="1809"/>
                    <a:pt x="3904" y="113"/>
                  </a:cubicBezTo>
                  <a:cubicBezTo>
                    <a:pt x="3934" y="53"/>
                    <a:pt x="3883" y="1"/>
                    <a:pt x="3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1"/>
            <p:cNvSpPr/>
            <p:nvPr/>
          </p:nvSpPr>
          <p:spPr>
            <a:xfrm>
              <a:off x="3440186" y="3631683"/>
              <a:ext cx="43410" cy="19941"/>
            </a:xfrm>
            <a:custGeom>
              <a:avLst/>
              <a:gdLst/>
              <a:ahLst/>
              <a:cxnLst/>
              <a:rect l="l" t="t" r="r" b="b"/>
              <a:pathLst>
                <a:path w="4012" h="1843" extrusionOk="0">
                  <a:moveTo>
                    <a:pt x="108" y="1"/>
                  </a:moveTo>
                  <a:cubicBezTo>
                    <a:pt x="50" y="1"/>
                    <a:pt x="1" y="89"/>
                    <a:pt x="57" y="138"/>
                  </a:cubicBezTo>
                  <a:cubicBezTo>
                    <a:pt x="593" y="611"/>
                    <a:pt x="1191" y="1013"/>
                    <a:pt x="1833" y="1316"/>
                  </a:cubicBezTo>
                  <a:cubicBezTo>
                    <a:pt x="2406" y="1591"/>
                    <a:pt x="3066" y="1843"/>
                    <a:pt x="3715" y="1843"/>
                  </a:cubicBezTo>
                  <a:cubicBezTo>
                    <a:pt x="3784" y="1843"/>
                    <a:pt x="3853" y="1840"/>
                    <a:pt x="3922" y="1834"/>
                  </a:cubicBezTo>
                  <a:cubicBezTo>
                    <a:pt x="4011" y="1816"/>
                    <a:pt x="4002" y="1682"/>
                    <a:pt x="3913" y="1673"/>
                  </a:cubicBezTo>
                  <a:cubicBezTo>
                    <a:pt x="3847" y="1679"/>
                    <a:pt x="3782" y="1682"/>
                    <a:pt x="3716" y="1682"/>
                  </a:cubicBezTo>
                  <a:cubicBezTo>
                    <a:pt x="3086" y="1682"/>
                    <a:pt x="2463" y="1424"/>
                    <a:pt x="1905" y="1174"/>
                  </a:cubicBezTo>
                  <a:cubicBezTo>
                    <a:pt x="1262" y="879"/>
                    <a:pt x="682" y="495"/>
                    <a:pt x="155" y="22"/>
                  </a:cubicBezTo>
                  <a:cubicBezTo>
                    <a:pt x="140" y="7"/>
                    <a:pt x="12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1"/>
            <p:cNvSpPr/>
            <p:nvPr/>
          </p:nvSpPr>
          <p:spPr>
            <a:xfrm>
              <a:off x="3474287" y="3588817"/>
              <a:ext cx="24810" cy="45953"/>
            </a:xfrm>
            <a:custGeom>
              <a:avLst/>
              <a:gdLst/>
              <a:ahLst/>
              <a:cxnLst/>
              <a:rect l="l" t="t" r="r" b="b"/>
              <a:pathLst>
                <a:path w="2293" h="4247" extrusionOk="0">
                  <a:moveTo>
                    <a:pt x="2201" y="1"/>
                  </a:moveTo>
                  <a:cubicBezTo>
                    <a:pt x="2169" y="1"/>
                    <a:pt x="2139" y="21"/>
                    <a:pt x="2135" y="66"/>
                  </a:cubicBezTo>
                  <a:cubicBezTo>
                    <a:pt x="1930" y="1628"/>
                    <a:pt x="975" y="2904"/>
                    <a:pt x="47" y="4118"/>
                  </a:cubicBezTo>
                  <a:cubicBezTo>
                    <a:pt x="1" y="4177"/>
                    <a:pt x="52" y="4246"/>
                    <a:pt x="107" y="4246"/>
                  </a:cubicBezTo>
                  <a:cubicBezTo>
                    <a:pt x="126" y="4246"/>
                    <a:pt x="146" y="4237"/>
                    <a:pt x="163" y="4216"/>
                  </a:cubicBezTo>
                  <a:cubicBezTo>
                    <a:pt x="1109" y="2985"/>
                    <a:pt x="2082" y="1682"/>
                    <a:pt x="2287" y="93"/>
                  </a:cubicBezTo>
                  <a:cubicBezTo>
                    <a:pt x="2292" y="37"/>
                    <a:pt x="224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1"/>
            <p:cNvSpPr/>
            <p:nvPr/>
          </p:nvSpPr>
          <p:spPr>
            <a:xfrm>
              <a:off x="3161295" y="3737007"/>
              <a:ext cx="476924" cy="264819"/>
            </a:xfrm>
            <a:custGeom>
              <a:avLst/>
              <a:gdLst/>
              <a:ahLst/>
              <a:cxnLst/>
              <a:rect l="l" t="t" r="r" b="b"/>
              <a:pathLst>
                <a:path w="44078" h="24475" extrusionOk="0">
                  <a:moveTo>
                    <a:pt x="25450" y="0"/>
                  </a:moveTo>
                  <a:cubicBezTo>
                    <a:pt x="24588" y="0"/>
                    <a:pt x="23741" y="226"/>
                    <a:pt x="23024" y="721"/>
                  </a:cubicBezTo>
                  <a:cubicBezTo>
                    <a:pt x="21649" y="1658"/>
                    <a:pt x="21114" y="3630"/>
                    <a:pt x="21685" y="5112"/>
                  </a:cubicBezTo>
                  <a:cubicBezTo>
                    <a:pt x="20576" y="3960"/>
                    <a:pt x="18963" y="3292"/>
                    <a:pt x="17365" y="3292"/>
                  </a:cubicBezTo>
                  <a:cubicBezTo>
                    <a:pt x="16635" y="3292"/>
                    <a:pt x="15907" y="3432"/>
                    <a:pt x="15232" y="3728"/>
                  </a:cubicBezTo>
                  <a:cubicBezTo>
                    <a:pt x="12983" y="4719"/>
                    <a:pt x="11636" y="7334"/>
                    <a:pt x="11948" y="9744"/>
                  </a:cubicBezTo>
                  <a:lnTo>
                    <a:pt x="11948" y="9744"/>
                  </a:lnTo>
                  <a:cubicBezTo>
                    <a:pt x="11378" y="8501"/>
                    <a:pt x="10024" y="7608"/>
                    <a:pt x="8657" y="7608"/>
                  </a:cubicBezTo>
                  <a:cubicBezTo>
                    <a:pt x="8375" y="7608"/>
                    <a:pt x="8092" y="7646"/>
                    <a:pt x="7816" y="7727"/>
                  </a:cubicBezTo>
                  <a:cubicBezTo>
                    <a:pt x="5825" y="8316"/>
                    <a:pt x="4781" y="10975"/>
                    <a:pt x="5834" y="12760"/>
                  </a:cubicBezTo>
                  <a:lnTo>
                    <a:pt x="4674" y="12341"/>
                  </a:lnTo>
                  <a:cubicBezTo>
                    <a:pt x="4328" y="12216"/>
                    <a:pt x="3984" y="12158"/>
                    <a:pt x="3652" y="12158"/>
                  </a:cubicBezTo>
                  <a:cubicBezTo>
                    <a:pt x="1599" y="12158"/>
                    <a:pt x="1" y="14367"/>
                    <a:pt x="1015" y="16411"/>
                  </a:cubicBezTo>
                  <a:cubicBezTo>
                    <a:pt x="1193" y="16786"/>
                    <a:pt x="1425" y="17134"/>
                    <a:pt x="1684" y="17464"/>
                  </a:cubicBezTo>
                  <a:cubicBezTo>
                    <a:pt x="3103" y="19258"/>
                    <a:pt x="5290" y="20266"/>
                    <a:pt x="7441" y="21061"/>
                  </a:cubicBezTo>
                  <a:cubicBezTo>
                    <a:pt x="12544" y="22945"/>
                    <a:pt x="18881" y="24474"/>
                    <a:pt x="24811" y="24474"/>
                  </a:cubicBezTo>
                  <a:cubicBezTo>
                    <a:pt x="26970" y="24474"/>
                    <a:pt x="29075" y="24272"/>
                    <a:pt x="31047" y="23810"/>
                  </a:cubicBezTo>
                  <a:cubicBezTo>
                    <a:pt x="33939" y="23140"/>
                    <a:pt x="36688" y="21141"/>
                    <a:pt x="38634" y="18954"/>
                  </a:cubicBezTo>
                  <a:cubicBezTo>
                    <a:pt x="39392" y="18089"/>
                    <a:pt x="44078" y="11261"/>
                    <a:pt x="42659" y="10154"/>
                  </a:cubicBezTo>
                  <a:cubicBezTo>
                    <a:pt x="42002" y="9644"/>
                    <a:pt x="41177" y="9400"/>
                    <a:pt x="40348" y="9400"/>
                  </a:cubicBezTo>
                  <a:cubicBezTo>
                    <a:pt x="39161" y="9400"/>
                    <a:pt x="37963" y="9901"/>
                    <a:pt x="37233" y="10842"/>
                  </a:cubicBezTo>
                  <a:cubicBezTo>
                    <a:pt x="37768" y="9012"/>
                    <a:pt x="38009" y="6995"/>
                    <a:pt x="37259" y="5237"/>
                  </a:cubicBezTo>
                  <a:cubicBezTo>
                    <a:pt x="36624" y="3748"/>
                    <a:pt x="35100" y="2573"/>
                    <a:pt x="33537" y="2573"/>
                  </a:cubicBezTo>
                  <a:cubicBezTo>
                    <a:pt x="33254" y="2573"/>
                    <a:pt x="32970" y="2611"/>
                    <a:pt x="32690" y="2693"/>
                  </a:cubicBezTo>
                  <a:cubicBezTo>
                    <a:pt x="31904" y="2925"/>
                    <a:pt x="31297" y="3586"/>
                    <a:pt x="30994" y="4344"/>
                  </a:cubicBezTo>
                  <a:cubicBezTo>
                    <a:pt x="30583" y="3202"/>
                    <a:pt x="29941" y="2158"/>
                    <a:pt x="29030" y="1354"/>
                  </a:cubicBezTo>
                  <a:cubicBezTo>
                    <a:pt x="28053" y="500"/>
                    <a:pt x="26735" y="0"/>
                    <a:pt x="25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1"/>
            <p:cNvSpPr/>
            <p:nvPr/>
          </p:nvSpPr>
          <p:spPr>
            <a:xfrm>
              <a:off x="3196986" y="3786408"/>
              <a:ext cx="414190" cy="215361"/>
            </a:xfrm>
            <a:custGeom>
              <a:avLst/>
              <a:gdLst/>
              <a:ahLst/>
              <a:cxnLst/>
              <a:rect l="l" t="t" r="r" b="b"/>
              <a:pathLst>
                <a:path w="38280" h="19904" extrusionOk="0">
                  <a:moveTo>
                    <a:pt x="22484" y="0"/>
                  </a:moveTo>
                  <a:cubicBezTo>
                    <a:pt x="22325" y="0"/>
                    <a:pt x="22167" y="20"/>
                    <a:pt x="22010" y="64"/>
                  </a:cubicBezTo>
                  <a:cubicBezTo>
                    <a:pt x="21073" y="314"/>
                    <a:pt x="20501" y="1242"/>
                    <a:pt x="20118" y="2134"/>
                  </a:cubicBezTo>
                  <a:cubicBezTo>
                    <a:pt x="19538" y="3518"/>
                    <a:pt x="19181" y="4990"/>
                    <a:pt x="19082" y="6490"/>
                  </a:cubicBezTo>
                  <a:cubicBezTo>
                    <a:pt x="18966" y="5240"/>
                    <a:pt x="18217" y="4053"/>
                    <a:pt x="17092" y="3491"/>
                  </a:cubicBezTo>
                  <a:cubicBezTo>
                    <a:pt x="16634" y="3265"/>
                    <a:pt x="16125" y="3156"/>
                    <a:pt x="15615" y="3156"/>
                  </a:cubicBezTo>
                  <a:cubicBezTo>
                    <a:pt x="14557" y="3156"/>
                    <a:pt x="13491" y="3623"/>
                    <a:pt x="12853" y="4473"/>
                  </a:cubicBezTo>
                  <a:cubicBezTo>
                    <a:pt x="12121" y="5454"/>
                    <a:pt x="12058" y="6856"/>
                    <a:pt x="12621" y="7927"/>
                  </a:cubicBezTo>
                  <a:cubicBezTo>
                    <a:pt x="12006" y="7358"/>
                    <a:pt x="11157" y="7035"/>
                    <a:pt x="10318" y="7035"/>
                  </a:cubicBezTo>
                  <a:cubicBezTo>
                    <a:pt x="9865" y="7035"/>
                    <a:pt x="9415" y="7129"/>
                    <a:pt x="9006" y="7329"/>
                  </a:cubicBezTo>
                  <a:cubicBezTo>
                    <a:pt x="7516" y="8061"/>
                    <a:pt x="6828" y="10069"/>
                    <a:pt x="7542" y="11559"/>
                  </a:cubicBezTo>
                  <a:cubicBezTo>
                    <a:pt x="6886" y="10474"/>
                    <a:pt x="5609" y="9876"/>
                    <a:pt x="4336" y="9876"/>
                  </a:cubicBezTo>
                  <a:cubicBezTo>
                    <a:pt x="3862" y="9876"/>
                    <a:pt x="3387" y="9959"/>
                    <a:pt x="2946" y="10131"/>
                  </a:cubicBezTo>
                  <a:cubicBezTo>
                    <a:pt x="1322" y="10765"/>
                    <a:pt x="224" y="12425"/>
                    <a:pt x="27" y="14156"/>
                  </a:cubicBezTo>
                  <a:cubicBezTo>
                    <a:pt x="10" y="14246"/>
                    <a:pt x="1" y="14335"/>
                    <a:pt x="1" y="14424"/>
                  </a:cubicBezTo>
                  <a:cubicBezTo>
                    <a:pt x="1232" y="15326"/>
                    <a:pt x="2696" y="15959"/>
                    <a:pt x="4133" y="16486"/>
                  </a:cubicBezTo>
                  <a:cubicBezTo>
                    <a:pt x="9241" y="18370"/>
                    <a:pt x="15572" y="19903"/>
                    <a:pt x="21502" y="19903"/>
                  </a:cubicBezTo>
                  <a:cubicBezTo>
                    <a:pt x="23664" y="19903"/>
                    <a:pt x="25772" y="19700"/>
                    <a:pt x="27748" y="19235"/>
                  </a:cubicBezTo>
                  <a:cubicBezTo>
                    <a:pt x="30631" y="18556"/>
                    <a:pt x="33389" y="16566"/>
                    <a:pt x="35326" y="14371"/>
                  </a:cubicBezTo>
                  <a:cubicBezTo>
                    <a:pt x="35718" y="13933"/>
                    <a:pt x="37173" y="11880"/>
                    <a:pt x="38280" y="9846"/>
                  </a:cubicBezTo>
                  <a:cubicBezTo>
                    <a:pt x="37682" y="9248"/>
                    <a:pt x="36941" y="8801"/>
                    <a:pt x="36120" y="8667"/>
                  </a:cubicBezTo>
                  <a:cubicBezTo>
                    <a:pt x="35964" y="8641"/>
                    <a:pt x="35805" y="8628"/>
                    <a:pt x="35645" y="8628"/>
                  </a:cubicBezTo>
                  <a:cubicBezTo>
                    <a:pt x="34449" y="8628"/>
                    <a:pt x="33231" y="9347"/>
                    <a:pt x="32916" y="10497"/>
                  </a:cubicBezTo>
                  <a:cubicBezTo>
                    <a:pt x="32291" y="8659"/>
                    <a:pt x="31667" y="6829"/>
                    <a:pt x="31042" y="4990"/>
                  </a:cubicBezTo>
                  <a:cubicBezTo>
                    <a:pt x="30837" y="4401"/>
                    <a:pt x="30613" y="3768"/>
                    <a:pt x="30131" y="3357"/>
                  </a:cubicBezTo>
                  <a:cubicBezTo>
                    <a:pt x="29792" y="3067"/>
                    <a:pt x="29374" y="2939"/>
                    <a:pt x="28940" y="2939"/>
                  </a:cubicBezTo>
                  <a:cubicBezTo>
                    <a:pt x="28119" y="2939"/>
                    <a:pt x="27242" y="3397"/>
                    <a:pt x="26740" y="4080"/>
                  </a:cubicBezTo>
                  <a:cubicBezTo>
                    <a:pt x="25972" y="5133"/>
                    <a:pt x="25839" y="6499"/>
                    <a:pt x="25723" y="7793"/>
                  </a:cubicBezTo>
                  <a:cubicBezTo>
                    <a:pt x="25294" y="6802"/>
                    <a:pt x="25294" y="5687"/>
                    <a:pt x="25267" y="4607"/>
                  </a:cubicBezTo>
                  <a:cubicBezTo>
                    <a:pt x="25249" y="3527"/>
                    <a:pt x="25187" y="2393"/>
                    <a:pt x="24678" y="1447"/>
                  </a:cubicBezTo>
                  <a:cubicBezTo>
                    <a:pt x="24239" y="637"/>
                    <a:pt x="23369" y="0"/>
                    <a:pt x="22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1"/>
            <p:cNvSpPr/>
            <p:nvPr/>
          </p:nvSpPr>
          <p:spPr>
            <a:xfrm>
              <a:off x="2999517" y="3857685"/>
              <a:ext cx="320521" cy="144112"/>
            </a:xfrm>
            <a:custGeom>
              <a:avLst/>
              <a:gdLst/>
              <a:ahLst/>
              <a:cxnLst/>
              <a:rect l="l" t="t" r="r" b="b"/>
              <a:pathLst>
                <a:path w="29623" h="13319" extrusionOk="0">
                  <a:moveTo>
                    <a:pt x="17223" y="1"/>
                  </a:moveTo>
                  <a:cubicBezTo>
                    <a:pt x="16367" y="1"/>
                    <a:pt x="15586" y="647"/>
                    <a:pt x="15209" y="1428"/>
                  </a:cubicBezTo>
                  <a:cubicBezTo>
                    <a:pt x="14798" y="2249"/>
                    <a:pt x="14736" y="3204"/>
                    <a:pt x="14691" y="4123"/>
                  </a:cubicBezTo>
                  <a:cubicBezTo>
                    <a:pt x="14370" y="3088"/>
                    <a:pt x="13691" y="2204"/>
                    <a:pt x="12772" y="1624"/>
                  </a:cubicBezTo>
                  <a:cubicBezTo>
                    <a:pt x="12376" y="1378"/>
                    <a:pt x="11899" y="1196"/>
                    <a:pt x="11438" y="1196"/>
                  </a:cubicBezTo>
                  <a:cubicBezTo>
                    <a:pt x="11215" y="1196"/>
                    <a:pt x="10995" y="1239"/>
                    <a:pt x="10791" y="1339"/>
                  </a:cubicBezTo>
                  <a:cubicBezTo>
                    <a:pt x="10282" y="1598"/>
                    <a:pt x="9979" y="2160"/>
                    <a:pt x="9898" y="2731"/>
                  </a:cubicBezTo>
                  <a:cubicBezTo>
                    <a:pt x="9818" y="3293"/>
                    <a:pt x="9916" y="3873"/>
                    <a:pt x="10023" y="4436"/>
                  </a:cubicBezTo>
                  <a:cubicBezTo>
                    <a:pt x="9416" y="3713"/>
                    <a:pt x="8604" y="3133"/>
                    <a:pt x="7676" y="2972"/>
                  </a:cubicBezTo>
                  <a:cubicBezTo>
                    <a:pt x="7517" y="2945"/>
                    <a:pt x="7356" y="2931"/>
                    <a:pt x="7194" y="2931"/>
                  </a:cubicBezTo>
                  <a:cubicBezTo>
                    <a:pt x="6408" y="2931"/>
                    <a:pt x="5616" y="3252"/>
                    <a:pt x="5150" y="3873"/>
                  </a:cubicBezTo>
                  <a:cubicBezTo>
                    <a:pt x="4668" y="4507"/>
                    <a:pt x="4615" y="5453"/>
                    <a:pt x="5034" y="6105"/>
                  </a:cubicBezTo>
                  <a:cubicBezTo>
                    <a:pt x="4559" y="5634"/>
                    <a:pt x="3881" y="5398"/>
                    <a:pt x="3198" y="5398"/>
                  </a:cubicBezTo>
                  <a:cubicBezTo>
                    <a:pt x="2623" y="5398"/>
                    <a:pt x="2045" y="5565"/>
                    <a:pt x="1580" y="5899"/>
                  </a:cubicBezTo>
                  <a:cubicBezTo>
                    <a:pt x="438" y="6720"/>
                    <a:pt x="0" y="8300"/>
                    <a:pt x="313" y="9666"/>
                  </a:cubicBezTo>
                  <a:cubicBezTo>
                    <a:pt x="366" y="9907"/>
                    <a:pt x="447" y="10139"/>
                    <a:pt x="536" y="10362"/>
                  </a:cubicBezTo>
                  <a:cubicBezTo>
                    <a:pt x="5394" y="12030"/>
                    <a:pt x="11173" y="13319"/>
                    <a:pt x="16612" y="13319"/>
                  </a:cubicBezTo>
                  <a:cubicBezTo>
                    <a:pt x="18767" y="13319"/>
                    <a:pt x="20869" y="13116"/>
                    <a:pt x="22839" y="12656"/>
                  </a:cubicBezTo>
                  <a:cubicBezTo>
                    <a:pt x="25347" y="12067"/>
                    <a:pt x="27757" y="10478"/>
                    <a:pt x="29622" y="8639"/>
                  </a:cubicBezTo>
                  <a:cubicBezTo>
                    <a:pt x="28900" y="7577"/>
                    <a:pt x="27989" y="6667"/>
                    <a:pt x="26927" y="5944"/>
                  </a:cubicBezTo>
                  <a:cubicBezTo>
                    <a:pt x="26427" y="5614"/>
                    <a:pt x="25874" y="5337"/>
                    <a:pt x="25276" y="5301"/>
                  </a:cubicBezTo>
                  <a:cubicBezTo>
                    <a:pt x="25249" y="5300"/>
                    <a:pt x="25221" y="5300"/>
                    <a:pt x="25194" y="5300"/>
                  </a:cubicBezTo>
                  <a:cubicBezTo>
                    <a:pt x="24620" y="5300"/>
                    <a:pt x="24023" y="5567"/>
                    <a:pt x="23759" y="6078"/>
                  </a:cubicBezTo>
                  <a:cubicBezTo>
                    <a:pt x="23919" y="5382"/>
                    <a:pt x="24080" y="4659"/>
                    <a:pt x="23928" y="3954"/>
                  </a:cubicBezTo>
                  <a:cubicBezTo>
                    <a:pt x="23777" y="3258"/>
                    <a:pt x="23232" y="2597"/>
                    <a:pt x="22518" y="2561"/>
                  </a:cubicBezTo>
                  <a:cubicBezTo>
                    <a:pt x="22494" y="2560"/>
                    <a:pt x="22470" y="2559"/>
                    <a:pt x="22447" y="2559"/>
                  </a:cubicBezTo>
                  <a:cubicBezTo>
                    <a:pt x="21885" y="2559"/>
                    <a:pt x="21372" y="2957"/>
                    <a:pt x="21081" y="3445"/>
                  </a:cubicBezTo>
                  <a:cubicBezTo>
                    <a:pt x="20778" y="3945"/>
                    <a:pt x="20671" y="4543"/>
                    <a:pt x="20573" y="5123"/>
                  </a:cubicBezTo>
                  <a:cubicBezTo>
                    <a:pt x="19975" y="4248"/>
                    <a:pt x="19841" y="3150"/>
                    <a:pt x="19502" y="2142"/>
                  </a:cubicBezTo>
                  <a:cubicBezTo>
                    <a:pt x="19162" y="1142"/>
                    <a:pt x="18439" y="116"/>
                    <a:pt x="17386" y="9"/>
                  </a:cubicBezTo>
                  <a:cubicBezTo>
                    <a:pt x="17332" y="4"/>
                    <a:pt x="17277" y="1"/>
                    <a:pt x="17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1"/>
            <p:cNvSpPr/>
            <p:nvPr/>
          </p:nvSpPr>
          <p:spPr>
            <a:xfrm>
              <a:off x="2476535" y="3120156"/>
              <a:ext cx="239258"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1"/>
            <p:cNvSpPr/>
            <p:nvPr/>
          </p:nvSpPr>
          <p:spPr>
            <a:xfrm>
              <a:off x="5751848" y="2103091"/>
              <a:ext cx="239257"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1"/>
            <p:cNvSpPr/>
            <p:nvPr/>
          </p:nvSpPr>
          <p:spPr>
            <a:xfrm>
              <a:off x="6024223" y="1917299"/>
              <a:ext cx="281453" cy="145549"/>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1"/>
            <p:cNvSpPr/>
            <p:nvPr/>
          </p:nvSpPr>
          <p:spPr>
            <a:xfrm>
              <a:off x="6098421" y="1956225"/>
              <a:ext cx="335497" cy="134109"/>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1"/>
            <p:cNvSpPr/>
            <p:nvPr/>
          </p:nvSpPr>
          <p:spPr>
            <a:xfrm>
              <a:off x="5331437" y="1847677"/>
              <a:ext cx="226255" cy="117004"/>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1"/>
            <p:cNvSpPr/>
            <p:nvPr/>
          </p:nvSpPr>
          <p:spPr>
            <a:xfrm>
              <a:off x="5391084" y="1878970"/>
              <a:ext cx="269700" cy="107808"/>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1"/>
            <p:cNvSpPr/>
            <p:nvPr/>
          </p:nvSpPr>
          <p:spPr>
            <a:xfrm>
              <a:off x="2842655" y="2681841"/>
              <a:ext cx="226255" cy="117004"/>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1"/>
            <p:cNvSpPr/>
            <p:nvPr/>
          </p:nvSpPr>
          <p:spPr>
            <a:xfrm>
              <a:off x="2902302" y="2713134"/>
              <a:ext cx="269700" cy="107808"/>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1"/>
            <p:cNvSpPr/>
            <p:nvPr/>
          </p:nvSpPr>
          <p:spPr>
            <a:xfrm>
              <a:off x="3768790" y="2275743"/>
              <a:ext cx="239257" cy="48947"/>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1"/>
            <p:cNvSpPr/>
            <p:nvPr/>
          </p:nvSpPr>
          <p:spPr>
            <a:xfrm>
              <a:off x="3136832" y="2400575"/>
              <a:ext cx="2844262" cy="839011"/>
            </a:xfrm>
            <a:custGeom>
              <a:avLst/>
              <a:gdLst/>
              <a:ahLst/>
              <a:cxnLst/>
              <a:rect l="l" t="t" r="r" b="b"/>
              <a:pathLst>
                <a:path w="129875" h="38311" extrusionOk="0">
                  <a:moveTo>
                    <a:pt x="0" y="0"/>
                  </a:moveTo>
                  <a:cubicBezTo>
                    <a:pt x="3474" y="8113"/>
                    <a:pt x="7237" y="18596"/>
                    <a:pt x="15610" y="21386"/>
                  </a:cubicBezTo>
                  <a:cubicBezTo>
                    <a:pt x="38320" y="28952"/>
                    <a:pt x="63598" y="18061"/>
                    <a:pt x="87416" y="20449"/>
                  </a:cubicBezTo>
                  <a:cubicBezTo>
                    <a:pt x="102420" y="21953"/>
                    <a:pt x="118107" y="45488"/>
                    <a:pt x="129875" y="36059"/>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2" name="Google Shape;4012;p41"/>
            <p:cNvSpPr/>
            <p:nvPr/>
          </p:nvSpPr>
          <p:spPr>
            <a:xfrm>
              <a:off x="2955305" y="2424512"/>
              <a:ext cx="2748888" cy="950657"/>
            </a:xfrm>
            <a:custGeom>
              <a:avLst/>
              <a:gdLst/>
              <a:ahLst/>
              <a:cxnLst/>
              <a:rect l="l" t="t" r="r" b="b"/>
              <a:pathLst>
                <a:path w="125520" h="43409" extrusionOk="0">
                  <a:moveTo>
                    <a:pt x="5635" y="0"/>
                  </a:moveTo>
                  <a:cubicBezTo>
                    <a:pt x="9776" y="9672"/>
                    <a:pt x="16475" y="19943"/>
                    <a:pt x="14533" y="30283"/>
                  </a:cubicBezTo>
                  <a:cubicBezTo>
                    <a:pt x="13664" y="34912"/>
                    <a:pt x="3654" y="38044"/>
                    <a:pt x="952" y="34186"/>
                  </a:cubicBezTo>
                  <a:cubicBezTo>
                    <a:pt x="-981" y="31426"/>
                    <a:pt x="207" y="25703"/>
                    <a:pt x="3294" y="24352"/>
                  </a:cubicBezTo>
                  <a:cubicBezTo>
                    <a:pt x="9539" y="21618"/>
                    <a:pt x="17059" y="22700"/>
                    <a:pt x="23743" y="24039"/>
                  </a:cubicBezTo>
                  <a:cubicBezTo>
                    <a:pt x="31757" y="25644"/>
                    <a:pt x="43479" y="34402"/>
                    <a:pt x="40445" y="41991"/>
                  </a:cubicBezTo>
                  <a:cubicBezTo>
                    <a:pt x="39953" y="43223"/>
                    <a:pt x="37104" y="43973"/>
                    <a:pt x="36543" y="42771"/>
                  </a:cubicBezTo>
                  <a:cubicBezTo>
                    <a:pt x="34658" y="38729"/>
                    <a:pt x="34270" y="31496"/>
                    <a:pt x="38260" y="29503"/>
                  </a:cubicBezTo>
                  <a:cubicBezTo>
                    <a:pt x="49297" y="23990"/>
                    <a:pt x="71624" y="42387"/>
                    <a:pt x="75256" y="30596"/>
                  </a:cubicBezTo>
                  <a:cubicBezTo>
                    <a:pt x="75927" y="28416"/>
                    <a:pt x="74334" y="25108"/>
                    <a:pt x="72134" y="24508"/>
                  </a:cubicBezTo>
                  <a:cubicBezTo>
                    <a:pt x="69125" y="23688"/>
                    <a:pt x="64718" y="25879"/>
                    <a:pt x="63860" y="28878"/>
                  </a:cubicBezTo>
                  <a:cubicBezTo>
                    <a:pt x="62261" y="34468"/>
                    <a:pt x="70419" y="42865"/>
                    <a:pt x="76036" y="41366"/>
                  </a:cubicBezTo>
                  <a:cubicBezTo>
                    <a:pt x="85169" y="38929"/>
                    <a:pt x="90220" y="24492"/>
                    <a:pt x="99607" y="25600"/>
                  </a:cubicBezTo>
                  <a:cubicBezTo>
                    <a:pt x="104503" y="26178"/>
                    <a:pt x="112068" y="31554"/>
                    <a:pt x="110066" y="36059"/>
                  </a:cubicBezTo>
                  <a:cubicBezTo>
                    <a:pt x="108851" y="38793"/>
                    <a:pt x="102757" y="36656"/>
                    <a:pt x="101324" y="34030"/>
                  </a:cubicBezTo>
                  <a:cubicBezTo>
                    <a:pt x="100354" y="32253"/>
                    <a:pt x="101462" y="29296"/>
                    <a:pt x="103198" y="28254"/>
                  </a:cubicBezTo>
                  <a:cubicBezTo>
                    <a:pt x="109914" y="24223"/>
                    <a:pt x="123984" y="43271"/>
                    <a:pt x="125520" y="35591"/>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3" name="Google Shape;4013;p41"/>
            <p:cNvSpPr/>
            <p:nvPr/>
          </p:nvSpPr>
          <p:spPr>
            <a:xfrm>
              <a:off x="4381212" y="2348663"/>
              <a:ext cx="1641427" cy="410866"/>
            </a:xfrm>
            <a:custGeom>
              <a:avLst/>
              <a:gdLst/>
              <a:ahLst/>
              <a:cxnLst/>
              <a:rect l="l" t="t" r="r" b="b"/>
              <a:pathLst>
                <a:path w="74951" h="18761" extrusionOk="0">
                  <a:moveTo>
                    <a:pt x="0" y="18761"/>
                  </a:moveTo>
                  <a:cubicBezTo>
                    <a:pt x="16108" y="16462"/>
                    <a:pt x="32432" y="15483"/>
                    <a:pt x="48703" y="15483"/>
                  </a:cubicBezTo>
                  <a:cubicBezTo>
                    <a:pt x="57819" y="15483"/>
                    <a:pt x="77680" y="15327"/>
                    <a:pt x="74616" y="6741"/>
                  </a:cubicBezTo>
                  <a:cubicBezTo>
                    <a:pt x="71422" y="-2210"/>
                    <a:pt x="55739" y="-401"/>
                    <a:pt x="46518" y="1902"/>
                  </a:cubicBezTo>
                  <a:cubicBezTo>
                    <a:pt x="31739" y="5594"/>
                    <a:pt x="16326" y="6897"/>
                    <a:pt x="1093" y="6897"/>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4" name="Google Shape;4014;p41"/>
            <p:cNvSpPr/>
            <p:nvPr/>
          </p:nvSpPr>
          <p:spPr>
            <a:xfrm>
              <a:off x="4599643" y="2029984"/>
              <a:ext cx="554179" cy="674849"/>
            </a:xfrm>
            <a:custGeom>
              <a:avLst/>
              <a:gdLst/>
              <a:ahLst/>
              <a:cxnLst/>
              <a:rect l="l" t="t" r="r" b="b"/>
              <a:pathLst>
                <a:path w="25305" h="30815" extrusionOk="0">
                  <a:moveTo>
                    <a:pt x="1265" y="20981"/>
                  </a:moveTo>
                  <a:cubicBezTo>
                    <a:pt x="235" y="15139"/>
                    <a:pt x="-958" y="8619"/>
                    <a:pt x="1421" y="3185"/>
                  </a:cubicBezTo>
                  <a:cubicBezTo>
                    <a:pt x="2615" y="456"/>
                    <a:pt x="6939" y="-405"/>
                    <a:pt x="9851" y="220"/>
                  </a:cubicBezTo>
                  <a:cubicBezTo>
                    <a:pt x="21022" y="2618"/>
                    <a:pt x="25305" y="19389"/>
                    <a:pt x="25305" y="30815"/>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5" name="Google Shape;4015;p41"/>
            <p:cNvSpPr/>
            <p:nvPr/>
          </p:nvSpPr>
          <p:spPr>
            <a:xfrm>
              <a:off x="3283827" y="2379947"/>
              <a:ext cx="1146049" cy="444548"/>
            </a:xfrm>
            <a:custGeom>
              <a:avLst/>
              <a:gdLst/>
              <a:ahLst/>
              <a:cxnLst/>
              <a:rect l="l" t="t" r="r" b="b"/>
              <a:pathLst>
                <a:path w="52331" h="20299" extrusionOk="0">
                  <a:moveTo>
                    <a:pt x="0" y="3284"/>
                  </a:moveTo>
                  <a:cubicBezTo>
                    <a:pt x="2370" y="7547"/>
                    <a:pt x="3854" y="13090"/>
                    <a:pt x="8117" y="15460"/>
                  </a:cubicBezTo>
                  <a:cubicBezTo>
                    <a:pt x="16513" y="20127"/>
                    <a:pt x="26921" y="20299"/>
                    <a:pt x="36527" y="20299"/>
                  </a:cubicBezTo>
                  <a:cubicBezTo>
                    <a:pt x="41844" y="20299"/>
                    <a:pt x="50471" y="20049"/>
                    <a:pt x="51513" y="14835"/>
                  </a:cubicBezTo>
                  <a:cubicBezTo>
                    <a:pt x="52219" y="11301"/>
                    <a:pt x="53288" y="6437"/>
                    <a:pt x="50576" y="4064"/>
                  </a:cubicBezTo>
                  <a:cubicBezTo>
                    <a:pt x="44228" y="-1491"/>
                    <a:pt x="33794" y="-98"/>
                    <a:pt x="25444" y="1098"/>
                  </a:cubicBezTo>
                  <a:cubicBezTo>
                    <a:pt x="18340" y="2116"/>
                    <a:pt x="12023" y="9670"/>
                    <a:pt x="10615" y="16708"/>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6" name="Google Shape;4016;p41"/>
            <p:cNvSpPr/>
            <p:nvPr/>
          </p:nvSpPr>
          <p:spPr>
            <a:xfrm>
              <a:off x="5119649" y="2167293"/>
              <a:ext cx="755265" cy="978536"/>
            </a:xfrm>
            <a:custGeom>
              <a:avLst/>
              <a:gdLst/>
              <a:ahLst/>
              <a:cxnLst/>
              <a:rect l="l" t="t" r="r" b="b"/>
              <a:pathLst>
                <a:path w="34487" h="44682" extrusionOk="0">
                  <a:moveTo>
                    <a:pt x="0" y="31882"/>
                  </a:moveTo>
                  <a:cubicBezTo>
                    <a:pt x="7650" y="31882"/>
                    <a:pt x="15324" y="32205"/>
                    <a:pt x="22947" y="31570"/>
                  </a:cubicBezTo>
                  <a:cubicBezTo>
                    <a:pt x="26489" y="31275"/>
                    <a:pt x="31504" y="31471"/>
                    <a:pt x="33093" y="28292"/>
                  </a:cubicBezTo>
                  <a:cubicBezTo>
                    <a:pt x="37765" y="18945"/>
                    <a:pt x="29926" y="904"/>
                    <a:pt x="19512" y="37"/>
                  </a:cubicBezTo>
                  <a:cubicBezTo>
                    <a:pt x="15963" y="-259"/>
                    <a:pt x="17327" y="6934"/>
                    <a:pt x="17327" y="10496"/>
                  </a:cubicBezTo>
                  <a:cubicBezTo>
                    <a:pt x="17327" y="21978"/>
                    <a:pt x="21542" y="33200"/>
                    <a:pt x="21542" y="44682"/>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7" name="Google Shape;4017;p41"/>
            <p:cNvSpPr/>
            <p:nvPr/>
          </p:nvSpPr>
          <p:spPr>
            <a:xfrm>
              <a:off x="3501298" y="2275097"/>
              <a:ext cx="201699" cy="184617"/>
            </a:xfrm>
            <a:custGeom>
              <a:avLst/>
              <a:gdLst/>
              <a:ahLst/>
              <a:cxnLst/>
              <a:rect l="l" t="t" r="r" b="b"/>
              <a:pathLst>
                <a:path w="9210" h="8430" extrusionOk="0">
                  <a:moveTo>
                    <a:pt x="0" y="0"/>
                  </a:moveTo>
                  <a:cubicBezTo>
                    <a:pt x="2205" y="3530"/>
                    <a:pt x="5748" y="6121"/>
                    <a:pt x="9210" y="8430"/>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8" name="Google Shape;4018;p41"/>
            <p:cNvSpPr/>
            <p:nvPr/>
          </p:nvSpPr>
          <p:spPr>
            <a:xfrm>
              <a:off x="2849719" y="2540737"/>
              <a:ext cx="314462" cy="85476"/>
            </a:xfrm>
            <a:custGeom>
              <a:avLst/>
              <a:gdLst/>
              <a:ahLst/>
              <a:cxnLst/>
              <a:rect l="l" t="t" r="r" b="b"/>
              <a:pathLst>
                <a:path w="14359" h="3903" extrusionOk="0">
                  <a:moveTo>
                    <a:pt x="153" y="0"/>
                  </a:moveTo>
                  <a:cubicBezTo>
                    <a:pt x="-1398" y="4659"/>
                    <a:pt x="9543" y="2941"/>
                    <a:pt x="14359" y="3903"/>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19" name="Google Shape;4019;p41"/>
            <p:cNvSpPr/>
            <p:nvPr/>
          </p:nvSpPr>
          <p:spPr>
            <a:xfrm>
              <a:off x="3906894" y="3046702"/>
              <a:ext cx="1164883" cy="597826"/>
            </a:xfrm>
            <a:custGeom>
              <a:avLst/>
              <a:gdLst/>
              <a:ahLst/>
              <a:cxnLst/>
              <a:rect l="l" t="t" r="r" b="b"/>
              <a:pathLst>
                <a:path w="53191" h="27298" extrusionOk="0">
                  <a:moveTo>
                    <a:pt x="2770" y="0"/>
                  </a:moveTo>
                  <a:cubicBezTo>
                    <a:pt x="2770" y="5795"/>
                    <a:pt x="10250" y="9679"/>
                    <a:pt x="10731" y="15454"/>
                  </a:cubicBezTo>
                  <a:cubicBezTo>
                    <a:pt x="10986" y="18517"/>
                    <a:pt x="11788" y="21995"/>
                    <a:pt x="10263" y="24664"/>
                  </a:cubicBezTo>
                  <a:cubicBezTo>
                    <a:pt x="8871" y="27101"/>
                    <a:pt x="3975" y="28209"/>
                    <a:pt x="1990" y="26225"/>
                  </a:cubicBezTo>
                  <a:cubicBezTo>
                    <a:pt x="-476" y="23761"/>
                    <a:pt x="-822" y="17827"/>
                    <a:pt x="1990" y="15766"/>
                  </a:cubicBezTo>
                  <a:cubicBezTo>
                    <a:pt x="6565" y="12412"/>
                    <a:pt x="13187" y="13048"/>
                    <a:pt x="18848" y="13425"/>
                  </a:cubicBezTo>
                  <a:cubicBezTo>
                    <a:pt x="29611" y="14142"/>
                    <a:pt x="40654" y="24303"/>
                    <a:pt x="50537" y="19981"/>
                  </a:cubicBezTo>
                  <a:cubicBezTo>
                    <a:pt x="56576" y="17340"/>
                    <a:pt x="50595" y="6564"/>
                    <a:pt x="48507" y="312"/>
                  </a:cubicBezTo>
                </a:path>
              </a:pathLst>
            </a:custGeom>
            <a:noFill/>
            <a:ln w="38100" cap="flat" cmpd="sng">
              <a:solidFill>
                <a:srgbClr val="FFFFFF"/>
              </a:solidFill>
              <a:prstDash val="solid"/>
              <a:round/>
              <a:headEnd type="none" w="med" len="med"/>
              <a:tailEnd type="none" w="med" len="med"/>
            </a:ln>
          </p:spPr>
          <p:txBody>
            <a:bodyPr/>
            <a:lstStyle/>
            <a:p>
              <a:endParaRPr lang="en-GB"/>
            </a:p>
          </p:txBody>
        </p:sp>
        <p:sp>
          <p:nvSpPr>
            <p:cNvPr id="4020" name="Google Shape;4020;p41"/>
            <p:cNvSpPr/>
            <p:nvPr/>
          </p:nvSpPr>
          <p:spPr>
            <a:xfrm>
              <a:off x="3136821" y="2402020"/>
              <a:ext cx="2844263" cy="839011"/>
            </a:xfrm>
            <a:custGeom>
              <a:avLst/>
              <a:gdLst/>
              <a:ahLst/>
              <a:cxnLst/>
              <a:rect l="l" t="t" r="r" b="b"/>
              <a:pathLst>
                <a:path w="129875" h="38311" extrusionOk="0">
                  <a:moveTo>
                    <a:pt x="0" y="0"/>
                  </a:moveTo>
                  <a:cubicBezTo>
                    <a:pt x="3474" y="8113"/>
                    <a:pt x="7237" y="18596"/>
                    <a:pt x="15610" y="21386"/>
                  </a:cubicBezTo>
                  <a:cubicBezTo>
                    <a:pt x="38320" y="28952"/>
                    <a:pt x="63598" y="18061"/>
                    <a:pt x="87416" y="20449"/>
                  </a:cubicBezTo>
                  <a:cubicBezTo>
                    <a:pt x="102420" y="21953"/>
                    <a:pt x="118107" y="45488"/>
                    <a:pt x="129875" y="36059"/>
                  </a:cubicBezTo>
                </a:path>
              </a:pathLst>
            </a:custGeom>
            <a:noFill/>
            <a:ln w="38100" cap="flat" cmpd="sng">
              <a:solidFill>
                <a:schemeClr val="dk2"/>
              </a:solidFill>
              <a:prstDash val="solid"/>
              <a:round/>
              <a:headEnd type="none" w="med" len="med"/>
              <a:tailEnd type="none" w="med" len="med"/>
            </a:ln>
          </p:spPr>
          <p:txBody>
            <a:bodyPr/>
            <a:lstStyle/>
            <a:p>
              <a:endParaRPr lang="en-GB"/>
            </a:p>
          </p:txBody>
        </p:sp>
        <p:sp>
          <p:nvSpPr>
            <p:cNvPr id="4021" name="Google Shape;4021;p41"/>
            <p:cNvSpPr/>
            <p:nvPr/>
          </p:nvSpPr>
          <p:spPr>
            <a:xfrm>
              <a:off x="2955294" y="2425957"/>
              <a:ext cx="2748888" cy="950657"/>
            </a:xfrm>
            <a:custGeom>
              <a:avLst/>
              <a:gdLst/>
              <a:ahLst/>
              <a:cxnLst/>
              <a:rect l="l" t="t" r="r" b="b"/>
              <a:pathLst>
                <a:path w="125520" h="43409" extrusionOk="0">
                  <a:moveTo>
                    <a:pt x="5635" y="0"/>
                  </a:moveTo>
                  <a:cubicBezTo>
                    <a:pt x="9776" y="9672"/>
                    <a:pt x="16475" y="19943"/>
                    <a:pt x="14533" y="30283"/>
                  </a:cubicBezTo>
                  <a:cubicBezTo>
                    <a:pt x="13664" y="34912"/>
                    <a:pt x="3654" y="38044"/>
                    <a:pt x="952" y="34186"/>
                  </a:cubicBezTo>
                  <a:cubicBezTo>
                    <a:pt x="-981" y="31426"/>
                    <a:pt x="207" y="25703"/>
                    <a:pt x="3294" y="24352"/>
                  </a:cubicBezTo>
                  <a:cubicBezTo>
                    <a:pt x="9539" y="21618"/>
                    <a:pt x="17059" y="22700"/>
                    <a:pt x="23743" y="24039"/>
                  </a:cubicBezTo>
                  <a:cubicBezTo>
                    <a:pt x="31757" y="25644"/>
                    <a:pt x="43479" y="34402"/>
                    <a:pt x="40445" y="41991"/>
                  </a:cubicBezTo>
                  <a:cubicBezTo>
                    <a:pt x="39953" y="43223"/>
                    <a:pt x="37104" y="43973"/>
                    <a:pt x="36543" y="42771"/>
                  </a:cubicBezTo>
                  <a:cubicBezTo>
                    <a:pt x="34658" y="38729"/>
                    <a:pt x="34270" y="31496"/>
                    <a:pt x="38260" y="29503"/>
                  </a:cubicBezTo>
                  <a:cubicBezTo>
                    <a:pt x="49297" y="23990"/>
                    <a:pt x="71624" y="42387"/>
                    <a:pt x="75256" y="30596"/>
                  </a:cubicBezTo>
                  <a:cubicBezTo>
                    <a:pt x="75927" y="28416"/>
                    <a:pt x="74334" y="25108"/>
                    <a:pt x="72134" y="24508"/>
                  </a:cubicBezTo>
                  <a:cubicBezTo>
                    <a:pt x="69125" y="23688"/>
                    <a:pt x="64718" y="25879"/>
                    <a:pt x="63860" y="28878"/>
                  </a:cubicBezTo>
                  <a:cubicBezTo>
                    <a:pt x="62261" y="34468"/>
                    <a:pt x="70419" y="42865"/>
                    <a:pt x="76036" y="41366"/>
                  </a:cubicBezTo>
                  <a:cubicBezTo>
                    <a:pt x="85169" y="38929"/>
                    <a:pt x="90220" y="24492"/>
                    <a:pt x="99607" y="25600"/>
                  </a:cubicBezTo>
                  <a:cubicBezTo>
                    <a:pt x="104503" y="26178"/>
                    <a:pt x="112068" y="31554"/>
                    <a:pt x="110066" y="36059"/>
                  </a:cubicBezTo>
                  <a:cubicBezTo>
                    <a:pt x="108851" y="38793"/>
                    <a:pt x="102757" y="36656"/>
                    <a:pt x="101324" y="34030"/>
                  </a:cubicBezTo>
                  <a:cubicBezTo>
                    <a:pt x="100354" y="32253"/>
                    <a:pt x="101462" y="29296"/>
                    <a:pt x="103198" y="28254"/>
                  </a:cubicBezTo>
                  <a:cubicBezTo>
                    <a:pt x="109914" y="24223"/>
                    <a:pt x="123984" y="43271"/>
                    <a:pt x="125520" y="35591"/>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2" name="Google Shape;4022;p41"/>
            <p:cNvSpPr/>
            <p:nvPr/>
          </p:nvSpPr>
          <p:spPr>
            <a:xfrm>
              <a:off x="4381201" y="2350108"/>
              <a:ext cx="1641427" cy="410866"/>
            </a:xfrm>
            <a:custGeom>
              <a:avLst/>
              <a:gdLst/>
              <a:ahLst/>
              <a:cxnLst/>
              <a:rect l="l" t="t" r="r" b="b"/>
              <a:pathLst>
                <a:path w="74951" h="18761" extrusionOk="0">
                  <a:moveTo>
                    <a:pt x="0" y="18761"/>
                  </a:moveTo>
                  <a:cubicBezTo>
                    <a:pt x="16108" y="16462"/>
                    <a:pt x="32432" y="15483"/>
                    <a:pt x="48703" y="15483"/>
                  </a:cubicBezTo>
                  <a:cubicBezTo>
                    <a:pt x="57819" y="15483"/>
                    <a:pt x="77680" y="15327"/>
                    <a:pt x="74616" y="6741"/>
                  </a:cubicBezTo>
                  <a:cubicBezTo>
                    <a:pt x="71422" y="-2210"/>
                    <a:pt x="55739" y="-401"/>
                    <a:pt x="46518" y="1902"/>
                  </a:cubicBezTo>
                  <a:cubicBezTo>
                    <a:pt x="31739" y="5594"/>
                    <a:pt x="16326" y="6897"/>
                    <a:pt x="1093" y="6897"/>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3" name="Google Shape;4023;p41"/>
            <p:cNvSpPr/>
            <p:nvPr/>
          </p:nvSpPr>
          <p:spPr>
            <a:xfrm>
              <a:off x="4599632" y="2031429"/>
              <a:ext cx="554179" cy="674849"/>
            </a:xfrm>
            <a:custGeom>
              <a:avLst/>
              <a:gdLst/>
              <a:ahLst/>
              <a:cxnLst/>
              <a:rect l="l" t="t" r="r" b="b"/>
              <a:pathLst>
                <a:path w="25305" h="30815" extrusionOk="0">
                  <a:moveTo>
                    <a:pt x="1265" y="20981"/>
                  </a:moveTo>
                  <a:cubicBezTo>
                    <a:pt x="235" y="15139"/>
                    <a:pt x="-958" y="8619"/>
                    <a:pt x="1421" y="3185"/>
                  </a:cubicBezTo>
                  <a:cubicBezTo>
                    <a:pt x="2615" y="456"/>
                    <a:pt x="6939" y="-405"/>
                    <a:pt x="9851" y="220"/>
                  </a:cubicBezTo>
                  <a:cubicBezTo>
                    <a:pt x="21022" y="2618"/>
                    <a:pt x="25305" y="19389"/>
                    <a:pt x="25305" y="30815"/>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4" name="Google Shape;4024;p41"/>
            <p:cNvSpPr/>
            <p:nvPr/>
          </p:nvSpPr>
          <p:spPr>
            <a:xfrm>
              <a:off x="3283816" y="2381392"/>
              <a:ext cx="1146049" cy="444548"/>
            </a:xfrm>
            <a:custGeom>
              <a:avLst/>
              <a:gdLst/>
              <a:ahLst/>
              <a:cxnLst/>
              <a:rect l="l" t="t" r="r" b="b"/>
              <a:pathLst>
                <a:path w="52331" h="20299" extrusionOk="0">
                  <a:moveTo>
                    <a:pt x="0" y="3284"/>
                  </a:moveTo>
                  <a:cubicBezTo>
                    <a:pt x="2370" y="7547"/>
                    <a:pt x="3854" y="13090"/>
                    <a:pt x="8117" y="15460"/>
                  </a:cubicBezTo>
                  <a:cubicBezTo>
                    <a:pt x="16513" y="20127"/>
                    <a:pt x="26921" y="20299"/>
                    <a:pt x="36527" y="20299"/>
                  </a:cubicBezTo>
                  <a:cubicBezTo>
                    <a:pt x="41844" y="20299"/>
                    <a:pt x="50471" y="20049"/>
                    <a:pt x="51513" y="14835"/>
                  </a:cubicBezTo>
                  <a:cubicBezTo>
                    <a:pt x="52219" y="11301"/>
                    <a:pt x="53288" y="6437"/>
                    <a:pt x="50576" y="4064"/>
                  </a:cubicBezTo>
                  <a:cubicBezTo>
                    <a:pt x="44228" y="-1491"/>
                    <a:pt x="33794" y="-98"/>
                    <a:pt x="25444" y="1098"/>
                  </a:cubicBezTo>
                  <a:cubicBezTo>
                    <a:pt x="18340" y="2116"/>
                    <a:pt x="12023" y="9670"/>
                    <a:pt x="10615" y="16708"/>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5" name="Google Shape;4025;p41"/>
            <p:cNvSpPr/>
            <p:nvPr/>
          </p:nvSpPr>
          <p:spPr>
            <a:xfrm>
              <a:off x="5119638" y="2168738"/>
              <a:ext cx="755265" cy="978536"/>
            </a:xfrm>
            <a:custGeom>
              <a:avLst/>
              <a:gdLst/>
              <a:ahLst/>
              <a:cxnLst/>
              <a:rect l="l" t="t" r="r" b="b"/>
              <a:pathLst>
                <a:path w="34487" h="44682" extrusionOk="0">
                  <a:moveTo>
                    <a:pt x="0" y="31882"/>
                  </a:moveTo>
                  <a:cubicBezTo>
                    <a:pt x="7650" y="31882"/>
                    <a:pt x="15324" y="32205"/>
                    <a:pt x="22947" y="31570"/>
                  </a:cubicBezTo>
                  <a:cubicBezTo>
                    <a:pt x="26489" y="31275"/>
                    <a:pt x="31504" y="31471"/>
                    <a:pt x="33093" y="28292"/>
                  </a:cubicBezTo>
                  <a:cubicBezTo>
                    <a:pt x="37765" y="18945"/>
                    <a:pt x="29926" y="904"/>
                    <a:pt x="19512" y="37"/>
                  </a:cubicBezTo>
                  <a:cubicBezTo>
                    <a:pt x="15963" y="-259"/>
                    <a:pt x="17327" y="6934"/>
                    <a:pt x="17327" y="10496"/>
                  </a:cubicBezTo>
                  <a:cubicBezTo>
                    <a:pt x="17327" y="21978"/>
                    <a:pt x="21542" y="33200"/>
                    <a:pt x="21542" y="44682"/>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6" name="Google Shape;4026;p41"/>
            <p:cNvSpPr/>
            <p:nvPr/>
          </p:nvSpPr>
          <p:spPr>
            <a:xfrm>
              <a:off x="3501287" y="2276542"/>
              <a:ext cx="201699" cy="184617"/>
            </a:xfrm>
            <a:custGeom>
              <a:avLst/>
              <a:gdLst/>
              <a:ahLst/>
              <a:cxnLst/>
              <a:rect l="l" t="t" r="r" b="b"/>
              <a:pathLst>
                <a:path w="9210" h="8430" extrusionOk="0">
                  <a:moveTo>
                    <a:pt x="0" y="0"/>
                  </a:moveTo>
                  <a:cubicBezTo>
                    <a:pt x="2205" y="3530"/>
                    <a:pt x="5748" y="6121"/>
                    <a:pt x="9210" y="8430"/>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7" name="Google Shape;4027;p41"/>
            <p:cNvSpPr/>
            <p:nvPr/>
          </p:nvSpPr>
          <p:spPr>
            <a:xfrm>
              <a:off x="2849708" y="2542183"/>
              <a:ext cx="314462" cy="85476"/>
            </a:xfrm>
            <a:custGeom>
              <a:avLst/>
              <a:gdLst/>
              <a:ahLst/>
              <a:cxnLst/>
              <a:rect l="l" t="t" r="r" b="b"/>
              <a:pathLst>
                <a:path w="14359" h="3903" extrusionOk="0">
                  <a:moveTo>
                    <a:pt x="153" y="0"/>
                  </a:moveTo>
                  <a:cubicBezTo>
                    <a:pt x="-1398" y="4659"/>
                    <a:pt x="9543" y="2941"/>
                    <a:pt x="14359" y="3903"/>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8" name="Google Shape;4028;p41"/>
            <p:cNvSpPr/>
            <p:nvPr/>
          </p:nvSpPr>
          <p:spPr>
            <a:xfrm>
              <a:off x="3906883" y="3048148"/>
              <a:ext cx="1164883" cy="597826"/>
            </a:xfrm>
            <a:custGeom>
              <a:avLst/>
              <a:gdLst/>
              <a:ahLst/>
              <a:cxnLst/>
              <a:rect l="l" t="t" r="r" b="b"/>
              <a:pathLst>
                <a:path w="53191" h="27298" extrusionOk="0">
                  <a:moveTo>
                    <a:pt x="2770" y="0"/>
                  </a:moveTo>
                  <a:cubicBezTo>
                    <a:pt x="2770" y="5795"/>
                    <a:pt x="10250" y="9679"/>
                    <a:pt x="10731" y="15454"/>
                  </a:cubicBezTo>
                  <a:cubicBezTo>
                    <a:pt x="10986" y="18517"/>
                    <a:pt x="11788" y="21995"/>
                    <a:pt x="10263" y="24664"/>
                  </a:cubicBezTo>
                  <a:cubicBezTo>
                    <a:pt x="8871" y="27101"/>
                    <a:pt x="3975" y="28209"/>
                    <a:pt x="1990" y="26225"/>
                  </a:cubicBezTo>
                  <a:cubicBezTo>
                    <a:pt x="-476" y="23761"/>
                    <a:pt x="-822" y="17827"/>
                    <a:pt x="1990" y="15766"/>
                  </a:cubicBezTo>
                  <a:cubicBezTo>
                    <a:pt x="6565" y="12412"/>
                    <a:pt x="13187" y="13048"/>
                    <a:pt x="18848" y="13425"/>
                  </a:cubicBezTo>
                  <a:cubicBezTo>
                    <a:pt x="29611" y="14142"/>
                    <a:pt x="40654" y="24303"/>
                    <a:pt x="50537" y="19981"/>
                  </a:cubicBezTo>
                  <a:cubicBezTo>
                    <a:pt x="56576" y="17340"/>
                    <a:pt x="50595" y="6564"/>
                    <a:pt x="48507" y="312"/>
                  </a:cubicBezTo>
                </a:path>
              </a:pathLst>
            </a:custGeom>
            <a:noFill/>
            <a:ln w="19050" cap="flat" cmpd="sng">
              <a:solidFill>
                <a:schemeClr val="dk2"/>
              </a:solidFill>
              <a:prstDash val="solid"/>
              <a:round/>
              <a:headEnd type="none" w="med" len="med"/>
              <a:tailEnd type="none" w="med" len="med"/>
            </a:ln>
          </p:spPr>
          <p:txBody>
            <a:bodyPr/>
            <a:lstStyle/>
            <a:p>
              <a:endParaRPr lang="en-GB"/>
            </a:p>
          </p:txBody>
        </p:sp>
        <p:sp>
          <p:nvSpPr>
            <p:cNvPr id="4029" name="Google Shape;4029;p41"/>
            <p:cNvSpPr/>
            <p:nvPr/>
          </p:nvSpPr>
          <p:spPr>
            <a:xfrm>
              <a:off x="4377697" y="2463867"/>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1"/>
            <p:cNvSpPr/>
            <p:nvPr/>
          </p:nvSpPr>
          <p:spPr>
            <a:xfrm>
              <a:off x="3717904" y="3070683"/>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1"/>
            <p:cNvSpPr/>
            <p:nvPr/>
          </p:nvSpPr>
          <p:spPr>
            <a:xfrm>
              <a:off x="4933222" y="3014290"/>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1"/>
            <p:cNvSpPr/>
            <p:nvPr/>
          </p:nvSpPr>
          <p:spPr>
            <a:xfrm>
              <a:off x="3124754" y="2592072"/>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1"/>
            <p:cNvSpPr/>
            <p:nvPr/>
          </p:nvSpPr>
          <p:spPr>
            <a:xfrm>
              <a:off x="5530643" y="2833655"/>
              <a:ext cx="69300" cy="69300"/>
            </a:xfrm>
            <a:prstGeom prst="ellipse">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1"/>
            <p:cNvSpPr/>
            <p:nvPr/>
          </p:nvSpPr>
          <p:spPr>
            <a:xfrm>
              <a:off x="4757678" y="1670856"/>
              <a:ext cx="128711" cy="158519"/>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1"/>
            <p:cNvSpPr/>
            <p:nvPr/>
          </p:nvSpPr>
          <p:spPr>
            <a:xfrm>
              <a:off x="4773091" y="1686468"/>
              <a:ext cx="103468" cy="142935"/>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1"/>
            <p:cNvSpPr/>
            <p:nvPr/>
          </p:nvSpPr>
          <p:spPr>
            <a:xfrm>
              <a:off x="4559903" y="1762549"/>
              <a:ext cx="366463" cy="166167"/>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1"/>
            <p:cNvSpPr/>
            <p:nvPr/>
          </p:nvSpPr>
          <p:spPr>
            <a:xfrm>
              <a:off x="4604471" y="1815197"/>
              <a:ext cx="312118" cy="113217"/>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1"/>
            <p:cNvSpPr/>
            <p:nvPr/>
          </p:nvSpPr>
          <p:spPr>
            <a:xfrm>
              <a:off x="4670455" y="1854000"/>
              <a:ext cx="238069" cy="70797"/>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39" name="Google Shape;4039;p41"/>
            <p:cNvPicPr preferRelativeResize="0"/>
            <p:nvPr/>
          </p:nvPicPr>
          <p:blipFill>
            <a:blip r:embed="rId10">
              <a:alphaModFix/>
            </a:blip>
            <a:stretch>
              <a:fillRect/>
            </a:stretch>
          </p:blipFill>
          <p:spPr>
            <a:xfrm>
              <a:off x="2413920" y="1389609"/>
              <a:ext cx="1083698" cy="1105290"/>
            </a:xfrm>
            <a:prstGeom prst="rect">
              <a:avLst/>
            </a:prstGeom>
            <a:noFill/>
            <a:ln>
              <a:noFill/>
            </a:ln>
          </p:spPr>
        </p:pic>
        <p:pic>
          <p:nvPicPr>
            <p:cNvPr id="4040" name="Google Shape;4040;p41"/>
            <p:cNvPicPr preferRelativeResize="0"/>
            <p:nvPr/>
          </p:nvPicPr>
          <p:blipFill rotWithShape="1">
            <a:blip r:embed="rId11">
              <a:alphaModFix/>
            </a:blip>
            <a:srcRect l="-4470" r="4470"/>
            <a:stretch/>
          </p:blipFill>
          <p:spPr>
            <a:xfrm>
              <a:off x="5922773" y="2705189"/>
              <a:ext cx="1049195" cy="1070116"/>
            </a:xfrm>
            <a:prstGeom prst="rect">
              <a:avLst/>
            </a:prstGeom>
            <a:noFill/>
            <a:ln>
              <a:noFill/>
            </a:ln>
          </p:spPr>
        </p:pic>
      </p:grpSp>
      <p:sp>
        <p:nvSpPr>
          <p:cNvPr id="4041" name="Google Shape;4041;p41"/>
          <p:cNvSpPr txBox="1"/>
          <p:nvPr/>
        </p:nvSpPr>
        <p:spPr>
          <a:xfrm>
            <a:off x="3005850" y="928850"/>
            <a:ext cx="3132300" cy="51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Help the owl find his friend by following the right path</a:t>
            </a:r>
            <a:endParaRPr sz="1200">
              <a:solidFill>
                <a:schemeClr val="dk1"/>
              </a:solidFill>
              <a:latin typeface="Open Sans"/>
              <a:ea typeface="Open Sans"/>
              <a:cs typeface="Open Sans"/>
              <a:sym typeface="Open Sans"/>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45"/>
        <p:cNvGrpSpPr/>
        <p:nvPr/>
      </p:nvGrpSpPr>
      <p:grpSpPr>
        <a:xfrm>
          <a:off x="0" y="0"/>
          <a:ext cx="0" cy="0"/>
          <a:chOff x="0" y="0"/>
          <a:chExt cx="0" cy="0"/>
        </a:xfrm>
      </p:grpSpPr>
      <p:grpSp>
        <p:nvGrpSpPr>
          <p:cNvPr id="4046" name="Google Shape;4046;p42"/>
          <p:cNvGrpSpPr/>
          <p:nvPr/>
        </p:nvGrpSpPr>
        <p:grpSpPr>
          <a:xfrm>
            <a:off x="6961534" y="1176350"/>
            <a:ext cx="949593" cy="2925000"/>
            <a:chOff x="6809134" y="1328750"/>
            <a:chExt cx="949593" cy="2925000"/>
          </a:xfrm>
        </p:grpSpPr>
        <p:sp>
          <p:nvSpPr>
            <p:cNvPr id="4047" name="Google Shape;4047;p42"/>
            <p:cNvSpPr/>
            <p:nvPr/>
          </p:nvSpPr>
          <p:spPr>
            <a:xfrm rot="5400000">
              <a:off x="5815234" y="2322650"/>
              <a:ext cx="2925000" cy="937200"/>
            </a:xfrm>
            <a:prstGeom prst="snip1Rect">
              <a:avLst>
                <a:gd name="adj" fmla="val 25261"/>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2"/>
            <p:cNvSpPr/>
            <p:nvPr/>
          </p:nvSpPr>
          <p:spPr>
            <a:xfrm rot="4966268">
              <a:off x="7559999" y="3973024"/>
              <a:ext cx="132522" cy="285588"/>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57150" dist="9525"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9" name="Google Shape;4049;p42"/>
          <p:cNvSpPr txBox="1">
            <a:spLocks noGrp="1"/>
          </p:cNvSpPr>
          <p:nvPr>
            <p:ph type="title"/>
          </p:nvPr>
        </p:nvSpPr>
        <p:spPr>
          <a:xfrm>
            <a:off x="796638"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path</a:t>
            </a:r>
            <a:endParaRPr/>
          </a:p>
        </p:txBody>
      </p:sp>
      <p:sp>
        <p:nvSpPr>
          <p:cNvPr id="4050" name="Google Shape;4050;p42"/>
          <p:cNvSpPr/>
          <p:nvPr/>
        </p:nvSpPr>
        <p:spPr>
          <a:xfrm rot="2148686">
            <a:off x="7155250" y="943619"/>
            <a:ext cx="561712" cy="485411"/>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051" name="Google Shape;4051;p42"/>
          <p:cNvSpPr/>
          <p:nvPr/>
        </p:nvSpPr>
        <p:spPr>
          <a:xfrm>
            <a:off x="2542785" y="1468022"/>
            <a:ext cx="1245636" cy="697208"/>
          </a:xfrm>
          <a:custGeom>
            <a:avLst/>
            <a:gdLst/>
            <a:ahLst/>
            <a:cxnLst/>
            <a:rect l="l" t="t" r="r" b="b"/>
            <a:pathLst>
              <a:path w="72706" h="40701" extrusionOk="0">
                <a:moveTo>
                  <a:pt x="36801" y="741"/>
                </a:moveTo>
                <a:cubicBezTo>
                  <a:pt x="28821" y="741"/>
                  <a:pt x="20834" y="1018"/>
                  <a:pt x="12884" y="1572"/>
                </a:cubicBezTo>
                <a:cubicBezTo>
                  <a:pt x="9240" y="1834"/>
                  <a:pt x="5216" y="2334"/>
                  <a:pt x="2787" y="5049"/>
                </a:cubicBezTo>
                <a:cubicBezTo>
                  <a:pt x="667" y="7431"/>
                  <a:pt x="357" y="10884"/>
                  <a:pt x="238" y="14075"/>
                </a:cubicBezTo>
                <a:cubicBezTo>
                  <a:pt x="0" y="19552"/>
                  <a:pt x="48" y="25101"/>
                  <a:pt x="1548" y="30364"/>
                </a:cubicBezTo>
                <a:cubicBezTo>
                  <a:pt x="2024" y="31959"/>
                  <a:pt x="2644" y="33555"/>
                  <a:pt x="3787" y="34770"/>
                </a:cubicBezTo>
                <a:cubicBezTo>
                  <a:pt x="5668" y="36770"/>
                  <a:pt x="8621" y="37318"/>
                  <a:pt x="11360" y="37699"/>
                </a:cubicBezTo>
                <a:cubicBezTo>
                  <a:pt x="20727" y="39023"/>
                  <a:pt x="30760" y="40700"/>
                  <a:pt x="40488" y="40700"/>
                </a:cubicBezTo>
                <a:cubicBezTo>
                  <a:pt x="47727" y="40700"/>
                  <a:pt x="54797" y="39772"/>
                  <a:pt x="61299" y="37080"/>
                </a:cubicBezTo>
                <a:cubicBezTo>
                  <a:pt x="63299" y="36270"/>
                  <a:pt x="66371" y="35055"/>
                  <a:pt x="67991" y="33626"/>
                </a:cubicBezTo>
                <a:cubicBezTo>
                  <a:pt x="72706" y="29435"/>
                  <a:pt x="70944" y="19504"/>
                  <a:pt x="70324" y="13217"/>
                </a:cubicBezTo>
                <a:cubicBezTo>
                  <a:pt x="70158" y="11384"/>
                  <a:pt x="69896" y="9550"/>
                  <a:pt x="69157" y="7883"/>
                </a:cubicBezTo>
                <a:cubicBezTo>
                  <a:pt x="65681" y="0"/>
                  <a:pt x="52773" y="1048"/>
                  <a:pt x="45772" y="858"/>
                </a:cubicBezTo>
                <a:cubicBezTo>
                  <a:pt x="42784" y="780"/>
                  <a:pt x="39793" y="741"/>
                  <a:pt x="36801" y="741"/>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Hello, help me find my food</a:t>
            </a:r>
            <a:endParaRPr sz="1200">
              <a:solidFill>
                <a:schemeClr val="dk1"/>
              </a:solidFill>
              <a:latin typeface="Open Sans"/>
              <a:ea typeface="Open Sans"/>
              <a:cs typeface="Open Sans"/>
              <a:sym typeface="Open Sans"/>
            </a:endParaRPr>
          </a:p>
        </p:txBody>
      </p:sp>
      <p:sp>
        <p:nvSpPr>
          <p:cNvPr id="4052" name="Google Shape;4052;p42"/>
          <p:cNvSpPr/>
          <p:nvPr/>
        </p:nvSpPr>
        <p:spPr>
          <a:xfrm>
            <a:off x="2424063" y="2004794"/>
            <a:ext cx="397423" cy="180071"/>
          </a:xfrm>
          <a:custGeom>
            <a:avLst/>
            <a:gdLst/>
            <a:ahLst/>
            <a:cxnLst/>
            <a:rect l="l" t="t" r="r" b="b"/>
            <a:pathLst>
              <a:path w="23197" h="10512" extrusionOk="0">
                <a:moveTo>
                  <a:pt x="12370" y="0"/>
                </a:moveTo>
                <a:cubicBezTo>
                  <a:pt x="12072" y="0"/>
                  <a:pt x="11782" y="18"/>
                  <a:pt x="11503" y="53"/>
                </a:cubicBezTo>
                <a:cubicBezTo>
                  <a:pt x="6644" y="648"/>
                  <a:pt x="4906" y="6530"/>
                  <a:pt x="0" y="7721"/>
                </a:cubicBezTo>
                <a:cubicBezTo>
                  <a:pt x="2749" y="9624"/>
                  <a:pt x="6283" y="10512"/>
                  <a:pt x="9770" y="10512"/>
                </a:cubicBezTo>
                <a:cubicBezTo>
                  <a:pt x="11782" y="10512"/>
                  <a:pt x="13778" y="10216"/>
                  <a:pt x="15599" y="9650"/>
                </a:cubicBezTo>
                <a:cubicBezTo>
                  <a:pt x="16504" y="9364"/>
                  <a:pt x="17409" y="9007"/>
                  <a:pt x="18147" y="8388"/>
                </a:cubicBezTo>
                <a:cubicBezTo>
                  <a:pt x="23197" y="3964"/>
                  <a:pt x="16904" y="0"/>
                  <a:pt x="12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53" name="Google Shape;4053;p42"/>
          <p:cNvPicPr preferRelativeResize="0"/>
          <p:nvPr/>
        </p:nvPicPr>
        <p:blipFill>
          <a:blip r:embed="rId3">
            <a:alphaModFix/>
          </a:blip>
          <a:stretch>
            <a:fillRect/>
          </a:stretch>
        </p:blipFill>
        <p:spPr>
          <a:xfrm>
            <a:off x="1215047" y="1285877"/>
            <a:ext cx="1545643" cy="1576402"/>
          </a:xfrm>
          <a:prstGeom prst="rect">
            <a:avLst/>
          </a:prstGeom>
          <a:noFill/>
          <a:ln>
            <a:noFill/>
          </a:ln>
        </p:spPr>
      </p:pic>
      <p:pic>
        <p:nvPicPr>
          <p:cNvPr id="4054" name="Google Shape;4054;p42"/>
          <p:cNvPicPr preferRelativeResize="0"/>
          <p:nvPr/>
        </p:nvPicPr>
        <p:blipFill rotWithShape="1">
          <a:blip r:embed="rId4">
            <a:alphaModFix/>
          </a:blip>
          <a:srcRect/>
          <a:stretch/>
        </p:blipFill>
        <p:spPr>
          <a:xfrm>
            <a:off x="5325605" y="3127732"/>
            <a:ext cx="996646" cy="1016494"/>
          </a:xfrm>
          <a:prstGeom prst="rect">
            <a:avLst/>
          </a:prstGeom>
          <a:noFill/>
          <a:ln>
            <a:noFill/>
          </a:ln>
        </p:spPr>
      </p:pic>
      <p:sp>
        <p:nvSpPr>
          <p:cNvPr id="4055" name="Google Shape;4055;p42"/>
          <p:cNvSpPr/>
          <p:nvPr/>
        </p:nvSpPr>
        <p:spPr>
          <a:xfrm>
            <a:off x="2028461" y="2661767"/>
            <a:ext cx="3563317" cy="1001002"/>
          </a:xfrm>
          <a:custGeom>
            <a:avLst/>
            <a:gdLst/>
            <a:ahLst/>
            <a:cxnLst/>
            <a:rect l="l" t="t" r="r" b="b"/>
            <a:pathLst>
              <a:path w="162969" h="45781" extrusionOk="0">
                <a:moveTo>
                  <a:pt x="0" y="2890"/>
                </a:moveTo>
                <a:cubicBezTo>
                  <a:pt x="12904" y="10954"/>
                  <a:pt x="30571" y="2893"/>
                  <a:pt x="45581" y="393"/>
                </a:cubicBezTo>
                <a:cubicBezTo>
                  <a:pt x="56562" y="-1436"/>
                  <a:pt x="69846" y="3563"/>
                  <a:pt x="76801" y="12256"/>
                </a:cubicBezTo>
                <a:cubicBezTo>
                  <a:pt x="84062" y="21331"/>
                  <a:pt x="78343" y="44216"/>
                  <a:pt x="66811" y="45662"/>
                </a:cubicBezTo>
                <a:cubicBezTo>
                  <a:pt x="63014" y="46138"/>
                  <a:pt x="58319" y="44475"/>
                  <a:pt x="56196" y="41291"/>
                </a:cubicBezTo>
                <a:cubicBezTo>
                  <a:pt x="52900" y="36349"/>
                  <a:pt x="52846" y="28923"/>
                  <a:pt x="55259" y="23495"/>
                </a:cubicBezTo>
                <a:cubicBezTo>
                  <a:pt x="59497" y="13963"/>
                  <a:pt x="73144" y="4402"/>
                  <a:pt x="82733" y="8510"/>
                </a:cubicBezTo>
                <a:cubicBezTo>
                  <a:pt x="87268" y="10453"/>
                  <a:pt x="92356" y="11889"/>
                  <a:pt x="95845" y="15378"/>
                </a:cubicBezTo>
                <a:cubicBezTo>
                  <a:pt x="101592" y="21125"/>
                  <a:pt x="106512" y="29980"/>
                  <a:pt x="114577" y="30988"/>
                </a:cubicBezTo>
                <a:cubicBezTo>
                  <a:pt x="124465" y="32224"/>
                  <a:pt x="132633" y="22548"/>
                  <a:pt x="141739" y="18500"/>
                </a:cubicBezTo>
                <a:cubicBezTo>
                  <a:pt x="149390" y="15099"/>
                  <a:pt x="162969" y="23552"/>
                  <a:pt x="162969" y="31925"/>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56" name="Google Shape;4056;p42"/>
          <p:cNvSpPr/>
          <p:nvPr/>
        </p:nvSpPr>
        <p:spPr>
          <a:xfrm>
            <a:off x="1796360" y="1926495"/>
            <a:ext cx="4102596" cy="1936430"/>
          </a:xfrm>
          <a:custGeom>
            <a:avLst/>
            <a:gdLst/>
            <a:ahLst/>
            <a:cxnLst/>
            <a:rect l="l" t="t" r="r" b="b"/>
            <a:pathLst>
              <a:path w="187633" h="88563" extrusionOk="0">
                <a:moveTo>
                  <a:pt x="0" y="43699"/>
                </a:moveTo>
                <a:cubicBezTo>
                  <a:pt x="11473" y="46247"/>
                  <a:pt x="19023" y="59628"/>
                  <a:pt x="22479" y="70860"/>
                </a:cubicBezTo>
                <a:cubicBezTo>
                  <a:pt x="24132" y="76232"/>
                  <a:pt x="26740" y="84453"/>
                  <a:pt x="22166" y="87719"/>
                </a:cubicBezTo>
                <a:cubicBezTo>
                  <a:pt x="15378" y="92566"/>
                  <a:pt x="6795" y="74982"/>
                  <a:pt x="8430" y="66802"/>
                </a:cubicBezTo>
                <a:cubicBezTo>
                  <a:pt x="11291" y="52490"/>
                  <a:pt x="30815" y="48009"/>
                  <a:pt x="42772" y="39640"/>
                </a:cubicBezTo>
                <a:cubicBezTo>
                  <a:pt x="50623" y="34145"/>
                  <a:pt x="59016" y="29393"/>
                  <a:pt x="66499" y="23406"/>
                </a:cubicBezTo>
                <a:cubicBezTo>
                  <a:pt x="73857" y="17519"/>
                  <a:pt x="81521" y="10379"/>
                  <a:pt x="90850" y="9045"/>
                </a:cubicBezTo>
                <a:cubicBezTo>
                  <a:pt x="105285" y="6981"/>
                  <a:pt x="129666" y="9334"/>
                  <a:pt x="132061" y="23718"/>
                </a:cubicBezTo>
                <a:cubicBezTo>
                  <a:pt x="133193" y="30516"/>
                  <a:pt x="125946" y="38281"/>
                  <a:pt x="119261" y="39952"/>
                </a:cubicBezTo>
                <a:cubicBezTo>
                  <a:pt x="115043" y="41006"/>
                  <a:pt x="110348" y="39399"/>
                  <a:pt x="106460" y="37455"/>
                </a:cubicBezTo>
                <a:cubicBezTo>
                  <a:pt x="99706" y="34078"/>
                  <a:pt x="94285" y="25279"/>
                  <a:pt x="95221" y="17786"/>
                </a:cubicBezTo>
                <a:cubicBezTo>
                  <a:pt x="95894" y="12400"/>
                  <a:pt x="99878" y="7623"/>
                  <a:pt x="103963" y="4049"/>
                </a:cubicBezTo>
                <a:cubicBezTo>
                  <a:pt x="112823" y="-3704"/>
                  <a:pt x="130604" y="720"/>
                  <a:pt x="138929" y="9045"/>
                </a:cubicBezTo>
                <a:cubicBezTo>
                  <a:pt x="146137" y="16253"/>
                  <a:pt x="145019" y="29838"/>
                  <a:pt x="152978" y="36206"/>
                </a:cubicBezTo>
                <a:cubicBezTo>
                  <a:pt x="163231" y="44410"/>
                  <a:pt x="183473" y="42483"/>
                  <a:pt x="187633" y="54938"/>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57" name="Google Shape;4057;p42"/>
          <p:cNvSpPr/>
          <p:nvPr/>
        </p:nvSpPr>
        <p:spPr>
          <a:xfrm>
            <a:off x="2083080" y="2881976"/>
            <a:ext cx="3215161" cy="1168269"/>
          </a:xfrm>
          <a:custGeom>
            <a:avLst/>
            <a:gdLst/>
            <a:ahLst/>
            <a:cxnLst/>
            <a:rect l="l" t="t" r="r" b="b"/>
            <a:pathLst>
              <a:path w="147046" h="53431" extrusionOk="0">
                <a:moveTo>
                  <a:pt x="0" y="0"/>
                </a:moveTo>
                <a:cubicBezTo>
                  <a:pt x="15066" y="4306"/>
                  <a:pt x="29590" y="15771"/>
                  <a:pt x="36215" y="29971"/>
                </a:cubicBezTo>
                <a:cubicBezTo>
                  <a:pt x="40549" y="39260"/>
                  <a:pt x="46503" y="50848"/>
                  <a:pt x="56508" y="53074"/>
                </a:cubicBezTo>
                <a:cubicBezTo>
                  <a:pt x="67581" y="55538"/>
                  <a:pt x="76753" y="41402"/>
                  <a:pt x="88040" y="40274"/>
                </a:cubicBezTo>
                <a:cubicBezTo>
                  <a:pt x="101027" y="38976"/>
                  <a:pt x="112809" y="51659"/>
                  <a:pt x="125816" y="50576"/>
                </a:cubicBezTo>
                <a:cubicBezTo>
                  <a:pt x="133566" y="49930"/>
                  <a:pt x="139667" y="38441"/>
                  <a:pt x="147046" y="40898"/>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58" name="Google Shape;4058;p42"/>
          <p:cNvSpPr/>
          <p:nvPr/>
        </p:nvSpPr>
        <p:spPr>
          <a:xfrm>
            <a:off x="2690610" y="2342691"/>
            <a:ext cx="668982" cy="27309"/>
          </a:xfrm>
          <a:custGeom>
            <a:avLst/>
            <a:gdLst/>
            <a:ahLst/>
            <a:cxnLst/>
            <a:rect l="l" t="t" r="r" b="b"/>
            <a:pathLst>
              <a:path w="30596" h="1249" extrusionOk="0">
                <a:moveTo>
                  <a:pt x="0" y="1249"/>
                </a:moveTo>
                <a:cubicBezTo>
                  <a:pt x="10207" y="1249"/>
                  <a:pt x="20389" y="0"/>
                  <a:pt x="30596" y="0"/>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59" name="Google Shape;4059;p42"/>
          <p:cNvSpPr/>
          <p:nvPr/>
        </p:nvSpPr>
        <p:spPr>
          <a:xfrm>
            <a:off x="4656613" y="1840103"/>
            <a:ext cx="1571022" cy="1273964"/>
          </a:xfrm>
          <a:custGeom>
            <a:avLst/>
            <a:gdLst/>
            <a:ahLst/>
            <a:cxnLst/>
            <a:rect l="l" t="t" r="r" b="b"/>
            <a:pathLst>
              <a:path w="71851" h="58265" extrusionOk="0">
                <a:moveTo>
                  <a:pt x="0" y="34537"/>
                </a:moveTo>
                <a:cubicBezTo>
                  <a:pt x="11067" y="26631"/>
                  <a:pt x="21654" y="16994"/>
                  <a:pt x="34654" y="12996"/>
                </a:cubicBezTo>
                <a:cubicBezTo>
                  <a:pt x="41322" y="10945"/>
                  <a:pt x="49767" y="9751"/>
                  <a:pt x="55572" y="13620"/>
                </a:cubicBezTo>
                <a:cubicBezTo>
                  <a:pt x="60413" y="16847"/>
                  <a:pt x="64519" y="23526"/>
                  <a:pt x="63377" y="29230"/>
                </a:cubicBezTo>
                <a:cubicBezTo>
                  <a:pt x="62070" y="35758"/>
                  <a:pt x="51876" y="38484"/>
                  <a:pt x="45269" y="37659"/>
                </a:cubicBezTo>
                <a:cubicBezTo>
                  <a:pt x="40658" y="37083"/>
                  <a:pt x="36693" y="33424"/>
                  <a:pt x="33718" y="29854"/>
                </a:cubicBezTo>
                <a:cubicBezTo>
                  <a:pt x="29048" y="24251"/>
                  <a:pt x="26103" y="15545"/>
                  <a:pt x="28410" y="8625"/>
                </a:cubicBezTo>
                <a:cubicBezTo>
                  <a:pt x="29767" y="4554"/>
                  <a:pt x="34238" y="1548"/>
                  <a:pt x="38401" y="508"/>
                </a:cubicBezTo>
                <a:cubicBezTo>
                  <a:pt x="49709" y="-2317"/>
                  <a:pt x="63471" y="7566"/>
                  <a:pt x="68684" y="17991"/>
                </a:cubicBezTo>
                <a:cubicBezTo>
                  <a:pt x="74692" y="30007"/>
                  <a:pt x="70245" y="44830"/>
                  <a:pt x="70245" y="58265"/>
                </a:cubicBezTo>
              </a:path>
            </a:pathLst>
          </a:custGeom>
          <a:noFill/>
          <a:ln w="76200" cap="flat" cmpd="sng">
            <a:solidFill>
              <a:schemeClr val="dk2"/>
            </a:solidFill>
            <a:prstDash val="solid"/>
            <a:round/>
            <a:headEnd type="none" w="med" len="med"/>
            <a:tailEnd type="none" w="med" len="med"/>
          </a:ln>
        </p:spPr>
        <p:txBody>
          <a:bodyPr/>
          <a:lstStyle/>
          <a:p>
            <a:endParaRPr lang="en-GB"/>
          </a:p>
        </p:txBody>
      </p:sp>
      <p:pic>
        <p:nvPicPr>
          <p:cNvPr id="4060" name="Google Shape;4060;p42"/>
          <p:cNvPicPr preferRelativeResize="0"/>
          <p:nvPr/>
        </p:nvPicPr>
        <p:blipFill>
          <a:blip r:embed="rId5">
            <a:alphaModFix/>
          </a:blip>
          <a:stretch>
            <a:fillRect/>
          </a:stretch>
        </p:blipFill>
        <p:spPr>
          <a:xfrm>
            <a:off x="7241631" y="3149205"/>
            <a:ext cx="387378" cy="395100"/>
          </a:xfrm>
          <a:prstGeom prst="rect">
            <a:avLst/>
          </a:prstGeom>
          <a:noFill/>
          <a:ln>
            <a:noFill/>
          </a:ln>
        </p:spPr>
      </p:pic>
      <p:pic>
        <p:nvPicPr>
          <p:cNvPr id="4061" name="Google Shape;4061;p42"/>
          <p:cNvPicPr preferRelativeResize="0"/>
          <p:nvPr/>
        </p:nvPicPr>
        <p:blipFill>
          <a:blip r:embed="rId6">
            <a:alphaModFix/>
          </a:blip>
          <a:stretch>
            <a:fillRect/>
          </a:stretch>
        </p:blipFill>
        <p:spPr>
          <a:xfrm>
            <a:off x="7241631" y="2720385"/>
            <a:ext cx="387378" cy="395100"/>
          </a:xfrm>
          <a:prstGeom prst="rect">
            <a:avLst/>
          </a:prstGeom>
          <a:noFill/>
          <a:ln>
            <a:noFill/>
          </a:ln>
        </p:spPr>
      </p:pic>
      <p:pic>
        <p:nvPicPr>
          <p:cNvPr id="4062" name="Google Shape;4062;p42"/>
          <p:cNvPicPr preferRelativeResize="0"/>
          <p:nvPr/>
        </p:nvPicPr>
        <p:blipFill>
          <a:blip r:embed="rId7">
            <a:alphaModFix/>
          </a:blip>
          <a:stretch>
            <a:fillRect/>
          </a:stretch>
        </p:blipFill>
        <p:spPr>
          <a:xfrm>
            <a:off x="7241631" y="3578025"/>
            <a:ext cx="387378" cy="395100"/>
          </a:xfrm>
          <a:prstGeom prst="rect">
            <a:avLst/>
          </a:prstGeom>
          <a:noFill/>
          <a:ln>
            <a:noFill/>
          </a:ln>
        </p:spPr>
      </p:pic>
      <p:pic>
        <p:nvPicPr>
          <p:cNvPr id="4063" name="Google Shape;4063;p42"/>
          <p:cNvPicPr preferRelativeResize="0"/>
          <p:nvPr/>
        </p:nvPicPr>
        <p:blipFill>
          <a:blip r:embed="rId8">
            <a:alphaModFix/>
          </a:blip>
          <a:stretch>
            <a:fillRect/>
          </a:stretch>
        </p:blipFill>
        <p:spPr>
          <a:xfrm>
            <a:off x="7241631" y="2291565"/>
            <a:ext cx="387378" cy="395100"/>
          </a:xfrm>
          <a:prstGeom prst="rect">
            <a:avLst/>
          </a:prstGeom>
          <a:noFill/>
          <a:ln>
            <a:noFill/>
          </a:ln>
        </p:spPr>
      </p:pic>
      <p:pic>
        <p:nvPicPr>
          <p:cNvPr id="4064" name="Google Shape;4064;p42"/>
          <p:cNvPicPr preferRelativeResize="0"/>
          <p:nvPr/>
        </p:nvPicPr>
        <p:blipFill>
          <a:blip r:embed="rId9">
            <a:alphaModFix/>
          </a:blip>
          <a:stretch>
            <a:fillRect/>
          </a:stretch>
        </p:blipFill>
        <p:spPr>
          <a:xfrm>
            <a:off x="7241631" y="1862745"/>
            <a:ext cx="387378" cy="395100"/>
          </a:xfrm>
          <a:prstGeom prst="rect">
            <a:avLst/>
          </a:prstGeom>
          <a:noFill/>
          <a:ln>
            <a:noFill/>
          </a:ln>
        </p:spPr>
      </p:pic>
      <p:pic>
        <p:nvPicPr>
          <p:cNvPr id="4065" name="Google Shape;4065;p42"/>
          <p:cNvPicPr preferRelativeResize="0"/>
          <p:nvPr/>
        </p:nvPicPr>
        <p:blipFill>
          <a:blip r:embed="rId10">
            <a:alphaModFix/>
          </a:blip>
          <a:stretch>
            <a:fillRect/>
          </a:stretch>
        </p:blipFill>
        <p:spPr>
          <a:xfrm>
            <a:off x="7241631" y="1433925"/>
            <a:ext cx="387378" cy="395100"/>
          </a:xfrm>
          <a:prstGeom prst="rect">
            <a:avLst/>
          </a:prstGeom>
          <a:noFill/>
          <a:ln>
            <a:noFill/>
          </a:ln>
        </p:spPr>
      </p:pic>
      <p:pic>
        <p:nvPicPr>
          <p:cNvPr id="4066" name="Google Shape;4066;p42"/>
          <p:cNvPicPr preferRelativeResize="0"/>
          <p:nvPr/>
        </p:nvPicPr>
        <p:blipFill>
          <a:blip r:embed="rId5">
            <a:alphaModFix/>
          </a:blip>
          <a:stretch>
            <a:fillRect/>
          </a:stretch>
        </p:blipFill>
        <p:spPr>
          <a:xfrm>
            <a:off x="3119084" y="2205695"/>
            <a:ext cx="295422" cy="301312"/>
          </a:xfrm>
          <a:prstGeom prst="rect">
            <a:avLst/>
          </a:prstGeom>
          <a:noFill/>
          <a:ln>
            <a:noFill/>
          </a:ln>
        </p:spPr>
      </p:pic>
      <p:pic>
        <p:nvPicPr>
          <p:cNvPr id="4067" name="Google Shape;4067;p42"/>
          <p:cNvPicPr preferRelativeResize="0"/>
          <p:nvPr/>
        </p:nvPicPr>
        <p:blipFill>
          <a:blip r:embed="rId6">
            <a:alphaModFix/>
          </a:blip>
          <a:stretch>
            <a:fillRect/>
          </a:stretch>
        </p:blipFill>
        <p:spPr>
          <a:xfrm>
            <a:off x="2128649" y="3339498"/>
            <a:ext cx="295422" cy="301312"/>
          </a:xfrm>
          <a:prstGeom prst="rect">
            <a:avLst/>
          </a:prstGeom>
          <a:noFill/>
          <a:ln>
            <a:noFill/>
          </a:ln>
        </p:spPr>
      </p:pic>
      <p:pic>
        <p:nvPicPr>
          <p:cNvPr id="4068" name="Google Shape;4068;p42"/>
          <p:cNvPicPr preferRelativeResize="0"/>
          <p:nvPr/>
        </p:nvPicPr>
        <p:blipFill>
          <a:blip r:embed="rId7">
            <a:alphaModFix/>
          </a:blip>
          <a:stretch>
            <a:fillRect/>
          </a:stretch>
        </p:blipFill>
        <p:spPr>
          <a:xfrm>
            <a:off x="3856341" y="3618040"/>
            <a:ext cx="295422" cy="301312"/>
          </a:xfrm>
          <a:prstGeom prst="rect">
            <a:avLst/>
          </a:prstGeom>
          <a:noFill/>
          <a:ln>
            <a:noFill/>
          </a:ln>
        </p:spPr>
      </p:pic>
      <p:pic>
        <p:nvPicPr>
          <p:cNvPr id="4069" name="Google Shape;4069;p42"/>
          <p:cNvPicPr preferRelativeResize="0"/>
          <p:nvPr/>
        </p:nvPicPr>
        <p:blipFill>
          <a:blip r:embed="rId8">
            <a:alphaModFix/>
          </a:blip>
          <a:stretch>
            <a:fillRect/>
          </a:stretch>
        </p:blipFill>
        <p:spPr>
          <a:xfrm>
            <a:off x="3834716" y="1980493"/>
            <a:ext cx="295422" cy="301312"/>
          </a:xfrm>
          <a:prstGeom prst="rect">
            <a:avLst/>
          </a:prstGeom>
          <a:noFill/>
          <a:ln>
            <a:noFill/>
          </a:ln>
        </p:spPr>
      </p:pic>
      <p:pic>
        <p:nvPicPr>
          <p:cNvPr id="4070" name="Google Shape;4070;p42"/>
          <p:cNvPicPr preferRelativeResize="0"/>
          <p:nvPr/>
        </p:nvPicPr>
        <p:blipFill>
          <a:blip r:embed="rId9">
            <a:alphaModFix/>
          </a:blip>
          <a:stretch>
            <a:fillRect/>
          </a:stretch>
        </p:blipFill>
        <p:spPr>
          <a:xfrm>
            <a:off x="5002873" y="2560962"/>
            <a:ext cx="295422" cy="301312"/>
          </a:xfrm>
          <a:prstGeom prst="rect">
            <a:avLst/>
          </a:prstGeom>
          <a:noFill/>
          <a:ln>
            <a:noFill/>
          </a:ln>
        </p:spPr>
      </p:pic>
      <p:pic>
        <p:nvPicPr>
          <p:cNvPr id="4071" name="Google Shape;4071;p42"/>
          <p:cNvPicPr preferRelativeResize="0"/>
          <p:nvPr/>
        </p:nvPicPr>
        <p:blipFill>
          <a:blip r:embed="rId10">
            <a:alphaModFix/>
          </a:blip>
          <a:stretch>
            <a:fillRect/>
          </a:stretch>
        </p:blipFill>
        <p:spPr>
          <a:xfrm>
            <a:off x="5146507" y="2010120"/>
            <a:ext cx="295422" cy="301312"/>
          </a:xfrm>
          <a:prstGeom prst="rect">
            <a:avLst/>
          </a:prstGeom>
          <a:noFill/>
          <a:ln>
            <a:noFill/>
          </a:ln>
        </p:spPr>
      </p:pic>
      <p:sp>
        <p:nvSpPr>
          <p:cNvPr id="4072" name="Google Shape;4072;p42"/>
          <p:cNvSpPr/>
          <p:nvPr/>
        </p:nvSpPr>
        <p:spPr>
          <a:xfrm>
            <a:off x="2793377" y="2681778"/>
            <a:ext cx="358171" cy="716886"/>
          </a:xfrm>
          <a:custGeom>
            <a:avLst/>
            <a:gdLst/>
            <a:ahLst/>
            <a:cxnLst/>
            <a:rect l="l" t="t" r="r" b="b"/>
            <a:pathLst>
              <a:path w="14517" h="31377" extrusionOk="0">
                <a:moveTo>
                  <a:pt x="14517" y="0"/>
                </a:moveTo>
                <a:cubicBezTo>
                  <a:pt x="12889" y="11409"/>
                  <a:pt x="9880" y="25444"/>
                  <a:pt x="0" y="31377"/>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73" name="Google Shape;4073;p42"/>
          <p:cNvSpPr/>
          <p:nvPr/>
        </p:nvSpPr>
        <p:spPr>
          <a:xfrm>
            <a:off x="3721759" y="2560972"/>
            <a:ext cx="1090451" cy="868509"/>
          </a:xfrm>
          <a:custGeom>
            <a:avLst/>
            <a:gdLst/>
            <a:ahLst/>
            <a:cxnLst/>
            <a:rect l="l" t="t" r="r" b="b"/>
            <a:pathLst>
              <a:path w="49872" h="37464" extrusionOk="0">
                <a:moveTo>
                  <a:pt x="0" y="37464"/>
                </a:moveTo>
                <a:cubicBezTo>
                  <a:pt x="7758" y="27754"/>
                  <a:pt x="25410" y="35530"/>
                  <a:pt x="36527" y="29971"/>
                </a:cubicBezTo>
                <a:cubicBezTo>
                  <a:pt x="40707" y="27881"/>
                  <a:pt x="45521" y="25566"/>
                  <a:pt x="47610" y="21386"/>
                </a:cubicBezTo>
                <a:cubicBezTo>
                  <a:pt x="50821" y="14960"/>
                  <a:pt x="51117" y="3696"/>
                  <a:pt x="44957" y="0"/>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074" name="Google Shape;4074;p42"/>
          <p:cNvSpPr/>
          <p:nvPr/>
        </p:nvSpPr>
        <p:spPr>
          <a:xfrm>
            <a:off x="4732898" y="3269036"/>
            <a:ext cx="282452" cy="610952"/>
          </a:xfrm>
          <a:custGeom>
            <a:avLst/>
            <a:gdLst/>
            <a:ahLst/>
            <a:cxnLst/>
            <a:rect l="l" t="t" r="r" b="b"/>
            <a:pathLst>
              <a:path w="12918" h="27942" extrusionOk="0">
                <a:moveTo>
                  <a:pt x="2771" y="0"/>
                </a:moveTo>
                <a:cubicBezTo>
                  <a:pt x="7084" y="2159"/>
                  <a:pt x="11967" y="5834"/>
                  <a:pt x="12606" y="10615"/>
                </a:cubicBezTo>
                <a:cubicBezTo>
                  <a:pt x="13183" y="14934"/>
                  <a:pt x="8422" y="21584"/>
                  <a:pt x="4176" y="20605"/>
                </a:cubicBezTo>
                <a:cubicBezTo>
                  <a:pt x="1522" y="19993"/>
                  <a:pt x="-773" y="15940"/>
                  <a:pt x="274" y="13425"/>
                </a:cubicBezTo>
                <a:cubicBezTo>
                  <a:pt x="1052" y="11557"/>
                  <a:pt x="4181" y="10774"/>
                  <a:pt x="6049" y="11552"/>
                </a:cubicBezTo>
                <a:cubicBezTo>
                  <a:pt x="11517" y="13829"/>
                  <a:pt x="12918" y="22018"/>
                  <a:pt x="12918" y="27942"/>
                </a:cubicBezTo>
              </a:path>
            </a:pathLst>
          </a:custGeom>
          <a:noFill/>
          <a:ln w="76200" cap="flat" cmpd="sng">
            <a:solidFill>
              <a:schemeClr val="dk2"/>
            </a:solidFill>
            <a:prstDash val="solid"/>
            <a:round/>
            <a:headEnd type="none" w="med" len="med"/>
            <a:tailEnd type="none" w="med" len="med"/>
          </a:ln>
        </p:spPr>
        <p:txBody>
          <a:bodyPr/>
          <a:lstStyle/>
          <a:p>
            <a:endParaRPr lang="en-GB"/>
          </a:p>
        </p:txBody>
      </p:sp>
      <p:pic>
        <p:nvPicPr>
          <p:cNvPr id="4075" name="Google Shape;4075;p42"/>
          <p:cNvPicPr preferRelativeResize="0"/>
          <p:nvPr/>
        </p:nvPicPr>
        <p:blipFill>
          <a:blip r:embed="rId10">
            <a:alphaModFix/>
          </a:blip>
          <a:stretch>
            <a:fillRect/>
          </a:stretch>
        </p:blipFill>
        <p:spPr>
          <a:xfrm>
            <a:off x="2658293" y="3235451"/>
            <a:ext cx="295422" cy="301312"/>
          </a:xfrm>
          <a:prstGeom prst="rect">
            <a:avLst/>
          </a:prstGeom>
          <a:noFill/>
          <a:ln>
            <a:noFill/>
          </a:ln>
        </p:spPr>
      </p:pic>
      <p:sp>
        <p:nvSpPr>
          <p:cNvPr id="4076" name="Google Shape;4076;p42"/>
          <p:cNvSpPr/>
          <p:nvPr/>
        </p:nvSpPr>
        <p:spPr>
          <a:xfrm>
            <a:off x="1416362" y="3247190"/>
            <a:ext cx="426623" cy="394814"/>
          </a:xfrm>
          <a:custGeom>
            <a:avLst/>
            <a:gdLst/>
            <a:ahLst/>
            <a:cxnLst/>
            <a:rect l="l" t="t" r="r" b="b"/>
            <a:pathLst>
              <a:path w="28695" h="26560" extrusionOk="0">
                <a:moveTo>
                  <a:pt x="13526" y="0"/>
                </a:moveTo>
                <a:cubicBezTo>
                  <a:pt x="9494" y="0"/>
                  <a:pt x="5541" y="1547"/>
                  <a:pt x="3285" y="5073"/>
                </a:cubicBezTo>
                <a:cubicBezTo>
                  <a:pt x="1750" y="7447"/>
                  <a:pt x="955" y="10232"/>
                  <a:pt x="482" y="13017"/>
                </a:cubicBezTo>
                <a:cubicBezTo>
                  <a:pt x="197" y="14686"/>
                  <a:pt x="0" y="16381"/>
                  <a:pt x="197" y="18068"/>
                </a:cubicBezTo>
                <a:cubicBezTo>
                  <a:pt x="384" y="19746"/>
                  <a:pt x="973" y="21415"/>
                  <a:pt x="2089" y="22682"/>
                </a:cubicBezTo>
                <a:cubicBezTo>
                  <a:pt x="3419" y="24200"/>
                  <a:pt x="5364" y="25039"/>
                  <a:pt x="7292" y="25654"/>
                </a:cubicBezTo>
                <a:cubicBezTo>
                  <a:pt x="9399" y="26326"/>
                  <a:pt x="11595" y="26559"/>
                  <a:pt x="13792" y="26559"/>
                </a:cubicBezTo>
                <a:cubicBezTo>
                  <a:pt x="14805" y="26559"/>
                  <a:pt x="15818" y="26510"/>
                  <a:pt x="16824" y="26431"/>
                </a:cubicBezTo>
                <a:cubicBezTo>
                  <a:pt x="18359" y="26324"/>
                  <a:pt x="19930" y="26127"/>
                  <a:pt x="21402" y="25654"/>
                </a:cubicBezTo>
                <a:cubicBezTo>
                  <a:pt x="23330" y="25039"/>
                  <a:pt x="25276" y="24209"/>
                  <a:pt x="26606" y="22682"/>
                </a:cubicBezTo>
                <a:cubicBezTo>
                  <a:pt x="27721" y="21415"/>
                  <a:pt x="28310" y="19746"/>
                  <a:pt x="28507" y="18068"/>
                </a:cubicBezTo>
                <a:cubicBezTo>
                  <a:pt x="28694" y="16390"/>
                  <a:pt x="28507" y="14686"/>
                  <a:pt x="28221" y="13017"/>
                </a:cubicBezTo>
                <a:cubicBezTo>
                  <a:pt x="27739" y="10232"/>
                  <a:pt x="26954" y="7447"/>
                  <a:pt x="25419" y="5073"/>
                </a:cubicBezTo>
                <a:cubicBezTo>
                  <a:pt x="23163" y="1547"/>
                  <a:pt x="19209" y="0"/>
                  <a:pt x="15177" y="0"/>
                </a:cubicBezTo>
                <a:cubicBezTo>
                  <a:pt x="14902" y="0"/>
                  <a:pt x="14627" y="8"/>
                  <a:pt x="14352" y="22"/>
                </a:cubicBezTo>
                <a:cubicBezTo>
                  <a:pt x="14077" y="8"/>
                  <a:pt x="13801" y="0"/>
                  <a:pt x="135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2"/>
          <p:cNvSpPr/>
          <p:nvPr/>
        </p:nvSpPr>
        <p:spPr>
          <a:xfrm>
            <a:off x="1528342" y="3344243"/>
            <a:ext cx="199195" cy="537860"/>
          </a:xfrm>
          <a:custGeom>
            <a:avLst/>
            <a:gdLst/>
            <a:ahLst/>
            <a:cxnLst/>
            <a:rect l="l" t="t" r="r" b="b"/>
            <a:pathLst>
              <a:path w="13398" h="36183" extrusionOk="0">
                <a:moveTo>
                  <a:pt x="7203" y="0"/>
                </a:moveTo>
                <a:cubicBezTo>
                  <a:pt x="6918" y="9"/>
                  <a:pt x="6677" y="241"/>
                  <a:pt x="6668" y="536"/>
                </a:cubicBezTo>
                <a:lnTo>
                  <a:pt x="6498" y="8693"/>
                </a:lnTo>
                <a:lnTo>
                  <a:pt x="3062" y="7685"/>
                </a:lnTo>
                <a:cubicBezTo>
                  <a:pt x="2268" y="7408"/>
                  <a:pt x="1723" y="6685"/>
                  <a:pt x="1661" y="5855"/>
                </a:cubicBezTo>
                <a:lnTo>
                  <a:pt x="1366" y="1866"/>
                </a:lnTo>
                <a:cubicBezTo>
                  <a:pt x="1340" y="1535"/>
                  <a:pt x="1090" y="1276"/>
                  <a:pt x="768" y="1232"/>
                </a:cubicBezTo>
                <a:cubicBezTo>
                  <a:pt x="738" y="1228"/>
                  <a:pt x="708" y="1226"/>
                  <a:pt x="679" y="1226"/>
                </a:cubicBezTo>
                <a:cubicBezTo>
                  <a:pt x="307" y="1226"/>
                  <a:pt x="1" y="1530"/>
                  <a:pt x="1" y="1910"/>
                </a:cubicBezTo>
                <a:lnTo>
                  <a:pt x="1" y="7265"/>
                </a:lnTo>
                <a:cubicBezTo>
                  <a:pt x="1" y="8113"/>
                  <a:pt x="501" y="8872"/>
                  <a:pt x="1277" y="9202"/>
                </a:cubicBezTo>
                <a:lnTo>
                  <a:pt x="6436" y="11344"/>
                </a:lnTo>
                <a:lnTo>
                  <a:pt x="5954" y="35218"/>
                </a:lnTo>
                <a:cubicBezTo>
                  <a:pt x="5936" y="35745"/>
                  <a:pt x="6364" y="36182"/>
                  <a:pt x="6891" y="36182"/>
                </a:cubicBezTo>
                <a:lnTo>
                  <a:pt x="7507" y="36182"/>
                </a:lnTo>
                <a:cubicBezTo>
                  <a:pt x="8042" y="36182"/>
                  <a:pt x="8462" y="35745"/>
                  <a:pt x="8453" y="35218"/>
                </a:cubicBezTo>
                <a:lnTo>
                  <a:pt x="8042" y="15244"/>
                </a:lnTo>
                <a:lnTo>
                  <a:pt x="11934" y="14673"/>
                </a:lnTo>
                <a:cubicBezTo>
                  <a:pt x="12773" y="14557"/>
                  <a:pt x="13397" y="13834"/>
                  <a:pt x="13397" y="12977"/>
                </a:cubicBezTo>
                <a:lnTo>
                  <a:pt x="13397" y="6578"/>
                </a:lnTo>
                <a:cubicBezTo>
                  <a:pt x="13397" y="6132"/>
                  <a:pt x="13049" y="5766"/>
                  <a:pt x="12612" y="5748"/>
                </a:cubicBezTo>
                <a:cubicBezTo>
                  <a:pt x="12601" y="5747"/>
                  <a:pt x="12589" y="5747"/>
                  <a:pt x="12578" y="5747"/>
                </a:cubicBezTo>
                <a:cubicBezTo>
                  <a:pt x="12147" y="5747"/>
                  <a:pt x="11790" y="6080"/>
                  <a:pt x="11755" y="6507"/>
                </a:cubicBezTo>
                <a:lnTo>
                  <a:pt x="11648" y="11264"/>
                </a:lnTo>
                <a:cubicBezTo>
                  <a:pt x="11577" y="12150"/>
                  <a:pt x="10836" y="12843"/>
                  <a:pt x="9943" y="12843"/>
                </a:cubicBezTo>
                <a:cubicBezTo>
                  <a:pt x="9937" y="12843"/>
                  <a:pt x="9931" y="12843"/>
                  <a:pt x="9926" y="12843"/>
                </a:cubicBezTo>
                <a:lnTo>
                  <a:pt x="7998" y="12834"/>
                </a:lnTo>
                <a:lnTo>
                  <a:pt x="7748" y="536"/>
                </a:lnTo>
                <a:cubicBezTo>
                  <a:pt x="7739" y="241"/>
                  <a:pt x="7498" y="9"/>
                  <a:pt x="7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2"/>
          <p:cNvSpPr/>
          <p:nvPr/>
        </p:nvSpPr>
        <p:spPr>
          <a:xfrm>
            <a:off x="1416495" y="3287317"/>
            <a:ext cx="162160" cy="343634"/>
          </a:xfrm>
          <a:custGeom>
            <a:avLst/>
            <a:gdLst/>
            <a:ahLst/>
            <a:cxnLst/>
            <a:rect l="l" t="t" r="r" b="b"/>
            <a:pathLst>
              <a:path w="10907" h="23117" extrusionOk="0">
                <a:moveTo>
                  <a:pt x="5364" y="0"/>
                </a:moveTo>
                <a:cubicBezTo>
                  <a:pt x="4552" y="679"/>
                  <a:pt x="3847" y="1482"/>
                  <a:pt x="3276" y="2374"/>
                </a:cubicBezTo>
                <a:cubicBezTo>
                  <a:pt x="1741" y="4748"/>
                  <a:pt x="955" y="7533"/>
                  <a:pt x="464" y="10318"/>
                </a:cubicBezTo>
                <a:cubicBezTo>
                  <a:pt x="179" y="11987"/>
                  <a:pt x="0" y="13691"/>
                  <a:pt x="188" y="15369"/>
                </a:cubicBezTo>
                <a:cubicBezTo>
                  <a:pt x="214" y="15619"/>
                  <a:pt x="259" y="15869"/>
                  <a:pt x="304" y="16128"/>
                </a:cubicBezTo>
                <a:cubicBezTo>
                  <a:pt x="509" y="16779"/>
                  <a:pt x="732" y="17431"/>
                  <a:pt x="982" y="18073"/>
                </a:cubicBezTo>
                <a:cubicBezTo>
                  <a:pt x="1107" y="18377"/>
                  <a:pt x="1232" y="18689"/>
                  <a:pt x="1366" y="18993"/>
                </a:cubicBezTo>
                <a:cubicBezTo>
                  <a:pt x="1571" y="19341"/>
                  <a:pt x="1812" y="19680"/>
                  <a:pt x="2080" y="19983"/>
                </a:cubicBezTo>
                <a:cubicBezTo>
                  <a:pt x="3410" y="21501"/>
                  <a:pt x="5355" y="22340"/>
                  <a:pt x="7283" y="22955"/>
                </a:cubicBezTo>
                <a:cubicBezTo>
                  <a:pt x="7461" y="23009"/>
                  <a:pt x="7640" y="23063"/>
                  <a:pt x="7818" y="23116"/>
                </a:cubicBezTo>
                <a:cubicBezTo>
                  <a:pt x="10907" y="15485"/>
                  <a:pt x="9987" y="6819"/>
                  <a:pt x="5364" y="0"/>
                </a:cubicBezTo>
                <a:close/>
              </a:path>
            </a:pathLst>
          </a:custGeom>
          <a:gradFill>
            <a:gsLst>
              <a:gs pos="0">
                <a:srgbClr val="FFC83A">
                  <a:alpha val="0"/>
                </a:srgbClr>
              </a:gs>
              <a:gs pos="100000">
                <a:srgbClr val="FFC83A">
                  <a:alpha val="43529"/>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2"/>
          <p:cNvSpPr/>
          <p:nvPr/>
        </p:nvSpPr>
        <p:spPr>
          <a:xfrm>
            <a:off x="1631981" y="3283496"/>
            <a:ext cx="179020" cy="276905"/>
          </a:xfrm>
          <a:custGeom>
            <a:avLst/>
            <a:gdLst/>
            <a:ahLst/>
            <a:cxnLst/>
            <a:rect l="l" t="t" r="r" b="b"/>
            <a:pathLst>
              <a:path w="12041" h="18628" extrusionOk="0">
                <a:moveTo>
                  <a:pt x="3091" y="1"/>
                </a:moveTo>
                <a:cubicBezTo>
                  <a:pt x="2196" y="1"/>
                  <a:pt x="1370" y="346"/>
                  <a:pt x="732" y="1212"/>
                </a:cubicBezTo>
                <a:cubicBezTo>
                  <a:pt x="36" y="2158"/>
                  <a:pt x="0" y="3461"/>
                  <a:pt x="304" y="4595"/>
                </a:cubicBezTo>
                <a:cubicBezTo>
                  <a:pt x="616" y="5728"/>
                  <a:pt x="1223" y="6755"/>
                  <a:pt x="1759" y="7808"/>
                </a:cubicBezTo>
                <a:cubicBezTo>
                  <a:pt x="2553" y="9388"/>
                  <a:pt x="3178" y="11048"/>
                  <a:pt x="3624" y="12761"/>
                </a:cubicBezTo>
                <a:cubicBezTo>
                  <a:pt x="3927" y="13948"/>
                  <a:pt x="4150" y="15162"/>
                  <a:pt x="4686" y="16260"/>
                </a:cubicBezTo>
                <a:cubicBezTo>
                  <a:pt x="5230" y="17349"/>
                  <a:pt x="6159" y="18330"/>
                  <a:pt x="7355" y="18571"/>
                </a:cubicBezTo>
                <a:cubicBezTo>
                  <a:pt x="7542" y="18609"/>
                  <a:pt x="7730" y="18627"/>
                  <a:pt x="7916" y="18627"/>
                </a:cubicBezTo>
                <a:cubicBezTo>
                  <a:pt x="9268" y="18627"/>
                  <a:pt x="10560" y="17681"/>
                  <a:pt x="11219" y="16465"/>
                </a:cubicBezTo>
                <a:cubicBezTo>
                  <a:pt x="11960" y="15082"/>
                  <a:pt x="12040" y="13440"/>
                  <a:pt x="11951" y="11869"/>
                </a:cubicBezTo>
                <a:cubicBezTo>
                  <a:pt x="11790" y="9165"/>
                  <a:pt x="11139" y="6407"/>
                  <a:pt x="9604" y="4167"/>
                </a:cubicBezTo>
                <a:cubicBezTo>
                  <a:pt x="8537" y="2609"/>
                  <a:pt x="5551" y="1"/>
                  <a:pt x="3091"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2"/>
          <p:cNvSpPr/>
          <p:nvPr/>
        </p:nvSpPr>
        <p:spPr>
          <a:xfrm>
            <a:off x="1510208" y="3852970"/>
            <a:ext cx="238875" cy="48868"/>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2"/>
          <p:cNvSpPr/>
          <p:nvPr/>
        </p:nvSpPr>
        <p:spPr>
          <a:xfrm>
            <a:off x="4260653" y="1707422"/>
            <a:ext cx="358173" cy="570533"/>
          </a:xfrm>
          <a:custGeom>
            <a:avLst/>
            <a:gdLst/>
            <a:ahLst/>
            <a:cxnLst/>
            <a:rect l="l" t="t" r="r" b="b"/>
            <a:pathLst>
              <a:path w="19511" h="31079" extrusionOk="0">
                <a:moveTo>
                  <a:pt x="9871" y="1"/>
                </a:moveTo>
                <a:cubicBezTo>
                  <a:pt x="9833" y="1"/>
                  <a:pt x="9794" y="1"/>
                  <a:pt x="9756" y="2"/>
                </a:cubicBezTo>
                <a:cubicBezTo>
                  <a:pt x="9718" y="1"/>
                  <a:pt x="9680" y="1"/>
                  <a:pt x="9642" y="1"/>
                </a:cubicBezTo>
                <a:cubicBezTo>
                  <a:pt x="7520" y="1"/>
                  <a:pt x="5418" y="975"/>
                  <a:pt x="3928" y="2510"/>
                </a:cubicBezTo>
                <a:cubicBezTo>
                  <a:pt x="3017" y="3447"/>
                  <a:pt x="2598" y="4741"/>
                  <a:pt x="2250" y="5999"/>
                </a:cubicBezTo>
                <a:cubicBezTo>
                  <a:pt x="661" y="11702"/>
                  <a:pt x="1" y="17620"/>
                  <a:pt x="295" y="23528"/>
                </a:cubicBezTo>
                <a:cubicBezTo>
                  <a:pt x="367" y="25027"/>
                  <a:pt x="518" y="26580"/>
                  <a:pt x="1313" y="27848"/>
                </a:cubicBezTo>
                <a:cubicBezTo>
                  <a:pt x="2294" y="29410"/>
                  <a:pt x="4347" y="30525"/>
                  <a:pt x="6159" y="30757"/>
                </a:cubicBezTo>
                <a:cubicBezTo>
                  <a:pt x="7459" y="30926"/>
                  <a:pt x="8889" y="31078"/>
                  <a:pt x="10293" y="31078"/>
                </a:cubicBezTo>
                <a:cubicBezTo>
                  <a:pt x="11191" y="31078"/>
                  <a:pt x="12079" y="31016"/>
                  <a:pt x="12915" y="30855"/>
                </a:cubicBezTo>
                <a:cubicBezTo>
                  <a:pt x="14968" y="30454"/>
                  <a:pt x="17083" y="29615"/>
                  <a:pt x="18199" y="27848"/>
                </a:cubicBezTo>
                <a:cubicBezTo>
                  <a:pt x="19002" y="26589"/>
                  <a:pt x="19154" y="25027"/>
                  <a:pt x="19225" y="23528"/>
                </a:cubicBezTo>
                <a:cubicBezTo>
                  <a:pt x="19511" y="17620"/>
                  <a:pt x="18850" y="11702"/>
                  <a:pt x="17270" y="5999"/>
                </a:cubicBezTo>
                <a:cubicBezTo>
                  <a:pt x="16922" y="4741"/>
                  <a:pt x="16503" y="3447"/>
                  <a:pt x="15593" y="2510"/>
                </a:cubicBezTo>
                <a:cubicBezTo>
                  <a:pt x="14102" y="967"/>
                  <a:pt x="12001" y="1"/>
                  <a:pt x="9871" y="1"/>
                </a:cubicBezTo>
                <a:close/>
              </a:path>
            </a:pathLst>
          </a:custGeom>
          <a:solidFill>
            <a:srgbClr val="F8C0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2"/>
          <p:cNvSpPr/>
          <p:nvPr/>
        </p:nvSpPr>
        <p:spPr>
          <a:xfrm>
            <a:off x="4286370" y="1711369"/>
            <a:ext cx="332454" cy="566586"/>
          </a:xfrm>
          <a:custGeom>
            <a:avLst/>
            <a:gdLst/>
            <a:ahLst/>
            <a:cxnLst/>
            <a:rect l="l" t="t" r="r" b="b"/>
            <a:pathLst>
              <a:path w="18110" h="30864" extrusionOk="0">
                <a:moveTo>
                  <a:pt x="10220" y="1"/>
                </a:moveTo>
                <a:lnTo>
                  <a:pt x="10220" y="1"/>
                </a:lnTo>
                <a:cubicBezTo>
                  <a:pt x="11951" y="4249"/>
                  <a:pt x="12933" y="8765"/>
                  <a:pt x="13121" y="13344"/>
                </a:cubicBezTo>
                <a:cubicBezTo>
                  <a:pt x="13210" y="15423"/>
                  <a:pt x="13129" y="17539"/>
                  <a:pt x="12523" y="19520"/>
                </a:cubicBezTo>
                <a:cubicBezTo>
                  <a:pt x="11916" y="21501"/>
                  <a:pt x="10747" y="23376"/>
                  <a:pt x="9006" y="24509"/>
                </a:cubicBezTo>
                <a:cubicBezTo>
                  <a:pt x="7498" y="25500"/>
                  <a:pt x="5668" y="25874"/>
                  <a:pt x="3928" y="26374"/>
                </a:cubicBezTo>
                <a:cubicBezTo>
                  <a:pt x="2598" y="26758"/>
                  <a:pt x="1286" y="27222"/>
                  <a:pt x="1" y="27767"/>
                </a:cubicBezTo>
                <a:cubicBezTo>
                  <a:pt x="1009" y="29257"/>
                  <a:pt x="3000" y="30319"/>
                  <a:pt x="4758" y="30542"/>
                </a:cubicBezTo>
                <a:cubicBezTo>
                  <a:pt x="6058" y="30711"/>
                  <a:pt x="7488" y="30863"/>
                  <a:pt x="8890" y="30863"/>
                </a:cubicBezTo>
                <a:cubicBezTo>
                  <a:pt x="9787" y="30863"/>
                  <a:pt x="10673" y="30801"/>
                  <a:pt x="11505" y="30640"/>
                </a:cubicBezTo>
                <a:cubicBezTo>
                  <a:pt x="13558" y="30239"/>
                  <a:pt x="15682" y="29400"/>
                  <a:pt x="16798" y="27633"/>
                </a:cubicBezTo>
                <a:cubicBezTo>
                  <a:pt x="17601" y="26374"/>
                  <a:pt x="17753" y="24812"/>
                  <a:pt x="17824" y="23313"/>
                </a:cubicBezTo>
                <a:cubicBezTo>
                  <a:pt x="18110" y="17405"/>
                  <a:pt x="17449" y="11487"/>
                  <a:pt x="15869" y="5775"/>
                </a:cubicBezTo>
                <a:cubicBezTo>
                  <a:pt x="15521" y="4526"/>
                  <a:pt x="15093" y="3232"/>
                  <a:pt x="14192" y="2295"/>
                </a:cubicBezTo>
                <a:cubicBezTo>
                  <a:pt x="13103" y="1179"/>
                  <a:pt x="11728" y="385"/>
                  <a:pt x="10220"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2"/>
          <p:cNvSpPr/>
          <p:nvPr/>
        </p:nvSpPr>
        <p:spPr>
          <a:xfrm>
            <a:off x="4321595" y="1854395"/>
            <a:ext cx="218124" cy="693712"/>
          </a:xfrm>
          <a:custGeom>
            <a:avLst/>
            <a:gdLst/>
            <a:ahLst/>
            <a:cxnLst/>
            <a:rect l="l" t="t" r="r" b="b"/>
            <a:pathLst>
              <a:path w="11882" h="37789" extrusionOk="0">
                <a:moveTo>
                  <a:pt x="1542" y="0"/>
                </a:moveTo>
                <a:cubicBezTo>
                  <a:pt x="1241" y="0"/>
                  <a:pt x="938" y="206"/>
                  <a:pt x="947" y="607"/>
                </a:cubicBezTo>
                <a:lnTo>
                  <a:pt x="947" y="6516"/>
                </a:lnTo>
                <a:cubicBezTo>
                  <a:pt x="947" y="7248"/>
                  <a:pt x="1438" y="7881"/>
                  <a:pt x="2143" y="8069"/>
                </a:cubicBezTo>
                <a:lnTo>
                  <a:pt x="5713" y="9024"/>
                </a:lnTo>
                <a:lnTo>
                  <a:pt x="5552" y="16610"/>
                </a:lnTo>
                <a:lnTo>
                  <a:pt x="2794" y="16592"/>
                </a:lnTo>
                <a:cubicBezTo>
                  <a:pt x="2152" y="16592"/>
                  <a:pt x="1634" y="16065"/>
                  <a:pt x="1643" y="15423"/>
                </a:cubicBezTo>
                <a:lnTo>
                  <a:pt x="1688" y="12014"/>
                </a:lnTo>
                <a:cubicBezTo>
                  <a:pt x="1643" y="11639"/>
                  <a:pt x="1353" y="11453"/>
                  <a:pt x="1063" y="11453"/>
                </a:cubicBezTo>
                <a:cubicBezTo>
                  <a:pt x="766" y="11453"/>
                  <a:pt x="470" y="11648"/>
                  <a:pt x="438" y="12031"/>
                </a:cubicBezTo>
                <a:lnTo>
                  <a:pt x="54" y="16967"/>
                </a:lnTo>
                <a:cubicBezTo>
                  <a:pt x="1" y="17538"/>
                  <a:pt x="376" y="18047"/>
                  <a:pt x="920" y="18190"/>
                </a:cubicBezTo>
                <a:lnTo>
                  <a:pt x="5498" y="19305"/>
                </a:lnTo>
                <a:lnTo>
                  <a:pt x="5141" y="36798"/>
                </a:lnTo>
                <a:cubicBezTo>
                  <a:pt x="5124" y="37343"/>
                  <a:pt x="5561" y="37789"/>
                  <a:pt x="6105" y="37789"/>
                </a:cubicBezTo>
                <a:lnTo>
                  <a:pt x="6748" y="37789"/>
                </a:lnTo>
                <a:cubicBezTo>
                  <a:pt x="7292" y="37789"/>
                  <a:pt x="7730" y="37343"/>
                  <a:pt x="7712" y="36798"/>
                </a:cubicBezTo>
                <a:lnTo>
                  <a:pt x="7230" y="13165"/>
                </a:lnTo>
                <a:lnTo>
                  <a:pt x="10318" y="12326"/>
                </a:lnTo>
                <a:cubicBezTo>
                  <a:pt x="11005" y="12138"/>
                  <a:pt x="11496" y="11532"/>
                  <a:pt x="11541" y="10818"/>
                </a:cubicBezTo>
                <a:lnTo>
                  <a:pt x="11862" y="5579"/>
                </a:lnTo>
                <a:cubicBezTo>
                  <a:pt x="11881" y="5170"/>
                  <a:pt x="11569" y="4950"/>
                  <a:pt x="11259" y="4950"/>
                </a:cubicBezTo>
                <a:cubicBezTo>
                  <a:pt x="10993" y="4950"/>
                  <a:pt x="10729" y="5112"/>
                  <a:pt x="10675" y="5454"/>
                </a:cubicBezTo>
                <a:lnTo>
                  <a:pt x="10193" y="8899"/>
                </a:lnTo>
                <a:cubicBezTo>
                  <a:pt x="10095" y="9559"/>
                  <a:pt x="9613" y="10104"/>
                  <a:pt x="8961" y="10273"/>
                </a:cubicBezTo>
                <a:lnTo>
                  <a:pt x="7176" y="10737"/>
                </a:lnTo>
                <a:lnTo>
                  <a:pt x="6980" y="1116"/>
                </a:lnTo>
                <a:cubicBezTo>
                  <a:pt x="6940" y="786"/>
                  <a:pt x="6683" y="621"/>
                  <a:pt x="6427" y="621"/>
                </a:cubicBezTo>
                <a:cubicBezTo>
                  <a:pt x="6170" y="621"/>
                  <a:pt x="5913" y="786"/>
                  <a:pt x="5873" y="1116"/>
                </a:cubicBezTo>
                <a:lnTo>
                  <a:pt x="5757" y="6873"/>
                </a:lnTo>
                <a:lnTo>
                  <a:pt x="3606" y="6293"/>
                </a:lnTo>
                <a:cubicBezTo>
                  <a:pt x="2937" y="6114"/>
                  <a:pt x="2464" y="5525"/>
                  <a:pt x="2419" y="4838"/>
                </a:cubicBezTo>
                <a:lnTo>
                  <a:pt x="2125" y="572"/>
                </a:lnTo>
                <a:cubicBezTo>
                  <a:pt x="2116" y="188"/>
                  <a:pt x="1830" y="0"/>
                  <a:pt x="1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2"/>
          <p:cNvSpPr/>
          <p:nvPr/>
        </p:nvSpPr>
        <p:spPr>
          <a:xfrm>
            <a:off x="4305552" y="1809975"/>
            <a:ext cx="146805" cy="360908"/>
          </a:xfrm>
          <a:custGeom>
            <a:avLst/>
            <a:gdLst/>
            <a:ahLst/>
            <a:cxnLst/>
            <a:rect l="l" t="t" r="r" b="b"/>
            <a:pathLst>
              <a:path w="7997" h="19660" extrusionOk="0">
                <a:moveTo>
                  <a:pt x="4903" y="0"/>
                </a:moveTo>
                <a:cubicBezTo>
                  <a:pt x="4229" y="0"/>
                  <a:pt x="3516" y="302"/>
                  <a:pt x="2856" y="1010"/>
                </a:cubicBezTo>
                <a:cubicBezTo>
                  <a:pt x="2151" y="1760"/>
                  <a:pt x="1767" y="2760"/>
                  <a:pt x="1446" y="3741"/>
                </a:cubicBezTo>
                <a:cubicBezTo>
                  <a:pt x="375" y="7124"/>
                  <a:pt x="0" y="10685"/>
                  <a:pt x="357" y="14219"/>
                </a:cubicBezTo>
                <a:cubicBezTo>
                  <a:pt x="482" y="15487"/>
                  <a:pt x="714" y="16763"/>
                  <a:pt x="1232" y="17932"/>
                </a:cubicBezTo>
                <a:cubicBezTo>
                  <a:pt x="1608" y="18779"/>
                  <a:pt x="2321" y="19660"/>
                  <a:pt x="3229" y="19660"/>
                </a:cubicBezTo>
                <a:cubicBezTo>
                  <a:pt x="3268" y="19660"/>
                  <a:pt x="3307" y="19658"/>
                  <a:pt x="3347" y="19655"/>
                </a:cubicBezTo>
                <a:cubicBezTo>
                  <a:pt x="3990" y="19601"/>
                  <a:pt x="4516" y="19110"/>
                  <a:pt x="4802" y="18539"/>
                </a:cubicBezTo>
                <a:cubicBezTo>
                  <a:pt x="5078" y="17968"/>
                  <a:pt x="5159" y="17325"/>
                  <a:pt x="5230" y="16692"/>
                </a:cubicBezTo>
                <a:cubicBezTo>
                  <a:pt x="5498" y="14496"/>
                  <a:pt x="5766" y="12300"/>
                  <a:pt x="6346" y="10176"/>
                </a:cubicBezTo>
                <a:cubicBezTo>
                  <a:pt x="6979" y="7847"/>
                  <a:pt x="7997" y="5535"/>
                  <a:pt x="7774" y="3143"/>
                </a:cubicBezTo>
                <a:cubicBezTo>
                  <a:pt x="7615" y="1395"/>
                  <a:pt x="6351" y="0"/>
                  <a:pt x="4903"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2"/>
          <p:cNvSpPr/>
          <p:nvPr/>
        </p:nvSpPr>
        <p:spPr>
          <a:xfrm>
            <a:off x="4287044" y="2487619"/>
            <a:ext cx="322342" cy="65938"/>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2"/>
          <p:cNvSpPr/>
          <p:nvPr/>
        </p:nvSpPr>
        <p:spPr>
          <a:xfrm>
            <a:off x="2637521" y="3825311"/>
            <a:ext cx="358230" cy="245114"/>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2"/>
          <p:cNvSpPr/>
          <p:nvPr/>
        </p:nvSpPr>
        <p:spPr>
          <a:xfrm>
            <a:off x="2699242" y="3898107"/>
            <a:ext cx="342134" cy="180125"/>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2"/>
          <p:cNvSpPr/>
          <p:nvPr/>
        </p:nvSpPr>
        <p:spPr>
          <a:xfrm>
            <a:off x="2361448" y="3862891"/>
            <a:ext cx="399056" cy="211017"/>
          </a:xfrm>
          <a:custGeom>
            <a:avLst/>
            <a:gdLst/>
            <a:ahLst/>
            <a:cxnLst/>
            <a:rect l="l" t="t" r="r" b="b"/>
            <a:pathLst>
              <a:path w="28337" h="14987" extrusionOk="0">
                <a:moveTo>
                  <a:pt x="14180" y="1"/>
                </a:moveTo>
                <a:cubicBezTo>
                  <a:pt x="6537" y="1"/>
                  <a:pt x="275" y="6489"/>
                  <a:pt x="0" y="14639"/>
                </a:cubicBezTo>
                <a:lnTo>
                  <a:pt x="28337" y="14987"/>
                </a:lnTo>
                <a:cubicBezTo>
                  <a:pt x="28274" y="6776"/>
                  <a:pt x="22080" y="100"/>
                  <a:pt x="14351" y="2"/>
                </a:cubicBezTo>
                <a:cubicBezTo>
                  <a:pt x="14294" y="1"/>
                  <a:pt x="14237" y="1"/>
                  <a:pt x="1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2"/>
          <p:cNvSpPr/>
          <p:nvPr/>
        </p:nvSpPr>
        <p:spPr>
          <a:xfrm>
            <a:off x="2513515" y="3863032"/>
            <a:ext cx="102070" cy="208116"/>
          </a:xfrm>
          <a:custGeom>
            <a:avLst/>
            <a:gdLst/>
            <a:ahLst/>
            <a:cxnLst/>
            <a:rect l="l" t="t" r="r" b="b"/>
            <a:pathLst>
              <a:path w="7248" h="14781" extrusionOk="0">
                <a:moveTo>
                  <a:pt x="2963" y="1"/>
                </a:moveTo>
                <a:cubicBezTo>
                  <a:pt x="2847" y="1"/>
                  <a:pt x="2740" y="10"/>
                  <a:pt x="2624" y="19"/>
                </a:cubicBezTo>
                <a:cubicBezTo>
                  <a:pt x="2687" y="813"/>
                  <a:pt x="2767" y="1732"/>
                  <a:pt x="2874" y="2732"/>
                </a:cubicBezTo>
                <a:cubicBezTo>
                  <a:pt x="3035" y="4178"/>
                  <a:pt x="3213" y="5481"/>
                  <a:pt x="3374" y="6418"/>
                </a:cubicBezTo>
                <a:cubicBezTo>
                  <a:pt x="3445" y="6882"/>
                  <a:pt x="3535" y="7346"/>
                  <a:pt x="3651" y="7810"/>
                </a:cubicBezTo>
                <a:cubicBezTo>
                  <a:pt x="3195" y="8765"/>
                  <a:pt x="2785" y="9631"/>
                  <a:pt x="2437" y="10327"/>
                </a:cubicBezTo>
                <a:cubicBezTo>
                  <a:pt x="2160" y="10916"/>
                  <a:pt x="1937" y="11389"/>
                  <a:pt x="1776" y="11728"/>
                </a:cubicBezTo>
                <a:cubicBezTo>
                  <a:pt x="1616" y="10390"/>
                  <a:pt x="1428" y="8908"/>
                  <a:pt x="1232" y="7355"/>
                </a:cubicBezTo>
                <a:cubicBezTo>
                  <a:pt x="893" y="4695"/>
                  <a:pt x="563" y="2259"/>
                  <a:pt x="286" y="358"/>
                </a:cubicBezTo>
                <a:cubicBezTo>
                  <a:pt x="188" y="385"/>
                  <a:pt x="90" y="402"/>
                  <a:pt x="0" y="429"/>
                </a:cubicBezTo>
                <a:cubicBezTo>
                  <a:pt x="223" y="2330"/>
                  <a:pt x="509" y="4758"/>
                  <a:pt x="848" y="7400"/>
                </a:cubicBezTo>
                <a:cubicBezTo>
                  <a:pt x="1214" y="10247"/>
                  <a:pt x="1571" y="12826"/>
                  <a:pt x="1848" y="14781"/>
                </a:cubicBezTo>
                <a:lnTo>
                  <a:pt x="2133" y="14781"/>
                </a:lnTo>
                <a:cubicBezTo>
                  <a:pt x="2044" y="13951"/>
                  <a:pt x="1928" y="12996"/>
                  <a:pt x="1803" y="11969"/>
                </a:cubicBezTo>
                <a:cubicBezTo>
                  <a:pt x="2017" y="11657"/>
                  <a:pt x="2312" y="11139"/>
                  <a:pt x="2687" y="10452"/>
                </a:cubicBezTo>
                <a:cubicBezTo>
                  <a:pt x="3329" y="9265"/>
                  <a:pt x="4186" y="7596"/>
                  <a:pt x="5061" y="5722"/>
                </a:cubicBezTo>
                <a:cubicBezTo>
                  <a:pt x="5926" y="3839"/>
                  <a:pt x="6649" y="2107"/>
                  <a:pt x="7131" y="849"/>
                </a:cubicBezTo>
                <a:cubicBezTo>
                  <a:pt x="7167" y="742"/>
                  <a:pt x="7203" y="652"/>
                  <a:pt x="7247" y="563"/>
                </a:cubicBezTo>
                <a:cubicBezTo>
                  <a:pt x="7158" y="536"/>
                  <a:pt x="7078" y="510"/>
                  <a:pt x="6997" y="492"/>
                </a:cubicBezTo>
                <a:cubicBezTo>
                  <a:pt x="6962" y="572"/>
                  <a:pt x="6926" y="652"/>
                  <a:pt x="6890" y="742"/>
                </a:cubicBezTo>
                <a:cubicBezTo>
                  <a:pt x="6337" y="1973"/>
                  <a:pt x="5578" y="3687"/>
                  <a:pt x="4713" y="5561"/>
                </a:cubicBezTo>
                <a:cubicBezTo>
                  <a:pt x="4382" y="6284"/>
                  <a:pt x="4043" y="6980"/>
                  <a:pt x="3740" y="7632"/>
                </a:cubicBezTo>
                <a:cubicBezTo>
                  <a:pt x="3722" y="6927"/>
                  <a:pt x="3517" y="4981"/>
                  <a:pt x="3267" y="2687"/>
                </a:cubicBezTo>
                <a:cubicBezTo>
                  <a:pt x="3151" y="1705"/>
                  <a:pt x="3053" y="795"/>
                  <a:pt x="2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2"/>
          <p:cNvSpPr/>
          <p:nvPr/>
        </p:nvSpPr>
        <p:spPr>
          <a:xfrm>
            <a:off x="2624603" y="3877620"/>
            <a:ext cx="128982" cy="195416"/>
          </a:xfrm>
          <a:custGeom>
            <a:avLst/>
            <a:gdLst/>
            <a:ahLst/>
            <a:cxnLst/>
            <a:rect l="l" t="t" r="r" b="b"/>
            <a:pathLst>
              <a:path w="9159" h="13879" extrusionOk="0">
                <a:moveTo>
                  <a:pt x="679" y="0"/>
                </a:moveTo>
                <a:cubicBezTo>
                  <a:pt x="474" y="1865"/>
                  <a:pt x="278" y="4195"/>
                  <a:pt x="153" y="6738"/>
                </a:cubicBezTo>
                <a:cubicBezTo>
                  <a:pt x="19" y="9425"/>
                  <a:pt x="1" y="11897"/>
                  <a:pt x="19" y="13825"/>
                </a:cubicBezTo>
                <a:lnTo>
                  <a:pt x="322" y="13825"/>
                </a:lnTo>
                <a:cubicBezTo>
                  <a:pt x="322" y="13432"/>
                  <a:pt x="331" y="13031"/>
                  <a:pt x="340" y="12602"/>
                </a:cubicBezTo>
                <a:cubicBezTo>
                  <a:pt x="804" y="12424"/>
                  <a:pt x="2205" y="11656"/>
                  <a:pt x="3785" y="10621"/>
                </a:cubicBezTo>
                <a:cubicBezTo>
                  <a:pt x="4972" y="9835"/>
                  <a:pt x="5981" y="9086"/>
                  <a:pt x="6561" y="8613"/>
                </a:cubicBezTo>
                <a:lnTo>
                  <a:pt x="6561" y="8613"/>
                </a:lnTo>
                <a:cubicBezTo>
                  <a:pt x="6481" y="8889"/>
                  <a:pt x="6391" y="9175"/>
                  <a:pt x="6311" y="9461"/>
                </a:cubicBezTo>
                <a:cubicBezTo>
                  <a:pt x="5847" y="11085"/>
                  <a:pt x="5418" y="12593"/>
                  <a:pt x="5079" y="13878"/>
                </a:cubicBezTo>
                <a:lnTo>
                  <a:pt x="5410" y="13878"/>
                </a:lnTo>
                <a:cubicBezTo>
                  <a:pt x="5579" y="13334"/>
                  <a:pt x="5749" y="12736"/>
                  <a:pt x="5936" y="12111"/>
                </a:cubicBezTo>
                <a:cubicBezTo>
                  <a:pt x="6481" y="11844"/>
                  <a:pt x="7676" y="11112"/>
                  <a:pt x="9042" y="10210"/>
                </a:cubicBezTo>
                <a:lnTo>
                  <a:pt x="9158" y="10130"/>
                </a:lnTo>
                <a:cubicBezTo>
                  <a:pt x="9131" y="9996"/>
                  <a:pt x="9096" y="9871"/>
                  <a:pt x="9060" y="9737"/>
                </a:cubicBezTo>
                <a:cubicBezTo>
                  <a:pt x="8980" y="9800"/>
                  <a:pt x="8908" y="9853"/>
                  <a:pt x="8828" y="9898"/>
                </a:cubicBezTo>
                <a:cubicBezTo>
                  <a:pt x="7605" y="10710"/>
                  <a:pt x="6552" y="11451"/>
                  <a:pt x="6016" y="11870"/>
                </a:cubicBezTo>
                <a:cubicBezTo>
                  <a:pt x="6231" y="11147"/>
                  <a:pt x="6454" y="10371"/>
                  <a:pt x="6686" y="9577"/>
                </a:cubicBezTo>
                <a:cubicBezTo>
                  <a:pt x="7016" y="8399"/>
                  <a:pt x="7337" y="7274"/>
                  <a:pt x="7614" y="6257"/>
                </a:cubicBezTo>
                <a:cubicBezTo>
                  <a:pt x="7543" y="6114"/>
                  <a:pt x="7453" y="5980"/>
                  <a:pt x="7373" y="5846"/>
                </a:cubicBezTo>
                <a:cubicBezTo>
                  <a:pt x="7141" y="6614"/>
                  <a:pt x="6900" y="7435"/>
                  <a:pt x="6650" y="8309"/>
                </a:cubicBezTo>
                <a:cubicBezTo>
                  <a:pt x="6052" y="8657"/>
                  <a:pt x="4910" y="9425"/>
                  <a:pt x="3571" y="10300"/>
                </a:cubicBezTo>
                <a:cubicBezTo>
                  <a:pt x="2072" y="11290"/>
                  <a:pt x="786" y="12120"/>
                  <a:pt x="349" y="12468"/>
                </a:cubicBezTo>
                <a:cubicBezTo>
                  <a:pt x="358" y="11853"/>
                  <a:pt x="376" y="11201"/>
                  <a:pt x="394" y="10514"/>
                </a:cubicBezTo>
                <a:cubicBezTo>
                  <a:pt x="599" y="10282"/>
                  <a:pt x="902" y="9916"/>
                  <a:pt x="1259" y="9443"/>
                </a:cubicBezTo>
                <a:cubicBezTo>
                  <a:pt x="2143" y="8274"/>
                  <a:pt x="2964" y="7051"/>
                  <a:pt x="3714" y="5784"/>
                </a:cubicBezTo>
                <a:cubicBezTo>
                  <a:pt x="4294" y="4811"/>
                  <a:pt x="4785" y="3874"/>
                  <a:pt x="5186" y="3052"/>
                </a:cubicBezTo>
                <a:cubicBezTo>
                  <a:pt x="5106" y="2972"/>
                  <a:pt x="5026" y="2892"/>
                  <a:pt x="4945" y="2811"/>
                </a:cubicBezTo>
                <a:cubicBezTo>
                  <a:pt x="4499" y="3633"/>
                  <a:pt x="3982" y="4579"/>
                  <a:pt x="3384" y="5587"/>
                </a:cubicBezTo>
                <a:cubicBezTo>
                  <a:pt x="2509" y="7060"/>
                  <a:pt x="1661" y="8354"/>
                  <a:pt x="1036" y="9282"/>
                </a:cubicBezTo>
                <a:cubicBezTo>
                  <a:pt x="777" y="9675"/>
                  <a:pt x="563" y="9996"/>
                  <a:pt x="403" y="10246"/>
                </a:cubicBezTo>
                <a:cubicBezTo>
                  <a:pt x="438" y="9148"/>
                  <a:pt x="474" y="7970"/>
                  <a:pt x="536" y="6756"/>
                </a:cubicBezTo>
                <a:cubicBezTo>
                  <a:pt x="661" y="4266"/>
                  <a:pt x="822" y="1973"/>
                  <a:pt x="974" y="125"/>
                </a:cubicBezTo>
                <a:cubicBezTo>
                  <a:pt x="876" y="80"/>
                  <a:pt x="777" y="36"/>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2"/>
          <p:cNvSpPr/>
          <p:nvPr/>
        </p:nvSpPr>
        <p:spPr>
          <a:xfrm>
            <a:off x="2373756" y="3897349"/>
            <a:ext cx="154358" cy="173057"/>
          </a:xfrm>
          <a:custGeom>
            <a:avLst/>
            <a:gdLst/>
            <a:ahLst/>
            <a:cxnLst/>
            <a:rect l="l" t="t" r="r" b="b"/>
            <a:pathLst>
              <a:path w="10961" h="12291" extrusionOk="0">
                <a:moveTo>
                  <a:pt x="5606" y="0"/>
                </a:moveTo>
                <a:cubicBezTo>
                  <a:pt x="5507" y="72"/>
                  <a:pt x="5409" y="143"/>
                  <a:pt x="5320" y="215"/>
                </a:cubicBezTo>
                <a:cubicBezTo>
                  <a:pt x="5766" y="786"/>
                  <a:pt x="6284" y="1402"/>
                  <a:pt x="6837" y="2044"/>
                </a:cubicBezTo>
                <a:cubicBezTo>
                  <a:pt x="7426" y="2740"/>
                  <a:pt x="8006" y="3383"/>
                  <a:pt x="8533" y="3936"/>
                </a:cubicBezTo>
                <a:cubicBezTo>
                  <a:pt x="8355" y="4106"/>
                  <a:pt x="7614" y="5596"/>
                  <a:pt x="6846" y="7471"/>
                </a:cubicBezTo>
                <a:cubicBezTo>
                  <a:pt x="6320" y="8738"/>
                  <a:pt x="5909" y="9871"/>
                  <a:pt x="5704" y="10550"/>
                </a:cubicBezTo>
                <a:cubicBezTo>
                  <a:pt x="5454" y="9961"/>
                  <a:pt x="5195" y="9345"/>
                  <a:pt x="4927" y="8720"/>
                </a:cubicBezTo>
                <a:cubicBezTo>
                  <a:pt x="3990" y="6533"/>
                  <a:pt x="3124" y="4543"/>
                  <a:pt x="2437" y="2999"/>
                </a:cubicBezTo>
                <a:cubicBezTo>
                  <a:pt x="2366" y="3088"/>
                  <a:pt x="2294" y="3178"/>
                  <a:pt x="2223" y="3267"/>
                </a:cubicBezTo>
                <a:cubicBezTo>
                  <a:pt x="2857" y="4811"/>
                  <a:pt x="3669" y="6757"/>
                  <a:pt x="4570" y="8872"/>
                </a:cubicBezTo>
                <a:cubicBezTo>
                  <a:pt x="4668" y="9104"/>
                  <a:pt x="4767" y="9336"/>
                  <a:pt x="4865" y="9559"/>
                </a:cubicBezTo>
                <a:cubicBezTo>
                  <a:pt x="4338" y="9238"/>
                  <a:pt x="3205" y="8640"/>
                  <a:pt x="1866" y="7988"/>
                </a:cubicBezTo>
                <a:cubicBezTo>
                  <a:pt x="1232" y="7676"/>
                  <a:pt x="625" y="7399"/>
                  <a:pt x="108" y="7167"/>
                </a:cubicBezTo>
                <a:cubicBezTo>
                  <a:pt x="72" y="7274"/>
                  <a:pt x="36" y="7372"/>
                  <a:pt x="1" y="7479"/>
                </a:cubicBezTo>
                <a:cubicBezTo>
                  <a:pt x="492" y="7738"/>
                  <a:pt x="1072" y="8033"/>
                  <a:pt x="1696" y="8336"/>
                </a:cubicBezTo>
                <a:cubicBezTo>
                  <a:pt x="3178" y="9050"/>
                  <a:pt x="4454" y="9613"/>
                  <a:pt x="4954" y="9764"/>
                </a:cubicBezTo>
                <a:cubicBezTo>
                  <a:pt x="5159" y="10246"/>
                  <a:pt x="5356" y="10710"/>
                  <a:pt x="5552" y="11166"/>
                </a:cubicBezTo>
                <a:cubicBezTo>
                  <a:pt x="5552" y="11183"/>
                  <a:pt x="5552" y="11192"/>
                  <a:pt x="5561" y="11192"/>
                </a:cubicBezTo>
                <a:lnTo>
                  <a:pt x="6043" y="12290"/>
                </a:lnTo>
                <a:lnTo>
                  <a:pt x="6427" y="12290"/>
                </a:lnTo>
                <a:cubicBezTo>
                  <a:pt x="6230" y="11817"/>
                  <a:pt x="6025" y="11317"/>
                  <a:pt x="5802" y="10809"/>
                </a:cubicBezTo>
                <a:cubicBezTo>
                  <a:pt x="6105" y="10211"/>
                  <a:pt x="6623" y="8997"/>
                  <a:pt x="7194" y="7604"/>
                </a:cubicBezTo>
                <a:cubicBezTo>
                  <a:pt x="7944" y="5784"/>
                  <a:pt x="8533" y="4266"/>
                  <a:pt x="8569" y="3972"/>
                </a:cubicBezTo>
                <a:cubicBezTo>
                  <a:pt x="8961" y="4391"/>
                  <a:pt x="9327" y="4775"/>
                  <a:pt x="9649" y="5097"/>
                </a:cubicBezTo>
                <a:cubicBezTo>
                  <a:pt x="10361" y="5818"/>
                  <a:pt x="10851" y="6250"/>
                  <a:pt x="10919" y="6250"/>
                </a:cubicBezTo>
                <a:cubicBezTo>
                  <a:pt x="10922" y="6250"/>
                  <a:pt x="10924" y="6249"/>
                  <a:pt x="10925" y="6248"/>
                </a:cubicBezTo>
                <a:cubicBezTo>
                  <a:pt x="10961" y="6212"/>
                  <a:pt x="10541" y="5712"/>
                  <a:pt x="9845" y="4909"/>
                </a:cubicBezTo>
                <a:lnTo>
                  <a:pt x="7123" y="1785"/>
                </a:lnTo>
                <a:lnTo>
                  <a:pt x="56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2"/>
          <p:cNvSpPr/>
          <p:nvPr/>
        </p:nvSpPr>
        <p:spPr>
          <a:xfrm>
            <a:off x="5513081" y="2281796"/>
            <a:ext cx="293066" cy="170525"/>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2"/>
          <p:cNvSpPr/>
          <p:nvPr/>
        </p:nvSpPr>
        <p:spPr>
          <a:xfrm>
            <a:off x="5590336" y="2327407"/>
            <a:ext cx="349340" cy="157122"/>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2"/>
          <p:cNvSpPr/>
          <p:nvPr/>
        </p:nvSpPr>
        <p:spPr>
          <a:xfrm>
            <a:off x="3301332" y="3189687"/>
            <a:ext cx="246021" cy="170525"/>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2"/>
          <p:cNvSpPr/>
          <p:nvPr/>
        </p:nvSpPr>
        <p:spPr>
          <a:xfrm>
            <a:off x="3366201" y="3235298"/>
            <a:ext cx="293261" cy="157122"/>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2"/>
          <p:cNvSpPr/>
          <p:nvPr/>
        </p:nvSpPr>
        <p:spPr>
          <a:xfrm rot="250047">
            <a:off x="3649581" y="2328429"/>
            <a:ext cx="149310" cy="183956"/>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2"/>
          <p:cNvSpPr/>
          <p:nvPr/>
        </p:nvSpPr>
        <p:spPr>
          <a:xfrm rot="250047">
            <a:off x="3666798" y="2346757"/>
            <a:ext cx="120028" cy="165871"/>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2"/>
          <p:cNvSpPr/>
          <p:nvPr/>
        </p:nvSpPr>
        <p:spPr>
          <a:xfrm rot="250047">
            <a:off x="3412280" y="2427874"/>
            <a:ext cx="425113" cy="192831"/>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2"/>
          <p:cNvSpPr/>
          <p:nvPr/>
        </p:nvSpPr>
        <p:spPr>
          <a:xfrm rot="250047">
            <a:off x="3461733" y="2490352"/>
            <a:ext cx="362071" cy="131385"/>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2"/>
          <p:cNvSpPr/>
          <p:nvPr/>
        </p:nvSpPr>
        <p:spPr>
          <a:xfrm rot="250047">
            <a:off x="3536725" y="2537767"/>
            <a:ext cx="276170" cy="82157"/>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2">
            <a:hlinkClick r:id="rId11"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104" name="Google Shape;4104;p4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2">
            <a:hlinkClick r:id="rId12"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106" name="Google Shape;4106;p4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2">
            <a:hlinkClick r:id="rId13"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108" name="Google Shape;4108;p4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2">
            <a:hlinkClick r:id="rId14"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110" name="Google Shape;4110;p4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2">
            <a:hlinkClick r:id="rId15"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5"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112" name="Google Shape;4112;p4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2">
            <a:hlinkClick r:id="rId16"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6"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114" name="Google Shape;4114;p4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2">
            <a:hlinkClick r:id="rId17"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2">
            <a:hlinkClick r:id="rId18"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8" action="ppaction://hlinksldjump">
                  <a:extLst>
                    <a:ext uri="{A12FA001-AC4F-418D-AE19-62706E023703}">
                      <ahyp:hlinkClr xmlns:ahyp="http://schemas.microsoft.com/office/drawing/2018/hyperlinkcolor" val="tx"/>
                    </a:ext>
                  </a:extLst>
                </a:hlinkClick>
              </a:rPr>
              <a:t>Check the answer here</a:t>
            </a:r>
            <a:endParaRPr sz="2400">
              <a:solidFill>
                <a:schemeClr val="accent1"/>
              </a:solidFill>
              <a:latin typeface="Grand Hotel"/>
              <a:ea typeface="Grand Hotel"/>
              <a:cs typeface="Grand Hotel"/>
              <a:sym typeface="Grand Hotel"/>
            </a:endParaRPr>
          </a:p>
        </p:txBody>
      </p:sp>
      <p:sp>
        <p:nvSpPr>
          <p:cNvPr id="4119" name="Google Shape;4119;p42"/>
          <p:cNvSpPr txBox="1"/>
          <p:nvPr/>
        </p:nvSpPr>
        <p:spPr>
          <a:xfrm>
            <a:off x="2920050" y="928850"/>
            <a:ext cx="3303900" cy="4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Draw a path where you collect all the possible food for the racoon</a:t>
            </a:r>
            <a:endParaRPr sz="1200">
              <a:solidFill>
                <a:schemeClr val="dk1"/>
              </a:solidFill>
              <a:latin typeface="Open Sans"/>
              <a:ea typeface="Open Sans"/>
              <a:cs typeface="Open Sans"/>
              <a:sym typeface="Open Sans"/>
            </a:endParaRPr>
          </a:p>
        </p:txBody>
      </p:sp>
      <p:pic>
        <p:nvPicPr>
          <p:cNvPr id="4120" name="Google Shape;4120;p42"/>
          <p:cNvPicPr preferRelativeResize="0"/>
          <p:nvPr/>
        </p:nvPicPr>
        <p:blipFill>
          <a:blip r:embed="rId7">
            <a:alphaModFix/>
          </a:blip>
          <a:stretch>
            <a:fillRect/>
          </a:stretch>
        </p:blipFill>
        <p:spPr>
          <a:xfrm>
            <a:off x="2584116" y="2576090"/>
            <a:ext cx="295422" cy="301312"/>
          </a:xfrm>
          <a:prstGeom prst="rect">
            <a:avLst/>
          </a:prstGeom>
          <a:noFill/>
          <a:ln>
            <a:noFill/>
          </a:ln>
        </p:spPr>
      </p:pic>
      <p:pic>
        <p:nvPicPr>
          <p:cNvPr id="4121" name="Google Shape;4121;p42"/>
          <p:cNvPicPr preferRelativeResize="0"/>
          <p:nvPr/>
        </p:nvPicPr>
        <p:blipFill>
          <a:blip r:embed="rId6">
            <a:alphaModFix/>
          </a:blip>
          <a:stretch>
            <a:fillRect/>
          </a:stretch>
        </p:blipFill>
        <p:spPr>
          <a:xfrm>
            <a:off x="3627299" y="2973298"/>
            <a:ext cx="295422" cy="301312"/>
          </a:xfrm>
          <a:prstGeom prst="rect">
            <a:avLst/>
          </a:prstGeom>
          <a:noFill/>
          <a:ln>
            <a:noFill/>
          </a:ln>
        </p:spPr>
      </p:pic>
      <p:pic>
        <p:nvPicPr>
          <p:cNvPr id="4122" name="Google Shape;4122;p42"/>
          <p:cNvPicPr preferRelativeResize="0"/>
          <p:nvPr/>
        </p:nvPicPr>
        <p:blipFill>
          <a:blip r:embed="rId10">
            <a:alphaModFix/>
          </a:blip>
          <a:stretch>
            <a:fillRect/>
          </a:stretch>
        </p:blipFill>
        <p:spPr>
          <a:xfrm>
            <a:off x="5314307" y="3016970"/>
            <a:ext cx="295422" cy="301312"/>
          </a:xfrm>
          <a:prstGeom prst="rect">
            <a:avLst/>
          </a:prstGeom>
          <a:noFill/>
          <a:ln>
            <a:noFill/>
          </a:ln>
        </p:spPr>
      </p:pic>
      <p:pic>
        <p:nvPicPr>
          <p:cNvPr id="4123" name="Google Shape;4123;p42"/>
          <p:cNvPicPr preferRelativeResize="0"/>
          <p:nvPr/>
        </p:nvPicPr>
        <p:blipFill>
          <a:blip r:embed="rId8">
            <a:alphaModFix/>
          </a:blip>
          <a:stretch>
            <a:fillRect/>
          </a:stretch>
        </p:blipFill>
        <p:spPr>
          <a:xfrm>
            <a:off x="3140066" y="3412693"/>
            <a:ext cx="295422" cy="301312"/>
          </a:xfrm>
          <a:prstGeom prst="rect">
            <a:avLst/>
          </a:prstGeom>
          <a:noFill/>
          <a:ln>
            <a:noFill/>
          </a:ln>
        </p:spPr>
      </p:pic>
      <p:pic>
        <p:nvPicPr>
          <p:cNvPr id="4124" name="Google Shape;4124;p42"/>
          <p:cNvPicPr preferRelativeResize="0"/>
          <p:nvPr/>
        </p:nvPicPr>
        <p:blipFill>
          <a:blip r:embed="rId5">
            <a:alphaModFix/>
          </a:blip>
          <a:stretch>
            <a:fillRect/>
          </a:stretch>
        </p:blipFill>
        <p:spPr>
          <a:xfrm>
            <a:off x="4360084" y="3150095"/>
            <a:ext cx="295422" cy="301312"/>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128"/>
        <p:cNvGrpSpPr/>
        <p:nvPr/>
      </p:nvGrpSpPr>
      <p:grpSpPr>
        <a:xfrm>
          <a:off x="0" y="0"/>
          <a:ext cx="0" cy="0"/>
          <a:chOff x="0" y="0"/>
          <a:chExt cx="0" cy="0"/>
        </a:xfrm>
      </p:grpSpPr>
      <p:sp>
        <p:nvSpPr>
          <p:cNvPr id="4129" name="Google Shape;4129;p4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Find the path</a:t>
            </a:r>
            <a:endParaRPr/>
          </a:p>
        </p:txBody>
      </p:sp>
      <p:grpSp>
        <p:nvGrpSpPr>
          <p:cNvPr id="4130" name="Google Shape;4130;p43"/>
          <p:cNvGrpSpPr/>
          <p:nvPr/>
        </p:nvGrpSpPr>
        <p:grpSpPr>
          <a:xfrm>
            <a:off x="6961534" y="1176350"/>
            <a:ext cx="949593" cy="2925000"/>
            <a:chOff x="6809134" y="1328750"/>
            <a:chExt cx="949593" cy="2925000"/>
          </a:xfrm>
        </p:grpSpPr>
        <p:sp>
          <p:nvSpPr>
            <p:cNvPr id="4131" name="Google Shape;4131;p43"/>
            <p:cNvSpPr/>
            <p:nvPr/>
          </p:nvSpPr>
          <p:spPr>
            <a:xfrm rot="5400000">
              <a:off x="5815234" y="2322650"/>
              <a:ext cx="2925000" cy="937200"/>
            </a:xfrm>
            <a:prstGeom prst="snip1Rect">
              <a:avLst>
                <a:gd name="adj" fmla="val 25261"/>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3"/>
            <p:cNvSpPr/>
            <p:nvPr/>
          </p:nvSpPr>
          <p:spPr>
            <a:xfrm rot="4966268">
              <a:off x="7559999" y="3973024"/>
              <a:ext cx="132522" cy="285588"/>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57150" dist="9525"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33" name="Google Shape;4133;p43"/>
          <p:cNvPicPr preferRelativeResize="0"/>
          <p:nvPr/>
        </p:nvPicPr>
        <p:blipFill>
          <a:blip r:embed="rId3">
            <a:alphaModFix/>
          </a:blip>
          <a:stretch>
            <a:fillRect/>
          </a:stretch>
        </p:blipFill>
        <p:spPr>
          <a:xfrm>
            <a:off x="7241631" y="3149205"/>
            <a:ext cx="387378" cy="395100"/>
          </a:xfrm>
          <a:prstGeom prst="rect">
            <a:avLst/>
          </a:prstGeom>
          <a:noFill/>
          <a:ln>
            <a:noFill/>
          </a:ln>
        </p:spPr>
      </p:pic>
      <p:pic>
        <p:nvPicPr>
          <p:cNvPr id="4134" name="Google Shape;4134;p43"/>
          <p:cNvPicPr preferRelativeResize="0"/>
          <p:nvPr/>
        </p:nvPicPr>
        <p:blipFill>
          <a:blip r:embed="rId4">
            <a:alphaModFix/>
          </a:blip>
          <a:stretch>
            <a:fillRect/>
          </a:stretch>
        </p:blipFill>
        <p:spPr>
          <a:xfrm>
            <a:off x="7241631" y="2720385"/>
            <a:ext cx="387378" cy="395100"/>
          </a:xfrm>
          <a:prstGeom prst="rect">
            <a:avLst/>
          </a:prstGeom>
          <a:noFill/>
          <a:ln>
            <a:noFill/>
          </a:ln>
        </p:spPr>
      </p:pic>
      <p:pic>
        <p:nvPicPr>
          <p:cNvPr id="4135" name="Google Shape;4135;p43"/>
          <p:cNvPicPr preferRelativeResize="0"/>
          <p:nvPr/>
        </p:nvPicPr>
        <p:blipFill>
          <a:blip r:embed="rId5">
            <a:alphaModFix/>
          </a:blip>
          <a:stretch>
            <a:fillRect/>
          </a:stretch>
        </p:blipFill>
        <p:spPr>
          <a:xfrm>
            <a:off x="7241631" y="3578025"/>
            <a:ext cx="387378" cy="395100"/>
          </a:xfrm>
          <a:prstGeom prst="rect">
            <a:avLst/>
          </a:prstGeom>
          <a:noFill/>
          <a:ln>
            <a:noFill/>
          </a:ln>
        </p:spPr>
      </p:pic>
      <p:pic>
        <p:nvPicPr>
          <p:cNvPr id="4136" name="Google Shape;4136;p43"/>
          <p:cNvPicPr preferRelativeResize="0"/>
          <p:nvPr/>
        </p:nvPicPr>
        <p:blipFill>
          <a:blip r:embed="rId6">
            <a:alphaModFix/>
          </a:blip>
          <a:stretch>
            <a:fillRect/>
          </a:stretch>
        </p:blipFill>
        <p:spPr>
          <a:xfrm>
            <a:off x="7241631" y="2291565"/>
            <a:ext cx="387378" cy="395100"/>
          </a:xfrm>
          <a:prstGeom prst="rect">
            <a:avLst/>
          </a:prstGeom>
          <a:noFill/>
          <a:ln>
            <a:noFill/>
          </a:ln>
        </p:spPr>
      </p:pic>
      <p:pic>
        <p:nvPicPr>
          <p:cNvPr id="4137" name="Google Shape;4137;p43"/>
          <p:cNvPicPr preferRelativeResize="0"/>
          <p:nvPr/>
        </p:nvPicPr>
        <p:blipFill>
          <a:blip r:embed="rId7">
            <a:alphaModFix/>
          </a:blip>
          <a:stretch>
            <a:fillRect/>
          </a:stretch>
        </p:blipFill>
        <p:spPr>
          <a:xfrm>
            <a:off x="7241631" y="1862745"/>
            <a:ext cx="387378" cy="395100"/>
          </a:xfrm>
          <a:prstGeom prst="rect">
            <a:avLst/>
          </a:prstGeom>
          <a:noFill/>
          <a:ln>
            <a:noFill/>
          </a:ln>
        </p:spPr>
      </p:pic>
      <p:pic>
        <p:nvPicPr>
          <p:cNvPr id="4138" name="Google Shape;4138;p43"/>
          <p:cNvPicPr preferRelativeResize="0"/>
          <p:nvPr/>
        </p:nvPicPr>
        <p:blipFill>
          <a:blip r:embed="rId8">
            <a:alphaModFix/>
          </a:blip>
          <a:stretch>
            <a:fillRect/>
          </a:stretch>
        </p:blipFill>
        <p:spPr>
          <a:xfrm>
            <a:off x="7241631" y="1433925"/>
            <a:ext cx="387378" cy="395100"/>
          </a:xfrm>
          <a:prstGeom prst="rect">
            <a:avLst/>
          </a:prstGeom>
          <a:noFill/>
          <a:ln>
            <a:noFill/>
          </a:ln>
        </p:spPr>
      </p:pic>
      <p:sp>
        <p:nvSpPr>
          <p:cNvPr id="4139" name="Google Shape;4139;p43"/>
          <p:cNvSpPr/>
          <p:nvPr/>
        </p:nvSpPr>
        <p:spPr>
          <a:xfrm rot="2148686">
            <a:off x="7155250" y="943619"/>
            <a:ext cx="561712" cy="485411"/>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140" name="Google Shape;4140;p43"/>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3"/>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3">
            <a:hlinkClick r:id="rId9"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143" name="Google Shape;4143;p43"/>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3">
            <a:hlinkClick r:id="rId10"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145" name="Google Shape;4145;p43"/>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3">
            <a:hlinkClick r:id="rId11"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147" name="Google Shape;4147;p43"/>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3">
            <a:hlinkClick r:id="rId12"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149" name="Google Shape;4149;p43"/>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3">
            <a:hlinkClick r:id="rId1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151" name="Google Shape;4151;p43"/>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3">
            <a:hlinkClick r:id="rId14"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153" name="Google Shape;4153;p43"/>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3"/>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3"/>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3">
            <a:hlinkClick r:id="rId15"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3"/>
          <p:cNvSpPr/>
          <p:nvPr/>
        </p:nvSpPr>
        <p:spPr>
          <a:xfrm>
            <a:off x="2542785" y="1468022"/>
            <a:ext cx="1245636" cy="697208"/>
          </a:xfrm>
          <a:custGeom>
            <a:avLst/>
            <a:gdLst/>
            <a:ahLst/>
            <a:cxnLst/>
            <a:rect l="l" t="t" r="r" b="b"/>
            <a:pathLst>
              <a:path w="72706" h="40701" extrusionOk="0">
                <a:moveTo>
                  <a:pt x="36801" y="741"/>
                </a:moveTo>
                <a:cubicBezTo>
                  <a:pt x="28821" y="741"/>
                  <a:pt x="20834" y="1018"/>
                  <a:pt x="12884" y="1572"/>
                </a:cubicBezTo>
                <a:cubicBezTo>
                  <a:pt x="9240" y="1834"/>
                  <a:pt x="5216" y="2334"/>
                  <a:pt x="2787" y="5049"/>
                </a:cubicBezTo>
                <a:cubicBezTo>
                  <a:pt x="667" y="7431"/>
                  <a:pt x="357" y="10884"/>
                  <a:pt x="238" y="14075"/>
                </a:cubicBezTo>
                <a:cubicBezTo>
                  <a:pt x="0" y="19552"/>
                  <a:pt x="48" y="25101"/>
                  <a:pt x="1548" y="30364"/>
                </a:cubicBezTo>
                <a:cubicBezTo>
                  <a:pt x="2024" y="31959"/>
                  <a:pt x="2644" y="33555"/>
                  <a:pt x="3787" y="34770"/>
                </a:cubicBezTo>
                <a:cubicBezTo>
                  <a:pt x="5668" y="36770"/>
                  <a:pt x="8621" y="37318"/>
                  <a:pt x="11360" y="37699"/>
                </a:cubicBezTo>
                <a:cubicBezTo>
                  <a:pt x="20727" y="39023"/>
                  <a:pt x="30760" y="40700"/>
                  <a:pt x="40488" y="40700"/>
                </a:cubicBezTo>
                <a:cubicBezTo>
                  <a:pt x="47727" y="40700"/>
                  <a:pt x="54797" y="39772"/>
                  <a:pt x="61299" y="37080"/>
                </a:cubicBezTo>
                <a:cubicBezTo>
                  <a:pt x="63299" y="36270"/>
                  <a:pt x="66371" y="35055"/>
                  <a:pt x="67991" y="33626"/>
                </a:cubicBezTo>
                <a:cubicBezTo>
                  <a:pt x="72706" y="29435"/>
                  <a:pt x="70944" y="19504"/>
                  <a:pt x="70324" y="13217"/>
                </a:cubicBezTo>
                <a:cubicBezTo>
                  <a:pt x="70158" y="11384"/>
                  <a:pt x="69896" y="9550"/>
                  <a:pt x="69157" y="7883"/>
                </a:cubicBezTo>
                <a:cubicBezTo>
                  <a:pt x="65681" y="0"/>
                  <a:pt x="52773" y="1048"/>
                  <a:pt x="45772" y="858"/>
                </a:cubicBezTo>
                <a:cubicBezTo>
                  <a:pt x="42784" y="780"/>
                  <a:pt x="39793" y="741"/>
                  <a:pt x="36801" y="741"/>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Hello, help me find my food</a:t>
            </a:r>
            <a:endParaRPr sz="1200">
              <a:solidFill>
                <a:schemeClr val="dk1"/>
              </a:solidFill>
              <a:latin typeface="Open Sans"/>
              <a:ea typeface="Open Sans"/>
              <a:cs typeface="Open Sans"/>
              <a:sym typeface="Open Sans"/>
            </a:endParaRPr>
          </a:p>
        </p:txBody>
      </p:sp>
      <p:sp>
        <p:nvSpPr>
          <p:cNvPr id="4158" name="Google Shape;4158;p43"/>
          <p:cNvSpPr/>
          <p:nvPr/>
        </p:nvSpPr>
        <p:spPr>
          <a:xfrm>
            <a:off x="2424063" y="2004794"/>
            <a:ext cx="397423" cy="180071"/>
          </a:xfrm>
          <a:custGeom>
            <a:avLst/>
            <a:gdLst/>
            <a:ahLst/>
            <a:cxnLst/>
            <a:rect l="l" t="t" r="r" b="b"/>
            <a:pathLst>
              <a:path w="23197" h="10512" extrusionOk="0">
                <a:moveTo>
                  <a:pt x="12370" y="0"/>
                </a:moveTo>
                <a:cubicBezTo>
                  <a:pt x="12072" y="0"/>
                  <a:pt x="11782" y="18"/>
                  <a:pt x="11503" y="53"/>
                </a:cubicBezTo>
                <a:cubicBezTo>
                  <a:pt x="6644" y="648"/>
                  <a:pt x="4906" y="6530"/>
                  <a:pt x="0" y="7721"/>
                </a:cubicBezTo>
                <a:cubicBezTo>
                  <a:pt x="2749" y="9624"/>
                  <a:pt x="6283" y="10512"/>
                  <a:pt x="9770" y="10512"/>
                </a:cubicBezTo>
                <a:cubicBezTo>
                  <a:pt x="11782" y="10512"/>
                  <a:pt x="13778" y="10216"/>
                  <a:pt x="15599" y="9650"/>
                </a:cubicBezTo>
                <a:cubicBezTo>
                  <a:pt x="16504" y="9364"/>
                  <a:pt x="17409" y="9007"/>
                  <a:pt x="18147" y="8388"/>
                </a:cubicBezTo>
                <a:cubicBezTo>
                  <a:pt x="23197" y="3964"/>
                  <a:pt x="16904" y="0"/>
                  <a:pt x="12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59" name="Google Shape;4159;p43"/>
          <p:cNvPicPr preferRelativeResize="0"/>
          <p:nvPr/>
        </p:nvPicPr>
        <p:blipFill>
          <a:blip r:embed="rId16">
            <a:alphaModFix/>
          </a:blip>
          <a:stretch>
            <a:fillRect/>
          </a:stretch>
        </p:blipFill>
        <p:spPr>
          <a:xfrm>
            <a:off x="1215047" y="1285877"/>
            <a:ext cx="1545643" cy="1576402"/>
          </a:xfrm>
          <a:prstGeom prst="rect">
            <a:avLst/>
          </a:prstGeom>
          <a:noFill/>
          <a:ln>
            <a:noFill/>
          </a:ln>
        </p:spPr>
      </p:pic>
      <p:pic>
        <p:nvPicPr>
          <p:cNvPr id="4160" name="Google Shape;4160;p43"/>
          <p:cNvPicPr preferRelativeResize="0"/>
          <p:nvPr/>
        </p:nvPicPr>
        <p:blipFill rotWithShape="1">
          <a:blip r:embed="rId17">
            <a:alphaModFix/>
          </a:blip>
          <a:srcRect/>
          <a:stretch/>
        </p:blipFill>
        <p:spPr>
          <a:xfrm>
            <a:off x="5325605" y="3127732"/>
            <a:ext cx="996646" cy="1016494"/>
          </a:xfrm>
          <a:prstGeom prst="rect">
            <a:avLst/>
          </a:prstGeom>
          <a:noFill/>
          <a:ln>
            <a:noFill/>
          </a:ln>
        </p:spPr>
      </p:pic>
      <p:sp>
        <p:nvSpPr>
          <p:cNvPr id="4161" name="Google Shape;4161;p43"/>
          <p:cNvSpPr/>
          <p:nvPr/>
        </p:nvSpPr>
        <p:spPr>
          <a:xfrm>
            <a:off x="1796360" y="1926495"/>
            <a:ext cx="4102596" cy="1936430"/>
          </a:xfrm>
          <a:custGeom>
            <a:avLst/>
            <a:gdLst/>
            <a:ahLst/>
            <a:cxnLst/>
            <a:rect l="l" t="t" r="r" b="b"/>
            <a:pathLst>
              <a:path w="187633" h="88563" extrusionOk="0">
                <a:moveTo>
                  <a:pt x="0" y="43699"/>
                </a:moveTo>
                <a:cubicBezTo>
                  <a:pt x="11473" y="46247"/>
                  <a:pt x="19023" y="59628"/>
                  <a:pt x="22479" y="70860"/>
                </a:cubicBezTo>
                <a:cubicBezTo>
                  <a:pt x="24132" y="76232"/>
                  <a:pt x="26740" y="84453"/>
                  <a:pt x="22166" y="87719"/>
                </a:cubicBezTo>
                <a:cubicBezTo>
                  <a:pt x="15378" y="92566"/>
                  <a:pt x="6795" y="74982"/>
                  <a:pt x="8430" y="66802"/>
                </a:cubicBezTo>
                <a:cubicBezTo>
                  <a:pt x="11291" y="52490"/>
                  <a:pt x="30815" y="48009"/>
                  <a:pt x="42772" y="39640"/>
                </a:cubicBezTo>
                <a:cubicBezTo>
                  <a:pt x="50623" y="34145"/>
                  <a:pt x="59016" y="29393"/>
                  <a:pt x="66499" y="23406"/>
                </a:cubicBezTo>
                <a:cubicBezTo>
                  <a:pt x="73857" y="17519"/>
                  <a:pt x="81521" y="10379"/>
                  <a:pt x="90850" y="9045"/>
                </a:cubicBezTo>
                <a:cubicBezTo>
                  <a:pt x="105285" y="6981"/>
                  <a:pt x="129666" y="9334"/>
                  <a:pt x="132061" y="23718"/>
                </a:cubicBezTo>
                <a:cubicBezTo>
                  <a:pt x="133193" y="30516"/>
                  <a:pt x="125946" y="38281"/>
                  <a:pt x="119261" y="39952"/>
                </a:cubicBezTo>
                <a:cubicBezTo>
                  <a:pt x="115043" y="41006"/>
                  <a:pt x="110348" y="39399"/>
                  <a:pt x="106460" y="37455"/>
                </a:cubicBezTo>
                <a:cubicBezTo>
                  <a:pt x="99706" y="34078"/>
                  <a:pt x="94285" y="25279"/>
                  <a:pt x="95221" y="17786"/>
                </a:cubicBezTo>
                <a:cubicBezTo>
                  <a:pt x="95894" y="12400"/>
                  <a:pt x="99878" y="7623"/>
                  <a:pt x="103963" y="4049"/>
                </a:cubicBezTo>
                <a:cubicBezTo>
                  <a:pt x="112823" y="-3704"/>
                  <a:pt x="130604" y="720"/>
                  <a:pt x="138929" y="9045"/>
                </a:cubicBezTo>
                <a:cubicBezTo>
                  <a:pt x="146137" y="16253"/>
                  <a:pt x="145019" y="29838"/>
                  <a:pt x="152978" y="36206"/>
                </a:cubicBezTo>
                <a:cubicBezTo>
                  <a:pt x="163231" y="44410"/>
                  <a:pt x="183473" y="42483"/>
                  <a:pt x="187633" y="54938"/>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162" name="Google Shape;4162;p43"/>
          <p:cNvSpPr/>
          <p:nvPr/>
        </p:nvSpPr>
        <p:spPr>
          <a:xfrm>
            <a:off x="2083080" y="2881976"/>
            <a:ext cx="3215161" cy="1168269"/>
          </a:xfrm>
          <a:custGeom>
            <a:avLst/>
            <a:gdLst/>
            <a:ahLst/>
            <a:cxnLst/>
            <a:rect l="l" t="t" r="r" b="b"/>
            <a:pathLst>
              <a:path w="147046" h="53431" extrusionOk="0">
                <a:moveTo>
                  <a:pt x="0" y="0"/>
                </a:moveTo>
                <a:cubicBezTo>
                  <a:pt x="15066" y="4306"/>
                  <a:pt x="29590" y="15771"/>
                  <a:pt x="36215" y="29971"/>
                </a:cubicBezTo>
                <a:cubicBezTo>
                  <a:pt x="40549" y="39260"/>
                  <a:pt x="46503" y="50848"/>
                  <a:pt x="56508" y="53074"/>
                </a:cubicBezTo>
                <a:cubicBezTo>
                  <a:pt x="67581" y="55538"/>
                  <a:pt x="76753" y="41402"/>
                  <a:pt x="88040" y="40274"/>
                </a:cubicBezTo>
                <a:cubicBezTo>
                  <a:pt x="101027" y="38976"/>
                  <a:pt x="112809" y="51659"/>
                  <a:pt x="125816" y="50576"/>
                </a:cubicBezTo>
                <a:cubicBezTo>
                  <a:pt x="133566" y="49930"/>
                  <a:pt x="139667" y="38441"/>
                  <a:pt x="147046" y="40898"/>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163" name="Google Shape;4163;p43"/>
          <p:cNvSpPr/>
          <p:nvPr/>
        </p:nvSpPr>
        <p:spPr>
          <a:xfrm>
            <a:off x="2690610" y="2342691"/>
            <a:ext cx="668982" cy="27309"/>
          </a:xfrm>
          <a:custGeom>
            <a:avLst/>
            <a:gdLst/>
            <a:ahLst/>
            <a:cxnLst/>
            <a:rect l="l" t="t" r="r" b="b"/>
            <a:pathLst>
              <a:path w="30596" h="1249" extrusionOk="0">
                <a:moveTo>
                  <a:pt x="0" y="1249"/>
                </a:moveTo>
                <a:cubicBezTo>
                  <a:pt x="10207" y="1249"/>
                  <a:pt x="20389" y="0"/>
                  <a:pt x="30596" y="0"/>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164" name="Google Shape;4164;p43"/>
          <p:cNvSpPr/>
          <p:nvPr/>
        </p:nvSpPr>
        <p:spPr>
          <a:xfrm>
            <a:off x="4656613" y="1840103"/>
            <a:ext cx="1571022" cy="1273964"/>
          </a:xfrm>
          <a:custGeom>
            <a:avLst/>
            <a:gdLst/>
            <a:ahLst/>
            <a:cxnLst/>
            <a:rect l="l" t="t" r="r" b="b"/>
            <a:pathLst>
              <a:path w="71851" h="58265" extrusionOk="0">
                <a:moveTo>
                  <a:pt x="0" y="34537"/>
                </a:moveTo>
                <a:cubicBezTo>
                  <a:pt x="11067" y="26631"/>
                  <a:pt x="21654" y="16994"/>
                  <a:pt x="34654" y="12996"/>
                </a:cubicBezTo>
                <a:cubicBezTo>
                  <a:pt x="41322" y="10945"/>
                  <a:pt x="49767" y="9751"/>
                  <a:pt x="55572" y="13620"/>
                </a:cubicBezTo>
                <a:cubicBezTo>
                  <a:pt x="60413" y="16847"/>
                  <a:pt x="64519" y="23526"/>
                  <a:pt x="63377" y="29230"/>
                </a:cubicBezTo>
                <a:cubicBezTo>
                  <a:pt x="62070" y="35758"/>
                  <a:pt x="51876" y="38484"/>
                  <a:pt x="45269" y="37659"/>
                </a:cubicBezTo>
                <a:cubicBezTo>
                  <a:pt x="40658" y="37083"/>
                  <a:pt x="36693" y="33424"/>
                  <a:pt x="33718" y="29854"/>
                </a:cubicBezTo>
                <a:cubicBezTo>
                  <a:pt x="29048" y="24251"/>
                  <a:pt x="26103" y="15545"/>
                  <a:pt x="28410" y="8625"/>
                </a:cubicBezTo>
                <a:cubicBezTo>
                  <a:pt x="29767" y="4554"/>
                  <a:pt x="34238" y="1548"/>
                  <a:pt x="38401" y="508"/>
                </a:cubicBezTo>
                <a:cubicBezTo>
                  <a:pt x="49709" y="-2317"/>
                  <a:pt x="63471" y="7566"/>
                  <a:pt x="68684" y="17991"/>
                </a:cubicBezTo>
                <a:cubicBezTo>
                  <a:pt x="74692" y="30007"/>
                  <a:pt x="70245" y="44830"/>
                  <a:pt x="70245" y="58265"/>
                </a:cubicBezTo>
              </a:path>
            </a:pathLst>
          </a:custGeom>
          <a:noFill/>
          <a:ln w="76200" cap="flat" cmpd="sng">
            <a:solidFill>
              <a:schemeClr val="dk2"/>
            </a:solidFill>
            <a:prstDash val="solid"/>
            <a:round/>
            <a:headEnd type="none" w="med" len="med"/>
            <a:tailEnd type="none" w="med" len="med"/>
          </a:ln>
        </p:spPr>
        <p:txBody>
          <a:bodyPr/>
          <a:lstStyle/>
          <a:p>
            <a:endParaRPr lang="en-GB"/>
          </a:p>
        </p:txBody>
      </p:sp>
      <p:pic>
        <p:nvPicPr>
          <p:cNvPr id="4165" name="Google Shape;4165;p43"/>
          <p:cNvPicPr preferRelativeResize="0"/>
          <p:nvPr/>
        </p:nvPicPr>
        <p:blipFill>
          <a:blip r:embed="rId4">
            <a:alphaModFix/>
          </a:blip>
          <a:stretch>
            <a:fillRect/>
          </a:stretch>
        </p:blipFill>
        <p:spPr>
          <a:xfrm>
            <a:off x="2128649" y="3339498"/>
            <a:ext cx="295422" cy="301312"/>
          </a:xfrm>
          <a:prstGeom prst="rect">
            <a:avLst/>
          </a:prstGeom>
          <a:noFill/>
          <a:ln>
            <a:noFill/>
          </a:ln>
        </p:spPr>
      </p:pic>
      <p:pic>
        <p:nvPicPr>
          <p:cNvPr id="4166" name="Google Shape;4166;p43"/>
          <p:cNvPicPr preferRelativeResize="0"/>
          <p:nvPr/>
        </p:nvPicPr>
        <p:blipFill>
          <a:blip r:embed="rId5">
            <a:alphaModFix/>
          </a:blip>
          <a:stretch>
            <a:fillRect/>
          </a:stretch>
        </p:blipFill>
        <p:spPr>
          <a:xfrm>
            <a:off x="3856341" y="3618040"/>
            <a:ext cx="295422" cy="301312"/>
          </a:xfrm>
          <a:prstGeom prst="rect">
            <a:avLst/>
          </a:prstGeom>
          <a:noFill/>
          <a:ln>
            <a:noFill/>
          </a:ln>
        </p:spPr>
      </p:pic>
      <p:pic>
        <p:nvPicPr>
          <p:cNvPr id="4167" name="Google Shape;4167;p43"/>
          <p:cNvPicPr preferRelativeResize="0"/>
          <p:nvPr/>
        </p:nvPicPr>
        <p:blipFill>
          <a:blip r:embed="rId6">
            <a:alphaModFix/>
          </a:blip>
          <a:stretch>
            <a:fillRect/>
          </a:stretch>
        </p:blipFill>
        <p:spPr>
          <a:xfrm>
            <a:off x="3834716" y="1980493"/>
            <a:ext cx="295422" cy="301312"/>
          </a:xfrm>
          <a:prstGeom prst="rect">
            <a:avLst/>
          </a:prstGeom>
          <a:noFill/>
          <a:ln>
            <a:noFill/>
          </a:ln>
        </p:spPr>
      </p:pic>
      <p:pic>
        <p:nvPicPr>
          <p:cNvPr id="4168" name="Google Shape;4168;p43"/>
          <p:cNvPicPr preferRelativeResize="0"/>
          <p:nvPr/>
        </p:nvPicPr>
        <p:blipFill>
          <a:blip r:embed="rId7">
            <a:alphaModFix/>
          </a:blip>
          <a:stretch>
            <a:fillRect/>
          </a:stretch>
        </p:blipFill>
        <p:spPr>
          <a:xfrm>
            <a:off x="5002873" y="2560962"/>
            <a:ext cx="295422" cy="301312"/>
          </a:xfrm>
          <a:prstGeom prst="rect">
            <a:avLst/>
          </a:prstGeom>
          <a:noFill/>
          <a:ln>
            <a:noFill/>
          </a:ln>
        </p:spPr>
      </p:pic>
      <p:pic>
        <p:nvPicPr>
          <p:cNvPr id="4169" name="Google Shape;4169;p43"/>
          <p:cNvPicPr preferRelativeResize="0"/>
          <p:nvPr/>
        </p:nvPicPr>
        <p:blipFill>
          <a:blip r:embed="rId8">
            <a:alphaModFix/>
          </a:blip>
          <a:stretch>
            <a:fillRect/>
          </a:stretch>
        </p:blipFill>
        <p:spPr>
          <a:xfrm>
            <a:off x="5146507" y="2010120"/>
            <a:ext cx="295422" cy="301312"/>
          </a:xfrm>
          <a:prstGeom prst="rect">
            <a:avLst/>
          </a:prstGeom>
          <a:noFill/>
          <a:ln>
            <a:noFill/>
          </a:ln>
        </p:spPr>
      </p:pic>
      <p:sp>
        <p:nvSpPr>
          <p:cNvPr id="4170" name="Google Shape;4170;p43"/>
          <p:cNvSpPr/>
          <p:nvPr/>
        </p:nvSpPr>
        <p:spPr>
          <a:xfrm>
            <a:off x="2793377" y="2681778"/>
            <a:ext cx="358171" cy="716886"/>
          </a:xfrm>
          <a:custGeom>
            <a:avLst/>
            <a:gdLst/>
            <a:ahLst/>
            <a:cxnLst/>
            <a:rect l="l" t="t" r="r" b="b"/>
            <a:pathLst>
              <a:path w="14517" h="31377" extrusionOk="0">
                <a:moveTo>
                  <a:pt x="14517" y="0"/>
                </a:moveTo>
                <a:cubicBezTo>
                  <a:pt x="12889" y="11409"/>
                  <a:pt x="9880" y="25444"/>
                  <a:pt x="0" y="31377"/>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171" name="Google Shape;4171;p43"/>
          <p:cNvSpPr/>
          <p:nvPr/>
        </p:nvSpPr>
        <p:spPr>
          <a:xfrm>
            <a:off x="3721759" y="2560972"/>
            <a:ext cx="1090451" cy="868509"/>
          </a:xfrm>
          <a:custGeom>
            <a:avLst/>
            <a:gdLst/>
            <a:ahLst/>
            <a:cxnLst/>
            <a:rect l="l" t="t" r="r" b="b"/>
            <a:pathLst>
              <a:path w="49872" h="37464" extrusionOk="0">
                <a:moveTo>
                  <a:pt x="0" y="37464"/>
                </a:moveTo>
                <a:cubicBezTo>
                  <a:pt x="7758" y="27754"/>
                  <a:pt x="25410" y="35530"/>
                  <a:pt x="36527" y="29971"/>
                </a:cubicBezTo>
                <a:cubicBezTo>
                  <a:pt x="40707" y="27881"/>
                  <a:pt x="45521" y="25566"/>
                  <a:pt x="47610" y="21386"/>
                </a:cubicBezTo>
                <a:cubicBezTo>
                  <a:pt x="50821" y="14960"/>
                  <a:pt x="51117" y="3696"/>
                  <a:pt x="44957" y="0"/>
                </a:cubicBezTo>
              </a:path>
            </a:pathLst>
          </a:custGeom>
          <a:noFill/>
          <a:ln w="76200" cap="flat" cmpd="sng">
            <a:solidFill>
              <a:schemeClr val="dk2"/>
            </a:solidFill>
            <a:prstDash val="solid"/>
            <a:round/>
            <a:headEnd type="none" w="med" len="med"/>
            <a:tailEnd type="none" w="med" len="med"/>
          </a:ln>
        </p:spPr>
        <p:txBody>
          <a:bodyPr/>
          <a:lstStyle/>
          <a:p>
            <a:endParaRPr lang="en-GB"/>
          </a:p>
        </p:txBody>
      </p:sp>
      <p:sp>
        <p:nvSpPr>
          <p:cNvPr id="4172" name="Google Shape;4172;p43"/>
          <p:cNvSpPr/>
          <p:nvPr/>
        </p:nvSpPr>
        <p:spPr>
          <a:xfrm>
            <a:off x="4732898" y="3269036"/>
            <a:ext cx="282452" cy="610952"/>
          </a:xfrm>
          <a:custGeom>
            <a:avLst/>
            <a:gdLst/>
            <a:ahLst/>
            <a:cxnLst/>
            <a:rect l="l" t="t" r="r" b="b"/>
            <a:pathLst>
              <a:path w="12918" h="27942" extrusionOk="0">
                <a:moveTo>
                  <a:pt x="2771" y="0"/>
                </a:moveTo>
                <a:cubicBezTo>
                  <a:pt x="7084" y="2159"/>
                  <a:pt x="11967" y="5834"/>
                  <a:pt x="12606" y="10615"/>
                </a:cubicBezTo>
                <a:cubicBezTo>
                  <a:pt x="13183" y="14934"/>
                  <a:pt x="8422" y="21584"/>
                  <a:pt x="4176" y="20605"/>
                </a:cubicBezTo>
                <a:cubicBezTo>
                  <a:pt x="1522" y="19993"/>
                  <a:pt x="-773" y="15940"/>
                  <a:pt x="274" y="13425"/>
                </a:cubicBezTo>
                <a:cubicBezTo>
                  <a:pt x="1052" y="11557"/>
                  <a:pt x="4181" y="10774"/>
                  <a:pt x="6049" y="11552"/>
                </a:cubicBezTo>
                <a:cubicBezTo>
                  <a:pt x="11517" y="13829"/>
                  <a:pt x="12918" y="22018"/>
                  <a:pt x="12918" y="27942"/>
                </a:cubicBezTo>
              </a:path>
            </a:pathLst>
          </a:custGeom>
          <a:noFill/>
          <a:ln w="76200" cap="flat" cmpd="sng">
            <a:solidFill>
              <a:schemeClr val="dk2"/>
            </a:solidFill>
            <a:prstDash val="solid"/>
            <a:round/>
            <a:headEnd type="none" w="med" len="med"/>
            <a:tailEnd type="none" w="med" len="med"/>
          </a:ln>
        </p:spPr>
        <p:txBody>
          <a:bodyPr/>
          <a:lstStyle/>
          <a:p>
            <a:endParaRPr lang="en-GB"/>
          </a:p>
        </p:txBody>
      </p:sp>
      <p:pic>
        <p:nvPicPr>
          <p:cNvPr id="4173" name="Google Shape;4173;p43"/>
          <p:cNvPicPr preferRelativeResize="0"/>
          <p:nvPr/>
        </p:nvPicPr>
        <p:blipFill>
          <a:blip r:embed="rId8">
            <a:alphaModFix/>
          </a:blip>
          <a:stretch>
            <a:fillRect/>
          </a:stretch>
        </p:blipFill>
        <p:spPr>
          <a:xfrm>
            <a:off x="2658293" y="3235451"/>
            <a:ext cx="295422" cy="301312"/>
          </a:xfrm>
          <a:prstGeom prst="rect">
            <a:avLst/>
          </a:prstGeom>
          <a:noFill/>
          <a:ln>
            <a:noFill/>
          </a:ln>
        </p:spPr>
      </p:pic>
      <p:sp>
        <p:nvSpPr>
          <p:cNvPr id="4174" name="Google Shape;4174;p43"/>
          <p:cNvSpPr/>
          <p:nvPr/>
        </p:nvSpPr>
        <p:spPr>
          <a:xfrm>
            <a:off x="1416362" y="3247190"/>
            <a:ext cx="426623" cy="394814"/>
          </a:xfrm>
          <a:custGeom>
            <a:avLst/>
            <a:gdLst/>
            <a:ahLst/>
            <a:cxnLst/>
            <a:rect l="l" t="t" r="r" b="b"/>
            <a:pathLst>
              <a:path w="28695" h="26560" extrusionOk="0">
                <a:moveTo>
                  <a:pt x="13526" y="0"/>
                </a:moveTo>
                <a:cubicBezTo>
                  <a:pt x="9494" y="0"/>
                  <a:pt x="5541" y="1547"/>
                  <a:pt x="3285" y="5073"/>
                </a:cubicBezTo>
                <a:cubicBezTo>
                  <a:pt x="1750" y="7447"/>
                  <a:pt x="955" y="10232"/>
                  <a:pt x="482" y="13017"/>
                </a:cubicBezTo>
                <a:cubicBezTo>
                  <a:pt x="197" y="14686"/>
                  <a:pt x="0" y="16381"/>
                  <a:pt x="197" y="18068"/>
                </a:cubicBezTo>
                <a:cubicBezTo>
                  <a:pt x="384" y="19746"/>
                  <a:pt x="973" y="21415"/>
                  <a:pt x="2089" y="22682"/>
                </a:cubicBezTo>
                <a:cubicBezTo>
                  <a:pt x="3419" y="24200"/>
                  <a:pt x="5364" y="25039"/>
                  <a:pt x="7292" y="25654"/>
                </a:cubicBezTo>
                <a:cubicBezTo>
                  <a:pt x="9399" y="26326"/>
                  <a:pt x="11595" y="26559"/>
                  <a:pt x="13792" y="26559"/>
                </a:cubicBezTo>
                <a:cubicBezTo>
                  <a:pt x="14805" y="26559"/>
                  <a:pt x="15818" y="26510"/>
                  <a:pt x="16824" y="26431"/>
                </a:cubicBezTo>
                <a:cubicBezTo>
                  <a:pt x="18359" y="26324"/>
                  <a:pt x="19930" y="26127"/>
                  <a:pt x="21402" y="25654"/>
                </a:cubicBezTo>
                <a:cubicBezTo>
                  <a:pt x="23330" y="25039"/>
                  <a:pt x="25276" y="24209"/>
                  <a:pt x="26606" y="22682"/>
                </a:cubicBezTo>
                <a:cubicBezTo>
                  <a:pt x="27721" y="21415"/>
                  <a:pt x="28310" y="19746"/>
                  <a:pt x="28507" y="18068"/>
                </a:cubicBezTo>
                <a:cubicBezTo>
                  <a:pt x="28694" y="16390"/>
                  <a:pt x="28507" y="14686"/>
                  <a:pt x="28221" y="13017"/>
                </a:cubicBezTo>
                <a:cubicBezTo>
                  <a:pt x="27739" y="10232"/>
                  <a:pt x="26954" y="7447"/>
                  <a:pt x="25419" y="5073"/>
                </a:cubicBezTo>
                <a:cubicBezTo>
                  <a:pt x="23163" y="1547"/>
                  <a:pt x="19209" y="0"/>
                  <a:pt x="15177" y="0"/>
                </a:cubicBezTo>
                <a:cubicBezTo>
                  <a:pt x="14902" y="0"/>
                  <a:pt x="14627" y="8"/>
                  <a:pt x="14352" y="22"/>
                </a:cubicBezTo>
                <a:cubicBezTo>
                  <a:pt x="14077" y="8"/>
                  <a:pt x="13801" y="0"/>
                  <a:pt x="135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3"/>
          <p:cNvSpPr/>
          <p:nvPr/>
        </p:nvSpPr>
        <p:spPr>
          <a:xfrm>
            <a:off x="1528342" y="3344243"/>
            <a:ext cx="199195" cy="537860"/>
          </a:xfrm>
          <a:custGeom>
            <a:avLst/>
            <a:gdLst/>
            <a:ahLst/>
            <a:cxnLst/>
            <a:rect l="l" t="t" r="r" b="b"/>
            <a:pathLst>
              <a:path w="13398" h="36183" extrusionOk="0">
                <a:moveTo>
                  <a:pt x="7203" y="0"/>
                </a:moveTo>
                <a:cubicBezTo>
                  <a:pt x="6918" y="9"/>
                  <a:pt x="6677" y="241"/>
                  <a:pt x="6668" y="536"/>
                </a:cubicBezTo>
                <a:lnTo>
                  <a:pt x="6498" y="8693"/>
                </a:lnTo>
                <a:lnTo>
                  <a:pt x="3062" y="7685"/>
                </a:lnTo>
                <a:cubicBezTo>
                  <a:pt x="2268" y="7408"/>
                  <a:pt x="1723" y="6685"/>
                  <a:pt x="1661" y="5855"/>
                </a:cubicBezTo>
                <a:lnTo>
                  <a:pt x="1366" y="1866"/>
                </a:lnTo>
                <a:cubicBezTo>
                  <a:pt x="1340" y="1535"/>
                  <a:pt x="1090" y="1276"/>
                  <a:pt x="768" y="1232"/>
                </a:cubicBezTo>
                <a:cubicBezTo>
                  <a:pt x="738" y="1228"/>
                  <a:pt x="708" y="1226"/>
                  <a:pt x="679" y="1226"/>
                </a:cubicBezTo>
                <a:cubicBezTo>
                  <a:pt x="307" y="1226"/>
                  <a:pt x="1" y="1530"/>
                  <a:pt x="1" y="1910"/>
                </a:cubicBezTo>
                <a:lnTo>
                  <a:pt x="1" y="7265"/>
                </a:lnTo>
                <a:cubicBezTo>
                  <a:pt x="1" y="8113"/>
                  <a:pt x="501" y="8872"/>
                  <a:pt x="1277" y="9202"/>
                </a:cubicBezTo>
                <a:lnTo>
                  <a:pt x="6436" y="11344"/>
                </a:lnTo>
                <a:lnTo>
                  <a:pt x="5954" y="35218"/>
                </a:lnTo>
                <a:cubicBezTo>
                  <a:pt x="5936" y="35745"/>
                  <a:pt x="6364" y="36182"/>
                  <a:pt x="6891" y="36182"/>
                </a:cubicBezTo>
                <a:lnTo>
                  <a:pt x="7507" y="36182"/>
                </a:lnTo>
                <a:cubicBezTo>
                  <a:pt x="8042" y="36182"/>
                  <a:pt x="8462" y="35745"/>
                  <a:pt x="8453" y="35218"/>
                </a:cubicBezTo>
                <a:lnTo>
                  <a:pt x="8042" y="15244"/>
                </a:lnTo>
                <a:lnTo>
                  <a:pt x="11934" y="14673"/>
                </a:lnTo>
                <a:cubicBezTo>
                  <a:pt x="12773" y="14557"/>
                  <a:pt x="13397" y="13834"/>
                  <a:pt x="13397" y="12977"/>
                </a:cubicBezTo>
                <a:lnTo>
                  <a:pt x="13397" y="6578"/>
                </a:lnTo>
                <a:cubicBezTo>
                  <a:pt x="13397" y="6132"/>
                  <a:pt x="13049" y="5766"/>
                  <a:pt x="12612" y="5748"/>
                </a:cubicBezTo>
                <a:cubicBezTo>
                  <a:pt x="12601" y="5747"/>
                  <a:pt x="12589" y="5747"/>
                  <a:pt x="12578" y="5747"/>
                </a:cubicBezTo>
                <a:cubicBezTo>
                  <a:pt x="12147" y="5747"/>
                  <a:pt x="11790" y="6080"/>
                  <a:pt x="11755" y="6507"/>
                </a:cubicBezTo>
                <a:lnTo>
                  <a:pt x="11648" y="11264"/>
                </a:lnTo>
                <a:cubicBezTo>
                  <a:pt x="11577" y="12150"/>
                  <a:pt x="10836" y="12843"/>
                  <a:pt x="9943" y="12843"/>
                </a:cubicBezTo>
                <a:cubicBezTo>
                  <a:pt x="9937" y="12843"/>
                  <a:pt x="9931" y="12843"/>
                  <a:pt x="9926" y="12843"/>
                </a:cubicBezTo>
                <a:lnTo>
                  <a:pt x="7998" y="12834"/>
                </a:lnTo>
                <a:lnTo>
                  <a:pt x="7748" y="536"/>
                </a:lnTo>
                <a:cubicBezTo>
                  <a:pt x="7739" y="241"/>
                  <a:pt x="7498" y="9"/>
                  <a:pt x="7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3"/>
          <p:cNvSpPr/>
          <p:nvPr/>
        </p:nvSpPr>
        <p:spPr>
          <a:xfrm>
            <a:off x="1416495" y="3287317"/>
            <a:ext cx="162160" cy="343634"/>
          </a:xfrm>
          <a:custGeom>
            <a:avLst/>
            <a:gdLst/>
            <a:ahLst/>
            <a:cxnLst/>
            <a:rect l="l" t="t" r="r" b="b"/>
            <a:pathLst>
              <a:path w="10907" h="23117" extrusionOk="0">
                <a:moveTo>
                  <a:pt x="5364" y="0"/>
                </a:moveTo>
                <a:cubicBezTo>
                  <a:pt x="4552" y="679"/>
                  <a:pt x="3847" y="1482"/>
                  <a:pt x="3276" y="2374"/>
                </a:cubicBezTo>
                <a:cubicBezTo>
                  <a:pt x="1741" y="4748"/>
                  <a:pt x="955" y="7533"/>
                  <a:pt x="464" y="10318"/>
                </a:cubicBezTo>
                <a:cubicBezTo>
                  <a:pt x="179" y="11987"/>
                  <a:pt x="0" y="13691"/>
                  <a:pt x="188" y="15369"/>
                </a:cubicBezTo>
                <a:cubicBezTo>
                  <a:pt x="214" y="15619"/>
                  <a:pt x="259" y="15869"/>
                  <a:pt x="304" y="16128"/>
                </a:cubicBezTo>
                <a:cubicBezTo>
                  <a:pt x="509" y="16779"/>
                  <a:pt x="732" y="17431"/>
                  <a:pt x="982" y="18073"/>
                </a:cubicBezTo>
                <a:cubicBezTo>
                  <a:pt x="1107" y="18377"/>
                  <a:pt x="1232" y="18689"/>
                  <a:pt x="1366" y="18993"/>
                </a:cubicBezTo>
                <a:cubicBezTo>
                  <a:pt x="1571" y="19341"/>
                  <a:pt x="1812" y="19680"/>
                  <a:pt x="2080" y="19983"/>
                </a:cubicBezTo>
                <a:cubicBezTo>
                  <a:pt x="3410" y="21501"/>
                  <a:pt x="5355" y="22340"/>
                  <a:pt x="7283" y="22955"/>
                </a:cubicBezTo>
                <a:cubicBezTo>
                  <a:pt x="7461" y="23009"/>
                  <a:pt x="7640" y="23063"/>
                  <a:pt x="7818" y="23116"/>
                </a:cubicBezTo>
                <a:cubicBezTo>
                  <a:pt x="10907" y="15485"/>
                  <a:pt x="9987" y="6819"/>
                  <a:pt x="5364" y="0"/>
                </a:cubicBezTo>
                <a:close/>
              </a:path>
            </a:pathLst>
          </a:custGeom>
          <a:gradFill>
            <a:gsLst>
              <a:gs pos="0">
                <a:srgbClr val="FFC83A">
                  <a:alpha val="0"/>
                </a:srgbClr>
              </a:gs>
              <a:gs pos="100000">
                <a:srgbClr val="FFC83A">
                  <a:alpha val="43529"/>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3"/>
          <p:cNvSpPr/>
          <p:nvPr/>
        </p:nvSpPr>
        <p:spPr>
          <a:xfrm>
            <a:off x="1631981" y="3283496"/>
            <a:ext cx="179020" cy="276905"/>
          </a:xfrm>
          <a:custGeom>
            <a:avLst/>
            <a:gdLst/>
            <a:ahLst/>
            <a:cxnLst/>
            <a:rect l="l" t="t" r="r" b="b"/>
            <a:pathLst>
              <a:path w="12041" h="18628" extrusionOk="0">
                <a:moveTo>
                  <a:pt x="3091" y="1"/>
                </a:moveTo>
                <a:cubicBezTo>
                  <a:pt x="2196" y="1"/>
                  <a:pt x="1370" y="346"/>
                  <a:pt x="732" y="1212"/>
                </a:cubicBezTo>
                <a:cubicBezTo>
                  <a:pt x="36" y="2158"/>
                  <a:pt x="0" y="3461"/>
                  <a:pt x="304" y="4595"/>
                </a:cubicBezTo>
                <a:cubicBezTo>
                  <a:pt x="616" y="5728"/>
                  <a:pt x="1223" y="6755"/>
                  <a:pt x="1759" y="7808"/>
                </a:cubicBezTo>
                <a:cubicBezTo>
                  <a:pt x="2553" y="9388"/>
                  <a:pt x="3178" y="11048"/>
                  <a:pt x="3624" y="12761"/>
                </a:cubicBezTo>
                <a:cubicBezTo>
                  <a:pt x="3927" y="13948"/>
                  <a:pt x="4150" y="15162"/>
                  <a:pt x="4686" y="16260"/>
                </a:cubicBezTo>
                <a:cubicBezTo>
                  <a:pt x="5230" y="17349"/>
                  <a:pt x="6159" y="18330"/>
                  <a:pt x="7355" y="18571"/>
                </a:cubicBezTo>
                <a:cubicBezTo>
                  <a:pt x="7542" y="18609"/>
                  <a:pt x="7730" y="18627"/>
                  <a:pt x="7916" y="18627"/>
                </a:cubicBezTo>
                <a:cubicBezTo>
                  <a:pt x="9268" y="18627"/>
                  <a:pt x="10560" y="17681"/>
                  <a:pt x="11219" y="16465"/>
                </a:cubicBezTo>
                <a:cubicBezTo>
                  <a:pt x="11960" y="15082"/>
                  <a:pt x="12040" y="13440"/>
                  <a:pt x="11951" y="11869"/>
                </a:cubicBezTo>
                <a:cubicBezTo>
                  <a:pt x="11790" y="9165"/>
                  <a:pt x="11139" y="6407"/>
                  <a:pt x="9604" y="4167"/>
                </a:cubicBezTo>
                <a:cubicBezTo>
                  <a:pt x="8537" y="2609"/>
                  <a:pt x="5551" y="1"/>
                  <a:pt x="3091"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3"/>
          <p:cNvSpPr/>
          <p:nvPr/>
        </p:nvSpPr>
        <p:spPr>
          <a:xfrm>
            <a:off x="1510208" y="3852970"/>
            <a:ext cx="238875" cy="48868"/>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3"/>
          <p:cNvSpPr/>
          <p:nvPr/>
        </p:nvSpPr>
        <p:spPr>
          <a:xfrm>
            <a:off x="4260653" y="1707422"/>
            <a:ext cx="358173" cy="570533"/>
          </a:xfrm>
          <a:custGeom>
            <a:avLst/>
            <a:gdLst/>
            <a:ahLst/>
            <a:cxnLst/>
            <a:rect l="l" t="t" r="r" b="b"/>
            <a:pathLst>
              <a:path w="19511" h="31079" extrusionOk="0">
                <a:moveTo>
                  <a:pt x="9871" y="1"/>
                </a:moveTo>
                <a:cubicBezTo>
                  <a:pt x="9833" y="1"/>
                  <a:pt x="9794" y="1"/>
                  <a:pt x="9756" y="2"/>
                </a:cubicBezTo>
                <a:cubicBezTo>
                  <a:pt x="9718" y="1"/>
                  <a:pt x="9680" y="1"/>
                  <a:pt x="9642" y="1"/>
                </a:cubicBezTo>
                <a:cubicBezTo>
                  <a:pt x="7520" y="1"/>
                  <a:pt x="5418" y="975"/>
                  <a:pt x="3928" y="2510"/>
                </a:cubicBezTo>
                <a:cubicBezTo>
                  <a:pt x="3017" y="3447"/>
                  <a:pt x="2598" y="4741"/>
                  <a:pt x="2250" y="5999"/>
                </a:cubicBezTo>
                <a:cubicBezTo>
                  <a:pt x="661" y="11702"/>
                  <a:pt x="1" y="17620"/>
                  <a:pt x="295" y="23528"/>
                </a:cubicBezTo>
                <a:cubicBezTo>
                  <a:pt x="367" y="25027"/>
                  <a:pt x="518" y="26580"/>
                  <a:pt x="1313" y="27848"/>
                </a:cubicBezTo>
                <a:cubicBezTo>
                  <a:pt x="2294" y="29410"/>
                  <a:pt x="4347" y="30525"/>
                  <a:pt x="6159" y="30757"/>
                </a:cubicBezTo>
                <a:cubicBezTo>
                  <a:pt x="7459" y="30926"/>
                  <a:pt x="8889" y="31078"/>
                  <a:pt x="10293" y="31078"/>
                </a:cubicBezTo>
                <a:cubicBezTo>
                  <a:pt x="11191" y="31078"/>
                  <a:pt x="12079" y="31016"/>
                  <a:pt x="12915" y="30855"/>
                </a:cubicBezTo>
                <a:cubicBezTo>
                  <a:pt x="14968" y="30454"/>
                  <a:pt x="17083" y="29615"/>
                  <a:pt x="18199" y="27848"/>
                </a:cubicBezTo>
                <a:cubicBezTo>
                  <a:pt x="19002" y="26589"/>
                  <a:pt x="19154" y="25027"/>
                  <a:pt x="19225" y="23528"/>
                </a:cubicBezTo>
                <a:cubicBezTo>
                  <a:pt x="19511" y="17620"/>
                  <a:pt x="18850" y="11702"/>
                  <a:pt x="17270" y="5999"/>
                </a:cubicBezTo>
                <a:cubicBezTo>
                  <a:pt x="16922" y="4741"/>
                  <a:pt x="16503" y="3447"/>
                  <a:pt x="15593" y="2510"/>
                </a:cubicBezTo>
                <a:cubicBezTo>
                  <a:pt x="14102" y="967"/>
                  <a:pt x="12001" y="1"/>
                  <a:pt x="9871" y="1"/>
                </a:cubicBezTo>
                <a:close/>
              </a:path>
            </a:pathLst>
          </a:custGeom>
          <a:solidFill>
            <a:srgbClr val="F8C0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3"/>
          <p:cNvSpPr/>
          <p:nvPr/>
        </p:nvSpPr>
        <p:spPr>
          <a:xfrm>
            <a:off x="4286370" y="1711369"/>
            <a:ext cx="332454" cy="566586"/>
          </a:xfrm>
          <a:custGeom>
            <a:avLst/>
            <a:gdLst/>
            <a:ahLst/>
            <a:cxnLst/>
            <a:rect l="l" t="t" r="r" b="b"/>
            <a:pathLst>
              <a:path w="18110" h="30864" extrusionOk="0">
                <a:moveTo>
                  <a:pt x="10220" y="1"/>
                </a:moveTo>
                <a:lnTo>
                  <a:pt x="10220" y="1"/>
                </a:lnTo>
                <a:cubicBezTo>
                  <a:pt x="11951" y="4249"/>
                  <a:pt x="12933" y="8765"/>
                  <a:pt x="13121" y="13344"/>
                </a:cubicBezTo>
                <a:cubicBezTo>
                  <a:pt x="13210" y="15423"/>
                  <a:pt x="13129" y="17539"/>
                  <a:pt x="12523" y="19520"/>
                </a:cubicBezTo>
                <a:cubicBezTo>
                  <a:pt x="11916" y="21501"/>
                  <a:pt x="10747" y="23376"/>
                  <a:pt x="9006" y="24509"/>
                </a:cubicBezTo>
                <a:cubicBezTo>
                  <a:pt x="7498" y="25500"/>
                  <a:pt x="5668" y="25874"/>
                  <a:pt x="3928" y="26374"/>
                </a:cubicBezTo>
                <a:cubicBezTo>
                  <a:pt x="2598" y="26758"/>
                  <a:pt x="1286" y="27222"/>
                  <a:pt x="1" y="27767"/>
                </a:cubicBezTo>
                <a:cubicBezTo>
                  <a:pt x="1009" y="29257"/>
                  <a:pt x="3000" y="30319"/>
                  <a:pt x="4758" y="30542"/>
                </a:cubicBezTo>
                <a:cubicBezTo>
                  <a:pt x="6058" y="30711"/>
                  <a:pt x="7488" y="30863"/>
                  <a:pt x="8890" y="30863"/>
                </a:cubicBezTo>
                <a:cubicBezTo>
                  <a:pt x="9787" y="30863"/>
                  <a:pt x="10673" y="30801"/>
                  <a:pt x="11505" y="30640"/>
                </a:cubicBezTo>
                <a:cubicBezTo>
                  <a:pt x="13558" y="30239"/>
                  <a:pt x="15682" y="29400"/>
                  <a:pt x="16798" y="27633"/>
                </a:cubicBezTo>
                <a:cubicBezTo>
                  <a:pt x="17601" y="26374"/>
                  <a:pt x="17753" y="24812"/>
                  <a:pt x="17824" y="23313"/>
                </a:cubicBezTo>
                <a:cubicBezTo>
                  <a:pt x="18110" y="17405"/>
                  <a:pt x="17449" y="11487"/>
                  <a:pt x="15869" y="5775"/>
                </a:cubicBezTo>
                <a:cubicBezTo>
                  <a:pt x="15521" y="4526"/>
                  <a:pt x="15093" y="3232"/>
                  <a:pt x="14192" y="2295"/>
                </a:cubicBezTo>
                <a:cubicBezTo>
                  <a:pt x="13103" y="1179"/>
                  <a:pt x="11728" y="385"/>
                  <a:pt x="10220"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3"/>
          <p:cNvSpPr/>
          <p:nvPr/>
        </p:nvSpPr>
        <p:spPr>
          <a:xfrm>
            <a:off x="4321595" y="1854395"/>
            <a:ext cx="218124" cy="693712"/>
          </a:xfrm>
          <a:custGeom>
            <a:avLst/>
            <a:gdLst/>
            <a:ahLst/>
            <a:cxnLst/>
            <a:rect l="l" t="t" r="r" b="b"/>
            <a:pathLst>
              <a:path w="11882" h="37789" extrusionOk="0">
                <a:moveTo>
                  <a:pt x="1542" y="0"/>
                </a:moveTo>
                <a:cubicBezTo>
                  <a:pt x="1241" y="0"/>
                  <a:pt x="938" y="206"/>
                  <a:pt x="947" y="607"/>
                </a:cubicBezTo>
                <a:lnTo>
                  <a:pt x="947" y="6516"/>
                </a:lnTo>
                <a:cubicBezTo>
                  <a:pt x="947" y="7248"/>
                  <a:pt x="1438" y="7881"/>
                  <a:pt x="2143" y="8069"/>
                </a:cubicBezTo>
                <a:lnTo>
                  <a:pt x="5713" y="9024"/>
                </a:lnTo>
                <a:lnTo>
                  <a:pt x="5552" y="16610"/>
                </a:lnTo>
                <a:lnTo>
                  <a:pt x="2794" y="16592"/>
                </a:lnTo>
                <a:cubicBezTo>
                  <a:pt x="2152" y="16592"/>
                  <a:pt x="1634" y="16065"/>
                  <a:pt x="1643" y="15423"/>
                </a:cubicBezTo>
                <a:lnTo>
                  <a:pt x="1688" y="12014"/>
                </a:lnTo>
                <a:cubicBezTo>
                  <a:pt x="1643" y="11639"/>
                  <a:pt x="1353" y="11453"/>
                  <a:pt x="1063" y="11453"/>
                </a:cubicBezTo>
                <a:cubicBezTo>
                  <a:pt x="766" y="11453"/>
                  <a:pt x="470" y="11648"/>
                  <a:pt x="438" y="12031"/>
                </a:cubicBezTo>
                <a:lnTo>
                  <a:pt x="54" y="16967"/>
                </a:lnTo>
                <a:cubicBezTo>
                  <a:pt x="1" y="17538"/>
                  <a:pt x="376" y="18047"/>
                  <a:pt x="920" y="18190"/>
                </a:cubicBezTo>
                <a:lnTo>
                  <a:pt x="5498" y="19305"/>
                </a:lnTo>
                <a:lnTo>
                  <a:pt x="5141" y="36798"/>
                </a:lnTo>
                <a:cubicBezTo>
                  <a:pt x="5124" y="37343"/>
                  <a:pt x="5561" y="37789"/>
                  <a:pt x="6105" y="37789"/>
                </a:cubicBezTo>
                <a:lnTo>
                  <a:pt x="6748" y="37789"/>
                </a:lnTo>
                <a:cubicBezTo>
                  <a:pt x="7292" y="37789"/>
                  <a:pt x="7730" y="37343"/>
                  <a:pt x="7712" y="36798"/>
                </a:cubicBezTo>
                <a:lnTo>
                  <a:pt x="7230" y="13165"/>
                </a:lnTo>
                <a:lnTo>
                  <a:pt x="10318" y="12326"/>
                </a:lnTo>
                <a:cubicBezTo>
                  <a:pt x="11005" y="12138"/>
                  <a:pt x="11496" y="11532"/>
                  <a:pt x="11541" y="10818"/>
                </a:cubicBezTo>
                <a:lnTo>
                  <a:pt x="11862" y="5579"/>
                </a:lnTo>
                <a:cubicBezTo>
                  <a:pt x="11881" y="5170"/>
                  <a:pt x="11569" y="4950"/>
                  <a:pt x="11259" y="4950"/>
                </a:cubicBezTo>
                <a:cubicBezTo>
                  <a:pt x="10993" y="4950"/>
                  <a:pt x="10729" y="5112"/>
                  <a:pt x="10675" y="5454"/>
                </a:cubicBezTo>
                <a:lnTo>
                  <a:pt x="10193" y="8899"/>
                </a:lnTo>
                <a:cubicBezTo>
                  <a:pt x="10095" y="9559"/>
                  <a:pt x="9613" y="10104"/>
                  <a:pt x="8961" y="10273"/>
                </a:cubicBezTo>
                <a:lnTo>
                  <a:pt x="7176" y="10737"/>
                </a:lnTo>
                <a:lnTo>
                  <a:pt x="6980" y="1116"/>
                </a:lnTo>
                <a:cubicBezTo>
                  <a:pt x="6940" y="786"/>
                  <a:pt x="6683" y="621"/>
                  <a:pt x="6427" y="621"/>
                </a:cubicBezTo>
                <a:cubicBezTo>
                  <a:pt x="6170" y="621"/>
                  <a:pt x="5913" y="786"/>
                  <a:pt x="5873" y="1116"/>
                </a:cubicBezTo>
                <a:lnTo>
                  <a:pt x="5757" y="6873"/>
                </a:lnTo>
                <a:lnTo>
                  <a:pt x="3606" y="6293"/>
                </a:lnTo>
                <a:cubicBezTo>
                  <a:pt x="2937" y="6114"/>
                  <a:pt x="2464" y="5525"/>
                  <a:pt x="2419" y="4838"/>
                </a:cubicBezTo>
                <a:lnTo>
                  <a:pt x="2125" y="572"/>
                </a:lnTo>
                <a:cubicBezTo>
                  <a:pt x="2116" y="188"/>
                  <a:pt x="1830" y="0"/>
                  <a:pt x="1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3"/>
          <p:cNvSpPr/>
          <p:nvPr/>
        </p:nvSpPr>
        <p:spPr>
          <a:xfrm>
            <a:off x="4305552" y="1809975"/>
            <a:ext cx="146805" cy="360908"/>
          </a:xfrm>
          <a:custGeom>
            <a:avLst/>
            <a:gdLst/>
            <a:ahLst/>
            <a:cxnLst/>
            <a:rect l="l" t="t" r="r" b="b"/>
            <a:pathLst>
              <a:path w="7997" h="19660" extrusionOk="0">
                <a:moveTo>
                  <a:pt x="4903" y="0"/>
                </a:moveTo>
                <a:cubicBezTo>
                  <a:pt x="4229" y="0"/>
                  <a:pt x="3516" y="302"/>
                  <a:pt x="2856" y="1010"/>
                </a:cubicBezTo>
                <a:cubicBezTo>
                  <a:pt x="2151" y="1760"/>
                  <a:pt x="1767" y="2760"/>
                  <a:pt x="1446" y="3741"/>
                </a:cubicBezTo>
                <a:cubicBezTo>
                  <a:pt x="375" y="7124"/>
                  <a:pt x="0" y="10685"/>
                  <a:pt x="357" y="14219"/>
                </a:cubicBezTo>
                <a:cubicBezTo>
                  <a:pt x="482" y="15487"/>
                  <a:pt x="714" y="16763"/>
                  <a:pt x="1232" y="17932"/>
                </a:cubicBezTo>
                <a:cubicBezTo>
                  <a:pt x="1608" y="18779"/>
                  <a:pt x="2321" y="19660"/>
                  <a:pt x="3229" y="19660"/>
                </a:cubicBezTo>
                <a:cubicBezTo>
                  <a:pt x="3268" y="19660"/>
                  <a:pt x="3307" y="19658"/>
                  <a:pt x="3347" y="19655"/>
                </a:cubicBezTo>
                <a:cubicBezTo>
                  <a:pt x="3990" y="19601"/>
                  <a:pt x="4516" y="19110"/>
                  <a:pt x="4802" y="18539"/>
                </a:cubicBezTo>
                <a:cubicBezTo>
                  <a:pt x="5078" y="17968"/>
                  <a:pt x="5159" y="17325"/>
                  <a:pt x="5230" y="16692"/>
                </a:cubicBezTo>
                <a:cubicBezTo>
                  <a:pt x="5498" y="14496"/>
                  <a:pt x="5766" y="12300"/>
                  <a:pt x="6346" y="10176"/>
                </a:cubicBezTo>
                <a:cubicBezTo>
                  <a:pt x="6979" y="7847"/>
                  <a:pt x="7997" y="5535"/>
                  <a:pt x="7774" y="3143"/>
                </a:cubicBezTo>
                <a:cubicBezTo>
                  <a:pt x="7615" y="1395"/>
                  <a:pt x="6351" y="0"/>
                  <a:pt x="4903"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3"/>
          <p:cNvSpPr/>
          <p:nvPr/>
        </p:nvSpPr>
        <p:spPr>
          <a:xfrm>
            <a:off x="4287044" y="2487619"/>
            <a:ext cx="322342" cy="65938"/>
          </a:xfrm>
          <a:custGeom>
            <a:avLst/>
            <a:gdLst/>
            <a:ahLst/>
            <a:cxnLst/>
            <a:rect l="l" t="t" r="r" b="b"/>
            <a:pathLst>
              <a:path w="10925" h="2235" extrusionOk="0">
                <a:moveTo>
                  <a:pt x="6416" y="0"/>
                </a:moveTo>
                <a:cubicBezTo>
                  <a:pt x="5893" y="0"/>
                  <a:pt x="5376" y="240"/>
                  <a:pt x="5034" y="744"/>
                </a:cubicBezTo>
                <a:cubicBezTo>
                  <a:pt x="4919" y="909"/>
                  <a:pt x="4736" y="1005"/>
                  <a:pt x="4533" y="1005"/>
                </a:cubicBezTo>
                <a:cubicBezTo>
                  <a:pt x="4516" y="1005"/>
                  <a:pt x="4498" y="1005"/>
                  <a:pt x="4481" y="1003"/>
                </a:cubicBezTo>
                <a:cubicBezTo>
                  <a:pt x="4412" y="996"/>
                  <a:pt x="4342" y="992"/>
                  <a:pt x="4273" y="992"/>
                </a:cubicBezTo>
                <a:cubicBezTo>
                  <a:pt x="3862" y="992"/>
                  <a:pt x="3460" y="1126"/>
                  <a:pt x="3124" y="1378"/>
                </a:cubicBezTo>
                <a:cubicBezTo>
                  <a:pt x="2946" y="1512"/>
                  <a:pt x="2732" y="1574"/>
                  <a:pt x="2509" y="1574"/>
                </a:cubicBezTo>
                <a:cubicBezTo>
                  <a:pt x="2422" y="1570"/>
                  <a:pt x="2338" y="1568"/>
                  <a:pt x="2256" y="1568"/>
                </a:cubicBezTo>
                <a:cubicBezTo>
                  <a:pt x="748" y="1568"/>
                  <a:pt x="1" y="2235"/>
                  <a:pt x="1" y="2235"/>
                </a:cubicBezTo>
                <a:lnTo>
                  <a:pt x="10925" y="2235"/>
                </a:lnTo>
                <a:cubicBezTo>
                  <a:pt x="10265" y="1676"/>
                  <a:pt x="9581" y="1294"/>
                  <a:pt x="8827" y="1294"/>
                </a:cubicBezTo>
                <a:cubicBezTo>
                  <a:pt x="8786" y="1294"/>
                  <a:pt x="8744" y="1295"/>
                  <a:pt x="8703" y="1298"/>
                </a:cubicBezTo>
                <a:cubicBezTo>
                  <a:pt x="8674" y="1302"/>
                  <a:pt x="8645" y="1304"/>
                  <a:pt x="8616" y="1304"/>
                </a:cubicBezTo>
                <a:cubicBezTo>
                  <a:pt x="8380" y="1304"/>
                  <a:pt x="8161" y="1176"/>
                  <a:pt x="8033" y="976"/>
                </a:cubicBezTo>
                <a:cubicBezTo>
                  <a:pt x="7674" y="341"/>
                  <a:pt x="7040" y="0"/>
                  <a:pt x="6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3"/>
          <p:cNvSpPr/>
          <p:nvPr/>
        </p:nvSpPr>
        <p:spPr>
          <a:xfrm>
            <a:off x="2637521" y="3825311"/>
            <a:ext cx="358230" cy="245114"/>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3"/>
          <p:cNvSpPr/>
          <p:nvPr/>
        </p:nvSpPr>
        <p:spPr>
          <a:xfrm>
            <a:off x="2699242" y="3898107"/>
            <a:ext cx="342134" cy="180125"/>
          </a:xfrm>
          <a:custGeom>
            <a:avLst/>
            <a:gdLst/>
            <a:ahLst/>
            <a:cxnLst/>
            <a:rect l="l" t="t" r="r" b="b"/>
            <a:pathLst>
              <a:path w="24295" h="12793" extrusionOk="0">
                <a:moveTo>
                  <a:pt x="11774" y="1"/>
                </a:moveTo>
                <a:cubicBezTo>
                  <a:pt x="10925" y="1"/>
                  <a:pt x="10187" y="784"/>
                  <a:pt x="9711" y="1547"/>
                </a:cubicBezTo>
                <a:cubicBezTo>
                  <a:pt x="8801" y="3019"/>
                  <a:pt x="8176" y="4653"/>
                  <a:pt x="7890" y="6366"/>
                </a:cubicBezTo>
                <a:cubicBezTo>
                  <a:pt x="7167" y="5215"/>
                  <a:pt x="6391" y="4019"/>
                  <a:pt x="5186" y="3385"/>
                </a:cubicBezTo>
                <a:cubicBezTo>
                  <a:pt x="4678" y="3115"/>
                  <a:pt x="4190" y="2994"/>
                  <a:pt x="3734" y="2994"/>
                </a:cubicBezTo>
                <a:cubicBezTo>
                  <a:pt x="2291" y="2994"/>
                  <a:pt x="1179" y="4210"/>
                  <a:pt x="839" y="5777"/>
                </a:cubicBezTo>
                <a:cubicBezTo>
                  <a:pt x="465" y="7562"/>
                  <a:pt x="0" y="10873"/>
                  <a:pt x="1428" y="12355"/>
                </a:cubicBezTo>
                <a:cubicBezTo>
                  <a:pt x="1482" y="12417"/>
                  <a:pt x="1545" y="12462"/>
                  <a:pt x="1607" y="12507"/>
                </a:cubicBezTo>
                <a:lnTo>
                  <a:pt x="24294" y="12792"/>
                </a:lnTo>
                <a:cubicBezTo>
                  <a:pt x="24223" y="12069"/>
                  <a:pt x="24035" y="11355"/>
                  <a:pt x="23643" y="10748"/>
                </a:cubicBezTo>
                <a:cubicBezTo>
                  <a:pt x="23170" y="10018"/>
                  <a:pt x="22357" y="9481"/>
                  <a:pt x="21506" y="9481"/>
                </a:cubicBezTo>
                <a:cubicBezTo>
                  <a:pt x="21442" y="9481"/>
                  <a:pt x="21378" y="9484"/>
                  <a:pt x="21313" y="9490"/>
                </a:cubicBezTo>
                <a:cubicBezTo>
                  <a:pt x="20135" y="9597"/>
                  <a:pt x="19296" y="10686"/>
                  <a:pt x="18770" y="11748"/>
                </a:cubicBezTo>
                <a:cubicBezTo>
                  <a:pt x="18707" y="10838"/>
                  <a:pt x="18618" y="9900"/>
                  <a:pt x="18252" y="9062"/>
                </a:cubicBezTo>
                <a:cubicBezTo>
                  <a:pt x="17877" y="8223"/>
                  <a:pt x="17181" y="7482"/>
                  <a:pt x="16280" y="7294"/>
                </a:cubicBezTo>
                <a:cubicBezTo>
                  <a:pt x="16157" y="7269"/>
                  <a:pt x="16032" y="7256"/>
                  <a:pt x="15905" y="7256"/>
                </a:cubicBezTo>
                <a:cubicBezTo>
                  <a:pt x="15114" y="7256"/>
                  <a:pt x="14306" y="7747"/>
                  <a:pt x="14129" y="8517"/>
                </a:cubicBezTo>
                <a:cubicBezTo>
                  <a:pt x="14441" y="6313"/>
                  <a:pt x="14263" y="4064"/>
                  <a:pt x="13602" y="1930"/>
                </a:cubicBezTo>
                <a:cubicBezTo>
                  <a:pt x="13352" y="1127"/>
                  <a:pt x="12915" y="235"/>
                  <a:pt x="12094" y="38"/>
                </a:cubicBezTo>
                <a:cubicBezTo>
                  <a:pt x="11986" y="13"/>
                  <a:pt x="11879" y="1"/>
                  <a:pt x="11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3"/>
          <p:cNvSpPr/>
          <p:nvPr/>
        </p:nvSpPr>
        <p:spPr>
          <a:xfrm>
            <a:off x="2361448" y="3862891"/>
            <a:ext cx="399056" cy="211017"/>
          </a:xfrm>
          <a:custGeom>
            <a:avLst/>
            <a:gdLst/>
            <a:ahLst/>
            <a:cxnLst/>
            <a:rect l="l" t="t" r="r" b="b"/>
            <a:pathLst>
              <a:path w="28337" h="14987" extrusionOk="0">
                <a:moveTo>
                  <a:pt x="14180" y="1"/>
                </a:moveTo>
                <a:cubicBezTo>
                  <a:pt x="6537" y="1"/>
                  <a:pt x="275" y="6489"/>
                  <a:pt x="0" y="14639"/>
                </a:cubicBezTo>
                <a:lnTo>
                  <a:pt x="28337" y="14987"/>
                </a:lnTo>
                <a:cubicBezTo>
                  <a:pt x="28274" y="6776"/>
                  <a:pt x="22080" y="100"/>
                  <a:pt x="14351" y="2"/>
                </a:cubicBezTo>
                <a:cubicBezTo>
                  <a:pt x="14294" y="1"/>
                  <a:pt x="14237" y="1"/>
                  <a:pt x="14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3"/>
          <p:cNvSpPr/>
          <p:nvPr/>
        </p:nvSpPr>
        <p:spPr>
          <a:xfrm>
            <a:off x="2513515" y="3863032"/>
            <a:ext cx="102070" cy="208116"/>
          </a:xfrm>
          <a:custGeom>
            <a:avLst/>
            <a:gdLst/>
            <a:ahLst/>
            <a:cxnLst/>
            <a:rect l="l" t="t" r="r" b="b"/>
            <a:pathLst>
              <a:path w="7248" h="14781" extrusionOk="0">
                <a:moveTo>
                  <a:pt x="2963" y="1"/>
                </a:moveTo>
                <a:cubicBezTo>
                  <a:pt x="2847" y="1"/>
                  <a:pt x="2740" y="10"/>
                  <a:pt x="2624" y="19"/>
                </a:cubicBezTo>
                <a:cubicBezTo>
                  <a:pt x="2687" y="813"/>
                  <a:pt x="2767" y="1732"/>
                  <a:pt x="2874" y="2732"/>
                </a:cubicBezTo>
                <a:cubicBezTo>
                  <a:pt x="3035" y="4178"/>
                  <a:pt x="3213" y="5481"/>
                  <a:pt x="3374" y="6418"/>
                </a:cubicBezTo>
                <a:cubicBezTo>
                  <a:pt x="3445" y="6882"/>
                  <a:pt x="3535" y="7346"/>
                  <a:pt x="3651" y="7810"/>
                </a:cubicBezTo>
                <a:cubicBezTo>
                  <a:pt x="3195" y="8765"/>
                  <a:pt x="2785" y="9631"/>
                  <a:pt x="2437" y="10327"/>
                </a:cubicBezTo>
                <a:cubicBezTo>
                  <a:pt x="2160" y="10916"/>
                  <a:pt x="1937" y="11389"/>
                  <a:pt x="1776" y="11728"/>
                </a:cubicBezTo>
                <a:cubicBezTo>
                  <a:pt x="1616" y="10390"/>
                  <a:pt x="1428" y="8908"/>
                  <a:pt x="1232" y="7355"/>
                </a:cubicBezTo>
                <a:cubicBezTo>
                  <a:pt x="893" y="4695"/>
                  <a:pt x="563" y="2259"/>
                  <a:pt x="286" y="358"/>
                </a:cubicBezTo>
                <a:cubicBezTo>
                  <a:pt x="188" y="385"/>
                  <a:pt x="90" y="402"/>
                  <a:pt x="0" y="429"/>
                </a:cubicBezTo>
                <a:cubicBezTo>
                  <a:pt x="223" y="2330"/>
                  <a:pt x="509" y="4758"/>
                  <a:pt x="848" y="7400"/>
                </a:cubicBezTo>
                <a:cubicBezTo>
                  <a:pt x="1214" y="10247"/>
                  <a:pt x="1571" y="12826"/>
                  <a:pt x="1848" y="14781"/>
                </a:cubicBezTo>
                <a:lnTo>
                  <a:pt x="2133" y="14781"/>
                </a:lnTo>
                <a:cubicBezTo>
                  <a:pt x="2044" y="13951"/>
                  <a:pt x="1928" y="12996"/>
                  <a:pt x="1803" y="11969"/>
                </a:cubicBezTo>
                <a:cubicBezTo>
                  <a:pt x="2017" y="11657"/>
                  <a:pt x="2312" y="11139"/>
                  <a:pt x="2687" y="10452"/>
                </a:cubicBezTo>
                <a:cubicBezTo>
                  <a:pt x="3329" y="9265"/>
                  <a:pt x="4186" y="7596"/>
                  <a:pt x="5061" y="5722"/>
                </a:cubicBezTo>
                <a:cubicBezTo>
                  <a:pt x="5926" y="3839"/>
                  <a:pt x="6649" y="2107"/>
                  <a:pt x="7131" y="849"/>
                </a:cubicBezTo>
                <a:cubicBezTo>
                  <a:pt x="7167" y="742"/>
                  <a:pt x="7203" y="652"/>
                  <a:pt x="7247" y="563"/>
                </a:cubicBezTo>
                <a:cubicBezTo>
                  <a:pt x="7158" y="536"/>
                  <a:pt x="7078" y="510"/>
                  <a:pt x="6997" y="492"/>
                </a:cubicBezTo>
                <a:cubicBezTo>
                  <a:pt x="6962" y="572"/>
                  <a:pt x="6926" y="652"/>
                  <a:pt x="6890" y="742"/>
                </a:cubicBezTo>
                <a:cubicBezTo>
                  <a:pt x="6337" y="1973"/>
                  <a:pt x="5578" y="3687"/>
                  <a:pt x="4713" y="5561"/>
                </a:cubicBezTo>
                <a:cubicBezTo>
                  <a:pt x="4382" y="6284"/>
                  <a:pt x="4043" y="6980"/>
                  <a:pt x="3740" y="7632"/>
                </a:cubicBezTo>
                <a:cubicBezTo>
                  <a:pt x="3722" y="6927"/>
                  <a:pt x="3517" y="4981"/>
                  <a:pt x="3267" y="2687"/>
                </a:cubicBezTo>
                <a:cubicBezTo>
                  <a:pt x="3151" y="1705"/>
                  <a:pt x="3053" y="795"/>
                  <a:pt x="2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3"/>
          <p:cNvSpPr/>
          <p:nvPr/>
        </p:nvSpPr>
        <p:spPr>
          <a:xfrm>
            <a:off x="2624603" y="3877620"/>
            <a:ext cx="128982" cy="195416"/>
          </a:xfrm>
          <a:custGeom>
            <a:avLst/>
            <a:gdLst/>
            <a:ahLst/>
            <a:cxnLst/>
            <a:rect l="l" t="t" r="r" b="b"/>
            <a:pathLst>
              <a:path w="9159" h="13879" extrusionOk="0">
                <a:moveTo>
                  <a:pt x="679" y="0"/>
                </a:moveTo>
                <a:cubicBezTo>
                  <a:pt x="474" y="1865"/>
                  <a:pt x="278" y="4195"/>
                  <a:pt x="153" y="6738"/>
                </a:cubicBezTo>
                <a:cubicBezTo>
                  <a:pt x="19" y="9425"/>
                  <a:pt x="1" y="11897"/>
                  <a:pt x="19" y="13825"/>
                </a:cubicBezTo>
                <a:lnTo>
                  <a:pt x="322" y="13825"/>
                </a:lnTo>
                <a:cubicBezTo>
                  <a:pt x="322" y="13432"/>
                  <a:pt x="331" y="13031"/>
                  <a:pt x="340" y="12602"/>
                </a:cubicBezTo>
                <a:cubicBezTo>
                  <a:pt x="804" y="12424"/>
                  <a:pt x="2205" y="11656"/>
                  <a:pt x="3785" y="10621"/>
                </a:cubicBezTo>
                <a:cubicBezTo>
                  <a:pt x="4972" y="9835"/>
                  <a:pt x="5981" y="9086"/>
                  <a:pt x="6561" y="8613"/>
                </a:cubicBezTo>
                <a:lnTo>
                  <a:pt x="6561" y="8613"/>
                </a:lnTo>
                <a:cubicBezTo>
                  <a:pt x="6481" y="8889"/>
                  <a:pt x="6391" y="9175"/>
                  <a:pt x="6311" y="9461"/>
                </a:cubicBezTo>
                <a:cubicBezTo>
                  <a:pt x="5847" y="11085"/>
                  <a:pt x="5418" y="12593"/>
                  <a:pt x="5079" y="13878"/>
                </a:cubicBezTo>
                <a:lnTo>
                  <a:pt x="5410" y="13878"/>
                </a:lnTo>
                <a:cubicBezTo>
                  <a:pt x="5579" y="13334"/>
                  <a:pt x="5749" y="12736"/>
                  <a:pt x="5936" y="12111"/>
                </a:cubicBezTo>
                <a:cubicBezTo>
                  <a:pt x="6481" y="11844"/>
                  <a:pt x="7676" y="11112"/>
                  <a:pt x="9042" y="10210"/>
                </a:cubicBezTo>
                <a:lnTo>
                  <a:pt x="9158" y="10130"/>
                </a:lnTo>
                <a:cubicBezTo>
                  <a:pt x="9131" y="9996"/>
                  <a:pt x="9096" y="9871"/>
                  <a:pt x="9060" y="9737"/>
                </a:cubicBezTo>
                <a:cubicBezTo>
                  <a:pt x="8980" y="9800"/>
                  <a:pt x="8908" y="9853"/>
                  <a:pt x="8828" y="9898"/>
                </a:cubicBezTo>
                <a:cubicBezTo>
                  <a:pt x="7605" y="10710"/>
                  <a:pt x="6552" y="11451"/>
                  <a:pt x="6016" y="11870"/>
                </a:cubicBezTo>
                <a:cubicBezTo>
                  <a:pt x="6231" y="11147"/>
                  <a:pt x="6454" y="10371"/>
                  <a:pt x="6686" y="9577"/>
                </a:cubicBezTo>
                <a:cubicBezTo>
                  <a:pt x="7016" y="8399"/>
                  <a:pt x="7337" y="7274"/>
                  <a:pt x="7614" y="6257"/>
                </a:cubicBezTo>
                <a:cubicBezTo>
                  <a:pt x="7543" y="6114"/>
                  <a:pt x="7453" y="5980"/>
                  <a:pt x="7373" y="5846"/>
                </a:cubicBezTo>
                <a:cubicBezTo>
                  <a:pt x="7141" y="6614"/>
                  <a:pt x="6900" y="7435"/>
                  <a:pt x="6650" y="8309"/>
                </a:cubicBezTo>
                <a:cubicBezTo>
                  <a:pt x="6052" y="8657"/>
                  <a:pt x="4910" y="9425"/>
                  <a:pt x="3571" y="10300"/>
                </a:cubicBezTo>
                <a:cubicBezTo>
                  <a:pt x="2072" y="11290"/>
                  <a:pt x="786" y="12120"/>
                  <a:pt x="349" y="12468"/>
                </a:cubicBezTo>
                <a:cubicBezTo>
                  <a:pt x="358" y="11853"/>
                  <a:pt x="376" y="11201"/>
                  <a:pt x="394" y="10514"/>
                </a:cubicBezTo>
                <a:cubicBezTo>
                  <a:pt x="599" y="10282"/>
                  <a:pt x="902" y="9916"/>
                  <a:pt x="1259" y="9443"/>
                </a:cubicBezTo>
                <a:cubicBezTo>
                  <a:pt x="2143" y="8274"/>
                  <a:pt x="2964" y="7051"/>
                  <a:pt x="3714" y="5784"/>
                </a:cubicBezTo>
                <a:cubicBezTo>
                  <a:pt x="4294" y="4811"/>
                  <a:pt x="4785" y="3874"/>
                  <a:pt x="5186" y="3052"/>
                </a:cubicBezTo>
                <a:cubicBezTo>
                  <a:pt x="5106" y="2972"/>
                  <a:pt x="5026" y="2892"/>
                  <a:pt x="4945" y="2811"/>
                </a:cubicBezTo>
                <a:cubicBezTo>
                  <a:pt x="4499" y="3633"/>
                  <a:pt x="3982" y="4579"/>
                  <a:pt x="3384" y="5587"/>
                </a:cubicBezTo>
                <a:cubicBezTo>
                  <a:pt x="2509" y="7060"/>
                  <a:pt x="1661" y="8354"/>
                  <a:pt x="1036" y="9282"/>
                </a:cubicBezTo>
                <a:cubicBezTo>
                  <a:pt x="777" y="9675"/>
                  <a:pt x="563" y="9996"/>
                  <a:pt x="403" y="10246"/>
                </a:cubicBezTo>
                <a:cubicBezTo>
                  <a:pt x="438" y="9148"/>
                  <a:pt x="474" y="7970"/>
                  <a:pt x="536" y="6756"/>
                </a:cubicBezTo>
                <a:cubicBezTo>
                  <a:pt x="661" y="4266"/>
                  <a:pt x="822" y="1973"/>
                  <a:pt x="974" y="125"/>
                </a:cubicBezTo>
                <a:cubicBezTo>
                  <a:pt x="876" y="80"/>
                  <a:pt x="777" y="36"/>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3"/>
          <p:cNvSpPr/>
          <p:nvPr/>
        </p:nvSpPr>
        <p:spPr>
          <a:xfrm>
            <a:off x="2373756" y="3897349"/>
            <a:ext cx="154358" cy="173057"/>
          </a:xfrm>
          <a:custGeom>
            <a:avLst/>
            <a:gdLst/>
            <a:ahLst/>
            <a:cxnLst/>
            <a:rect l="l" t="t" r="r" b="b"/>
            <a:pathLst>
              <a:path w="10961" h="12291" extrusionOk="0">
                <a:moveTo>
                  <a:pt x="5606" y="0"/>
                </a:moveTo>
                <a:cubicBezTo>
                  <a:pt x="5507" y="72"/>
                  <a:pt x="5409" y="143"/>
                  <a:pt x="5320" y="215"/>
                </a:cubicBezTo>
                <a:cubicBezTo>
                  <a:pt x="5766" y="786"/>
                  <a:pt x="6284" y="1402"/>
                  <a:pt x="6837" y="2044"/>
                </a:cubicBezTo>
                <a:cubicBezTo>
                  <a:pt x="7426" y="2740"/>
                  <a:pt x="8006" y="3383"/>
                  <a:pt x="8533" y="3936"/>
                </a:cubicBezTo>
                <a:cubicBezTo>
                  <a:pt x="8355" y="4106"/>
                  <a:pt x="7614" y="5596"/>
                  <a:pt x="6846" y="7471"/>
                </a:cubicBezTo>
                <a:cubicBezTo>
                  <a:pt x="6320" y="8738"/>
                  <a:pt x="5909" y="9871"/>
                  <a:pt x="5704" y="10550"/>
                </a:cubicBezTo>
                <a:cubicBezTo>
                  <a:pt x="5454" y="9961"/>
                  <a:pt x="5195" y="9345"/>
                  <a:pt x="4927" y="8720"/>
                </a:cubicBezTo>
                <a:cubicBezTo>
                  <a:pt x="3990" y="6533"/>
                  <a:pt x="3124" y="4543"/>
                  <a:pt x="2437" y="2999"/>
                </a:cubicBezTo>
                <a:cubicBezTo>
                  <a:pt x="2366" y="3088"/>
                  <a:pt x="2294" y="3178"/>
                  <a:pt x="2223" y="3267"/>
                </a:cubicBezTo>
                <a:cubicBezTo>
                  <a:pt x="2857" y="4811"/>
                  <a:pt x="3669" y="6757"/>
                  <a:pt x="4570" y="8872"/>
                </a:cubicBezTo>
                <a:cubicBezTo>
                  <a:pt x="4668" y="9104"/>
                  <a:pt x="4767" y="9336"/>
                  <a:pt x="4865" y="9559"/>
                </a:cubicBezTo>
                <a:cubicBezTo>
                  <a:pt x="4338" y="9238"/>
                  <a:pt x="3205" y="8640"/>
                  <a:pt x="1866" y="7988"/>
                </a:cubicBezTo>
                <a:cubicBezTo>
                  <a:pt x="1232" y="7676"/>
                  <a:pt x="625" y="7399"/>
                  <a:pt x="108" y="7167"/>
                </a:cubicBezTo>
                <a:cubicBezTo>
                  <a:pt x="72" y="7274"/>
                  <a:pt x="36" y="7372"/>
                  <a:pt x="1" y="7479"/>
                </a:cubicBezTo>
                <a:cubicBezTo>
                  <a:pt x="492" y="7738"/>
                  <a:pt x="1072" y="8033"/>
                  <a:pt x="1696" y="8336"/>
                </a:cubicBezTo>
                <a:cubicBezTo>
                  <a:pt x="3178" y="9050"/>
                  <a:pt x="4454" y="9613"/>
                  <a:pt x="4954" y="9764"/>
                </a:cubicBezTo>
                <a:cubicBezTo>
                  <a:pt x="5159" y="10246"/>
                  <a:pt x="5356" y="10710"/>
                  <a:pt x="5552" y="11166"/>
                </a:cubicBezTo>
                <a:cubicBezTo>
                  <a:pt x="5552" y="11183"/>
                  <a:pt x="5552" y="11192"/>
                  <a:pt x="5561" y="11192"/>
                </a:cubicBezTo>
                <a:lnTo>
                  <a:pt x="6043" y="12290"/>
                </a:lnTo>
                <a:lnTo>
                  <a:pt x="6427" y="12290"/>
                </a:lnTo>
                <a:cubicBezTo>
                  <a:pt x="6230" y="11817"/>
                  <a:pt x="6025" y="11317"/>
                  <a:pt x="5802" y="10809"/>
                </a:cubicBezTo>
                <a:cubicBezTo>
                  <a:pt x="6105" y="10211"/>
                  <a:pt x="6623" y="8997"/>
                  <a:pt x="7194" y="7604"/>
                </a:cubicBezTo>
                <a:cubicBezTo>
                  <a:pt x="7944" y="5784"/>
                  <a:pt x="8533" y="4266"/>
                  <a:pt x="8569" y="3972"/>
                </a:cubicBezTo>
                <a:cubicBezTo>
                  <a:pt x="8961" y="4391"/>
                  <a:pt x="9327" y="4775"/>
                  <a:pt x="9649" y="5097"/>
                </a:cubicBezTo>
                <a:cubicBezTo>
                  <a:pt x="10361" y="5818"/>
                  <a:pt x="10851" y="6250"/>
                  <a:pt x="10919" y="6250"/>
                </a:cubicBezTo>
                <a:cubicBezTo>
                  <a:pt x="10922" y="6250"/>
                  <a:pt x="10924" y="6249"/>
                  <a:pt x="10925" y="6248"/>
                </a:cubicBezTo>
                <a:cubicBezTo>
                  <a:pt x="10961" y="6212"/>
                  <a:pt x="10541" y="5712"/>
                  <a:pt x="9845" y="4909"/>
                </a:cubicBezTo>
                <a:lnTo>
                  <a:pt x="7123" y="1785"/>
                </a:lnTo>
                <a:lnTo>
                  <a:pt x="56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3"/>
          <p:cNvSpPr/>
          <p:nvPr/>
        </p:nvSpPr>
        <p:spPr>
          <a:xfrm>
            <a:off x="5513081" y="2281796"/>
            <a:ext cx="293066" cy="170525"/>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3"/>
          <p:cNvSpPr/>
          <p:nvPr/>
        </p:nvSpPr>
        <p:spPr>
          <a:xfrm>
            <a:off x="5590336" y="2327407"/>
            <a:ext cx="349340" cy="157122"/>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3"/>
          <p:cNvSpPr/>
          <p:nvPr/>
        </p:nvSpPr>
        <p:spPr>
          <a:xfrm>
            <a:off x="3301332" y="3189687"/>
            <a:ext cx="246021" cy="170525"/>
          </a:xfrm>
          <a:custGeom>
            <a:avLst/>
            <a:gdLst/>
            <a:ahLst/>
            <a:cxnLst/>
            <a:rect l="l" t="t" r="r" b="b"/>
            <a:pathLst>
              <a:path w="18217" h="7799" extrusionOk="0">
                <a:moveTo>
                  <a:pt x="11198" y="1"/>
                </a:moveTo>
                <a:cubicBezTo>
                  <a:pt x="10948" y="1"/>
                  <a:pt x="10705" y="69"/>
                  <a:pt x="10506" y="222"/>
                </a:cubicBezTo>
                <a:cubicBezTo>
                  <a:pt x="10238" y="436"/>
                  <a:pt x="10095" y="757"/>
                  <a:pt x="9970" y="1070"/>
                </a:cubicBezTo>
                <a:cubicBezTo>
                  <a:pt x="9488" y="2266"/>
                  <a:pt x="9211" y="3524"/>
                  <a:pt x="9131" y="4800"/>
                </a:cubicBezTo>
                <a:cubicBezTo>
                  <a:pt x="9113" y="3979"/>
                  <a:pt x="8301" y="3319"/>
                  <a:pt x="7480" y="3301"/>
                </a:cubicBezTo>
                <a:cubicBezTo>
                  <a:pt x="7459" y="3300"/>
                  <a:pt x="7439" y="3300"/>
                  <a:pt x="7418" y="3300"/>
                </a:cubicBezTo>
                <a:cubicBezTo>
                  <a:pt x="6620" y="3300"/>
                  <a:pt x="5879" y="3799"/>
                  <a:pt x="5418" y="4443"/>
                </a:cubicBezTo>
                <a:cubicBezTo>
                  <a:pt x="4936" y="5113"/>
                  <a:pt x="4704" y="5916"/>
                  <a:pt x="4544" y="6719"/>
                </a:cubicBezTo>
                <a:cubicBezTo>
                  <a:pt x="4321" y="6112"/>
                  <a:pt x="3981" y="5496"/>
                  <a:pt x="3419" y="5193"/>
                </a:cubicBezTo>
                <a:cubicBezTo>
                  <a:pt x="3170" y="5056"/>
                  <a:pt x="2901" y="4995"/>
                  <a:pt x="2630" y="4995"/>
                </a:cubicBezTo>
                <a:cubicBezTo>
                  <a:pt x="1888" y="4995"/>
                  <a:pt x="1123" y="5452"/>
                  <a:pt x="679" y="6085"/>
                </a:cubicBezTo>
                <a:cubicBezTo>
                  <a:pt x="322" y="6594"/>
                  <a:pt x="135" y="7183"/>
                  <a:pt x="1" y="7790"/>
                </a:cubicBezTo>
                <a:lnTo>
                  <a:pt x="18128" y="7799"/>
                </a:lnTo>
                <a:cubicBezTo>
                  <a:pt x="18199" y="7540"/>
                  <a:pt x="18217" y="7281"/>
                  <a:pt x="18181" y="7014"/>
                </a:cubicBezTo>
                <a:cubicBezTo>
                  <a:pt x="18066" y="5684"/>
                  <a:pt x="17563" y="3658"/>
                  <a:pt x="15858" y="3658"/>
                </a:cubicBezTo>
                <a:cubicBezTo>
                  <a:pt x="15847" y="3658"/>
                  <a:pt x="15836" y="3658"/>
                  <a:pt x="15825" y="3658"/>
                </a:cubicBezTo>
                <a:cubicBezTo>
                  <a:pt x="15031" y="3676"/>
                  <a:pt x="14325" y="4202"/>
                  <a:pt x="13879" y="4863"/>
                </a:cubicBezTo>
                <a:cubicBezTo>
                  <a:pt x="13763" y="3801"/>
                  <a:pt x="13504" y="2765"/>
                  <a:pt x="13112" y="1775"/>
                </a:cubicBezTo>
                <a:cubicBezTo>
                  <a:pt x="12889" y="1230"/>
                  <a:pt x="12612" y="677"/>
                  <a:pt x="12139" y="320"/>
                </a:cubicBezTo>
                <a:cubicBezTo>
                  <a:pt x="11874" y="121"/>
                  <a:pt x="11530" y="1"/>
                  <a:pt x="11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3"/>
          <p:cNvSpPr/>
          <p:nvPr/>
        </p:nvSpPr>
        <p:spPr>
          <a:xfrm>
            <a:off x="3366201" y="3235298"/>
            <a:ext cx="293261" cy="157122"/>
          </a:xfrm>
          <a:custGeom>
            <a:avLst/>
            <a:gdLst/>
            <a:ahLst/>
            <a:cxnLst/>
            <a:rect l="l" t="t" r="r" b="b"/>
            <a:pathLst>
              <a:path w="21715" h="7186" extrusionOk="0">
                <a:moveTo>
                  <a:pt x="13355" y="1"/>
                </a:moveTo>
                <a:cubicBezTo>
                  <a:pt x="13143" y="1"/>
                  <a:pt x="12931" y="32"/>
                  <a:pt x="12728" y="99"/>
                </a:cubicBezTo>
                <a:cubicBezTo>
                  <a:pt x="11844" y="385"/>
                  <a:pt x="11300" y="1251"/>
                  <a:pt x="10934" y="2107"/>
                </a:cubicBezTo>
                <a:cubicBezTo>
                  <a:pt x="10523" y="3053"/>
                  <a:pt x="10246" y="4062"/>
                  <a:pt x="10113" y="5079"/>
                </a:cubicBezTo>
                <a:cubicBezTo>
                  <a:pt x="10027" y="4060"/>
                  <a:pt x="8992" y="3326"/>
                  <a:pt x="7971" y="3326"/>
                </a:cubicBezTo>
                <a:cubicBezTo>
                  <a:pt x="7820" y="3326"/>
                  <a:pt x="7671" y="3341"/>
                  <a:pt x="7524" y="3375"/>
                </a:cubicBezTo>
                <a:cubicBezTo>
                  <a:pt x="6382" y="3633"/>
                  <a:pt x="5543" y="4713"/>
                  <a:pt x="5320" y="5865"/>
                </a:cubicBezTo>
                <a:cubicBezTo>
                  <a:pt x="5016" y="4963"/>
                  <a:pt x="4276" y="4151"/>
                  <a:pt x="3330" y="4035"/>
                </a:cubicBezTo>
                <a:cubicBezTo>
                  <a:pt x="3250" y="4025"/>
                  <a:pt x="3171" y="4020"/>
                  <a:pt x="3092" y="4020"/>
                </a:cubicBezTo>
                <a:cubicBezTo>
                  <a:pt x="2318" y="4020"/>
                  <a:pt x="1574" y="4481"/>
                  <a:pt x="1080" y="5088"/>
                </a:cubicBezTo>
                <a:cubicBezTo>
                  <a:pt x="581" y="5695"/>
                  <a:pt x="277" y="6445"/>
                  <a:pt x="1" y="7186"/>
                </a:cubicBezTo>
                <a:lnTo>
                  <a:pt x="21715" y="7186"/>
                </a:lnTo>
                <a:cubicBezTo>
                  <a:pt x="21287" y="6168"/>
                  <a:pt x="20662" y="5338"/>
                  <a:pt x="19466" y="5097"/>
                </a:cubicBezTo>
                <a:cubicBezTo>
                  <a:pt x="19321" y="5071"/>
                  <a:pt x="19175" y="5059"/>
                  <a:pt x="19031" y="5059"/>
                </a:cubicBezTo>
                <a:cubicBezTo>
                  <a:pt x="18225" y="5059"/>
                  <a:pt x="17454" y="5450"/>
                  <a:pt x="16985" y="6124"/>
                </a:cubicBezTo>
                <a:cubicBezTo>
                  <a:pt x="17003" y="4901"/>
                  <a:pt x="16779" y="3678"/>
                  <a:pt x="16315" y="2545"/>
                </a:cubicBezTo>
                <a:cubicBezTo>
                  <a:pt x="16012" y="1804"/>
                  <a:pt x="15592" y="1090"/>
                  <a:pt x="14977" y="590"/>
                </a:cubicBezTo>
                <a:cubicBezTo>
                  <a:pt x="14520" y="231"/>
                  <a:pt x="13934" y="1"/>
                  <a:pt x="13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3"/>
          <p:cNvSpPr/>
          <p:nvPr/>
        </p:nvSpPr>
        <p:spPr>
          <a:xfrm rot="250047">
            <a:off x="3649581" y="2328429"/>
            <a:ext cx="149310" cy="183956"/>
          </a:xfrm>
          <a:custGeom>
            <a:avLst/>
            <a:gdLst/>
            <a:ahLst/>
            <a:cxnLst/>
            <a:rect l="l" t="t" r="r" b="b"/>
            <a:pathLst>
              <a:path w="18708" h="23049" extrusionOk="0">
                <a:moveTo>
                  <a:pt x="11637" y="0"/>
                </a:moveTo>
                <a:cubicBezTo>
                  <a:pt x="10962" y="0"/>
                  <a:pt x="10510" y="788"/>
                  <a:pt x="10273" y="1463"/>
                </a:cubicBezTo>
                <a:cubicBezTo>
                  <a:pt x="9292" y="4239"/>
                  <a:pt x="8631" y="7121"/>
                  <a:pt x="8301" y="10049"/>
                </a:cubicBezTo>
                <a:cubicBezTo>
                  <a:pt x="8337" y="8817"/>
                  <a:pt x="8239" y="7586"/>
                  <a:pt x="8015" y="6372"/>
                </a:cubicBezTo>
                <a:cubicBezTo>
                  <a:pt x="7873" y="5613"/>
                  <a:pt x="7560" y="4739"/>
                  <a:pt x="6811" y="4560"/>
                </a:cubicBezTo>
                <a:cubicBezTo>
                  <a:pt x="6731" y="4542"/>
                  <a:pt x="6650" y="4533"/>
                  <a:pt x="6570" y="4533"/>
                </a:cubicBezTo>
                <a:cubicBezTo>
                  <a:pt x="6145" y="4533"/>
                  <a:pt x="5724" y="4776"/>
                  <a:pt x="5454" y="5113"/>
                </a:cubicBezTo>
                <a:cubicBezTo>
                  <a:pt x="5133" y="5524"/>
                  <a:pt x="4972" y="6033"/>
                  <a:pt x="4865" y="6532"/>
                </a:cubicBezTo>
                <a:cubicBezTo>
                  <a:pt x="4347" y="8889"/>
                  <a:pt x="4508" y="11343"/>
                  <a:pt x="5347" y="13610"/>
                </a:cubicBezTo>
                <a:cubicBezTo>
                  <a:pt x="4865" y="12682"/>
                  <a:pt x="4187" y="11861"/>
                  <a:pt x="3366" y="11227"/>
                </a:cubicBezTo>
                <a:cubicBezTo>
                  <a:pt x="3035" y="10968"/>
                  <a:pt x="2652" y="10727"/>
                  <a:pt x="2232" y="10727"/>
                </a:cubicBezTo>
                <a:cubicBezTo>
                  <a:pt x="2224" y="10727"/>
                  <a:pt x="2215" y="10727"/>
                  <a:pt x="2207" y="10727"/>
                </a:cubicBezTo>
                <a:cubicBezTo>
                  <a:pt x="1382" y="10727"/>
                  <a:pt x="811" y="11592"/>
                  <a:pt x="599" y="12396"/>
                </a:cubicBezTo>
                <a:cubicBezTo>
                  <a:pt x="1" y="14645"/>
                  <a:pt x="849" y="17073"/>
                  <a:pt x="2277" y="18902"/>
                </a:cubicBezTo>
                <a:cubicBezTo>
                  <a:pt x="3458" y="20423"/>
                  <a:pt x="5794" y="23049"/>
                  <a:pt x="7971" y="23049"/>
                </a:cubicBezTo>
                <a:cubicBezTo>
                  <a:pt x="8260" y="23049"/>
                  <a:pt x="8547" y="23002"/>
                  <a:pt x="8828" y="22901"/>
                </a:cubicBezTo>
                <a:cubicBezTo>
                  <a:pt x="11353" y="21999"/>
                  <a:pt x="13683" y="20384"/>
                  <a:pt x="15521" y="18429"/>
                </a:cubicBezTo>
                <a:cubicBezTo>
                  <a:pt x="16539" y="17332"/>
                  <a:pt x="17413" y="16118"/>
                  <a:pt x="18127" y="14797"/>
                </a:cubicBezTo>
                <a:cubicBezTo>
                  <a:pt x="18386" y="14315"/>
                  <a:pt x="18618" y="13806"/>
                  <a:pt x="18663" y="13262"/>
                </a:cubicBezTo>
                <a:cubicBezTo>
                  <a:pt x="18708" y="12717"/>
                  <a:pt x="18520" y="12128"/>
                  <a:pt x="18074" y="11816"/>
                </a:cubicBezTo>
                <a:cubicBezTo>
                  <a:pt x="17835" y="11650"/>
                  <a:pt x="17563" y="11583"/>
                  <a:pt x="17280" y="11583"/>
                </a:cubicBezTo>
                <a:cubicBezTo>
                  <a:pt x="16772" y="11583"/>
                  <a:pt x="16227" y="11798"/>
                  <a:pt x="15762" y="12039"/>
                </a:cubicBezTo>
                <a:cubicBezTo>
                  <a:pt x="14415" y="12744"/>
                  <a:pt x="13165" y="13646"/>
                  <a:pt x="12067" y="14699"/>
                </a:cubicBezTo>
                <a:cubicBezTo>
                  <a:pt x="13540" y="12869"/>
                  <a:pt x="14674" y="10799"/>
                  <a:pt x="15414" y="8567"/>
                </a:cubicBezTo>
                <a:cubicBezTo>
                  <a:pt x="15620" y="7943"/>
                  <a:pt x="15789" y="7273"/>
                  <a:pt x="15637" y="6648"/>
                </a:cubicBezTo>
                <a:cubicBezTo>
                  <a:pt x="15496" y="6059"/>
                  <a:pt x="14977" y="5524"/>
                  <a:pt x="14380" y="5524"/>
                </a:cubicBezTo>
                <a:cubicBezTo>
                  <a:pt x="14336" y="5524"/>
                  <a:pt x="14291" y="5527"/>
                  <a:pt x="14245" y="5533"/>
                </a:cubicBezTo>
                <a:cubicBezTo>
                  <a:pt x="13594" y="5622"/>
                  <a:pt x="13210" y="6274"/>
                  <a:pt x="12906" y="6854"/>
                </a:cubicBezTo>
                <a:lnTo>
                  <a:pt x="11121" y="10370"/>
                </a:lnTo>
                <a:cubicBezTo>
                  <a:pt x="11612" y="7684"/>
                  <a:pt x="12103" y="4997"/>
                  <a:pt x="12585" y="2302"/>
                </a:cubicBezTo>
                <a:cubicBezTo>
                  <a:pt x="12674" y="1856"/>
                  <a:pt x="12746" y="1392"/>
                  <a:pt x="12648" y="945"/>
                </a:cubicBezTo>
                <a:cubicBezTo>
                  <a:pt x="12549" y="490"/>
                  <a:pt x="12210" y="71"/>
                  <a:pt x="11755" y="8"/>
                </a:cubicBezTo>
                <a:cubicBezTo>
                  <a:pt x="11715" y="3"/>
                  <a:pt x="11676" y="0"/>
                  <a:pt x="11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3"/>
          <p:cNvSpPr/>
          <p:nvPr/>
        </p:nvSpPr>
        <p:spPr>
          <a:xfrm rot="250047">
            <a:off x="3666798" y="2346757"/>
            <a:ext cx="120028" cy="165871"/>
          </a:xfrm>
          <a:custGeom>
            <a:avLst/>
            <a:gdLst/>
            <a:ahLst/>
            <a:cxnLst/>
            <a:rect l="l" t="t" r="r" b="b"/>
            <a:pathLst>
              <a:path w="15039" h="20783" extrusionOk="0">
                <a:moveTo>
                  <a:pt x="9031" y="1"/>
                </a:moveTo>
                <a:cubicBezTo>
                  <a:pt x="8970" y="1"/>
                  <a:pt x="8910" y="38"/>
                  <a:pt x="8898" y="121"/>
                </a:cubicBezTo>
                <a:lnTo>
                  <a:pt x="6203" y="12991"/>
                </a:lnTo>
                <a:cubicBezTo>
                  <a:pt x="5730" y="12572"/>
                  <a:pt x="5346" y="11947"/>
                  <a:pt x="5096" y="11197"/>
                </a:cubicBezTo>
                <a:cubicBezTo>
                  <a:pt x="4855" y="10447"/>
                  <a:pt x="4775" y="9644"/>
                  <a:pt x="4686" y="8868"/>
                </a:cubicBezTo>
                <a:lnTo>
                  <a:pt x="4177" y="4066"/>
                </a:lnTo>
                <a:cubicBezTo>
                  <a:pt x="4169" y="3980"/>
                  <a:pt x="4108" y="3941"/>
                  <a:pt x="4047" y="3941"/>
                </a:cubicBezTo>
                <a:cubicBezTo>
                  <a:pt x="3974" y="3941"/>
                  <a:pt x="3899" y="3996"/>
                  <a:pt x="3909" y="4093"/>
                </a:cubicBezTo>
                <a:lnTo>
                  <a:pt x="4418" y="8895"/>
                </a:lnTo>
                <a:cubicBezTo>
                  <a:pt x="4507" y="9689"/>
                  <a:pt x="4587" y="10501"/>
                  <a:pt x="4837" y="11277"/>
                </a:cubicBezTo>
                <a:cubicBezTo>
                  <a:pt x="5114" y="12134"/>
                  <a:pt x="5578" y="12839"/>
                  <a:pt x="6140" y="13286"/>
                </a:cubicBezTo>
                <a:lnTo>
                  <a:pt x="6087" y="13527"/>
                </a:lnTo>
                <a:cubicBezTo>
                  <a:pt x="5783" y="14981"/>
                  <a:pt x="5471" y="16481"/>
                  <a:pt x="5346" y="17989"/>
                </a:cubicBezTo>
                <a:cubicBezTo>
                  <a:pt x="4418" y="17775"/>
                  <a:pt x="3508" y="17159"/>
                  <a:pt x="2776" y="16222"/>
                </a:cubicBezTo>
                <a:cubicBezTo>
                  <a:pt x="2062" y="15329"/>
                  <a:pt x="1562" y="14232"/>
                  <a:pt x="1125" y="13268"/>
                </a:cubicBezTo>
                <a:cubicBezTo>
                  <a:pt x="759" y="12465"/>
                  <a:pt x="348" y="11554"/>
                  <a:pt x="277" y="10608"/>
                </a:cubicBezTo>
                <a:cubicBezTo>
                  <a:pt x="268" y="10537"/>
                  <a:pt x="205" y="10483"/>
                  <a:pt x="125" y="10483"/>
                </a:cubicBezTo>
                <a:cubicBezTo>
                  <a:pt x="54" y="10492"/>
                  <a:pt x="0" y="10555"/>
                  <a:pt x="0" y="10626"/>
                </a:cubicBezTo>
                <a:cubicBezTo>
                  <a:pt x="71" y="11617"/>
                  <a:pt x="500" y="12545"/>
                  <a:pt x="875" y="13375"/>
                </a:cubicBezTo>
                <a:cubicBezTo>
                  <a:pt x="1321" y="14357"/>
                  <a:pt x="1830" y="15463"/>
                  <a:pt x="2561" y="16392"/>
                </a:cubicBezTo>
                <a:cubicBezTo>
                  <a:pt x="3347" y="17382"/>
                  <a:pt x="4329" y="18034"/>
                  <a:pt x="5328" y="18257"/>
                </a:cubicBezTo>
                <a:cubicBezTo>
                  <a:pt x="5301" y="18658"/>
                  <a:pt x="5293" y="19060"/>
                  <a:pt x="5301" y="19471"/>
                </a:cubicBezTo>
                <a:cubicBezTo>
                  <a:pt x="5310" y="19899"/>
                  <a:pt x="5337" y="20327"/>
                  <a:pt x="5391" y="20756"/>
                </a:cubicBezTo>
                <a:cubicBezTo>
                  <a:pt x="5489" y="20774"/>
                  <a:pt x="5578" y="20783"/>
                  <a:pt x="5667" y="20783"/>
                </a:cubicBezTo>
                <a:cubicBezTo>
                  <a:pt x="5614" y="20345"/>
                  <a:pt x="5578" y="19899"/>
                  <a:pt x="5569" y="19462"/>
                </a:cubicBezTo>
                <a:cubicBezTo>
                  <a:pt x="5560" y="18846"/>
                  <a:pt x="5596" y="18230"/>
                  <a:pt x="5658" y="17623"/>
                </a:cubicBezTo>
                <a:cubicBezTo>
                  <a:pt x="9675" y="16989"/>
                  <a:pt x="13147" y="14464"/>
                  <a:pt x="14985" y="10840"/>
                </a:cubicBezTo>
                <a:cubicBezTo>
                  <a:pt x="15039" y="10732"/>
                  <a:pt x="14948" y="10640"/>
                  <a:pt x="14858" y="10640"/>
                </a:cubicBezTo>
                <a:cubicBezTo>
                  <a:pt x="14814" y="10640"/>
                  <a:pt x="14770" y="10662"/>
                  <a:pt x="14744" y="10715"/>
                </a:cubicBezTo>
                <a:cubicBezTo>
                  <a:pt x="12950" y="14241"/>
                  <a:pt x="9585" y="16704"/>
                  <a:pt x="5685" y="17338"/>
                </a:cubicBezTo>
                <a:cubicBezTo>
                  <a:pt x="5837" y="16070"/>
                  <a:pt x="6096" y="14803"/>
                  <a:pt x="6355" y="13580"/>
                </a:cubicBezTo>
                <a:lnTo>
                  <a:pt x="6604" y="12366"/>
                </a:lnTo>
                <a:cubicBezTo>
                  <a:pt x="7988" y="11697"/>
                  <a:pt x="9282" y="10555"/>
                  <a:pt x="10264" y="9135"/>
                </a:cubicBezTo>
                <a:cubicBezTo>
                  <a:pt x="11192" y="7788"/>
                  <a:pt x="11879" y="6279"/>
                  <a:pt x="12540" y="4825"/>
                </a:cubicBezTo>
                <a:cubicBezTo>
                  <a:pt x="12569" y="4725"/>
                  <a:pt x="12486" y="4648"/>
                  <a:pt x="12403" y="4648"/>
                </a:cubicBezTo>
                <a:cubicBezTo>
                  <a:pt x="12360" y="4648"/>
                  <a:pt x="12317" y="4669"/>
                  <a:pt x="12290" y="4718"/>
                </a:cubicBezTo>
                <a:cubicBezTo>
                  <a:pt x="11629" y="6163"/>
                  <a:pt x="10933" y="7663"/>
                  <a:pt x="10032" y="8975"/>
                </a:cubicBezTo>
                <a:cubicBezTo>
                  <a:pt x="9139" y="10296"/>
                  <a:pt x="7943" y="11367"/>
                  <a:pt x="6685" y="12036"/>
                </a:cubicBezTo>
                <a:lnTo>
                  <a:pt x="9166" y="175"/>
                </a:lnTo>
                <a:cubicBezTo>
                  <a:pt x="9197" y="67"/>
                  <a:pt x="9113" y="1"/>
                  <a:pt x="90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3"/>
          <p:cNvSpPr/>
          <p:nvPr/>
        </p:nvSpPr>
        <p:spPr>
          <a:xfrm rot="250047">
            <a:off x="3412280" y="2427874"/>
            <a:ext cx="425113" cy="192831"/>
          </a:xfrm>
          <a:custGeom>
            <a:avLst/>
            <a:gdLst/>
            <a:ahLst/>
            <a:cxnLst/>
            <a:rect l="l" t="t" r="r" b="b"/>
            <a:pathLst>
              <a:path w="53265" h="24161" extrusionOk="0">
                <a:moveTo>
                  <a:pt x="38018" y="1"/>
                </a:moveTo>
                <a:cubicBezTo>
                  <a:pt x="37229" y="1"/>
                  <a:pt x="36456" y="282"/>
                  <a:pt x="35941" y="876"/>
                </a:cubicBezTo>
                <a:cubicBezTo>
                  <a:pt x="35192" y="1751"/>
                  <a:pt x="35174" y="2902"/>
                  <a:pt x="35459" y="4062"/>
                </a:cubicBezTo>
                <a:cubicBezTo>
                  <a:pt x="35192" y="3509"/>
                  <a:pt x="34844" y="3009"/>
                  <a:pt x="34424" y="2581"/>
                </a:cubicBezTo>
                <a:cubicBezTo>
                  <a:pt x="33739" y="1896"/>
                  <a:pt x="32767" y="1441"/>
                  <a:pt x="31824" y="1441"/>
                </a:cubicBezTo>
                <a:cubicBezTo>
                  <a:pt x="31415" y="1441"/>
                  <a:pt x="31012" y="1526"/>
                  <a:pt x="30640" y="1715"/>
                </a:cubicBezTo>
                <a:cubicBezTo>
                  <a:pt x="29533" y="2277"/>
                  <a:pt x="28980" y="3589"/>
                  <a:pt x="28962" y="4812"/>
                </a:cubicBezTo>
                <a:cubicBezTo>
                  <a:pt x="28962" y="5312"/>
                  <a:pt x="29025" y="5803"/>
                  <a:pt x="29141" y="6284"/>
                </a:cubicBezTo>
                <a:cubicBezTo>
                  <a:pt x="28757" y="5508"/>
                  <a:pt x="28186" y="4848"/>
                  <a:pt x="27481" y="4348"/>
                </a:cubicBezTo>
                <a:cubicBezTo>
                  <a:pt x="26834" y="3911"/>
                  <a:pt x="26037" y="3675"/>
                  <a:pt x="25254" y="3675"/>
                </a:cubicBezTo>
                <a:cubicBezTo>
                  <a:pt x="24438" y="3675"/>
                  <a:pt x="23637" y="3931"/>
                  <a:pt x="23036" y="4482"/>
                </a:cubicBezTo>
                <a:cubicBezTo>
                  <a:pt x="22134" y="5312"/>
                  <a:pt x="21947" y="6820"/>
                  <a:pt x="22536" y="7846"/>
                </a:cubicBezTo>
                <a:cubicBezTo>
                  <a:pt x="21876" y="7239"/>
                  <a:pt x="21126" y="6749"/>
                  <a:pt x="20305" y="6374"/>
                </a:cubicBezTo>
                <a:cubicBezTo>
                  <a:pt x="19423" y="5982"/>
                  <a:pt x="18450" y="5751"/>
                  <a:pt x="17487" y="5751"/>
                </a:cubicBezTo>
                <a:cubicBezTo>
                  <a:pt x="16891" y="5751"/>
                  <a:pt x="16299" y="5840"/>
                  <a:pt x="15735" y="6035"/>
                </a:cubicBezTo>
                <a:cubicBezTo>
                  <a:pt x="14254" y="6543"/>
                  <a:pt x="13022" y="7873"/>
                  <a:pt x="12853" y="9426"/>
                </a:cubicBezTo>
                <a:cubicBezTo>
                  <a:pt x="12799" y="9971"/>
                  <a:pt x="12879" y="10515"/>
                  <a:pt x="13093" y="11015"/>
                </a:cubicBezTo>
                <a:cubicBezTo>
                  <a:pt x="12597" y="10816"/>
                  <a:pt x="12070" y="10713"/>
                  <a:pt x="11540" y="10713"/>
                </a:cubicBezTo>
                <a:cubicBezTo>
                  <a:pt x="11260" y="10713"/>
                  <a:pt x="10979" y="10742"/>
                  <a:pt x="10702" y="10801"/>
                </a:cubicBezTo>
                <a:cubicBezTo>
                  <a:pt x="8934" y="11175"/>
                  <a:pt x="7506" y="12809"/>
                  <a:pt x="7373" y="14611"/>
                </a:cubicBezTo>
                <a:cubicBezTo>
                  <a:pt x="7265" y="16022"/>
                  <a:pt x="7944" y="17441"/>
                  <a:pt x="9050" y="18306"/>
                </a:cubicBezTo>
                <a:cubicBezTo>
                  <a:pt x="7781" y="17633"/>
                  <a:pt x="6405" y="17128"/>
                  <a:pt x="5016" y="17128"/>
                </a:cubicBezTo>
                <a:cubicBezTo>
                  <a:pt x="4656" y="17128"/>
                  <a:pt x="4296" y="17162"/>
                  <a:pt x="3936" y="17235"/>
                </a:cubicBezTo>
                <a:cubicBezTo>
                  <a:pt x="1812" y="17664"/>
                  <a:pt x="1" y="20047"/>
                  <a:pt x="920" y="22019"/>
                </a:cubicBezTo>
                <a:cubicBezTo>
                  <a:pt x="1375" y="23028"/>
                  <a:pt x="2419" y="23679"/>
                  <a:pt x="3499" y="23956"/>
                </a:cubicBezTo>
                <a:cubicBezTo>
                  <a:pt x="4133" y="24114"/>
                  <a:pt x="4789" y="24160"/>
                  <a:pt x="5448" y="24160"/>
                </a:cubicBezTo>
                <a:cubicBezTo>
                  <a:pt x="5902" y="24160"/>
                  <a:pt x="6358" y="24138"/>
                  <a:pt x="6810" y="24117"/>
                </a:cubicBezTo>
                <a:lnTo>
                  <a:pt x="45081" y="22171"/>
                </a:lnTo>
                <a:cubicBezTo>
                  <a:pt x="48311" y="22010"/>
                  <a:pt x="51855" y="21386"/>
                  <a:pt x="51364" y="17601"/>
                </a:cubicBezTo>
                <a:cubicBezTo>
                  <a:pt x="51078" y="15370"/>
                  <a:pt x="53265" y="10560"/>
                  <a:pt x="50034" y="9471"/>
                </a:cubicBezTo>
                <a:cubicBezTo>
                  <a:pt x="49849" y="9409"/>
                  <a:pt x="49660" y="9381"/>
                  <a:pt x="49472" y="9381"/>
                </a:cubicBezTo>
                <a:cubicBezTo>
                  <a:pt x="48674" y="9381"/>
                  <a:pt x="47895" y="9895"/>
                  <a:pt x="47490" y="10595"/>
                </a:cubicBezTo>
                <a:cubicBezTo>
                  <a:pt x="47562" y="9747"/>
                  <a:pt x="47446" y="8891"/>
                  <a:pt x="47124" y="8105"/>
                </a:cubicBezTo>
                <a:cubicBezTo>
                  <a:pt x="46616" y="6874"/>
                  <a:pt x="45429" y="5874"/>
                  <a:pt x="44099" y="5856"/>
                </a:cubicBezTo>
                <a:cubicBezTo>
                  <a:pt x="43064" y="5865"/>
                  <a:pt x="42135" y="6490"/>
                  <a:pt x="41725" y="7436"/>
                </a:cubicBezTo>
                <a:cubicBezTo>
                  <a:pt x="41885" y="6329"/>
                  <a:pt x="41993" y="5222"/>
                  <a:pt x="41841" y="4116"/>
                </a:cubicBezTo>
                <a:cubicBezTo>
                  <a:pt x="41662" y="2714"/>
                  <a:pt x="41011" y="1304"/>
                  <a:pt x="39824" y="528"/>
                </a:cubicBezTo>
                <a:cubicBezTo>
                  <a:pt x="39295" y="182"/>
                  <a:pt x="38651" y="1"/>
                  <a:pt x="380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3"/>
          <p:cNvSpPr/>
          <p:nvPr/>
        </p:nvSpPr>
        <p:spPr>
          <a:xfrm rot="250047">
            <a:off x="3461733" y="2490352"/>
            <a:ext cx="362071" cy="131385"/>
          </a:xfrm>
          <a:custGeom>
            <a:avLst/>
            <a:gdLst/>
            <a:ahLst/>
            <a:cxnLst/>
            <a:rect l="l" t="t" r="r" b="b"/>
            <a:pathLst>
              <a:path w="45366" h="16462" extrusionOk="0">
                <a:moveTo>
                  <a:pt x="30694" y="1"/>
                </a:moveTo>
                <a:cubicBezTo>
                  <a:pt x="29875" y="1"/>
                  <a:pt x="29010" y="456"/>
                  <a:pt x="28480" y="1120"/>
                </a:cubicBezTo>
                <a:cubicBezTo>
                  <a:pt x="27766" y="2030"/>
                  <a:pt x="27525" y="3199"/>
                  <a:pt x="27337" y="4350"/>
                </a:cubicBezTo>
                <a:cubicBezTo>
                  <a:pt x="27493" y="2889"/>
                  <a:pt x="26319" y="1786"/>
                  <a:pt x="25027" y="1786"/>
                </a:cubicBezTo>
                <a:cubicBezTo>
                  <a:pt x="24615" y="1786"/>
                  <a:pt x="24191" y="1898"/>
                  <a:pt x="23794" y="2146"/>
                </a:cubicBezTo>
                <a:cubicBezTo>
                  <a:pt x="22536" y="2940"/>
                  <a:pt x="22375" y="4913"/>
                  <a:pt x="23294" y="6082"/>
                </a:cubicBezTo>
                <a:cubicBezTo>
                  <a:pt x="22402" y="5091"/>
                  <a:pt x="21438" y="4118"/>
                  <a:pt x="20224" y="3592"/>
                </a:cubicBezTo>
                <a:cubicBezTo>
                  <a:pt x="19692" y="3363"/>
                  <a:pt x="19101" y="3235"/>
                  <a:pt x="18520" y="3235"/>
                </a:cubicBezTo>
                <a:cubicBezTo>
                  <a:pt x="17766" y="3235"/>
                  <a:pt x="17028" y="3451"/>
                  <a:pt x="16458" y="3940"/>
                </a:cubicBezTo>
                <a:cubicBezTo>
                  <a:pt x="15851" y="4458"/>
                  <a:pt x="15556" y="5332"/>
                  <a:pt x="15663" y="6118"/>
                </a:cubicBezTo>
                <a:cubicBezTo>
                  <a:pt x="15387" y="5671"/>
                  <a:pt x="15065" y="5252"/>
                  <a:pt x="14691" y="4886"/>
                </a:cubicBezTo>
                <a:cubicBezTo>
                  <a:pt x="14064" y="4282"/>
                  <a:pt x="13221" y="3848"/>
                  <a:pt x="12364" y="3848"/>
                </a:cubicBezTo>
                <a:cubicBezTo>
                  <a:pt x="12220" y="3848"/>
                  <a:pt x="12076" y="3861"/>
                  <a:pt x="11933" y="3886"/>
                </a:cubicBezTo>
                <a:cubicBezTo>
                  <a:pt x="10657" y="4118"/>
                  <a:pt x="9764" y="5368"/>
                  <a:pt x="9532" y="6644"/>
                </a:cubicBezTo>
                <a:cubicBezTo>
                  <a:pt x="9300" y="7929"/>
                  <a:pt x="9586" y="9232"/>
                  <a:pt x="9871" y="10500"/>
                </a:cubicBezTo>
                <a:cubicBezTo>
                  <a:pt x="9380" y="9732"/>
                  <a:pt x="8863" y="8938"/>
                  <a:pt x="8086" y="8456"/>
                </a:cubicBezTo>
                <a:cubicBezTo>
                  <a:pt x="7693" y="8205"/>
                  <a:pt x="7211" y="8058"/>
                  <a:pt x="6745" y="8058"/>
                </a:cubicBezTo>
                <a:cubicBezTo>
                  <a:pt x="6300" y="8058"/>
                  <a:pt x="5869" y="8191"/>
                  <a:pt x="5542" y="8492"/>
                </a:cubicBezTo>
                <a:cubicBezTo>
                  <a:pt x="4641" y="9304"/>
                  <a:pt x="5016" y="10875"/>
                  <a:pt x="5891" y="11722"/>
                </a:cubicBezTo>
                <a:cubicBezTo>
                  <a:pt x="5413" y="11555"/>
                  <a:pt x="4921" y="11473"/>
                  <a:pt x="4433" y="11473"/>
                </a:cubicBezTo>
                <a:cubicBezTo>
                  <a:pt x="3259" y="11473"/>
                  <a:pt x="2112" y="11944"/>
                  <a:pt x="1267" y="12820"/>
                </a:cubicBezTo>
                <a:cubicBezTo>
                  <a:pt x="375" y="13784"/>
                  <a:pt x="0" y="15167"/>
                  <a:pt x="214" y="16462"/>
                </a:cubicBezTo>
                <a:lnTo>
                  <a:pt x="321" y="16453"/>
                </a:lnTo>
                <a:lnTo>
                  <a:pt x="38592" y="14516"/>
                </a:lnTo>
                <a:cubicBezTo>
                  <a:pt x="41823" y="14346"/>
                  <a:pt x="45366" y="13731"/>
                  <a:pt x="44875" y="9946"/>
                </a:cubicBezTo>
                <a:cubicBezTo>
                  <a:pt x="44759" y="9072"/>
                  <a:pt x="45027" y="7804"/>
                  <a:pt x="45205" y="6510"/>
                </a:cubicBezTo>
                <a:cubicBezTo>
                  <a:pt x="44364" y="6040"/>
                  <a:pt x="43424" y="5796"/>
                  <a:pt x="42470" y="5796"/>
                </a:cubicBezTo>
                <a:cubicBezTo>
                  <a:pt x="42320" y="5796"/>
                  <a:pt x="42169" y="5802"/>
                  <a:pt x="42019" y="5814"/>
                </a:cubicBezTo>
                <a:cubicBezTo>
                  <a:pt x="40296" y="6010"/>
                  <a:pt x="38779" y="7064"/>
                  <a:pt x="38003" y="8625"/>
                </a:cubicBezTo>
                <a:cubicBezTo>
                  <a:pt x="38154" y="7501"/>
                  <a:pt x="38297" y="6359"/>
                  <a:pt x="38092" y="5252"/>
                </a:cubicBezTo>
                <a:cubicBezTo>
                  <a:pt x="37887" y="4136"/>
                  <a:pt x="37271" y="3038"/>
                  <a:pt x="36253" y="2548"/>
                </a:cubicBezTo>
                <a:cubicBezTo>
                  <a:pt x="35922" y="2388"/>
                  <a:pt x="35563" y="2314"/>
                  <a:pt x="35201" y="2314"/>
                </a:cubicBezTo>
                <a:cubicBezTo>
                  <a:pt x="33990" y="2314"/>
                  <a:pt x="32753" y="3141"/>
                  <a:pt x="32451" y="4332"/>
                </a:cubicBezTo>
                <a:lnTo>
                  <a:pt x="32451" y="4332"/>
                </a:lnTo>
                <a:cubicBezTo>
                  <a:pt x="32779" y="2924"/>
                  <a:pt x="32967" y="1177"/>
                  <a:pt x="31800" y="343"/>
                </a:cubicBezTo>
                <a:cubicBezTo>
                  <a:pt x="31470" y="106"/>
                  <a:pt x="31087" y="1"/>
                  <a:pt x="30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3"/>
          <p:cNvSpPr/>
          <p:nvPr/>
        </p:nvSpPr>
        <p:spPr>
          <a:xfrm rot="250047">
            <a:off x="3536725" y="2537767"/>
            <a:ext cx="276170" cy="82157"/>
          </a:xfrm>
          <a:custGeom>
            <a:avLst/>
            <a:gdLst/>
            <a:ahLst/>
            <a:cxnLst/>
            <a:rect l="l" t="t" r="r" b="b"/>
            <a:pathLst>
              <a:path w="34603" h="10294" extrusionOk="0">
                <a:moveTo>
                  <a:pt x="19822" y="0"/>
                </a:moveTo>
                <a:cubicBezTo>
                  <a:pt x="18906" y="0"/>
                  <a:pt x="18088" y="776"/>
                  <a:pt x="17770" y="1654"/>
                </a:cubicBezTo>
                <a:cubicBezTo>
                  <a:pt x="17440" y="2600"/>
                  <a:pt x="17538" y="3635"/>
                  <a:pt x="17645" y="4635"/>
                </a:cubicBezTo>
                <a:cubicBezTo>
                  <a:pt x="17332" y="3147"/>
                  <a:pt x="15859" y="2022"/>
                  <a:pt x="14351" y="2022"/>
                </a:cubicBezTo>
                <a:cubicBezTo>
                  <a:pt x="14184" y="2022"/>
                  <a:pt x="14018" y="2036"/>
                  <a:pt x="13852" y="2064"/>
                </a:cubicBezTo>
                <a:cubicBezTo>
                  <a:pt x="12433" y="2305"/>
                  <a:pt x="11291" y="3617"/>
                  <a:pt x="11130" y="5036"/>
                </a:cubicBezTo>
                <a:cubicBezTo>
                  <a:pt x="10929" y="3584"/>
                  <a:pt x="9596" y="2304"/>
                  <a:pt x="8114" y="2304"/>
                </a:cubicBezTo>
                <a:cubicBezTo>
                  <a:pt x="8084" y="2304"/>
                  <a:pt x="8054" y="2304"/>
                  <a:pt x="8024" y="2305"/>
                </a:cubicBezTo>
                <a:cubicBezTo>
                  <a:pt x="6266" y="2368"/>
                  <a:pt x="4811" y="4251"/>
                  <a:pt x="5186" y="5964"/>
                </a:cubicBezTo>
                <a:cubicBezTo>
                  <a:pt x="4768" y="5224"/>
                  <a:pt x="3928" y="4851"/>
                  <a:pt x="3079" y="4851"/>
                </a:cubicBezTo>
                <a:cubicBezTo>
                  <a:pt x="2494" y="4851"/>
                  <a:pt x="1905" y="5028"/>
                  <a:pt x="1446" y="5384"/>
                </a:cubicBezTo>
                <a:cubicBezTo>
                  <a:pt x="313" y="6268"/>
                  <a:pt x="0" y="7937"/>
                  <a:pt x="482" y="9293"/>
                </a:cubicBezTo>
                <a:cubicBezTo>
                  <a:pt x="607" y="9642"/>
                  <a:pt x="786" y="9981"/>
                  <a:pt x="1000" y="10293"/>
                </a:cubicBezTo>
                <a:lnTo>
                  <a:pt x="28998" y="8874"/>
                </a:lnTo>
                <a:cubicBezTo>
                  <a:pt x="31166" y="8767"/>
                  <a:pt x="33460" y="8446"/>
                  <a:pt x="34603" y="7125"/>
                </a:cubicBezTo>
                <a:cubicBezTo>
                  <a:pt x="33880" y="6161"/>
                  <a:pt x="32577" y="5438"/>
                  <a:pt x="31577" y="5268"/>
                </a:cubicBezTo>
                <a:cubicBezTo>
                  <a:pt x="31324" y="5227"/>
                  <a:pt x="31070" y="5207"/>
                  <a:pt x="30819" y="5207"/>
                </a:cubicBezTo>
                <a:cubicBezTo>
                  <a:pt x="29280" y="5207"/>
                  <a:pt x="27818" y="5963"/>
                  <a:pt x="26936" y="7267"/>
                </a:cubicBezTo>
                <a:cubicBezTo>
                  <a:pt x="26945" y="6152"/>
                  <a:pt x="26954" y="5001"/>
                  <a:pt x="26570" y="3947"/>
                </a:cubicBezTo>
                <a:cubicBezTo>
                  <a:pt x="26186" y="2894"/>
                  <a:pt x="25321" y="1948"/>
                  <a:pt x="24214" y="1796"/>
                </a:cubicBezTo>
                <a:cubicBezTo>
                  <a:pt x="24135" y="1786"/>
                  <a:pt x="24056" y="1781"/>
                  <a:pt x="23977" y="1781"/>
                </a:cubicBezTo>
                <a:cubicBezTo>
                  <a:pt x="23041" y="1781"/>
                  <a:pt x="22107" y="2488"/>
                  <a:pt x="22001" y="3385"/>
                </a:cubicBezTo>
                <a:cubicBezTo>
                  <a:pt x="22001" y="2716"/>
                  <a:pt x="21947" y="2037"/>
                  <a:pt x="21697" y="1422"/>
                </a:cubicBezTo>
                <a:cubicBezTo>
                  <a:pt x="21394" y="717"/>
                  <a:pt x="20778" y="101"/>
                  <a:pt x="20010" y="11"/>
                </a:cubicBezTo>
                <a:cubicBezTo>
                  <a:pt x="19947" y="4"/>
                  <a:pt x="19884" y="0"/>
                  <a:pt x="19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3"/>
          <p:cNvSpPr/>
          <p:nvPr/>
        </p:nvSpPr>
        <p:spPr>
          <a:xfrm>
            <a:off x="2028461" y="2661767"/>
            <a:ext cx="3563317" cy="1001002"/>
          </a:xfrm>
          <a:custGeom>
            <a:avLst/>
            <a:gdLst/>
            <a:ahLst/>
            <a:cxnLst/>
            <a:rect l="l" t="t" r="r" b="b"/>
            <a:pathLst>
              <a:path w="162969" h="45781" extrusionOk="0">
                <a:moveTo>
                  <a:pt x="0" y="2890"/>
                </a:moveTo>
                <a:cubicBezTo>
                  <a:pt x="12904" y="10954"/>
                  <a:pt x="30571" y="2893"/>
                  <a:pt x="45581" y="393"/>
                </a:cubicBezTo>
                <a:cubicBezTo>
                  <a:pt x="56562" y="-1436"/>
                  <a:pt x="69846" y="3563"/>
                  <a:pt x="76801" y="12256"/>
                </a:cubicBezTo>
                <a:cubicBezTo>
                  <a:pt x="84062" y="21331"/>
                  <a:pt x="78343" y="44216"/>
                  <a:pt x="66811" y="45662"/>
                </a:cubicBezTo>
                <a:cubicBezTo>
                  <a:pt x="63014" y="46138"/>
                  <a:pt x="58319" y="44475"/>
                  <a:pt x="56196" y="41291"/>
                </a:cubicBezTo>
                <a:cubicBezTo>
                  <a:pt x="52900" y="36349"/>
                  <a:pt x="52846" y="28923"/>
                  <a:pt x="55259" y="23495"/>
                </a:cubicBezTo>
                <a:cubicBezTo>
                  <a:pt x="59497" y="13963"/>
                  <a:pt x="73144" y="4402"/>
                  <a:pt x="82733" y="8510"/>
                </a:cubicBezTo>
                <a:cubicBezTo>
                  <a:pt x="87268" y="10453"/>
                  <a:pt x="92356" y="11889"/>
                  <a:pt x="95845" y="15378"/>
                </a:cubicBezTo>
                <a:cubicBezTo>
                  <a:pt x="101592" y="21125"/>
                  <a:pt x="106512" y="29980"/>
                  <a:pt x="114577" y="30988"/>
                </a:cubicBezTo>
                <a:cubicBezTo>
                  <a:pt x="124465" y="32224"/>
                  <a:pt x="132633" y="22548"/>
                  <a:pt x="141739" y="18500"/>
                </a:cubicBezTo>
                <a:cubicBezTo>
                  <a:pt x="149390" y="15099"/>
                  <a:pt x="162969" y="23552"/>
                  <a:pt x="162969" y="31925"/>
                </a:cubicBezTo>
              </a:path>
            </a:pathLst>
          </a:custGeom>
          <a:noFill/>
          <a:ln w="76200" cap="flat" cmpd="sng">
            <a:solidFill>
              <a:schemeClr val="accent3"/>
            </a:solidFill>
            <a:prstDash val="solid"/>
            <a:round/>
            <a:headEnd type="none" w="med" len="med"/>
            <a:tailEnd type="none" w="med" len="med"/>
          </a:ln>
        </p:spPr>
        <p:txBody>
          <a:bodyPr/>
          <a:lstStyle/>
          <a:p>
            <a:endParaRPr lang="en-GB"/>
          </a:p>
        </p:txBody>
      </p:sp>
      <p:pic>
        <p:nvPicPr>
          <p:cNvPr id="4200" name="Google Shape;4200;p43"/>
          <p:cNvPicPr preferRelativeResize="0"/>
          <p:nvPr/>
        </p:nvPicPr>
        <p:blipFill>
          <a:blip r:embed="rId5">
            <a:alphaModFix/>
          </a:blip>
          <a:stretch>
            <a:fillRect/>
          </a:stretch>
        </p:blipFill>
        <p:spPr>
          <a:xfrm>
            <a:off x="2584116" y="2576090"/>
            <a:ext cx="295422" cy="301312"/>
          </a:xfrm>
          <a:prstGeom prst="rect">
            <a:avLst/>
          </a:prstGeom>
          <a:noFill/>
          <a:ln>
            <a:noFill/>
          </a:ln>
        </p:spPr>
      </p:pic>
      <p:pic>
        <p:nvPicPr>
          <p:cNvPr id="4201" name="Google Shape;4201;p43"/>
          <p:cNvPicPr preferRelativeResize="0"/>
          <p:nvPr/>
        </p:nvPicPr>
        <p:blipFill>
          <a:blip r:embed="rId8">
            <a:alphaModFix/>
          </a:blip>
          <a:stretch>
            <a:fillRect/>
          </a:stretch>
        </p:blipFill>
        <p:spPr>
          <a:xfrm>
            <a:off x="5314307" y="3016970"/>
            <a:ext cx="295422" cy="301312"/>
          </a:xfrm>
          <a:prstGeom prst="rect">
            <a:avLst/>
          </a:prstGeom>
          <a:noFill/>
          <a:ln>
            <a:noFill/>
          </a:ln>
        </p:spPr>
      </p:pic>
      <p:pic>
        <p:nvPicPr>
          <p:cNvPr id="4202" name="Google Shape;4202;p43"/>
          <p:cNvPicPr preferRelativeResize="0"/>
          <p:nvPr/>
        </p:nvPicPr>
        <p:blipFill>
          <a:blip r:embed="rId6">
            <a:alphaModFix/>
          </a:blip>
          <a:stretch>
            <a:fillRect/>
          </a:stretch>
        </p:blipFill>
        <p:spPr>
          <a:xfrm>
            <a:off x="3140066" y="3412693"/>
            <a:ext cx="295422" cy="301312"/>
          </a:xfrm>
          <a:prstGeom prst="rect">
            <a:avLst/>
          </a:prstGeom>
          <a:noFill/>
          <a:ln>
            <a:noFill/>
          </a:ln>
        </p:spPr>
      </p:pic>
      <p:pic>
        <p:nvPicPr>
          <p:cNvPr id="4203" name="Google Shape;4203;p43"/>
          <p:cNvPicPr preferRelativeResize="0"/>
          <p:nvPr/>
        </p:nvPicPr>
        <p:blipFill>
          <a:blip r:embed="rId3">
            <a:alphaModFix/>
          </a:blip>
          <a:stretch>
            <a:fillRect/>
          </a:stretch>
        </p:blipFill>
        <p:spPr>
          <a:xfrm>
            <a:off x="4360084" y="3150095"/>
            <a:ext cx="295422" cy="301312"/>
          </a:xfrm>
          <a:prstGeom prst="rect">
            <a:avLst/>
          </a:prstGeom>
          <a:noFill/>
          <a:ln>
            <a:noFill/>
          </a:ln>
        </p:spPr>
      </p:pic>
      <p:pic>
        <p:nvPicPr>
          <p:cNvPr id="4204" name="Google Shape;4204;p43"/>
          <p:cNvPicPr preferRelativeResize="0"/>
          <p:nvPr/>
        </p:nvPicPr>
        <p:blipFill>
          <a:blip r:embed="rId4">
            <a:alphaModFix/>
          </a:blip>
          <a:stretch>
            <a:fillRect/>
          </a:stretch>
        </p:blipFill>
        <p:spPr>
          <a:xfrm>
            <a:off x="3627299" y="2973298"/>
            <a:ext cx="295422" cy="301312"/>
          </a:xfrm>
          <a:prstGeom prst="rect">
            <a:avLst/>
          </a:prstGeom>
          <a:noFill/>
          <a:ln>
            <a:noFill/>
          </a:ln>
        </p:spPr>
      </p:pic>
      <p:sp>
        <p:nvSpPr>
          <p:cNvPr id="4205" name="Google Shape;4205;p43"/>
          <p:cNvSpPr txBox="1"/>
          <p:nvPr/>
        </p:nvSpPr>
        <p:spPr>
          <a:xfrm>
            <a:off x="2920050" y="928850"/>
            <a:ext cx="3303900" cy="4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Draw a path where you collect all the possible food for the racoon</a:t>
            </a:r>
            <a:endParaRPr sz="1200">
              <a:solidFill>
                <a:schemeClr val="dk1"/>
              </a:solidFill>
              <a:latin typeface="Open Sans"/>
              <a:ea typeface="Open Sans"/>
              <a:cs typeface="Open Sans"/>
              <a:sym typeface="Open Sans"/>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209"/>
        <p:cNvGrpSpPr/>
        <p:nvPr/>
      </p:nvGrpSpPr>
      <p:grpSpPr>
        <a:xfrm>
          <a:off x="0" y="0"/>
          <a:ext cx="0" cy="0"/>
          <a:chOff x="0" y="0"/>
          <a:chExt cx="0" cy="0"/>
        </a:xfrm>
      </p:grpSpPr>
      <p:sp>
        <p:nvSpPr>
          <p:cNvPr id="4210" name="Google Shape;4210;p44"/>
          <p:cNvSpPr/>
          <p:nvPr/>
        </p:nvSpPr>
        <p:spPr>
          <a:xfrm rot="5400000">
            <a:off x="5600823" y="1013500"/>
            <a:ext cx="1308600" cy="1481100"/>
          </a:xfrm>
          <a:prstGeom prst="snip1Rect">
            <a:avLst>
              <a:gd name="adj" fmla="val 32727"/>
            </a:avLst>
          </a:prstGeom>
          <a:solidFill>
            <a:schemeClr val="accent6"/>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4"/>
          <p:cNvSpPr/>
          <p:nvPr/>
        </p:nvSpPr>
        <p:spPr>
          <a:xfrm rot="4516031">
            <a:off x="6557499" y="1874557"/>
            <a:ext cx="418194" cy="526742"/>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4"/>
          <p:cNvSpPr/>
          <p:nvPr/>
        </p:nvSpPr>
        <p:spPr>
          <a:xfrm rot="517218">
            <a:off x="5353316" y="87780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4"/>
          <p:cNvSpPr txBox="1">
            <a:spLocks noGrp="1"/>
          </p:cNvSpPr>
          <p:nvPr>
            <p:ph type="title" idx="2"/>
          </p:nvPr>
        </p:nvSpPr>
        <p:spPr>
          <a:xfrm>
            <a:off x="4220700" y="2339975"/>
            <a:ext cx="39636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right animal</a:t>
            </a:r>
            <a:endParaRPr/>
          </a:p>
        </p:txBody>
      </p:sp>
      <p:sp>
        <p:nvSpPr>
          <p:cNvPr id="4214" name="Google Shape;4214;p44"/>
          <p:cNvSpPr txBox="1">
            <a:spLocks noGrp="1"/>
          </p:cNvSpPr>
          <p:nvPr>
            <p:ph type="title"/>
          </p:nvPr>
        </p:nvSpPr>
        <p:spPr>
          <a:xfrm flipH="1">
            <a:off x="5186850" y="1012850"/>
            <a:ext cx="20313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4215" name="Google Shape;4215;p44"/>
          <p:cNvSpPr txBox="1">
            <a:spLocks noGrp="1"/>
          </p:cNvSpPr>
          <p:nvPr>
            <p:ph type="subTitle" idx="1"/>
          </p:nvPr>
        </p:nvSpPr>
        <p:spPr>
          <a:xfrm>
            <a:off x="4739804" y="3361300"/>
            <a:ext cx="2925300" cy="86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illustration that represents the animal</a:t>
            </a:r>
            <a:endParaRPr/>
          </a:p>
        </p:txBody>
      </p:sp>
      <p:pic>
        <p:nvPicPr>
          <p:cNvPr id="4216" name="Google Shape;4216;p44"/>
          <p:cNvPicPr preferRelativeResize="0"/>
          <p:nvPr/>
        </p:nvPicPr>
        <p:blipFill rotWithShape="1">
          <a:blip r:embed="rId3">
            <a:alphaModFix/>
          </a:blip>
          <a:srcRect l="19162" t="2808" r="11957"/>
          <a:stretch/>
        </p:blipFill>
        <p:spPr>
          <a:xfrm>
            <a:off x="1732925" y="882800"/>
            <a:ext cx="2397226" cy="3449825"/>
          </a:xfrm>
          <a:prstGeom prst="rect">
            <a:avLst/>
          </a:prstGeom>
          <a:noFill/>
          <a:ln>
            <a:noFill/>
          </a:ln>
        </p:spPr>
      </p:pic>
      <p:grpSp>
        <p:nvGrpSpPr>
          <p:cNvPr id="4217" name="Google Shape;4217;p44"/>
          <p:cNvGrpSpPr/>
          <p:nvPr/>
        </p:nvGrpSpPr>
        <p:grpSpPr>
          <a:xfrm>
            <a:off x="480616" y="2989870"/>
            <a:ext cx="1178711" cy="1688781"/>
            <a:chOff x="480616" y="2989870"/>
            <a:chExt cx="1178711" cy="1688781"/>
          </a:xfrm>
        </p:grpSpPr>
        <p:sp>
          <p:nvSpPr>
            <p:cNvPr id="4218" name="Google Shape;4218;p44"/>
            <p:cNvSpPr/>
            <p:nvPr/>
          </p:nvSpPr>
          <p:spPr>
            <a:xfrm rot="-7850510">
              <a:off x="1072354" y="4052527"/>
              <a:ext cx="354060" cy="258450"/>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4"/>
            <p:cNvSpPr/>
            <p:nvPr/>
          </p:nvSpPr>
          <p:spPr>
            <a:xfrm rot="-7850510">
              <a:off x="1088657" y="4103883"/>
              <a:ext cx="356119" cy="190503"/>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4"/>
            <p:cNvSpPr/>
            <p:nvPr/>
          </p:nvSpPr>
          <p:spPr>
            <a:xfrm rot="-7850510">
              <a:off x="1076248" y="4018952"/>
              <a:ext cx="268477" cy="28611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4"/>
            <p:cNvSpPr/>
            <p:nvPr/>
          </p:nvSpPr>
          <p:spPr>
            <a:xfrm rot="-7850510">
              <a:off x="1073920" y="4040357"/>
              <a:ext cx="330873" cy="26095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4"/>
            <p:cNvSpPr/>
            <p:nvPr/>
          </p:nvSpPr>
          <p:spPr>
            <a:xfrm rot="-7457137">
              <a:off x="617358" y="3887134"/>
              <a:ext cx="555759" cy="56220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4"/>
            <p:cNvSpPr/>
            <p:nvPr/>
          </p:nvSpPr>
          <p:spPr>
            <a:xfrm rot="-7457137">
              <a:off x="1085801" y="4318892"/>
              <a:ext cx="69022" cy="5478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4"/>
            <p:cNvSpPr/>
            <p:nvPr/>
          </p:nvSpPr>
          <p:spPr>
            <a:xfrm rot="-7457137">
              <a:off x="966704" y="4360994"/>
              <a:ext cx="89434" cy="71171"/>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4"/>
            <p:cNvSpPr/>
            <p:nvPr/>
          </p:nvSpPr>
          <p:spPr>
            <a:xfrm rot="-7457137">
              <a:off x="628278" y="4099179"/>
              <a:ext cx="128824" cy="9999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4"/>
            <p:cNvSpPr/>
            <p:nvPr/>
          </p:nvSpPr>
          <p:spPr>
            <a:xfrm rot="-7457137">
              <a:off x="700173" y="3965562"/>
              <a:ext cx="108950" cy="86211"/>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4"/>
            <p:cNvSpPr/>
            <p:nvPr/>
          </p:nvSpPr>
          <p:spPr>
            <a:xfrm rot="-7457137">
              <a:off x="918083" y="4146453"/>
              <a:ext cx="119871" cy="95073"/>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4"/>
            <p:cNvSpPr/>
            <p:nvPr/>
          </p:nvSpPr>
          <p:spPr>
            <a:xfrm rot="-7457137">
              <a:off x="947053" y="3989968"/>
              <a:ext cx="97133" cy="76990"/>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4"/>
            <p:cNvSpPr/>
            <p:nvPr/>
          </p:nvSpPr>
          <p:spPr>
            <a:xfrm rot="-7457137">
              <a:off x="1032797" y="4207296"/>
              <a:ext cx="76811" cy="60965"/>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4"/>
            <p:cNvSpPr/>
            <p:nvPr/>
          </p:nvSpPr>
          <p:spPr>
            <a:xfrm rot="-7457137">
              <a:off x="787878" y="3833791"/>
              <a:ext cx="85405" cy="67769"/>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4"/>
            <p:cNvSpPr/>
            <p:nvPr/>
          </p:nvSpPr>
          <p:spPr>
            <a:xfrm rot="-7457137">
              <a:off x="898856" y="3769445"/>
              <a:ext cx="118349" cy="93104"/>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4"/>
            <p:cNvSpPr/>
            <p:nvPr/>
          </p:nvSpPr>
          <p:spPr>
            <a:xfrm rot="-7457137">
              <a:off x="1005946" y="3868250"/>
              <a:ext cx="98923" cy="7833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4"/>
            <p:cNvSpPr/>
            <p:nvPr/>
          </p:nvSpPr>
          <p:spPr>
            <a:xfrm rot="-7457137">
              <a:off x="1035403" y="3874039"/>
              <a:ext cx="40017" cy="41181"/>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4"/>
            <p:cNvSpPr/>
            <p:nvPr/>
          </p:nvSpPr>
          <p:spPr>
            <a:xfrm rot="-7457137">
              <a:off x="947640" y="3781573"/>
              <a:ext cx="33661"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4"/>
            <p:cNvSpPr/>
            <p:nvPr/>
          </p:nvSpPr>
          <p:spPr>
            <a:xfrm rot="-7457137">
              <a:off x="814686" y="3843332"/>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4"/>
            <p:cNvSpPr/>
            <p:nvPr/>
          </p:nvSpPr>
          <p:spPr>
            <a:xfrm rot="-7457137">
              <a:off x="742445" y="3980046"/>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4"/>
            <p:cNvSpPr/>
            <p:nvPr/>
          </p:nvSpPr>
          <p:spPr>
            <a:xfrm rot="-7457137">
              <a:off x="681283" y="4112373"/>
              <a:ext cx="42434" cy="42792"/>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4"/>
            <p:cNvSpPr/>
            <p:nvPr/>
          </p:nvSpPr>
          <p:spPr>
            <a:xfrm rot="-7457137">
              <a:off x="982512" y="40034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4"/>
            <p:cNvSpPr/>
            <p:nvPr/>
          </p:nvSpPr>
          <p:spPr>
            <a:xfrm rot="-7457137">
              <a:off x="963590" y="4163635"/>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4"/>
            <p:cNvSpPr/>
            <p:nvPr/>
          </p:nvSpPr>
          <p:spPr>
            <a:xfrm rot="-7457137">
              <a:off x="1058624" y="4217509"/>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4"/>
            <p:cNvSpPr/>
            <p:nvPr/>
          </p:nvSpPr>
          <p:spPr>
            <a:xfrm rot="-7457137">
              <a:off x="1106107" y="4325989"/>
              <a:ext cx="31333" cy="30259"/>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4"/>
            <p:cNvSpPr/>
            <p:nvPr/>
          </p:nvSpPr>
          <p:spPr>
            <a:xfrm rot="-7457137">
              <a:off x="996372" y="4367075"/>
              <a:ext cx="30438"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4"/>
            <p:cNvSpPr/>
            <p:nvPr/>
          </p:nvSpPr>
          <p:spPr>
            <a:xfrm rot="-7457137">
              <a:off x="1083665" y="4316610"/>
              <a:ext cx="63114"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4"/>
            <p:cNvSpPr/>
            <p:nvPr/>
          </p:nvSpPr>
          <p:spPr>
            <a:xfrm rot="-7457137">
              <a:off x="969524" y="4356355"/>
              <a:ext cx="78333" cy="71171"/>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4"/>
            <p:cNvSpPr/>
            <p:nvPr/>
          </p:nvSpPr>
          <p:spPr>
            <a:xfrm rot="-7457137">
              <a:off x="631907" y="4094825"/>
              <a:ext cx="116022" cy="100892"/>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4"/>
            <p:cNvSpPr/>
            <p:nvPr/>
          </p:nvSpPr>
          <p:spPr>
            <a:xfrm rot="-7457137">
              <a:off x="702504" y="3958350"/>
              <a:ext cx="96058" cy="85226"/>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4"/>
            <p:cNvSpPr/>
            <p:nvPr/>
          </p:nvSpPr>
          <p:spPr>
            <a:xfrm rot="-7457137">
              <a:off x="929095" y="4144008"/>
              <a:ext cx="95969" cy="93552"/>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4"/>
            <p:cNvSpPr/>
            <p:nvPr/>
          </p:nvSpPr>
          <p:spPr>
            <a:xfrm rot="-7457137">
              <a:off x="949656" y="3984305"/>
              <a:ext cx="84778" cy="767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4"/>
            <p:cNvSpPr/>
            <p:nvPr/>
          </p:nvSpPr>
          <p:spPr>
            <a:xfrm rot="-7457137">
              <a:off x="1035085" y="4206515"/>
              <a:ext cx="69380" cy="6087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4"/>
            <p:cNvSpPr/>
            <p:nvPr/>
          </p:nvSpPr>
          <p:spPr>
            <a:xfrm rot="-7457137">
              <a:off x="789480" y="3829165"/>
              <a:ext cx="76542" cy="67769"/>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4"/>
            <p:cNvSpPr/>
            <p:nvPr/>
          </p:nvSpPr>
          <p:spPr>
            <a:xfrm rot="-7457137">
              <a:off x="908406" y="3765911"/>
              <a:ext cx="95969" cy="9265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4"/>
            <p:cNvSpPr/>
            <p:nvPr/>
          </p:nvSpPr>
          <p:spPr>
            <a:xfrm rot="-7457137">
              <a:off x="1008379" y="3862260"/>
              <a:ext cx="86748" cy="77527"/>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3" name="Google Shape;4253;p44"/>
            <p:cNvGrpSpPr/>
            <p:nvPr/>
          </p:nvGrpSpPr>
          <p:grpSpPr>
            <a:xfrm>
              <a:off x="1244127" y="4319648"/>
              <a:ext cx="415200" cy="359002"/>
              <a:chOff x="1244127" y="4319648"/>
              <a:chExt cx="415200" cy="359002"/>
            </a:xfrm>
          </p:grpSpPr>
          <p:sp>
            <p:nvSpPr>
              <p:cNvPr id="4254" name="Google Shape;4254;p44"/>
              <p:cNvSpPr/>
              <p:nvPr/>
            </p:nvSpPr>
            <p:spPr>
              <a:xfrm rot="6683270">
                <a:off x="1336058" y="4347404"/>
                <a:ext cx="266692" cy="303491"/>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4"/>
              <p:cNvSpPr/>
              <p:nvPr/>
            </p:nvSpPr>
            <p:spPr>
              <a:xfrm rot="6683270">
                <a:off x="1349248" y="4310826"/>
                <a:ext cx="167810" cy="340290"/>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4"/>
              <p:cNvSpPr/>
              <p:nvPr/>
            </p:nvSpPr>
            <p:spPr>
              <a:xfrm rot="6683270">
                <a:off x="1359326" y="4334655"/>
                <a:ext cx="212741" cy="27748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4"/>
              <p:cNvSpPr/>
              <p:nvPr/>
            </p:nvSpPr>
            <p:spPr>
              <a:xfrm rot="6683270">
                <a:off x="1354110" y="4341459"/>
                <a:ext cx="237220" cy="306389"/>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8" name="Google Shape;4258;p44"/>
            <p:cNvSpPr/>
            <p:nvPr/>
          </p:nvSpPr>
          <p:spPr>
            <a:xfrm rot="3470581">
              <a:off x="766015" y="3113467"/>
              <a:ext cx="129400" cy="223048"/>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4"/>
            <p:cNvSpPr/>
            <p:nvPr/>
          </p:nvSpPr>
          <p:spPr>
            <a:xfrm rot="3470581">
              <a:off x="591587" y="3179053"/>
              <a:ext cx="232630" cy="70135"/>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4"/>
            <p:cNvSpPr/>
            <p:nvPr/>
          </p:nvSpPr>
          <p:spPr>
            <a:xfrm rot="3470581">
              <a:off x="707534" y="3025105"/>
              <a:ext cx="185524" cy="18512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4"/>
            <p:cNvSpPr/>
            <p:nvPr/>
          </p:nvSpPr>
          <p:spPr>
            <a:xfrm rot="3470581">
              <a:off x="743614" y="3226486"/>
              <a:ext cx="130044" cy="222404"/>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4"/>
            <p:cNvSpPr/>
            <p:nvPr/>
          </p:nvSpPr>
          <p:spPr>
            <a:xfrm rot="3470581">
              <a:off x="569927" y="3291962"/>
              <a:ext cx="232630" cy="70135"/>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4"/>
            <p:cNvSpPr/>
            <p:nvPr/>
          </p:nvSpPr>
          <p:spPr>
            <a:xfrm rot="3470581">
              <a:off x="720556" y="3341253"/>
              <a:ext cx="138499" cy="21845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4"/>
            <p:cNvSpPr/>
            <p:nvPr/>
          </p:nvSpPr>
          <p:spPr>
            <a:xfrm rot="3470581">
              <a:off x="549455" y="3430585"/>
              <a:ext cx="229329"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4"/>
            <p:cNvSpPr/>
            <p:nvPr/>
          </p:nvSpPr>
          <p:spPr>
            <a:xfrm rot="3470581">
              <a:off x="705906" y="3459237"/>
              <a:ext cx="153798" cy="211372"/>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4"/>
            <p:cNvSpPr/>
            <p:nvPr/>
          </p:nvSpPr>
          <p:spPr>
            <a:xfrm rot="3470581">
              <a:off x="541330" y="3563622"/>
              <a:ext cx="224739" cy="69330"/>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4"/>
            <p:cNvSpPr/>
            <p:nvPr/>
          </p:nvSpPr>
          <p:spPr>
            <a:xfrm rot="3470581">
              <a:off x="733886" y="3041544"/>
              <a:ext cx="152430" cy="18737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4"/>
            <p:cNvSpPr/>
            <p:nvPr/>
          </p:nvSpPr>
          <p:spPr>
            <a:xfrm rot="3470581">
              <a:off x="800697" y="3126633"/>
              <a:ext cx="75530" cy="225303"/>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4"/>
            <p:cNvSpPr/>
            <p:nvPr/>
          </p:nvSpPr>
          <p:spPr>
            <a:xfrm rot="3470581">
              <a:off x="596609" y="3179735"/>
              <a:ext cx="226430" cy="7367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4"/>
            <p:cNvSpPr/>
            <p:nvPr/>
          </p:nvSpPr>
          <p:spPr>
            <a:xfrm rot="3470581">
              <a:off x="778418" y="3237670"/>
              <a:ext cx="78429" cy="22457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4"/>
            <p:cNvSpPr/>
            <p:nvPr/>
          </p:nvSpPr>
          <p:spPr>
            <a:xfrm rot="3470581">
              <a:off x="574156" y="3292205"/>
              <a:ext cx="227155"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4"/>
            <p:cNvSpPr/>
            <p:nvPr/>
          </p:nvSpPr>
          <p:spPr>
            <a:xfrm rot="3470581">
              <a:off x="754913" y="3354559"/>
              <a:ext cx="89863" cy="220310"/>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4"/>
            <p:cNvSpPr/>
            <p:nvPr/>
          </p:nvSpPr>
          <p:spPr>
            <a:xfrm rot="3470581">
              <a:off x="551291" y="3429828"/>
              <a:ext cx="227155" cy="70457"/>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4"/>
            <p:cNvSpPr/>
            <p:nvPr/>
          </p:nvSpPr>
          <p:spPr>
            <a:xfrm rot="3470581">
              <a:off x="740822" y="3472842"/>
              <a:ext cx="105002" cy="21354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4"/>
            <p:cNvSpPr/>
            <p:nvPr/>
          </p:nvSpPr>
          <p:spPr>
            <a:xfrm rot="3470581">
              <a:off x="541431" y="3563590"/>
              <a:ext cx="226430" cy="71343"/>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4"/>
            <p:cNvSpPr/>
            <p:nvPr/>
          </p:nvSpPr>
          <p:spPr>
            <a:xfrm rot="3470581">
              <a:off x="529843" y="3259215"/>
              <a:ext cx="481043" cy="382080"/>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4"/>
            <p:cNvSpPr/>
            <p:nvPr/>
          </p:nvSpPr>
          <p:spPr>
            <a:xfrm rot="3470581">
              <a:off x="784825" y="3356815"/>
              <a:ext cx="97835" cy="150255"/>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4"/>
            <p:cNvSpPr/>
            <p:nvPr/>
          </p:nvSpPr>
          <p:spPr>
            <a:xfrm rot="3470581">
              <a:off x="641847" y="3060044"/>
              <a:ext cx="306953" cy="35148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4"/>
            <p:cNvSpPr/>
            <p:nvPr/>
          </p:nvSpPr>
          <p:spPr>
            <a:xfrm rot="3470581">
              <a:off x="835965" y="3486253"/>
              <a:ext cx="28102"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44"/>
          <p:cNvGrpSpPr/>
          <p:nvPr/>
        </p:nvGrpSpPr>
        <p:grpSpPr>
          <a:xfrm>
            <a:off x="6529828" y="406724"/>
            <a:ext cx="2191521" cy="1213497"/>
            <a:chOff x="6529828" y="406724"/>
            <a:chExt cx="2191521" cy="1213497"/>
          </a:xfrm>
        </p:grpSpPr>
        <p:sp>
          <p:nvSpPr>
            <p:cNvPr id="4281" name="Google Shape;4281;p44"/>
            <p:cNvSpPr/>
            <p:nvPr/>
          </p:nvSpPr>
          <p:spPr>
            <a:xfrm rot="3684598">
              <a:off x="7768035" y="538533"/>
              <a:ext cx="118928" cy="99643"/>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4"/>
            <p:cNvSpPr/>
            <p:nvPr/>
          </p:nvSpPr>
          <p:spPr>
            <a:xfrm rot="3684598">
              <a:off x="7771026" y="532500"/>
              <a:ext cx="108953" cy="102525"/>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4"/>
            <p:cNvSpPr/>
            <p:nvPr/>
          </p:nvSpPr>
          <p:spPr>
            <a:xfrm rot="3684598">
              <a:off x="7793812" y="584564"/>
              <a:ext cx="45665" cy="37463"/>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4"/>
            <p:cNvSpPr/>
            <p:nvPr/>
          </p:nvSpPr>
          <p:spPr>
            <a:xfrm rot="3684598">
              <a:off x="7866272" y="705702"/>
              <a:ext cx="105960" cy="105960"/>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4"/>
            <p:cNvSpPr/>
            <p:nvPr/>
          </p:nvSpPr>
          <p:spPr>
            <a:xfrm rot="3684598">
              <a:off x="7857572" y="704582"/>
              <a:ext cx="123140" cy="108953"/>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4"/>
            <p:cNvSpPr/>
            <p:nvPr/>
          </p:nvSpPr>
          <p:spPr>
            <a:xfrm rot="3684598">
              <a:off x="7884517" y="761663"/>
              <a:ext cx="42007" cy="35135"/>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4"/>
            <p:cNvSpPr/>
            <p:nvPr/>
          </p:nvSpPr>
          <p:spPr>
            <a:xfrm rot="3684598">
              <a:off x="7925338" y="452726"/>
              <a:ext cx="312783" cy="350246"/>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4"/>
            <p:cNvSpPr/>
            <p:nvPr/>
          </p:nvSpPr>
          <p:spPr>
            <a:xfrm rot="3684598">
              <a:off x="7960844" y="530968"/>
              <a:ext cx="88116" cy="217795"/>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4"/>
            <p:cNvSpPr/>
            <p:nvPr/>
          </p:nvSpPr>
          <p:spPr>
            <a:xfrm rot="3684598">
              <a:off x="8183952" y="1118143"/>
              <a:ext cx="507524" cy="362881"/>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4"/>
            <p:cNvSpPr/>
            <p:nvPr/>
          </p:nvSpPr>
          <p:spPr>
            <a:xfrm rot="3684598">
              <a:off x="8165540" y="1133940"/>
              <a:ext cx="513731" cy="259359"/>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4"/>
            <p:cNvSpPr/>
            <p:nvPr/>
          </p:nvSpPr>
          <p:spPr>
            <a:xfrm rot="3684598">
              <a:off x="8187627" y="1214371"/>
              <a:ext cx="414532" cy="30280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4"/>
            <p:cNvSpPr/>
            <p:nvPr/>
          </p:nvSpPr>
          <p:spPr>
            <a:xfrm rot="3684598">
              <a:off x="8206005" y="1132501"/>
              <a:ext cx="479815" cy="365874"/>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4"/>
            <p:cNvSpPr/>
            <p:nvPr/>
          </p:nvSpPr>
          <p:spPr>
            <a:xfrm rot="3684598">
              <a:off x="7892887" y="1069279"/>
              <a:ext cx="187204" cy="307906"/>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4"/>
            <p:cNvSpPr/>
            <p:nvPr/>
          </p:nvSpPr>
          <p:spPr>
            <a:xfrm rot="3684598">
              <a:off x="7992492" y="1277972"/>
              <a:ext cx="329519" cy="13710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4"/>
            <p:cNvSpPr/>
            <p:nvPr/>
          </p:nvSpPr>
          <p:spPr>
            <a:xfrm rot="3684598">
              <a:off x="7895820" y="1268781"/>
              <a:ext cx="212697" cy="290948"/>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4"/>
            <p:cNvSpPr/>
            <p:nvPr/>
          </p:nvSpPr>
          <p:spPr>
            <a:xfrm rot="3684598">
              <a:off x="7971489" y="932626"/>
              <a:ext cx="187537" cy="307906"/>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4"/>
            <p:cNvSpPr/>
            <p:nvPr/>
          </p:nvSpPr>
          <p:spPr>
            <a:xfrm rot="3684598">
              <a:off x="8071122" y="1140341"/>
              <a:ext cx="329852" cy="137771"/>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4"/>
            <p:cNvSpPr/>
            <p:nvPr/>
          </p:nvSpPr>
          <p:spPr>
            <a:xfrm rot="3684598">
              <a:off x="8055190" y="802261"/>
              <a:ext cx="185098" cy="310344"/>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4"/>
            <p:cNvSpPr/>
            <p:nvPr/>
          </p:nvSpPr>
          <p:spPr>
            <a:xfrm rot="3684598">
              <a:off x="8152451" y="981705"/>
              <a:ext cx="327524" cy="114827"/>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4"/>
            <p:cNvSpPr/>
            <p:nvPr/>
          </p:nvSpPr>
          <p:spPr>
            <a:xfrm rot="3684598">
              <a:off x="8125796" y="671413"/>
              <a:ext cx="180111" cy="307574"/>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4"/>
            <p:cNvSpPr/>
            <p:nvPr/>
          </p:nvSpPr>
          <p:spPr>
            <a:xfrm rot="3684598">
              <a:off x="8221588" y="815717"/>
              <a:ext cx="322426" cy="100308"/>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4"/>
            <p:cNvSpPr/>
            <p:nvPr/>
          </p:nvSpPr>
          <p:spPr>
            <a:xfrm rot="3684598">
              <a:off x="8031675" y="888600"/>
              <a:ext cx="109840" cy="193079"/>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4"/>
            <p:cNvSpPr/>
            <p:nvPr/>
          </p:nvSpPr>
          <p:spPr>
            <a:xfrm rot="3684598">
              <a:off x="7821405" y="985581"/>
              <a:ext cx="450221" cy="536231"/>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4"/>
            <p:cNvSpPr/>
            <p:nvPr/>
          </p:nvSpPr>
          <p:spPr>
            <a:xfrm rot="3684598">
              <a:off x="8070876" y="879128"/>
              <a:ext cx="47549" cy="3081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4"/>
            <p:cNvSpPr/>
            <p:nvPr/>
          </p:nvSpPr>
          <p:spPr>
            <a:xfrm rot="3684598">
              <a:off x="7916798" y="1241669"/>
              <a:ext cx="146416" cy="294051"/>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4"/>
            <p:cNvSpPr/>
            <p:nvPr/>
          </p:nvSpPr>
          <p:spPr>
            <a:xfrm rot="3684598">
              <a:off x="7940116" y="1071574"/>
              <a:ext cx="97980" cy="3096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4"/>
            <p:cNvSpPr/>
            <p:nvPr/>
          </p:nvSpPr>
          <p:spPr>
            <a:xfrm rot="3684598">
              <a:off x="8000664" y="1261772"/>
              <a:ext cx="295936" cy="140653"/>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4"/>
            <p:cNvSpPr/>
            <p:nvPr/>
          </p:nvSpPr>
          <p:spPr>
            <a:xfrm rot="3684598">
              <a:off x="8014497" y="934669"/>
              <a:ext cx="101970" cy="310899"/>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4"/>
            <p:cNvSpPr/>
            <p:nvPr/>
          </p:nvSpPr>
          <p:spPr>
            <a:xfrm rot="3684598">
              <a:off x="8079361" y="1124361"/>
              <a:ext cx="295825" cy="140542"/>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4"/>
            <p:cNvSpPr/>
            <p:nvPr/>
          </p:nvSpPr>
          <p:spPr>
            <a:xfrm rot="3684598">
              <a:off x="8093619" y="795134"/>
              <a:ext cx="99089" cy="31267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4"/>
            <p:cNvSpPr/>
            <p:nvPr/>
          </p:nvSpPr>
          <p:spPr>
            <a:xfrm rot="3684598">
              <a:off x="8157937" y="969474"/>
              <a:ext cx="304803" cy="119815"/>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4"/>
            <p:cNvSpPr/>
            <p:nvPr/>
          </p:nvSpPr>
          <p:spPr>
            <a:xfrm rot="3684598">
              <a:off x="8154060" y="655286"/>
              <a:ext cx="103965" cy="311010"/>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4"/>
            <p:cNvSpPr/>
            <p:nvPr/>
          </p:nvSpPr>
          <p:spPr>
            <a:xfrm rot="3684598">
              <a:off x="8223884" y="806590"/>
              <a:ext cx="311675" cy="102857"/>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4"/>
            <p:cNvSpPr/>
            <p:nvPr/>
          </p:nvSpPr>
          <p:spPr>
            <a:xfrm rot="3684598">
              <a:off x="7925593" y="680402"/>
              <a:ext cx="543546" cy="653718"/>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4"/>
            <p:cNvSpPr/>
            <p:nvPr/>
          </p:nvSpPr>
          <p:spPr>
            <a:xfrm>
              <a:off x="6532299" y="589641"/>
              <a:ext cx="318236" cy="34323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4"/>
            <p:cNvSpPr/>
            <p:nvPr/>
          </p:nvSpPr>
          <p:spPr>
            <a:xfrm>
              <a:off x="6549883" y="566448"/>
              <a:ext cx="293807" cy="339718"/>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4"/>
            <p:cNvSpPr/>
            <p:nvPr/>
          </p:nvSpPr>
          <p:spPr>
            <a:xfrm>
              <a:off x="6548457" y="624906"/>
              <a:ext cx="279169" cy="30549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4"/>
            <p:cNvSpPr/>
            <p:nvPr/>
          </p:nvSpPr>
          <p:spPr>
            <a:xfrm>
              <a:off x="6529828" y="589831"/>
              <a:ext cx="295233" cy="3456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4"/>
            <p:cNvSpPr/>
            <p:nvPr/>
          </p:nvSpPr>
          <p:spPr>
            <a:xfrm>
              <a:off x="6934455" y="480711"/>
              <a:ext cx="410627" cy="288104"/>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4"/>
            <p:cNvSpPr/>
            <p:nvPr/>
          </p:nvSpPr>
          <p:spPr>
            <a:xfrm>
              <a:off x="6938637" y="516260"/>
              <a:ext cx="364051" cy="266527"/>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4"/>
            <p:cNvSpPr/>
            <p:nvPr/>
          </p:nvSpPr>
          <p:spPr>
            <a:xfrm>
              <a:off x="6931033" y="479570"/>
              <a:ext cx="409866" cy="289720"/>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4"/>
            <p:cNvSpPr/>
            <p:nvPr/>
          </p:nvSpPr>
          <p:spPr>
            <a:xfrm>
              <a:off x="6962494" y="552666"/>
              <a:ext cx="460244" cy="158167"/>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4"/>
            <p:cNvSpPr/>
            <p:nvPr/>
          </p:nvSpPr>
          <p:spPr>
            <a:xfrm>
              <a:off x="7033782" y="605040"/>
              <a:ext cx="482867" cy="460910"/>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4"/>
            <p:cNvSpPr/>
            <p:nvPr/>
          </p:nvSpPr>
          <p:spPr>
            <a:xfrm>
              <a:off x="7401815" y="1010725"/>
              <a:ext cx="146001" cy="143244"/>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4"/>
            <p:cNvSpPr/>
            <p:nvPr/>
          </p:nvSpPr>
          <p:spPr>
            <a:xfrm>
              <a:off x="7200784" y="1001790"/>
              <a:ext cx="144290" cy="144955"/>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4"/>
            <p:cNvSpPr/>
            <p:nvPr/>
          </p:nvSpPr>
          <p:spPr>
            <a:xfrm>
              <a:off x="6940348" y="764538"/>
              <a:ext cx="153700" cy="125374"/>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4"/>
            <p:cNvSpPr/>
            <p:nvPr/>
          </p:nvSpPr>
          <p:spPr>
            <a:xfrm>
              <a:off x="7061631" y="927364"/>
              <a:ext cx="147712" cy="139347"/>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4"/>
            <p:cNvSpPr/>
            <p:nvPr/>
          </p:nvSpPr>
          <p:spPr>
            <a:xfrm>
              <a:off x="7086249" y="956735"/>
              <a:ext cx="56081" cy="60548"/>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4"/>
            <p:cNvSpPr/>
            <p:nvPr/>
          </p:nvSpPr>
          <p:spPr>
            <a:xfrm>
              <a:off x="6974281" y="783549"/>
              <a:ext cx="67107" cy="60263"/>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4"/>
            <p:cNvSpPr/>
            <p:nvPr/>
          </p:nvSpPr>
          <p:spPr>
            <a:xfrm>
              <a:off x="7233006" y="1029736"/>
              <a:ext cx="59503" cy="69769"/>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4"/>
            <p:cNvSpPr/>
            <p:nvPr/>
          </p:nvSpPr>
          <p:spPr>
            <a:xfrm>
              <a:off x="7465498" y="1044279"/>
              <a:ext cx="56081" cy="63210"/>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4"/>
            <p:cNvSpPr/>
            <p:nvPr/>
          </p:nvSpPr>
          <p:spPr>
            <a:xfrm>
              <a:off x="7408658" y="1009014"/>
              <a:ext cx="134975" cy="14533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4"/>
            <p:cNvSpPr/>
            <p:nvPr/>
          </p:nvSpPr>
          <p:spPr>
            <a:xfrm>
              <a:off x="7206772" y="1000840"/>
              <a:ext cx="134119" cy="147046"/>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4"/>
            <p:cNvSpPr/>
            <p:nvPr/>
          </p:nvSpPr>
          <p:spPr>
            <a:xfrm>
              <a:off x="6940348" y="761877"/>
              <a:ext cx="153700" cy="128131"/>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4"/>
            <p:cNvSpPr/>
            <p:nvPr/>
          </p:nvSpPr>
          <p:spPr>
            <a:xfrm>
              <a:off x="7065909" y="925653"/>
              <a:ext cx="136685" cy="142294"/>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4"/>
            <p:cNvSpPr/>
            <p:nvPr/>
          </p:nvSpPr>
          <p:spPr>
            <a:xfrm>
              <a:off x="7491732" y="1129446"/>
              <a:ext cx="29846" cy="33363"/>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4"/>
            <p:cNvSpPr/>
            <p:nvPr/>
          </p:nvSpPr>
          <p:spPr>
            <a:xfrm>
              <a:off x="7226258" y="1119466"/>
              <a:ext cx="32318" cy="34884"/>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4"/>
            <p:cNvSpPr/>
            <p:nvPr/>
          </p:nvSpPr>
          <p:spPr>
            <a:xfrm>
              <a:off x="6925140" y="824232"/>
              <a:ext cx="44199" cy="26139"/>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4"/>
            <p:cNvSpPr/>
            <p:nvPr/>
          </p:nvSpPr>
          <p:spPr>
            <a:xfrm>
              <a:off x="7071041" y="1027645"/>
              <a:ext cx="45910" cy="46956"/>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0" name="Google Shape;4340;p4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4">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343" name="Google Shape;4343;p4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4">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345" name="Google Shape;4345;p4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4">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347" name="Google Shape;4347;p4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4">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349" name="Google Shape;4349;p4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4">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351" name="Google Shape;4351;p4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4">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353" name="Google Shape;4353;p44"/>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4"/>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4"/>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4">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360"/>
        <p:cNvGrpSpPr/>
        <p:nvPr/>
      </p:nvGrpSpPr>
      <p:grpSpPr>
        <a:xfrm>
          <a:off x="0" y="0"/>
          <a:ext cx="0" cy="0"/>
          <a:chOff x="0" y="0"/>
          <a:chExt cx="0" cy="0"/>
        </a:xfrm>
      </p:grpSpPr>
      <p:grpSp>
        <p:nvGrpSpPr>
          <p:cNvPr id="4361" name="Google Shape;4361;p45"/>
          <p:cNvGrpSpPr/>
          <p:nvPr/>
        </p:nvGrpSpPr>
        <p:grpSpPr>
          <a:xfrm>
            <a:off x="3728406" y="1703000"/>
            <a:ext cx="1769310" cy="2471416"/>
            <a:chOff x="3691840" y="1703000"/>
            <a:chExt cx="1769310" cy="2471416"/>
          </a:xfrm>
        </p:grpSpPr>
        <p:sp>
          <p:nvSpPr>
            <p:cNvPr id="4362" name="Google Shape;4362;p45"/>
            <p:cNvSpPr/>
            <p:nvPr/>
          </p:nvSpPr>
          <p:spPr>
            <a:xfrm rot="5400000">
              <a:off x="3318790" y="2076050"/>
              <a:ext cx="2469900" cy="17238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5"/>
            <p:cNvSpPr/>
            <p:nvPr/>
          </p:nvSpPr>
          <p:spPr>
            <a:xfrm rot="4284195">
              <a:off x="5177832" y="3877503"/>
              <a:ext cx="212639" cy="300535"/>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4" name="Google Shape;4364;p45"/>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right animal</a:t>
            </a:r>
            <a:endParaRPr/>
          </a:p>
        </p:txBody>
      </p:sp>
      <p:grpSp>
        <p:nvGrpSpPr>
          <p:cNvPr id="4365" name="Google Shape;4365;p45"/>
          <p:cNvGrpSpPr/>
          <p:nvPr/>
        </p:nvGrpSpPr>
        <p:grpSpPr>
          <a:xfrm>
            <a:off x="3536257" y="1504961"/>
            <a:ext cx="2071485" cy="746247"/>
            <a:chOff x="5705854" y="1361139"/>
            <a:chExt cx="2071485" cy="746247"/>
          </a:xfrm>
        </p:grpSpPr>
        <p:sp>
          <p:nvSpPr>
            <p:cNvPr id="4366" name="Google Shape;4366;p45"/>
            <p:cNvSpPr/>
            <p:nvPr/>
          </p:nvSpPr>
          <p:spPr>
            <a:xfrm rot="4965557">
              <a:off x="7105208" y="1441431"/>
              <a:ext cx="677837" cy="58566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367" name="Google Shape;4367;p45"/>
            <p:cNvSpPr/>
            <p:nvPr/>
          </p:nvSpPr>
          <p:spPr>
            <a:xfrm rot="-4965557" flipH="1">
              <a:off x="5700148" y="1441431"/>
              <a:ext cx="677837" cy="58566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pic>
        <p:nvPicPr>
          <p:cNvPr id="4368" name="Google Shape;4368;p45"/>
          <p:cNvPicPr preferRelativeResize="0"/>
          <p:nvPr/>
        </p:nvPicPr>
        <p:blipFill rotWithShape="1">
          <a:blip r:embed="rId3">
            <a:alphaModFix/>
          </a:blip>
          <a:srcRect l="11136" r="10933"/>
          <a:stretch/>
        </p:blipFill>
        <p:spPr>
          <a:xfrm>
            <a:off x="4764753" y="2668813"/>
            <a:ext cx="435078" cy="569400"/>
          </a:xfrm>
          <a:prstGeom prst="rect">
            <a:avLst/>
          </a:prstGeom>
          <a:noFill/>
          <a:ln>
            <a:noFill/>
          </a:ln>
        </p:spPr>
      </p:pic>
      <p:pic>
        <p:nvPicPr>
          <p:cNvPr id="4369" name="Google Shape;4369;p45"/>
          <p:cNvPicPr preferRelativeResize="0"/>
          <p:nvPr/>
        </p:nvPicPr>
        <p:blipFill>
          <a:blip r:embed="rId4">
            <a:alphaModFix/>
          </a:blip>
          <a:stretch>
            <a:fillRect/>
          </a:stretch>
        </p:blipFill>
        <p:spPr>
          <a:xfrm>
            <a:off x="4029494" y="3376975"/>
            <a:ext cx="520609" cy="530949"/>
          </a:xfrm>
          <a:prstGeom prst="rect">
            <a:avLst/>
          </a:prstGeom>
          <a:noFill/>
          <a:ln>
            <a:noFill/>
          </a:ln>
        </p:spPr>
      </p:pic>
      <p:pic>
        <p:nvPicPr>
          <p:cNvPr id="4370" name="Google Shape;4370;p45"/>
          <p:cNvPicPr preferRelativeResize="0"/>
          <p:nvPr/>
        </p:nvPicPr>
        <p:blipFill>
          <a:blip r:embed="rId5">
            <a:alphaModFix/>
          </a:blip>
          <a:stretch>
            <a:fillRect/>
          </a:stretch>
        </p:blipFill>
        <p:spPr>
          <a:xfrm>
            <a:off x="4687488" y="1981927"/>
            <a:ext cx="554253" cy="565294"/>
          </a:xfrm>
          <a:prstGeom prst="rect">
            <a:avLst/>
          </a:prstGeom>
          <a:noFill/>
          <a:ln>
            <a:noFill/>
          </a:ln>
        </p:spPr>
      </p:pic>
      <p:pic>
        <p:nvPicPr>
          <p:cNvPr id="4371" name="Google Shape;4371;p45"/>
          <p:cNvPicPr preferRelativeResize="0"/>
          <p:nvPr/>
        </p:nvPicPr>
        <p:blipFill>
          <a:blip r:embed="rId6">
            <a:alphaModFix/>
          </a:blip>
          <a:stretch>
            <a:fillRect/>
          </a:stretch>
        </p:blipFill>
        <p:spPr>
          <a:xfrm>
            <a:off x="3916926" y="1981927"/>
            <a:ext cx="554253" cy="565294"/>
          </a:xfrm>
          <a:prstGeom prst="rect">
            <a:avLst/>
          </a:prstGeom>
          <a:noFill/>
          <a:ln>
            <a:noFill/>
          </a:ln>
        </p:spPr>
      </p:pic>
      <p:pic>
        <p:nvPicPr>
          <p:cNvPr id="4372" name="Google Shape;4372;p45"/>
          <p:cNvPicPr preferRelativeResize="0"/>
          <p:nvPr/>
        </p:nvPicPr>
        <p:blipFill>
          <a:blip r:embed="rId7">
            <a:alphaModFix/>
          </a:blip>
          <a:stretch>
            <a:fillRect/>
          </a:stretch>
        </p:blipFill>
        <p:spPr>
          <a:xfrm>
            <a:off x="3944153" y="2689200"/>
            <a:ext cx="535142" cy="545777"/>
          </a:xfrm>
          <a:prstGeom prst="rect">
            <a:avLst/>
          </a:prstGeom>
          <a:noFill/>
          <a:ln>
            <a:noFill/>
          </a:ln>
        </p:spPr>
      </p:pic>
      <p:pic>
        <p:nvPicPr>
          <p:cNvPr id="4373" name="Google Shape;4373;p45"/>
          <p:cNvPicPr preferRelativeResize="0"/>
          <p:nvPr/>
        </p:nvPicPr>
        <p:blipFill>
          <a:blip r:embed="rId8">
            <a:alphaModFix/>
          </a:blip>
          <a:stretch>
            <a:fillRect/>
          </a:stretch>
        </p:blipFill>
        <p:spPr>
          <a:xfrm>
            <a:off x="4723366" y="3359821"/>
            <a:ext cx="554273" cy="565279"/>
          </a:xfrm>
          <a:prstGeom prst="rect">
            <a:avLst/>
          </a:prstGeom>
          <a:noFill/>
          <a:ln>
            <a:noFill/>
          </a:ln>
        </p:spPr>
      </p:pic>
      <p:sp>
        <p:nvSpPr>
          <p:cNvPr id="4374" name="Google Shape;4374;p45"/>
          <p:cNvSpPr txBox="1"/>
          <p:nvPr/>
        </p:nvSpPr>
        <p:spPr>
          <a:xfrm>
            <a:off x="1444113" y="3368388"/>
            <a:ext cx="1381500" cy="56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Grand Hotel"/>
                <a:ea typeface="Grand Hotel"/>
                <a:cs typeface="Grand Hotel"/>
                <a:sym typeface="Grand Hotel"/>
              </a:rPr>
              <a:t>Buffalo</a:t>
            </a:r>
            <a:endParaRPr sz="2400">
              <a:solidFill>
                <a:schemeClr val="dk1"/>
              </a:solidFill>
              <a:latin typeface="Grand Hotel"/>
              <a:ea typeface="Grand Hotel"/>
              <a:cs typeface="Grand Hotel"/>
              <a:sym typeface="Grand Hotel"/>
            </a:endParaRPr>
          </a:p>
        </p:txBody>
      </p:sp>
      <p:sp>
        <p:nvSpPr>
          <p:cNvPr id="4375" name="Google Shape;4375;p45"/>
          <p:cNvSpPr txBox="1"/>
          <p:nvPr/>
        </p:nvSpPr>
        <p:spPr>
          <a:xfrm>
            <a:off x="6236375" y="3368388"/>
            <a:ext cx="1381500" cy="56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Grand Hotel"/>
                <a:ea typeface="Grand Hotel"/>
                <a:cs typeface="Grand Hotel"/>
                <a:sym typeface="Grand Hotel"/>
              </a:rPr>
              <a:t>Beaver</a:t>
            </a:r>
            <a:endParaRPr sz="2400">
              <a:solidFill>
                <a:schemeClr val="dk1"/>
              </a:solidFill>
              <a:latin typeface="Grand Hotel"/>
              <a:ea typeface="Grand Hotel"/>
              <a:cs typeface="Grand Hotel"/>
              <a:sym typeface="Grand Hotel"/>
            </a:endParaRPr>
          </a:p>
        </p:txBody>
      </p:sp>
      <p:grpSp>
        <p:nvGrpSpPr>
          <p:cNvPr id="4376" name="Google Shape;4376;p45"/>
          <p:cNvGrpSpPr/>
          <p:nvPr/>
        </p:nvGrpSpPr>
        <p:grpSpPr>
          <a:xfrm>
            <a:off x="1236578" y="1702997"/>
            <a:ext cx="1796569" cy="1747500"/>
            <a:chOff x="1236578" y="1702997"/>
            <a:chExt cx="1796569" cy="1747500"/>
          </a:xfrm>
        </p:grpSpPr>
        <p:sp>
          <p:nvSpPr>
            <p:cNvPr id="4377" name="Google Shape;4377;p45"/>
            <p:cNvSpPr/>
            <p:nvPr/>
          </p:nvSpPr>
          <p:spPr>
            <a:xfrm rot="5400000">
              <a:off x="1226078" y="1713497"/>
              <a:ext cx="1747500" cy="1726500"/>
            </a:xfrm>
            <a:prstGeom prst="snip1Rect">
              <a:avLst>
                <a:gd name="adj" fmla="val 13827"/>
              </a:avLst>
            </a:prstGeom>
            <a:solidFill>
              <a:schemeClr val="accent6"/>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5"/>
            <p:cNvSpPr/>
            <p:nvPr/>
          </p:nvSpPr>
          <p:spPr>
            <a:xfrm rot="4117763">
              <a:off x="2695147" y="3139498"/>
              <a:ext cx="269773" cy="313116"/>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45"/>
          <p:cNvGrpSpPr/>
          <p:nvPr/>
        </p:nvGrpSpPr>
        <p:grpSpPr>
          <a:xfrm>
            <a:off x="6110836" y="1703001"/>
            <a:ext cx="1796586" cy="1747500"/>
            <a:chOff x="6110836" y="1703001"/>
            <a:chExt cx="1796586" cy="1747500"/>
          </a:xfrm>
        </p:grpSpPr>
        <p:sp>
          <p:nvSpPr>
            <p:cNvPr id="4380" name="Google Shape;4380;p45"/>
            <p:cNvSpPr/>
            <p:nvPr/>
          </p:nvSpPr>
          <p:spPr>
            <a:xfrm rot="5400000">
              <a:off x="6100336" y="1713501"/>
              <a:ext cx="1747500" cy="1726500"/>
            </a:xfrm>
            <a:prstGeom prst="snip1Rect">
              <a:avLst>
                <a:gd name="adj" fmla="val 13827"/>
              </a:avLst>
            </a:prstGeom>
            <a:solidFill>
              <a:schemeClr val="dk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5"/>
            <p:cNvSpPr/>
            <p:nvPr/>
          </p:nvSpPr>
          <p:spPr>
            <a:xfrm rot="4117627">
              <a:off x="7569390" y="3139601"/>
              <a:ext cx="269798" cy="31313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1"/>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2" name="Google Shape;4382;p4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5">
            <a:hlinkClick r:id="rId9"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385" name="Google Shape;4385;p4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5">
            <a:hlinkClick r:id="rId10"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387" name="Google Shape;4387;p4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5">
            <a:hlinkClick r:id="rId11"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389" name="Google Shape;4389;p4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5">
            <a:hlinkClick r:id="rId12"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391" name="Google Shape;4391;p4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5">
            <a:hlinkClick r:id="rId1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393" name="Google Shape;4393;p4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5">
            <a:hlinkClick r:id="rId14"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395" name="Google Shape;4395;p4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5">
            <a:hlinkClick r:id="rId15"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5">
            <a:hlinkClick r:id="rId16"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6" action="ppaction://hlinksldjump">
                  <a:extLst>
                    <a:ext uri="{A12FA001-AC4F-418D-AE19-62706E023703}">
                      <ahyp:hlinkClr xmlns:ahyp="http://schemas.microsoft.com/office/drawing/2018/hyperlinkcolor" val="tx"/>
                    </a:ext>
                  </a:extLst>
                </a:hlinkClick>
              </a:rPr>
              <a:t>Check the answer here</a:t>
            </a:r>
            <a:endParaRPr sz="2400">
              <a:solidFill>
                <a:schemeClr val="accent1"/>
              </a:solidFill>
              <a:latin typeface="Grand Hotel"/>
              <a:ea typeface="Grand Hotel"/>
              <a:cs typeface="Grand Hotel"/>
              <a:sym typeface="Grand Hotel"/>
            </a:endParaRPr>
          </a:p>
        </p:txBody>
      </p:sp>
      <p:sp>
        <p:nvSpPr>
          <p:cNvPr id="4400" name="Google Shape;4400;p45"/>
          <p:cNvSpPr txBox="1"/>
          <p:nvPr/>
        </p:nvSpPr>
        <p:spPr>
          <a:xfrm>
            <a:off x="2820150" y="928850"/>
            <a:ext cx="35037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Choose which illustration</a:t>
            </a:r>
            <a:endParaRPr sz="1200">
              <a:solidFill>
                <a:schemeClr val="dk1"/>
              </a:solidFill>
              <a:latin typeface="Open Sans"/>
              <a:ea typeface="Open Sans"/>
              <a:cs typeface="Open Sans"/>
              <a:sym typeface="Open Sans"/>
            </a:endParaRPr>
          </a:p>
          <a:p>
            <a:pPr marL="0" lvl="0" indent="0" algn="ctr" rtl="0">
              <a:spcBef>
                <a:spcPts val="0"/>
              </a:spcBef>
              <a:spcAft>
                <a:spcPts val="0"/>
              </a:spcAft>
              <a:buNone/>
            </a:pPr>
            <a:r>
              <a:rPr lang="en" sz="1200">
                <a:solidFill>
                  <a:schemeClr val="dk1"/>
                </a:solidFill>
                <a:latin typeface="Open Sans"/>
                <a:ea typeface="Open Sans"/>
                <a:cs typeface="Open Sans"/>
                <a:sym typeface="Open Sans"/>
              </a:rPr>
              <a:t> represents each animal</a:t>
            </a:r>
            <a:endParaRPr sz="1200">
              <a:solidFill>
                <a:schemeClr val="dk1"/>
              </a:solidFill>
              <a:latin typeface="Open Sans"/>
              <a:ea typeface="Open Sans"/>
              <a:cs typeface="Open Sans"/>
              <a:sym typeface="Open Sans"/>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404"/>
        <p:cNvGrpSpPr/>
        <p:nvPr/>
      </p:nvGrpSpPr>
      <p:grpSpPr>
        <a:xfrm>
          <a:off x="0" y="0"/>
          <a:ext cx="0" cy="0"/>
          <a:chOff x="0" y="0"/>
          <a:chExt cx="0" cy="0"/>
        </a:xfrm>
      </p:grpSpPr>
      <p:sp>
        <p:nvSpPr>
          <p:cNvPr id="4405" name="Google Shape;4405;p46"/>
          <p:cNvSpPr/>
          <p:nvPr/>
        </p:nvSpPr>
        <p:spPr>
          <a:xfrm rot="5400000">
            <a:off x="3355356" y="2076050"/>
            <a:ext cx="2469900" cy="17238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6"/>
          <p:cNvSpPr/>
          <p:nvPr/>
        </p:nvSpPr>
        <p:spPr>
          <a:xfrm rot="4284195">
            <a:off x="5214397" y="3877503"/>
            <a:ext cx="212639" cy="300535"/>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6"/>
          <p:cNvSpPr/>
          <p:nvPr/>
        </p:nvSpPr>
        <p:spPr>
          <a:xfrm rot="4965557">
            <a:off x="4935611" y="1585254"/>
            <a:ext cx="677837" cy="58566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408" name="Google Shape;4408;p46"/>
          <p:cNvSpPr/>
          <p:nvPr/>
        </p:nvSpPr>
        <p:spPr>
          <a:xfrm rot="-4965557" flipH="1">
            <a:off x="3530552" y="1585254"/>
            <a:ext cx="677837" cy="58566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409" name="Google Shape;4409;p46"/>
          <p:cNvSpPr/>
          <p:nvPr/>
        </p:nvSpPr>
        <p:spPr>
          <a:xfrm rot="5400000">
            <a:off x="1261132" y="1713497"/>
            <a:ext cx="1747500" cy="1726500"/>
          </a:xfrm>
          <a:prstGeom prst="snip1Rect">
            <a:avLst>
              <a:gd name="adj" fmla="val 13827"/>
            </a:avLst>
          </a:prstGeom>
          <a:solidFill>
            <a:schemeClr val="accent6"/>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6"/>
          <p:cNvSpPr/>
          <p:nvPr/>
        </p:nvSpPr>
        <p:spPr>
          <a:xfrm rot="4117763">
            <a:off x="2695153" y="3139498"/>
            <a:ext cx="269773" cy="313116"/>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6"/>
          <p:cNvSpPr/>
          <p:nvPr/>
        </p:nvSpPr>
        <p:spPr>
          <a:xfrm rot="5400000">
            <a:off x="6135390" y="1713501"/>
            <a:ext cx="1747500" cy="1726500"/>
          </a:xfrm>
          <a:prstGeom prst="snip1Rect">
            <a:avLst>
              <a:gd name="adj" fmla="val 13827"/>
            </a:avLst>
          </a:prstGeom>
          <a:solidFill>
            <a:schemeClr val="dk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6"/>
          <p:cNvSpPr/>
          <p:nvPr/>
        </p:nvSpPr>
        <p:spPr>
          <a:xfrm rot="4117627">
            <a:off x="7569396" y="3139601"/>
            <a:ext cx="269798" cy="31313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1"/>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right animal</a:t>
            </a:r>
            <a:endParaRPr/>
          </a:p>
        </p:txBody>
      </p:sp>
      <p:pic>
        <p:nvPicPr>
          <p:cNvPr id="4414" name="Google Shape;4414;p46"/>
          <p:cNvPicPr preferRelativeResize="0"/>
          <p:nvPr/>
        </p:nvPicPr>
        <p:blipFill>
          <a:blip r:embed="rId3">
            <a:alphaModFix/>
          </a:blip>
          <a:stretch>
            <a:fillRect/>
          </a:stretch>
        </p:blipFill>
        <p:spPr>
          <a:xfrm>
            <a:off x="1271610" y="1755021"/>
            <a:ext cx="1611475" cy="1643453"/>
          </a:xfrm>
          <a:prstGeom prst="rect">
            <a:avLst/>
          </a:prstGeom>
          <a:noFill/>
          <a:ln>
            <a:noFill/>
          </a:ln>
        </p:spPr>
      </p:pic>
      <p:pic>
        <p:nvPicPr>
          <p:cNvPr id="4415" name="Google Shape;4415;p46"/>
          <p:cNvPicPr preferRelativeResize="0"/>
          <p:nvPr/>
        </p:nvPicPr>
        <p:blipFill>
          <a:blip r:embed="rId4">
            <a:alphaModFix/>
          </a:blip>
          <a:stretch>
            <a:fillRect/>
          </a:stretch>
        </p:blipFill>
        <p:spPr>
          <a:xfrm>
            <a:off x="6109389" y="1692684"/>
            <a:ext cx="1723823" cy="1758152"/>
          </a:xfrm>
          <a:prstGeom prst="rect">
            <a:avLst/>
          </a:prstGeom>
          <a:noFill/>
          <a:ln>
            <a:noFill/>
          </a:ln>
        </p:spPr>
      </p:pic>
      <p:sp>
        <p:nvSpPr>
          <p:cNvPr id="4416" name="Google Shape;4416;p46"/>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6"/>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6">
            <a:hlinkClick r:id="rId5"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419" name="Google Shape;4419;p46"/>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6">
            <a:hlinkClick r:id="rId6"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421" name="Google Shape;4421;p46"/>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6">
            <a:hlinkClick r:id="rId7"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423" name="Google Shape;4423;p46"/>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6">
            <a:hlinkClick r:id="rId8"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425" name="Google Shape;4425;p46"/>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6">
            <a:hlinkClick r:id="rId9"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427" name="Google Shape;4427;p46"/>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6">
            <a:hlinkClick r:id="rId10"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429" name="Google Shape;4429;p46"/>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6"/>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6"/>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6">
            <a:hlinkClick r:id="rId11"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33" name="Google Shape;4433;p46"/>
          <p:cNvPicPr preferRelativeResize="0"/>
          <p:nvPr/>
        </p:nvPicPr>
        <p:blipFill rotWithShape="1">
          <a:blip r:embed="rId12">
            <a:alphaModFix/>
          </a:blip>
          <a:srcRect l="11136" r="10933"/>
          <a:stretch/>
        </p:blipFill>
        <p:spPr>
          <a:xfrm>
            <a:off x="4764753" y="2668813"/>
            <a:ext cx="435078" cy="569400"/>
          </a:xfrm>
          <a:prstGeom prst="rect">
            <a:avLst/>
          </a:prstGeom>
          <a:noFill/>
          <a:ln>
            <a:noFill/>
          </a:ln>
        </p:spPr>
      </p:pic>
      <p:pic>
        <p:nvPicPr>
          <p:cNvPr id="4434" name="Google Shape;4434;p46"/>
          <p:cNvPicPr preferRelativeResize="0"/>
          <p:nvPr/>
        </p:nvPicPr>
        <p:blipFill>
          <a:blip r:embed="rId13">
            <a:alphaModFix/>
          </a:blip>
          <a:stretch>
            <a:fillRect/>
          </a:stretch>
        </p:blipFill>
        <p:spPr>
          <a:xfrm>
            <a:off x="4029494" y="3376975"/>
            <a:ext cx="520609" cy="530949"/>
          </a:xfrm>
          <a:prstGeom prst="rect">
            <a:avLst/>
          </a:prstGeom>
          <a:noFill/>
          <a:ln>
            <a:noFill/>
          </a:ln>
        </p:spPr>
      </p:pic>
      <p:pic>
        <p:nvPicPr>
          <p:cNvPr id="4435" name="Google Shape;4435;p46"/>
          <p:cNvPicPr preferRelativeResize="0"/>
          <p:nvPr/>
        </p:nvPicPr>
        <p:blipFill>
          <a:blip r:embed="rId14">
            <a:alphaModFix/>
          </a:blip>
          <a:stretch>
            <a:fillRect/>
          </a:stretch>
        </p:blipFill>
        <p:spPr>
          <a:xfrm>
            <a:off x="4687488" y="1981927"/>
            <a:ext cx="554253" cy="565294"/>
          </a:xfrm>
          <a:prstGeom prst="rect">
            <a:avLst/>
          </a:prstGeom>
          <a:noFill/>
          <a:ln>
            <a:noFill/>
          </a:ln>
        </p:spPr>
      </p:pic>
      <p:pic>
        <p:nvPicPr>
          <p:cNvPr id="4436" name="Google Shape;4436;p46"/>
          <p:cNvPicPr preferRelativeResize="0"/>
          <p:nvPr/>
        </p:nvPicPr>
        <p:blipFill>
          <a:blip r:embed="rId15">
            <a:alphaModFix/>
          </a:blip>
          <a:stretch>
            <a:fillRect/>
          </a:stretch>
        </p:blipFill>
        <p:spPr>
          <a:xfrm>
            <a:off x="3944153" y="2689200"/>
            <a:ext cx="535142" cy="545777"/>
          </a:xfrm>
          <a:prstGeom prst="rect">
            <a:avLst/>
          </a:prstGeom>
          <a:noFill/>
          <a:ln>
            <a:noFill/>
          </a:ln>
        </p:spPr>
      </p:pic>
      <p:sp>
        <p:nvSpPr>
          <p:cNvPr id="4437" name="Google Shape;4437;p46"/>
          <p:cNvSpPr txBox="1"/>
          <p:nvPr/>
        </p:nvSpPr>
        <p:spPr>
          <a:xfrm>
            <a:off x="1479173" y="3368388"/>
            <a:ext cx="1381500" cy="56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Grand Hotel"/>
                <a:ea typeface="Grand Hotel"/>
                <a:cs typeface="Grand Hotel"/>
                <a:sym typeface="Grand Hotel"/>
              </a:rPr>
              <a:t>Buffalo</a:t>
            </a:r>
            <a:endParaRPr sz="2400">
              <a:solidFill>
                <a:schemeClr val="dk1"/>
              </a:solidFill>
              <a:latin typeface="Grand Hotel"/>
              <a:ea typeface="Grand Hotel"/>
              <a:cs typeface="Grand Hotel"/>
              <a:sym typeface="Grand Hotel"/>
            </a:endParaRPr>
          </a:p>
        </p:txBody>
      </p:sp>
      <p:sp>
        <p:nvSpPr>
          <p:cNvPr id="4438" name="Google Shape;4438;p46"/>
          <p:cNvSpPr txBox="1"/>
          <p:nvPr/>
        </p:nvSpPr>
        <p:spPr>
          <a:xfrm>
            <a:off x="6271423" y="3368388"/>
            <a:ext cx="1381500" cy="56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Grand Hotel"/>
                <a:ea typeface="Grand Hotel"/>
                <a:cs typeface="Grand Hotel"/>
                <a:sym typeface="Grand Hotel"/>
              </a:rPr>
              <a:t>Beaver</a:t>
            </a:r>
            <a:endParaRPr sz="2400">
              <a:solidFill>
                <a:schemeClr val="dk1"/>
              </a:solidFill>
              <a:latin typeface="Grand Hotel"/>
              <a:ea typeface="Grand Hotel"/>
              <a:cs typeface="Grand Hotel"/>
              <a:sym typeface="Grand Hotel"/>
            </a:endParaRPr>
          </a:p>
        </p:txBody>
      </p:sp>
      <p:sp>
        <p:nvSpPr>
          <p:cNvPr id="4439" name="Google Shape;4439;p46"/>
          <p:cNvSpPr txBox="1"/>
          <p:nvPr/>
        </p:nvSpPr>
        <p:spPr>
          <a:xfrm>
            <a:off x="2820150" y="928850"/>
            <a:ext cx="35037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Choose which illustration</a:t>
            </a:r>
            <a:endParaRPr sz="1200">
              <a:solidFill>
                <a:schemeClr val="dk1"/>
              </a:solidFill>
              <a:latin typeface="Open Sans"/>
              <a:ea typeface="Open Sans"/>
              <a:cs typeface="Open Sans"/>
              <a:sym typeface="Open Sans"/>
            </a:endParaRPr>
          </a:p>
          <a:p>
            <a:pPr marL="0" lvl="0" indent="0" algn="ctr" rtl="0">
              <a:spcBef>
                <a:spcPts val="0"/>
              </a:spcBef>
              <a:spcAft>
                <a:spcPts val="0"/>
              </a:spcAft>
              <a:buNone/>
            </a:pPr>
            <a:r>
              <a:rPr lang="en" sz="1200">
                <a:solidFill>
                  <a:schemeClr val="dk1"/>
                </a:solidFill>
                <a:latin typeface="Open Sans"/>
                <a:ea typeface="Open Sans"/>
                <a:cs typeface="Open Sans"/>
                <a:sym typeface="Open Sans"/>
              </a:rPr>
              <a:t> represents each animal</a:t>
            </a:r>
            <a:endParaRPr sz="1200">
              <a:solidFill>
                <a:schemeClr val="dk1"/>
              </a:solidFill>
              <a:latin typeface="Open Sans"/>
              <a:ea typeface="Open Sans"/>
              <a:cs typeface="Open Sans"/>
              <a:sym typeface="Open Sans"/>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443"/>
        <p:cNvGrpSpPr/>
        <p:nvPr/>
      </p:nvGrpSpPr>
      <p:grpSpPr>
        <a:xfrm>
          <a:off x="0" y="0"/>
          <a:ext cx="0" cy="0"/>
          <a:chOff x="0" y="0"/>
          <a:chExt cx="0" cy="0"/>
        </a:xfrm>
      </p:grpSpPr>
      <p:sp>
        <p:nvSpPr>
          <p:cNvPr id="4444" name="Google Shape;4444;p47"/>
          <p:cNvSpPr/>
          <p:nvPr/>
        </p:nvSpPr>
        <p:spPr>
          <a:xfrm>
            <a:off x="4717527" y="2398422"/>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7"/>
          <p:cNvSpPr/>
          <p:nvPr/>
        </p:nvSpPr>
        <p:spPr>
          <a:xfrm>
            <a:off x="3598606" y="1490375"/>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7"/>
          <p:cNvSpPr/>
          <p:nvPr/>
        </p:nvSpPr>
        <p:spPr>
          <a:xfrm>
            <a:off x="4717527" y="1497173"/>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7"/>
          <p:cNvSpPr/>
          <p:nvPr/>
        </p:nvSpPr>
        <p:spPr>
          <a:xfrm>
            <a:off x="3598606" y="2395045"/>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7"/>
          <p:cNvSpPr/>
          <p:nvPr/>
        </p:nvSpPr>
        <p:spPr>
          <a:xfrm>
            <a:off x="4719488" y="3299672"/>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7"/>
          <p:cNvSpPr/>
          <p:nvPr/>
        </p:nvSpPr>
        <p:spPr>
          <a:xfrm>
            <a:off x="3598606" y="3299716"/>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right animal</a:t>
            </a:r>
            <a:endParaRPr/>
          </a:p>
        </p:txBody>
      </p:sp>
      <p:sp>
        <p:nvSpPr>
          <p:cNvPr id="4451" name="Google Shape;4451;p47"/>
          <p:cNvSpPr txBox="1"/>
          <p:nvPr/>
        </p:nvSpPr>
        <p:spPr>
          <a:xfrm>
            <a:off x="1831475" y="1717250"/>
            <a:ext cx="1005300" cy="545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Otter</a:t>
            </a:r>
            <a:endParaRPr sz="2400">
              <a:solidFill>
                <a:schemeClr val="dk1"/>
              </a:solidFill>
              <a:latin typeface="Grand Hotel"/>
              <a:ea typeface="Grand Hotel"/>
              <a:cs typeface="Grand Hotel"/>
              <a:sym typeface="Grand Hotel"/>
            </a:endParaRPr>
          </a:p>
        </p:txBody>
      </p:sp>
      <p:sp>
        <p:nvSpPr>
          <p:cNvPr id="4452" name="Google Shape;4452;p47"/>
          <p:cNvSpPr txBox="1"/>
          <p:nvPr/>
        </p:nvSpPr>
        <p:spPr>
          <a:xfrm>
            <a:off x="1831475" y="2576121"/>
            <a:ext cx="1005300" cy="545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Rabbit</a:t>
            </a:r>
            <a:endParaRPr sz="2400">
              <a:solidFill>
                <a:schemeClr val="dk1"/>
              </a:solidFill>
              <a:latin typeface="Grand Hotel"/>
              <a:ea typeface="Grand Hotel"/>
              <a:cs typeface="Grand Hotel"/>
              <a:sym typeface="Grand Hotel"/>
            </a:endParaRPr>
          </a:p>
        </p:txBody>
      </p:sp>
      <p:sp>
        <p:nvSpPr>
          <p:cNvPr id="4453" name="Google Shape;4453;p47"/>
          <p:cNvSpPr txBox="1"/>
          <p:nvPr/>
        </p:nvSpPr>
        <p:spPr>
          <a:xfrm>
            <a:off x="1831475" y="3428400"/>
            <a:ext cx="1005300" cy="545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Bear</a:t>
            </a:r>
            <a:endParaRPr sz="2400">
              <a:solidFill>
                <a:schemeClr val="dk1"/>
              </a:solidFill>
              <a:latin typeface="Grand Hotel"/>
              <a:ea typeface="Grand Hotel"/>
              <a:cs typeface="Grand Hotel"/>
              <a:sym typeface="Grand Hotel"/>
            </a:endParaRPr>
          </a:p>
        </p:txBody>
      </p:sp>
      <p:sp>
        <p:nvSpPr>
          <p:cNvPr id="4454" name="Google Shape;4454;p47"/>
          <p:cNvSpPr txBox="1"/>
          <p:nvPr/>
        </p:nvSpPr>
        <p:spPr>
          <a:xfrm>
            <a:off x="6307225" y="1793462"/>
            <a:ext cx="1005300" cy="54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rand Hotel"/>
                <a:ea typeface="Grand Hotel"/>
                <a:cs typeface="Grand Hotel"/>
                <a:sym typeface="Grand Hotel"/>
              </a:rPr>
              <a:t>Reindeer</a:t>
            </a:r>
            <a:endParaRPr sz="2400">
              <a:solidFill>
                <a:schemeClr val="dk1"/>
              </a:solidFill>
              <a:latin typeface="Grand Hotel"/>
              <a:ea typeface="Grand Hotel"/>
              <a:cs typeface="Grand Hotel"/>
              <a:sym typeface="Grand Hotel"/>
            </a:endParaRPr>
          </a:p>
        </p:txBody>
      </p:sp>
      <p:sp>
        <p:nvSpPr>
          <p:cNvPr id="4455" name="Google Shape;4455;p47"/>
          <p:cNvSpPr txBox="1"/>
          <p:nvPr/>
        </p:nvSpPr>
        <p:spPr>
          <a:xfrm>
            <a:off x="6307225" y="2652348"/>
            <a:ext cx="1005300" cy="54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1"/>
                </a:solidFill>
                <a:highlight>
                  <a:srgbClr val="F8F9FA"/>
                </a:highlight>
                <a:latin typeface="Grand Hotel"/>
                <a:ea typeface="Grand Hotel"/>
                <a:cs typeface="Grand Hotel"/>
                <a:sym typeface="Grand Hotel"/>
              </a:rPr>
              <a:t>Owl</a:t>
            </a:r>
            <a:endParaRPr sz="2400">
              <a:solidFill>
                <a:schemeClr val="dk1"/>
              </a:solidFill>
              <a:latin typeface="Grand Hotel"/>
              <a:ea typeface="Grand Hotel"/>
              <a:cs typeface="Grand Hotel"/>
              <a:sym typeface="Grand Hotel"/>
            </a:endParaRPr>
          </a:p>
        </p:txBody>
      </p:sp>
      <p:sp>
        <p:nvSpPr>
          <p:cNvPr id="4456" name="Google Shape;4456;p47"/>
          <p:cNvSpPr txBox="1"/>
          <p:nvPr/>
        </p:nvSpPr>
        <p:spPr>
          <a:xfrm>
            <a:off x="6307225" y="3504643"/>
            <a:ext cx="1005300" cy="54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rand Hotel"/>
                <a:ea typeface="Grand Hotel"/>
                <a:cs typeface="Grand Hotel"/>
                <a:sym typeface="Grand Hotel"/>
              </a:rPr>
              <a:t>Raccoon</a:t>
            </a:r>
            <a:endParaRPr sz="2400">
              <a:solidFill>
                <a:schemeClr val="dk1"/>
              </a:solidFill>
              <a:latin typeface="Grand Hotel"/>
              <a:ea typeface="Grand Hotel"/>
              <a:cs typeface="Grand Hotel"/>
              <a:sym typeface="Grand Hotel"/>
            </a:endParaRPr>
          </a:p>
        </p:txBody>
      </p:sp>
      <p:pic>
        <p:nvPicPr>
          <p:cNvPr id="4457" name="Google Shape;4457;p47"/>
          <p:cNvPicPr preferRelativeResize="0"/>
          <p:nvPr/>
        </p:nvPicPr>
        <p:blipFill rotWithShape="1">
          <a:blip r:embed="rId3">
            <a:alphaModFix/>
          </a:blip>
          <a:srcRect l="20088" t="4828" r="39678" b="54938"/>
          <a:stretch/>
        </p:blipFill>
        <p:spPr>
          <a:xfrm>
            <a:off x="3599138" y="1497129"/>
            <a:ext cx="822000" cy="819000"/>
          </a:xfrm>
          <a:prstGeom prst="ellipse">
            <a:avLst/>
          </a:prstGeom>
          <a:noFill/>
          <a:ln>
            <a:noFill/>
          </a:ln>
        </p:spPr>
      </p:pic>
      <p:pic>
        <p:nvPicPr>
          <p:cNvPr id="4458" name="Google Shape;4458;p47"/>
          <p:cNvPicPr preferRelativeResize="0"/>
          <p:nvPr/>
        </p:nvPicPr>
        <p:blipFill rotWithShape="1">
          <a:blip r:embed="rId4">
            <a:alphaModFix/>
          </a:blip>
          <a:srcRect l="3536" r="11037" b="16534"/>
          <a:stretch/>
        </p:blipFill>
        <p:spPr>
          <a:xfrm>
            <a:off x="3599138" y="2401788"/>
            <a:ext cx="822000" cy="819000"/>
          </a:xfrm>
          <a:prstGeom prst="ellipse">
            <a:avLst/>
          </a:prstGeom>
          <a:noFill/>
          <a:ln>
            <a:noFill/>
          </a:ln>
        </p:spPr>
      </p:pic>
      <p:pic>
        <p:nvPicPr>
          <p:cNvPr id="4459" name="Google Shape;4459;p47"/>
          <p:cNvPicPr preferRelativeResize="0"/>
          <p:nvPr/>
        </p:nvPicPr>
        <p:blipFill rotWithShape="1">
          <a:blip r:embed="rId5">
            <a:alphaModFix/>
          </a:blip>
          <a:srcRect l="2898" t="7228" r="9543" b="7228"/>
          <a:stretch/>
        </p:blipFill>
        <p:spPr>
          <a:xfrm>
            <a:off x="3599138" y="3306448"/>
            <a:ext cx="822000" cy="819000"/>
          </a:xfrm>
          <a:prstGeom prst="ellipse">
            <a:avLst/>
          </a:prstGeom>
          <a:noFill/>
          <a:ln>
            <a:noFill/>
          </a:ln>
        </p:spPr>
      </p:pic>
      <p:pic>
        <p:nvPicPr>
          <p:cNvPr id="4460" name="Google Shape;4460;p47"/>
          <p:cNvPicPr preferRelativeResize="0"/>
          <p:nvPr/>
        </p:nvPicPr>
        <p:blipFill rotWithShape="1">
          <a:blip r:embed="rId6">
            <a:alphaModFix/>
          </a:blip>
          <a:srcRect l="19348" t="10091" r="25148" b="35684"/>
          <a:stretch/>
        </p:blipFill>
        <p:spPr>
          <a:xfrm>
            <a:off x="4721458" y="1497129"/>
            <a:ext cx="822000" cy="819000"/>
          </a:xfrm>
          <a:prstGeom prst="ellipse">
            <a:avLst/>
          </a:prstGeom>
          <a:noFill/>
          <a:ln>
            <a:noFill/>
          </a:ln>
        </p:spPr>
      </p:pic>
      <p:pic>
        <p:nvPicPr>
          <p:cNvPr id="4461" name="Google Shape;4461;p47"/>
          <p:cNvPicPr preferRelativeResize="0"/>
          <p:nvPr/>
        </p:nvPicPr>
        <p:blipFill rotWithShape="1">
          <a:blip r:embed="rId7">
            <a:alphaModFix/>
          </a:blip>
          <a:srcRect l="11005" t="6080" r="16969" b="23546"/>
          <a:stretch/>
        </p:blipFill>
        <p:spPr>
          <a:xfrm>
            <a:off x="4721458" y="2401788"/>
            <a:ext cx="822000" cy="819000"/>
          </a:xfrm>
          <a:prstGeom prst="ellipse">
            <a:avLst/>
          </a:prstGeom>
          <a:noFill/>
          <a:ln>
            <a:noFill/>
          </a:ln>
        </p:spPr>
      </p:pic>
      <p:pic>
        <p:nvPicPr>
          <p:cNvPr id="4462" name="Google Shape;4462;p47"/>
          <p:cNvPicPr preferRelativeResize="0"/>
          <p:nvPr/>
        </p:nvPicPr>
        <p:blipFill rotWithShape="1">
          <a:blip r:embed="rId8">
            <a:alphaModFix/>
          </a:blip>
          <a:srcRect l="32734" r="10971" b="44997"/>
          <a:stretch/>
        </p:blipFill>
        <p:spPr>
          <a:xfrm>
            <a:off x="4721458" y="3306448"/>
            <a:ext cx="822000" cy="819000"/>
          </a:xfrm>
          <a:prstGeom prst="ellipse">
            <a:avLst/>
          </a:prstGeom>
          <a:noFill/>
          <a:ln>
            <a:noFill/>
          </a:ln>
        </p:spPr>
      </p:pic>
      <p:cxnSp>
        <p:nvCxnSpPr>
          <p:cNvPr id="4463" name="Google Shape;4463;p47"/>
          <p:cNvCxnSpPr/>
          <p:nvPr/>
        </p:nvCxnSpPr>
        <p:spPr>
          <a:xfrm flipH="1">
            <a:off x="3314446" y="1906625"/>
            <a:ext cx="284700" cy="53400"/>
          </a:xfrm>
          <a:prstGeom prst="bentConnector3">
            <a:avLst>
              <a:gd name="adj1" fmla="val 50000"/>
            </a:avLst>
          </a:prstGeom>
          <a:noFill/>
          <a:ln w="19050" cap="flat" cmpd="sng">
            <a:solidFill>
              <a:schemeClr val="dk2"/>
            </a:solidFill>
            <a:prstDash val="solid"/>
            <a:round/>
            <a:headEnd type="oval" w="med" len="med"/>
            <a:tailEnd type="oval" w="med" len="med"/>
          </a:ln>
        </p:spPr>
      </p:cxnSp>
      <p:sp>
        <p:nvSpPr>
          <p:cNvPr id="4464" name="Google Shape;4464;p47"/>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7"/>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7">
            <a:hlinkClick r:id="rId9"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467" name="Google Shape;4467;p47"/>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7">
            <a:hlinkClick r:id="rId10"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469" name="Google Shape;4469;p47"/>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7">
            <a:hlinkClick r:id="rId11"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471" name="Google Shape;4471;p47"/>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7">
            <a:hlinkClick r:id="rId12"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473" name="Google Shape;4473;p47"/>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7">
            <a:hlinkClick r:id="rId1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475" name="Google Shape;4475;p47"/>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7">
            <a:hlinkClick r:id="rId14"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477" name="Google Shape;4477;p47"/>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7"/>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7"/>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7">
            <a:hlinkClick r:id="rId15"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7"/>
          <p:cNvSpPr txBox="1"/>
          <p:nvPr/>
        </p:nvSpPr>
        <p:spPr>
          <a:xfrm>
            <a:off x="3078450" y="928850"/>
            <a:ext cx="29871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Use the line to choose the correct name for each animal</a:t>
            </a:r>
            <a:endParaRPr sz="1200">
              <a:solidFill>
                <a:schemeClr val="dk1"/>
              </a:solidFill>
              <a:latin typeface="Open Sans"/>
              <a:ea typeface="Open Sans"/>
              <a:cs typeface="Open Sans"/>
              <a:sym typeface="Open Sans"/>
            </a:endParaRPr>
          </a:p>
        </p:txBody>
      </p:sp>
      <p:cxnSp>
        <p:nvCxnSpPr>
          <p:cNvPr id="4482" name="Google Shape;4482;p47"/>
          <p:cNvCxnSpPr/>
          <p:nvPr/>
        </p:nvCxnSpPr>
        <p:spPr>
          <a:xfrm flipH="1">
            <a:off x="3298546" y="2811287"/>
            <a:ext cx="300600" cy="77400"/>
          </a:xfrm>
          <a:prstGeom prst="bentConnector3">
            <a:avLst>
              <a:gd name="adj1" fmla="val 50000"/>
            </a:avLst>
          </a:prstGeom>
          <a:noFill/>
          <a:ln w="19050" cap="flat" cmpd="sng">
            <a:solidFill>
              <a:schemeClr val="lt2"/>
            </a:solidFill>
            <a:prstDash val="solid"/>
            <a:round/>
            <a:headEnd type="oval" w="med" len="med"/>
            <a:tailEnd type="oval" w="med" len="med"/>
          </a:ln>
        </p:spPr>
      </p:cxnSp>
      <p:cxnSp>
        <p:nvCxnSpPr>
          <p:cNvPr id="4483" name="Google Shape;4483;p47"/>
          <p:cNvCxnSpPr/>
          <p:nvPr/>
        </p:nvCxnSpPr>
        <p:spPr>
          <a:xfrm flipH="1">
            <a:off x="3309046" y="3715950"/>
            <a:ext cx="290100" cy="78000"/>
          </a:xfrm>
          <a:prstGeom prst="bentConnector3">
            <a:avLst>
              <a:gd name="adj1" fmla="val 50000"/>
            </a:avLst>
          </a:prstGeom>
          <a:noFill/>
          <a:ln w="19050" cap="flat" cmpd="sng">
            <a:solidFill>
              <a:schemeClr val="accent1"/>
            </a:solidFill>
            <a:prstDash val="solid"/>
            <a:round/>
            <a:headEnd type="oval" w="med" len="med"/>
            <a:tailEnd type="oval" w="med" len="med"/>
          </a:ln>
        </p:spPr>
      </p:cxnSp>
      <p:cxnSp>
        <p:nvCxnSpPr>
          <p:cNvPr id="4484" name="Google Shape;4484;p47"/>
          <p:cNvCxnSpPr/>
          <p:nvPr/>
        </p:nvCxnSpPr>
        <p:spPr>
          <a:xfrm rot="10800000">
            <a:off x="5543453" y="3715950"/>
            <a:ext cx="284700" cy="76200"/>
          </a:xfrm>
          <a:prstGeom prst="bentConnector3">
            <a:avLst>
              <a:gd name="adj1" fmla="val 50000"/>
            </a:avLst>
          </a:prstGeom>
          <a:noFill/>
          <a:ln w="19050" cap="flat" cmpd="sng">
            <a:solidFill>
              <a:schemeClr val="accent1"/>
            </a:solidFill>
            <a:prstDash val="solid"/>
            <a:round/>
            <a:headEnd type="oval" w="med" len="med"/>
            <a:tailEnd type="oval" w="med" len="med"/>
          </a:ln>
        </p:spPr>
      </p:cxnSp>
      <p:cxnSp>
        <p:nvCxnSpPr>
          <p:cNvPr id="4485" name="Google Shape;4485;p47"/>
          <p:cNvCxnSpPr/>
          <p:nvPr/>
        </p:nvCxnSpPr>
        <p:spPr>
          <a:xfrm rot="10800000">
            <a:off x="5543453" y="2811288"/>
            <a:ext cx="284700" cy="76200"/>
          </a:xfrm>
          <a:prstGeom prst="bentConnector3">
            <a:avLst>
              <a:gd name="adj1" fmla="val 50000"/>
            </a:avLst>
          </a:prstGeom>
          <a:noFill/>
          <a:ln w="19050" cap="flat" cmpd="sng">
            <a:solidFill>
              <a:schemeClr val="lt2"/>
            </a:solidFill>
            <a:prstDash val="solid"/>
            <a:round/>
            <a:headEnd type="oval" w="med" len="med"/>
            <a:tailEnd type="oval" w="med" len="med"/>
          </a:ln>
        </p:spPr>
      </p:cxnSp>
      <p:cxnSp>
        <p:nvCxnSpPr>
          <p:cNvPr id="4486" name="Google Shape;4486;p47"/>
          <p:cNvCxnSpPr/>
          <p:nvPr/>
        </p:nvCxnSpPr>
        <p:spPr>
          <a:xfrm rot="10800000">
            <a:off x="5543453" y="1906625"/>
            <a:ext cx="284700" cy="76200"/>
          </a:xfrm>
          <a:prstGeom prst="bentConnector3">
            <a:avLst>
              <a:gd name="adj1" fmla="val 50000"/>
            </a:avLst>
          </a:prstGeom>
          <a:noFill/>
          <a:ln w="19050" cap="flat" cmpd="sng">
            <a:solidFill>
              <a:schemeClr val="dk2"/>
            </a:solidFill>
            <a:prstDash val="solid"/>
            <a:round/>
            <a:headEnd type="oval" w="med" len="med"/>
            <a:tailEnd type="oval" w="med" len="med"/>
          </a:ln>
        </p:spPr>
      </p:cxnSp>
      <p:sp>
        <p:nvSpPr>
          <p:cNvPr id="4487" name="Google Shape;4487;p47">
            <a:hlinkClick r:id="rId16"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6" action="ppaction://hlinksldjump">
                  <a:extLst>
                    <a:ext uri="{A12FA001-AC4F-418D-AE19-62706E023703}">
                      <ahyp:hlinkClr xmlns:ahyp="http://schemas.microsoft.com/office/drawing/2018/hyperlinkcolor" val="tx"/>
                    </a:ext>
                  </a:extLst>
                </a:hlinkClick>
              </a:rPr>
              <a:t>Check the answer here</a:t>
            </a:r>
            <a:endParaRPr sz="2400">
              <a:solidFill>
                <a:schemeClr val="accent1"/>
              </a:solidFill>
              <a:latin typeface="Grand Hotel"/>
              <a:ea typeface="Grand Hotel"/>
              <a:cs typeface="Grand Hotel"/>
              <a:sym typeface="Grand Hote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10"/>
        <p:cNvGrpSpPr/>
        <p:nvPr/>
      </p:nvGrpSpPr>
      <p:grpSpPr>
        <a:xfrm>
          <a:off x="0" y="0"/>
          <a:ext cx="0" cy="0"/>
          <a:chOff x="0" y="0"/>
          <a:chExt cx="0" cy="0"/>
        </a:xfrm>
      </p:grpSpPr>
      <p:sp>
        <p:nvSpPr>
          <p:cNvPr id="4811" name="Google Shape;4811;p5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6600" dirty="0"/>
              <a:t>S</a:t>
            </a:r>
            <a:r>
              <a:rPr lang="en" sz="6600" dirty="0"/>
              <a:t>ports and activities</a:t>
            </a:r>
            <a:endParaRPr sz="6600" dirty="0"/>
          </a:p>
        </p:txBody>
      </p:sp>
      <p:sp>
        <p:nvSpPr>
          <p:cNvPr id="4812" name="Google Shape;4812;p53"/>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815" name="Google Shape;4815;p53"/>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817" name="Google Shape;4817;p53"/>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819" name="Google Shape;4819;p53"/>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821" name="Google Shape;4821;p53"/>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823" name="Google Shape;4823;p53"/>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825" name="Google Shape;4825;p53"/>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9" name="Google Shape;4829;p53"/>
          <p:cNvGrpSpPr/>
          <p:nvPr/>
        </p:nvGrpSpPr>
        <p:grpSpPr>
          <a:xfrm>
            <a:off x="1725094" y="1531538"/>
            <a:ext cx="5676610" cy="1607100"/>
            <a:chOff x="1725094" y="1531538"/>
            <a:chExt cx="5676610" cy="1607100"/>
          </a:xfrm>
        </p:grpSpPr>
        <p:sp>
          <p:nvSpPr>
            <p:cNvPr id="4830" name="Google Shape;4830;p53"/>
            <p:cNvSpPr/>
            <p:nvPr/>
          </p:nvSpPr>
          <p:spPr>
            <a:xfrm rot="5400000">
              <a:off x="3723544" y="-466912"/>
              <a:ext cx="1607100" cy="56040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rot="3879836">
              <a:off x="7076674" y="2845490"/>
              <a:ext cx="248527" cy="298591"/>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3" name="Google Shape;4833;p53"/>
          <p:cNvSpPr/>
          <p:nvPr/>
        </p:nvSpPr>
        <p:spPr>
          <a:xfrm rot="-4361694" flipH="1">
            <a:off x="1504149" y="1407146"/>
            <a:ext cx="695743" cy="60117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834" name="Google Shape;4834;p53"/>
          <p:cNvSpPr/>
          <p:nvPr/>
        </p:nvSpPr>
        <p:spPr>
          <a:xfrm rot="-2312932" flipH="1">
            <a:off x="6817836" y="1332023"/>
            <a:ext cx="695741" cy="601176"/>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pic>
        <p:nvPicPr>
          <p:cNvPr id="1028" name="Picture 4" descr="Kids Playing Sports Cartoon Clipart Vector - FriendlyStock">
            <a:extLst>
              <a:ext uri="{FF2B5EF4-FFF2-40B4-BE49-F238E27FC236}">
                <a16:creationId xmlns:a16="http://schemas.microsoft.com/office/drawing/2014/main" id="{8EB5C83E-88D8-5BF2-149C-EDA8A92F20C0}"/>
              </a:ext>
            </a:extLst>
          </p:cNvPr>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843" b="31959" l="1500" r="32250">
                        <a14:foregroundMark x1="13375" y1="11246" x2="17375" y2="12277"/>
                        <a14:foregroundMark x1="12500" y1="12746" x2="12000" y2="11059"/>
                        <a14:foregroundMark x1="28625" y1="15558" x2="28875" y2="17807"/>
                        <a14:foregroundMark x1="28875" y1="13590" x2="28875" y2="12090"/>
                        <a14:foregroundMark x1="28375" y1="17619" x2="32250" y2="15558"/>
                        <a14:foregroundMark x1="3000" y1="20712" x2="1500" y2="20337"/>
                        <a14:foregroundMark x1="7250" y1="29147" x2="7625" y2="31959"/>
                        <a14:foregroundMark x1="8750" y1="4499" x2="6750" y2="2905"/>
                        <a14:foregroundMark x1="10875" y1="2905" x2="6750" y2="2437"/>
                        <a14:foregroundMark x1="8625" y1="2249" x2="7375" y2="843"/>
                      </a14:backgroundRemoval>
                    </a14:imgEffect>
                  </a14:imgLayer>
                </a14:imgProps>
              </a:ext>
              <a:ext uri="{28A0092B-C50C-407E-A947-70E740481C1C}">
                <a14:useLocalDpi xmlns:a14="http://schemas.microsoft.com/office/drawing/2010/main" val="0"/>
              </a:ext>
            </a:extLst>
          </a:blip>
          <a:srcRect r="68167" b="67051"/>
          <a:stretch/>
        </p:blipFill>
        <p:spPr bwMode="auto">
          <a:xfrm>
            <a:off x="647114" y="1707735"/>
            <a:ext cx="1645304" cy="2271602"/>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Kids Playing Sports Cartoon Clipart Vector - FriendlyStock">
            <a:extLst>
              <a:ext uri="{FF2B5EF4-FFF2-40B4-BE49-F238E27FC236}">
                <a16:creationId xmlns:a16="http://schemas.microsoft.com/office/drawing/2014/main" id="{7C9D5573-8E09-5F6A-1A91-1CAC1D9C3F85}"/>
              </a:ext>
            </a:extLst>
          </p:cNvPr>
          <p:cNvPicPr>
            <a:picLocks noChangeAspect="1" noChangeArrowheads="1"/>
          </p:cNvPicPr>
          <p:nvPr/>
        </p:nvPicPr>
        <p:blipFill rotWithShape="1">
          <a:blip r:embed="rId12">
            <a:extLst>
              <a:ext uri="{BEBA8EAE-BF5A-486C-A8C5-ECC9F3942E4B}">
                <a14:imgProps xmlns:a14="http://schemas.microsoft.com/office/drawing/2010/main">
                  <a14:imgLayer r:embed="rId11">
                    <a14:imgEffect>
                      <a14:backgroundRemoval t="3187" b="31584" l="68500" r="98875">
                        <a14:foregroundMark x1="90750" y1="13121" x2="96500" y2="9466"/>
                        <a14:foregroundMark x1="93250" y1="7966" x2="86625" y2="13308"/>
                        <a14:foregroundMark x1="94625" y1="10684" x2="95875" y2="15745"/>
                        <a14:foregroundMark x1="94500" y1="10497" x2="96125" y2="12933"/>
                        <a14:foregroundMark x1="73250" y1="18838" x2="68500" y2="24836"/>
                        <a14:foregroundMark x1="78625" y1="29522" x2="76000" y2="30928"/>
                        <a14:foregroundMark x1="93125" y1="30553" x2="98875" y2="31584"/>
                      </a14:backgroundRemoval>
                    </a14:imgEffect>
                  </a14:imgLayer>
                </a14:imgProps>
              </a:ext>
              <a:ext uri="{28A0092B-C50C-407E-A947-70E740481C1C}">
                <a14:useLocalDpi xmlns:a14="http://schemas.microsoft.com/office/drawing/2010/main" val="0"/>
              </a:ext>
            </a:extLst>
          </a:blip>
          <a:srcRect l="66428" b="67051"/>
          <a:stretch/>
        </p:blipFill>
        <p:spPr bwMode="auto">
          <a:xfrm>
            <a:off x="2318014" y="1546041"/>
            <a:ext cx="1713842" cy="2243627"/>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Kids Playing Sports Cartoon Clipart Vector - FriendlyStock">
            <a:extLst>
              <a:ext uri="{FF2B5EF4-FFF2-40B4-BE49-F238E27FC236}">
                <a16:creationId xmlns:a16="http://schemas.microsoft.com/office/drawing/2014/main" id="{A4A37BC9-5C82-3E73-D8D2-265DD9AE6F31}"/>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1">
                    <a14:imgEffect>
                      <a14:backgroundRemoval t="37676" b="62512" l="53250" r="97625">
                        <a14:foregroundMark x1="70750" y1="44049" x2="53250" y2="42830"/>
                        <a14:foregroundMark x1="96750" y1="38707" x2="97000" y2="45736"/>
                        <a14:foregroundMark x1="97625" y1="51078" x2="97500" y2="49578"/>
                        <a14:foregroundMark x1="94000" y1="59513" x2="94250" y2="62512"/>
                        <a14:foregroundMark x1="86875" y1="59231" x2="81750" y2="62324"/>
                        <a14:foregroundMark x1="73000" y1="44049" x2="73750" y2="45080"/>
                      </a14:backgroundRemoval>
                    </a14:imgEffect>
                  </a14:imgLayer>
                </a14:imgProps>
              </a:ext>
              <a:ext uri="{28A0092B-C50C-407E-A947-70E740481C1C}">
                <a14:useLocalDpi xmlns:a14="http://schemas.microsoft.com/office/drawing/2010/main" val="0"/>
              </a:ext>
            </a:extLst>
          </a:blip>
          <a:srcRect l="51862" t="35023" b="36282"/>
          <a:stretch/>
        </p:blipFill>
        <p:spPr bwMode="auto">
          <a:xfrm>
            <a:off x="5871477" y="1504621"/>
            <a:ext cx="2588457" cy="205820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artoon Swimmer png images | PNGWing">
            <a:extLst>
              <a:ext uri="{FF2B5EF4-FFF2-40B4-BE49-F238E27FC236}">
                <a16:creationId xmlns:a16="http://schemas.microsoft.com/office/drawing/2014/main" id="{4D413C68-ADD1-FF28-9478-49977595BC97}"/>
              </a:ext>
            </a:extLst>
          </p:cNvPr>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0000" b="90000" l="5109" r="94674">
                        <a14:foregroundMark x1="12065" y1="59565" x2="10978" y2="59565"/>
                        <a14:foregroundMark x1="9457" y1="63478" x2="8587" y2="63478"/>
                        <a14:foregroundMark x1="11630" y1="69783" x2="5109" y2="70217"/>
                        <a14:foregroundMark x1="75000" y1="35870" x2="70326" y2="36087"/>
                        <a14:foregroundMark x1="66413" y1="34022" x2="62826" y2="35435"/>
                        <a14:foregroundMark x1="89565" y1="44891" x2="94674" y2="49891"/>
                      </a14:backgroundRemoval>
                    </a14:imgEffect>
                  </a14:imgLayer>
                </a14:imgProps>
              </a:ext>
              <a:ext uri="{28A0092B-C50C-407E-A947-70E740481C1C}">
                <a14:useLocalDpi xmlns:a14="http://schemas.microsoft.com/office/drawing/2010/main" val="0"/>
              </a:ext>
            </a:extLst>
          </a:blip>
          <a:srcRect/>
          <a:stretch>
            <a:fillRect/>
          </a:stretch>
        </p:blipFill>
        <p:spPr bwMode="auto">
          <a:xfrm>
            <a:off x="4210148" y="1528474"/>
            <a:ext cx="2539426" cy="25394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68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5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491"/>
        <p:cNvGrpSpPr/>
        <p:nvPr/>
      </p:nvGrpSpPr>
      <p:grpSpPr>
        <a:xfrm>
          <a:off x="0" y="0"/>
          <a:ext cx="0" cy="0"/>
          <a:chOff x="0" y="0"/>
          <a:chExt cx="0" cy="0"/>
        </a:xfrm>
      </p:grpSpPr>
      <p:sp>
        <p:nvSpPr>
          <p:cNvPr id="4492" name="Google Shape;4492;p4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right animal</a:t>
            </a:r>
            <a:endParaRPr/>
          </a:p>
        </p:txBody>
      </p:sp>
      <p:sp>
        <p:nvSpPr>
          <p:cNvPr id="4493" name="Google Shape;4493;p48"/>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8"/>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8">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496" name="Google Shape;4496;p48"/>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8">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498" name="Google Shape;4498;p48"/>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8">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500" name="Google Shape;4500;p48"/>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8">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502" name="Google Shape;4502;p48"/>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8">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504" name="Google Shape;4504;p48"/>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8">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506" name="Google Shape;4506;p48"/>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8"/>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8"/>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8">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8"/>
          <p:cNvSpPr/>
          <p:nvPr/>
        </p:nvSpPr>
        <p:spPr>
          <a:xfrm>
            <a:off x="4717527" y="2398422"/>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8"/>
          <p:cNvSpPr/>
          <p:nvPr/>
        </p:nvSpPr>
        <p:spPr>
          <a:xfrm>
            <a:off x="3598606" y="1490375"/>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8"/>
          <p:cNvSpPr/>
          <p:nvPr/>
        </p:nvSpPr>
        <p:spPr>
          <a:xfrm>
            <a:off x="4717527" y="1497173"/>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8"/>
          <p:cNvSpPr/>
          <p:nvPr/>
        </p:nvSpPr>
        <p:spPr>
          <a:xfrm>
            <a:off x="3598606" y="2395045"/>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8"/>
          <p:cNvSpPr/>
          <p:nvPr/>
        </p:nvSpPr>
        <p:spPr>
          <a:xfrm>
            <a:off x="4719488" y="3299672"/>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8"/>
          <p:cNvSpPr/>
          <p:nvPr/>
        </p:nvSpPr>
        <p:spPr>
          <a:xfrm>
            <a:off x="3598606" y="3299716"/>
            <a:ext cx="825900" cy="82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8"/>
          <p:cNvSpPr txBox="1"/>
          <p:nvPr/>
        </p:nvSpPr>
        <p:spPr>
          <a:xfrm>
            <a:off x="1831475" y="1717250"/>
            <a:ext cx="1005300" cy="56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Otter</a:t>
            </a:r>
            <a:endParaRPr sz="2400">
              <a:solidFill>
                <a:schemeClr val="dk1"/>
              </a:solidFill>
              <a:latin typeface="Grand Hotel"/>
              <a:ea typeface="Grand Hotel"/>
              <a:cs typeface="Grand Hotel"/>
              <a:sym typeface="Grand Hotel"/>
            </a:endParaRPr>
          </a:p>
        </p:txBody>
      </p:sp>
      <p:sp>
        <p:nvSpPr>
          <p:cNvPr id="4517" name="Google Shape;4517;p48"/>
          <p:cNvSpPr txBox="1"/>
          <p:nvPr/>
        </p:nvSpPr>
        <p:spPr>
          <a:xfrm>
            <a:off x="1831475" y="2576120"/>
            <a:ext cx="1005300" cy="56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Rabbit</a:t>
            </a:r>
            <a:endParaRPr sz="2400">
              <a:solidFill>
                <a:schemeClr val="dk1"/>
              </a:solidFill>
              <a:latin typeface="Grand Hotel"/>
              <a:ea typeface="Grand Hotel"/>
              <a:cs typeface="Grand Hotel"/>
              <a:sym typeface="Grand Hotel"/>
            </a:endParaRPr>
          </a:p>
        </p:txBody>
      </p:sp>
      <p:sp>
        <p:nvSpPr>
          <p:cNvPr id="4518" name="Google Shape;4518;p48"/>
          <p:cNvSpPr txBox="1"/>
          <p:nvPr/>
        </p:nvSpPr>
        <p:spPr>
          <a:xfrm>
            <a:off x="1831475" y="3428400"/>
            <a:ext cx="1005300" cy="56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a:solidFill>
                  <a:schemeClr val="dk1"/>
                </a:solidFill>
                <a:latin typeface="Grand Hotel"/>
                <a:ea typeface="Grand Hotel"/>
                <a:cs typeface="Grand Hotel"/>
                <a:sym typeface="Grand Hotel"/>
              </a:rPr>
              <a:t>Bear</a:t>
            </a:r>
            <a:endParaRPr sz="2400">
              <a:solidFill>
                <a:schemeClr val="dk1"/>
              </a:solidFill>
              <a:latin typeface="Grand Hotel"/>
              <a:ea typeface="Grand Hotel"/>
              <a:cs typeface="Grand Hotel"/>
              <a:sym typeface="Grand Hotel"/>
            </a:endParaRPr>
          </a:p>
        </p:txBody>
      </p:sp>
      <p:sp>
        <p:nvSpPr>
          <p:cNvPr id="4519" name="Google Shape;4519;p48"/>
          <p:cNvSpPr txBox="1"/>
          <p:nvPr/>
        </p:nvSpPr>
        <p:spPr>
          <a:xfrm>
            <a:off x="6078625" y="1717262"/>
            <a:ext cx="1005300" cy="5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rand Hotel"/>
                <a:ea typeface="Grand Hotel"/>
                <a:cs typeface="Grand Hotel"/>
                <a:sym typeface="Grand Hotel"/>
              </a:rPr>
              <a:t>Reindeer</a:t>
            </a:r>
            <a:endParaRPr sz="2400">
              <a:solidFill>
                <a:schemeClr val="dk1"/>
              </a:solidFill>
              <a:latin typeface="Grand Hotel"/>
              <a:ea typeface="Grand Hotel"/>
              <a:cs typeface="Grand Hotel"/>
              <a:sym typeface="Grand Hotel"/>
            </a:endParaRPr>
          </a:p>
          <a:p>
            <a:pPr marL="0" lvl="0" indent="0" algn="l" rtl="0">
              <a:spcBef>
                <a:spcPts val="0"/>
              </a:spcBef>
              <a:spcAft>
                <a:spcPts val="0"/>
              </a:spcAft>
              <a:buNone/>
            </a:pPr>
            <a:endParaRPr sz="2400">
              <a:solidFill>
                <a:schemeClr val="dk1"/>
              </a:solidFill>
              <a:latin typeface="Grand Hotel"/>
              <a:ea typeface="Grand Hotel"/>
              <a:cs typeface="Grand Hotel"/>
              <a:sym typeface="Grand Hotel"/>
            </a:endParaRPr>
          </a:p>
        </p:txBody>
      </p:sp>
      <p:sp>
        <p:nvSpPr>
          <p:cNvPr id="4520" name="Google Shape;4520;p48"/>
          <p:cNvSpPr txBox="1"/>
          <p:nvPr/>
        </p:nvSpPr>
        <p:spPr>
          <a:xfrm>
            <a:off x="6078625" y="2576148"/>
            <a:ext cx="1005300" cy="5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100">
                <a:solidFill>
                  <a:schemeClr val="dk1"/>
                </a:solidFill>
                <a:highlight>
                  <a:srgbClr val="F8F9FA"/>
                </a:highlight>
                <a:latin typeface="Grand Hotel"/>
                <a:ea typeface="Grand Hotel"/>
                <a:cs typeface="Grand Hotel"/>
                <a:sym typeface="Grand Hotel"/>
              </a:rPr>
              <a:t>Owl</a:t>
            </a:r>
            <a:endParaRPr sz="2400">
              <a:solidFill>
                <a:schemeClr val="dk1"/>
              </a:solidFill>
              <a:latin typeface="Grand Hotel"/>
              <a:ea typeface="Grand Hotel"/>
              <a:cs typeface="Grand Hotel"/>
              <a:sym typeface="Grand Hotel"/>
            </a:endParaRPr>
          </a:p>
        </p:txBody>
      </p:sp>
      <p:sp>
        <p:nvSpPr>
          <p:cNvPr id="4521" name="Google Shape;4521;p48"/>
          <p:cNvSpPr txBox="1"/>
          <p:nvPr/>
        </p:nvSpPr>
        <p:spPr>
          <a:xfrm>
            <a:off x="6078625" y="3428444"/>
            <a:ext cx="1005300" cy="5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rand Hotel"/>
                <a:ea typeface="Grand Hotel"/>
                <a:cs typeface="Grand Hotel"/>
                <a:sym typeface="Grand Hotel"/>
              </a:rPr>
              <a:t>Raccoon</a:t>
            </a:r>
            <a:endParaRPr sz="2400">
              <a:solidFill>
                <a:schemeClr val="dk1"/>
              </a:solidFill>
              <a:latin typeface="Grand Hotel"/>
              <a:ea typeface="Grand Hotel"/>
              <a:cs typeface="Grand Hotel"/>
              <a:sym typeface="Grand Hotel"/>
            </a:endParaRPr>
          </a:p>
        </p:txBody>
      </p:sp>
      <p:pic>
        <p:nvPicPr>
          <p:cNvPr id="4522" name="Google Shape;4522;p48"/>
          <p:cNvPicPr preferRelativeResize="0"/>
          <p:nvPr/>
        </p:nvPicPr>
        <p:blipFill rotWithShape="1">
          <a:blip r:embed="rId10">
            <a:alphaModFix/>
          </a:blip>
          <a:srcRect l="20088" t="4828" r="39678" b="54938"/>
          <a:stretch/>
        </p:blipFill>
        <p:spPr>
          <a:xfrm>
            <a:off x="3599138" y="1497129"/>
            <a:ext cx="822000" cy="819000"/>
          </a:xfrm>
          <a:prstGeom prst="ellipse">
            <a:avLst/>
          </a:prstGeom>
          <a:noFill/>
          <a:ln>
            <a:noFill/>
          </a:ln>
        </p:spPr>
      </p:pic>
      <p:pic>
        <p:nvPicPr>
          <p:cNvPr id="4523" name="Google Shape;4523;p48"/>
          <p:cNvPicPr preferRelativeResize="0"/>
          <p:nvPr/>
        </p:nvPicPr>
        <p:blipFill rotWithShape="1">
          <a:blip r:embed="rId11">
            <a:alphaModFix/>
          </a:blip>
          <a:srcRect l="3536" r="11037" b="16534"/>
          <a:stretch/>
        </p:blipFill>
        <p:spPr>
          <a:xfrm>
            <a:off x="3599138" y="2401788"/>
            <a:ext cx="822000" cy="819000"/>
          </a:xfrm>
          <a:prstGeom prst="ellipse">
            <a:avLst/>
          </a:prstGeom>
          <a:noFill/>
          <a:ln>
            <a:noFill/>
          </a:ln>
        </p:spPr>
      </p:pic>
      <p:pic>
        <p:nvPicPr>
          <p:cNvPr id="4524" name="Google Shape;4524;p48"/>
          <p:cNvPicPr preferRelativeResize="0"/>
          <p:nvPr/>
        </p:nvPicPr>
        <p:blipFill rotWithShape="1">
          <a:blip r:embed="rId12">
            <a:alphaModFix/>
          </a:blip>
          <a:srcRect l="2898" t="7228" r="9543" b="7228"/>
          <a:stretch/>
        </p:blipFill>
        <p:spPr>
          <a:xfrm>
            <a:off x="3599138" y="3306448"/>
            <a:ext cx="822000" cy="819000"/>
          </a:xfrm>
          <a:prstGeom prst="ellipse">
            <a:avLst/>
          </a:prstGeom>
          <a:noFill/>
          <a:ln>
            <a:noFill/>
          </a:ln>
        </p:spPr>
      </p:pic>
      <p:pic>
        <p:nvPicPr>
          <p:cNvPr id="4525" name="Google Shape;4525;p48"/>
          <p:cNvPicPr preferRelativeResize="0"/>
          <p:nvPr/>
        </p:nvPicPr>
        <p:blipFill rotWithShape="1">
          <a:blip r:embed="rId13">
            <a:alphaModFix/>
          </a:blip>
          <a:srcRect l="19348" t="10091" r="25148" b="35684"/>
          <a:stretch/>
        </p:blipFill>
        <p:spPr>
          <a:xfrm>
            <a:off x="4721458" y="1497129"/>
            <a:ext cx="822000" cy="819000"/>
          </a:xfrm>
          <a:prstGeom prst="ellipse">
            <a:avLst/>
          </a:prstGeom>
          <a:noFill/>
          <a:ln>
            <a:noFill/>
          </a:ln>
        </p:spPr>
      </p:pic>
      <p:pic>
        <p:nvPicPr>
          <p:cNvPr id="4526" name="Google Shape;4526;p48"/>
          <p:cNvPicPr preferRelativeResize="0"/>
          <p:nvPr/>
        </p:nvPicPr>
        <p:blipFill rotWithShape="1">
          <a:blip r:embed="rId14">
            <a:alphaModFix/>
          </a:blip>
          <a:srcRect l="11005" t="6080" r="16969" b="23546"/>
          <a:stretch/>
        </p:blipFill>
        <p:spPr>
          <a:xfrm>
            <a:off x="4721458" y="2401788"/>
            <a:ext cx="822000" cy="819000"/>
          </a:xfrm>
          <a:prstGeom prst="ellipse">
            <a:avLst/>
          </a:prstGeom>
          <a:noFill/>
          <a:ln>
            <a:noFill/>
          </a:ln>
        </p:spPr>
      </p:pic>
      <p:pic>
        <p:nvPicPr>
          <p:cNvPr id="4527" name="Google Shape;4527;p48"/>
          <p:cNvPicPr preferRelativeResize="0"/>
          <p:nvPr/>
        </p:nvPicPr>
        <p:blipFill rotWithShape="1">
          <a:blip r:embed="rId15">
            <a:alphaModFix/>
          </a:blip>
          <a:srcRect l="32734" r="10971" b="44997"/>
          <a:stretch/>
        </p:blipFill>
        <p:spPr>
          <a:xfrm>
            <a:off x="4721458" y="3306448"/>
            <a:ext cx="822000" cy="819000"/>
          </a:xfrm>
          <a:prstGeom prst="ellipse">
            <a:avLst/>
          </a:prstGeom>
          <a:noFill/>
          <a:ln>
            <a:noFill/>
          </a:ln>
        </p:spPr>
      </p:pic>
      <p:cxnSp>
        <p:nvCxnSpPr>
          <p:cNvPr id="4528" name="Google Shape;4528;p48"/>
          <p:cNvCxnSpPr>
            <a:stCxn id="4522" idx="2"/>
            <a:endCxn id="4518" idx="3"/>
          </p:cNvCxnSpPr>
          <p:nvPr/>
        </p:nvCxnSpPr>
        <p:spPr>
          <a:xfrm flipH="1">
            <a:off x="2836838" y="1906629"/>
            <a:ext cx="762300" cy="1806600"/>
          </a:xfrm>
          <a:prstGeom prst="bentConnector3">
            <a:avLst>
              <a:gd name="adj1" fmla="val 34345"/>
            </a:avLst>
          </a:prstGeom>
          <a:noFill/>
          <a:ln w="19050" cap="flat" cmpd="sng">
            <a:solidFill>
              <a:schemeClr val="dk2"/>
            </a:solidFill>
            <a:prstDash val="solid"/>
            <a:round/>
            <a:headEnd type="oval" w="med" len="med"/>
            <a:tailEnd type="oval" w="med" len="med"/>
          </a:ln>
        </p:spPr>
      </p:cxnSp>
      <p:sp>
        <p:nvSpPr>
          <p:cNvPr id="4529" name="Google Shape;4529;p48"/>
          <p:cNvSpPr txBox="1"/>
          <p:nvPr/>
        </p:nvSpPr>
        <p:spPr>
          <a:xfrm>
            <a:off x="3078450" y="928850"/>
            <a:ext cx="29871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Use the line to put the correct name for each animal</a:t>
            </a:r>
            <a:endParaRPr sz="1200">
              <a:solidFill>
                <a:schemeClr val="dk1"/>
              </a:solidFill>
              <a:latin typeface="Open Sans"/>
              <a:ea typeface="Open Sans"/>
              <a:cs typeface="Open Sans"/>
              <a:sym typeface="Open Sans"/>
            </a:endParaRPr>
          </a:p>
        </p:txBody>
      </p:sp>
      <p:cxnSp>
        <p:nvCxnSpPr>
          <p:cNvPr id="4530" name="Google Shape;4530;p48"/>
          <p:cNvCxnSpPr>
            <a:stCxn id="4523" idx="2"/>
            <a:endCxn id="4516" idx="3"/>
          </p:cNvCxnSpPr>
          <p:nvPr/>
        </p:nvCxnSpPr>
        <p:spPr>
          <a:xfrm rot="10800000">
            <a:off x="2836838" y="2001888"/>
            <a:ext cx="762300" cy="809400"/>
          </a:xfrm>
          <a:prstGeom prst="bentConnector3">
            <a:avLst>
              <a:gd name="adj1" fmla="val 69210"/>
            </a:avLst>
          </a:prstGeom>
          <a:noFill/>
          <a:ln w="19050" cap="flat" cmpd="sng">
            <a:solidFill>
              <a:schemeClr val="lt2"/>
            </a:solidFill>
            <a:prstDash val="solid"/>
            <a:round/>
            <a:headEnd type="oval" w="med" len="med"/>
            <a:tailEnd type="oval" w="med" len="med"/>
          </a:ln>
        </p:spPr>
      </p:cxnSp>
      <p:cxnSp>
        <p:nvCxnSpPr>
          <p:cNvPr id="4531" name="Google Shape;4531;p48"/>
          <p:cNvCxnSpPr>
            <a:stCxn id="4524" idx="2"/>
            <a:endCxn id="4517" idx="3"/>
          </p:cNvCxnSpPr>
          <p:nvPr/>
        </p:nvCxnSpPr>
        <p:spPr>
          <a:xfrm rot="10800000">
            <a:off x="2836838" y="2860948"/>
            <a:ext cx="762300" cy="855000"/>
          </a:xfrm>
          <a:prstGeom prst="bentConnector3">
            <a:avLst>
              <a:gd name="adj1" fmla="val 50004"/>
            </a:avLst>
          </a:prstGeom>
          <a:noFill/>
          <a:ln w="19050" cap="flat" cmpd="sng">
            <a:solidFill>
              <a:schemeClr val="accent1"/>
            </a:solidFill>
            <a:prstDash val="solid"/>
            <a:round/>
            <a:headEnd type="oval" w="med" len="med"/>
            <a:tailEnd type="oval" w="med" len="med"/>
          </a:ln>
        </p:spPr>
      </p:cxnSp>
      <p:cxnSp>
        <p:nvCxnSpPr>
          <p:cNvPr id="4532" name="Google Shape;4532;p48"/>
          <p:cNvCxnSpPr>
            <a:stCxn id="4520" idx="1"/>
            <a:endCxn id="4527" idx="6"/>
          </p:cNvCxnSpPr>
          <p:nvPr/>
        </p:nvCxnSpPr>
        <p:spPr>
          <a:xfrm flipH="1">
            <a:off x="5543425" y="2860848"/>
            <a:ext cx="535200" cy="855000"/>
          </a:xfrm>
          <a:prstGeom prst="bentConnector3">
            <a:avLst>
              <a:gd name="adj1" fmla="val 60132"/>
            </a:avLst>
          </a:prstGeom>
          <a:noFill/>
          <a:ln w="19050" cap="flat" cmpd="sng">
            <a:solidFill>
              <a:schemeClr val="accent1"/>
            </a:solidFill>
            <a:prstDash val="solid"/>
            <a:round/>
            <a:headEnd type="oval" w="med" len="med"/>
            <a:tailEnd type="oval" w="med" len="med"/>
          </a:ln>
        </p:spPr>
      </p:cxnSp>
      <p:cxnSp>
        <p:nvCxnSpPr>
          <p:cNvPr id="4533" name="Google Shape;4533;p48"/>
          <p:cNvCxnSpPr>
            <a:stCxn id="4519" idx="1"/>
            <a:endCxn id="4526" idx="6"/>
          </p:cNvCxnSpPr>
          <p:nvPr/>
        </p:nvCxnSpPr>
        <p:spPr>
          <a:xfrm flipH="1">
            <a:off x="5543425" y="2001962"/>
            <a:ext cx="535200" cy="809400"/>
          </a:xfrm>
          <a:prstGeom prst="bentConnector3">
            <a:avLst>
              <a:gd name="adj1" fmla="val 66774"/>
            </a:avLst>
          </a:prstGeom>
          <a:noFill/>
          <a:ln w="19050" cap="flat" cmpd="sng">
            <a:solidFill>
              <a:schemeClr val="lt2"/>
            </a:solidFill>
            <a:prstDash val="solid"/>
            <a:round/>
            <a:headEnd type="oval" w="med" len="med"/>
            <a:tailEnd type="oval" w="med" len="med"/>
          </a:ln>
        </p:spPr>
      </p:cxnSp>
      <p:cxnSp>
        <p:nvCxnSpPr>
          <p:cNvPr id="4534" name="Google Shape;4534;p48"/>
          <p:cNvCxnSpPr>
            <a:stCxn id="4521" idx="1"/>
            <a:endCxn id="4525" idx="6"/>
          </p:cNvCxnSpPr>
          <p:nvPr/>
        </p:nvCxnSpPr>
        <p:spPr>
          <a:xfrm rot="10800000">
            <a:off x="5543425" y="1906544"/>
            <a:ext cx="535200" cy="1806600"/>
          </a:xfrm>
          <a:prstGeom prst="bentConnector3">
            <a:avLst>
              <a:gd name="adj1" fmla="val 34688"/>
            </a:avLst>
          </a:prstGeom>
          <a:noFill/>
          <a:ln w="19050" cap="flat" cmpd="sng">
            <a:solidFill>
              <a:schemeClr val="dk2"/>
            </a:solidFill>
            <a:prstDash val="solid"/>
            <a:round/>
            <a:headEnd type="oval" w="med" len="med"/>
            <a:tailEnd type="oval" w="med" len="med"/>
          </a:ln>
        </p:spPr>
      </p:cxn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697"/>
        <p:cNvGrpSpPr/>
        <p:nvPr/>
      </p:nvGrpSpPr>
      <p:grpSpPr>
        <a:xfrm>
          <a:off x="0" y="0"/>
          <a:ext cx="0" cy="0"/>
          <a:chOff x="0" y="0"/>
          <a:chExt cx="0" cy="0"/>
        </a:xfrm>
      </p:grpSpPr>
      <p:sp>
        <p:nvSpPr>
          <p:cNvPr id="4698" name="Google Shape;4698;p5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Correct image</a:t>
            </a:r>
            <a:endParaRPr/>
          </a:p>
        </p:txBody>
      </p:sp>
      <p:grpSp>
        <p:nvGrpSpPr>
          <p:cNvPr id="4699" name="Google Shape;4699;p50"/>
          <p:cNvGrpSpPr/>
          <p:nvPr/>
        </p:nvGrpSpPr>
        <p:grpSpPr>
          <a:xfrm>
            <a:off x="1632510" y="1571572"/>
            <a:ext cx="2666957" cy="2618471"/>
            <a:chOff x="1136057" y="1176650"/>
            <a:chExt cx="3068995" cy="3013200"/>
          </a:xfrm>
        </p:grpSpPr>
        <p:sp>
          <p:nvSpPr>
            <p:cNvPr id="4700" name="Google Shape;4700;p50"/>
            <p:cNvSpPr/>
            <p:nvPr/>
          </p:nvSpPr>
          <p:spPr>
            <a:xfrm rot="5400000">
              <a:off x="1117757" y="1194950"/>
              <a:ext cx="3013200" cy="2976600"/>
            </a:xfrm>
            <a:prstGeom prst="snip1Rect">
              <a:avLst>
                <a:gd name="adj" fmla="val 10558"/>
              </a:avLst>
            </a:prstGeom>
            <a:solidFill>
              <a:schemeClr val="accent4"/>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0"/>
            <p:cNvSpPr/>
            <p:nvPr/>
          </p:nvSpPr>
          <p:spPr>
            <a:xfrm rot="4117449">
              <a:off x="3757707" y="3779209"/>
              <a:ext cx="358169" cy="412828"/>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3"/>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2" name="Google Shape;4702;p50"/>
          <p:cNvGrpSpPr/>
          <p:nvPr/>
        </p:nvGrpSpPr>
        <p:grpSpPr>
          <a:xfrm>
            <a:off x="4464693" y="1571569"/>
            <a:ext cx="3046797" cy="1212102"/>
            <a:chOff x="4231413" y="1100450"/>
            <a:chExt cx="3506096" cy="1394824"/>
          </a:xfrm>
        </p:grpSpPr>
        <p:sp>
          <p:nvSpPr>
            <p:cNvPr id="4703" name="Google Shape;4703;p50"/>
            <p:cNvSpPr/>
            <p:nvPr/>
          </p:nvSpPr>
          <p:spPr>
            <a:xfrm rot="5400000">
              <a:off x="5206713" y="125150"/>
              <a:ext cx="1393800" cy="3344400"/>
            </a:xfrm>
            <a:prstGeom prst="snip1Rect">
              <a:avLst>
                <a:gd name="adj" fmla="val 13827"/>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0"/>
            <p:cNvSpPr/>
            <p:nvPr/>
          </p:nvSpPr>
          <p:spPr>
            <a:xfrm rot="2787025">
              <a:off x="7285799" y="2186330"/>
              <a:ext cx="325093" cy="355363"/>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50"/>
          <p:cNvGrpSpPr/>
          <p:nvPr/>
        </p:nvGrpSpPr>
        <p:grpSpPr>
          <a:xfrm>
            <a:off x="4464658" y="2977437"/>
            <a:ext cx="3043453" cy="1212586"/>
            <a:chOff x="4231373" y="2718250"/>
            <a:chExt cx="3502248" cy="1395381"/>
          </a:xfrm>
        </p:grpSpPr>
        <p:sp>
          <p:nvSpPr>
            <p:cNvPr id="4706" name="Google Shape;4706;p50"/>
            <p:cNvSpPr/>
            <p:nvPr/>
          </p:nvSpPr>
          <p:spPr>
            <a:xfrm rot="5400000">
              <a:off x="5206673" y="1742950"/>
              <a:ext cx="1393800" cy="33444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0"/>
            <p:cNvSpPr/>
            <p:nvPr/>
          </p:nvSpPr>
          <p:spPr>
            <a:xfrm rot="2787316">
              <a:off x="7286965" y="3807510"/>
              <a:ext cx="320346" cy="35328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8" name="Google Shape;4708;p50"/>
          <p:cNvSpPr txBox="1">
            <a:spLocks noGrp="1"/>
          </p:cNvSpPr>
          <p:nvPr>
            <p:ph type="subTitle" idx="4294967295"/>
          </p:nvPr>
        </p:nvSpPr>
        <p:spPr>
          <a:xfrm>
            <a:off x="5434357" y="3008483"/>
            <a:ext cx="1011900" cy="210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Summer</a:t>
            </a:r>
            <a:endParaRPr sz="2400">
              <a:solidFill>
                <a:schemeClr val="dk1"/>
              </a:solidFill>
              <a:latin typeface="Grand Hotel"/>
              <a:ea typeface="Grand Hotel"/>
              <a:cs typeface="Grand Hotel"/>
              <a:sym typeface="Grand Hotel"/>
            </a:endParaRPr>
          </a:p>
        </p:txBody>
      </p:sp>
      <p:sp>
        <p:nvSpPr>
          <p:cNvPr id="4709" name="Google Shape;4709;p50"/>
          <p:cNvSpPr txBox="1">
            <a:spLocks noGrp="1"/>
          </p:cNvSpPr>
          <p:nvPr>
            <p:ph type="subTitle" idx="4294967295"/>
          </p:nvPr>
        </p:nvSpPr>
        <p:spPr>
          <a:xfrm>
            <a:off x="5325847" y="1638958"/>
            <a:ext cx="1011900" cy="210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Autumn</a:t>
            </a:r>
            <a:endParaRPr sz="2400">
              <a:latin typeface="Grand Hotel"/>
              <a:ea typeface="Grand Hotel"/>
              <a:cs typeface="Grand Hotel"/>
              <a:sym typeface="Grand Hotel"/>
            </a:endParaRPr>
          </a:p>
        </p:txBody>
      </p:sp>
      <p:sp>
        <p:nvSpPr>
          <p:cNvPr id="4710" name="Google Shape;4710;p50">
            <a:hlinkClick r:id="rId3"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sp>
        <p:nvSpPr>
          <p:cNvPr id="4711" name="Google Shape;4711;p50"/>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0"/>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0">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714" name="Google Shape;4714;p50"/>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0">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716" name="Google Shape;4716;p50"/>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0">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718" name="Google Shape;4718;p50"/>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0">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720" name="Google Shape;4720;p50"/>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0">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722" name="Google Shape;4722;p50"/>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0">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724" name="Google Shape;4724;p50"/>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0"/>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0"/>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0">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0"/>
          <p:cNvSpPr txBox="1"/>
          <p:nvPr/>
        </p:nvSpPr>
        <p:spPr>
          <a:xfrm>
            <a:off x="3078450" y="928850"/>
            <a:ext cx="29871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Drag and drop the images into their frames corresponding to their season</a:t>
            </a:r>
            <a:endParaRPr sz="1200">
              <a:solidFill>
                <a:schemeClr val="dk1"/>
              </a:solidFill>
              <a:latin typeface="Open Sans"/>
              <a:ea typeface="Open Sans"/>
              <a:cs typeface="Open Sans"/>
              <a:sym typeface="Open Sans"/>
            </a:endParaRPr>
          </a:p>
        </p:txBody>
      </p:sp>
      <p:pic>
        <p:nvPicPr>
          <p:cNvPr id="4729" name="Google Shape;4729;p50"/>
          <p:cNvPicPr preferRelativeResize="0"/>
          <p:nvPr/>
        </p:nvPicPr>
        <p:blipFill rotWithShape="1">
          <a:blip r:embed="rId11">
            <a:alphaModFix/>
          </a:blip>
          <a:srcRect l="4711" t="6803" r="9628"/>
          <a:stretch/>
        </p:blipFill>
        <p:spPr>
          <a:xfrm>
            <a:off x="1813282" y="1741292"/>
            <a:ext cx="986430" cy="1094600"/>
          </a:xfrm>
          <a:prstGeom prst="rect">
            <a:avLst/>
          </a:prstGeom>
          <a:noFill/>
          <a:ln>
            <a:noFill/>
          </a:ln>
        </p:spPr>
      </p:pic>
      <p:pic>
        <p:nvPicPr>
          <p:cNvPr id="4730" name="Google Shape;4730;p50"/>
          <p:cNvPicPr preferRelativeResize="0"/>
          <p:nvPr/>
        </p:nvPicPr>
        <p:blipFill rotWithShape="1">
          <a:blip r:embed="rId12">
            <a:alphaModFix/>
          </a:blip>
          <a:srcRect l="8578" t="13860" r="6567" b="11378"/>
          <a:stretch/>
        </p:blipFill>
        <p:spPr>
          <a:xfrm>
            <a:off x="2897004" y="3036970"/>
            <a:ext cx="1139520" cy="1024108"/>
          </a:xfrm>
          <a:prstGeom prst="rect">
            <a:avLst/>
          </a:prstGeom>
          <a:noFill/>
          <a:ln>
            <a:noFill/>
          </a:ln>
        </p:spPr>
      </p:pic>
      <p:pic>
        <p:nvPicPr>
          <p:cNvPr id="4731" name="Google Shape;4731;p50"/>
          <p:cNvPicPr preferRelativeResize="0"/>
          <p:nvPr/>
        </p:nvPicPr>
        <p:blipFill rotWithShape="1">
          <a:blip r:embed="rId13">
            <a:alphaModFix/>
          </a:blip>
          <a:srcRect l="3471" r="3462"/>
          <a:stretch/>
        </p:blipFill>
        <p:spPr>
          <a:xfrm>
            <a:off x="3064172" y="1741303"/>
            <a:ext cx="1011716" cy="1108797"/>
          </a:xfrm>
          <a:prstGeom prst="rect">
            <a:avLst/>
          </a:prstGeom>
          <a:noFill/>
          <a:ln>
            <a:noFill/>
          </a:ln>
        </p:spPr>
      </p:pic>
      <p:pic>
        <p:nvPicPr>
          <p:cNvPr id="4732" name="Google Shape;4732;p50"/>
          <p:cNvPicPr preferRelativeResize="0"/>
          <p:nvPr/>
        </p:nvPicPr>
        <p:blipFill rotWithShape="1">
          <a:blip r:embed="rId14">
            <a:alphaModFix/>
          </a:blip>
          <a:srcRect l="15930" r="15930"/>
          <a:stretch/>
        </p:blipFill>
        <p:spPr>
          <a:xfrm>
            <a:off x="1862269" y="2809543"/>
            <a:ext cx="809154" cy="1211192"/>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736"/>
        <p:cNvGrpSpPr/>
        <p:nvPr/>
      </p:nvGrpSpPr>
      <p:grpSpPr>
        <a:xfrm>
          <a:off x="0" y="0"/>
          <a:ext cx="0" cy="0"/>
          <a:chOff x="0" y="0"/>
          <a:chExt cx="0" cy="0"/>
        </a:xfrm>
      </p:grpSpPr>
      <p:sp>
        <p:nvSpPr>
          <p:cNvPr id="4737" name="Google Shape;4737;p5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Correct image</a:t>
            </a:r>
            <a:endParaRPr/>
          </a:p>
        </p:txBody>
      </p:sp>
      <p:sp>
        <p:nvSpPr>
          <p:cNvPr id="4738" name="Google Shape;4738;p51"/>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1"/>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1">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741" name="Google Shape;4741;p51"/>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1">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743" name="Google Shape;4743;p51"/>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1">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745" name="Google Shape;4745;p51"/>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1">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747" name="Google Shape;4747;p51"/>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1">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749" name="Google Shape;4749;p51"/>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1">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751" name="Google Shape;4751;p51"/>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1"/>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1"/>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1">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51"/>
          <p:cNvGrpSpPr/>
          <p:nvPr/>
        </p:nvGrpSpPr>
        <p:grpSpPr>
          <a:xfrm>
            <a:off x="1632510" y="1571572"/>
            <a:ext cx="2666957" cy="2618471"/>
            <a:chOff x="1136057" y="1176650"/>
            <a:chExt cx="3068995" cy="3013200"/>
          </a:xfrm>
        </p:grpSpPr>
        <p:sp>
          <p:nvSpPr>
            <p:cNvPr id="4756" name="Google Shape;4756;p51"/>
            <p:cNvSpPr/>
            <p:nvPr/>
          </p:nvSpPr>
          <p:spPr>
            <a:xfrm rot="5400000">
              <a:off x="1117757" y="1194950"/>
              <a:ext cx="3013200" cy="2976600"/>
            </a:xfrm>
            <a:prstGeom prst="snip1Rect">
              <a:avLst>
                <a:gd name="adj" fmla="val 10558"/>
              </a:avLst>
            </a:prstGeom>
            <a:solidFill>
              <a:schemeClr val="accent4"/>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1"/>
            <p:cNvSpPr/>
            <p:nvPr/>
          </p:nvSpPr>
          <p:spPr>
            <a:xfrm rot="4117449">
              <a:off x="3757707" y="3779209"/>
              <a:ext cx="358169" cy="412828"/>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accent3"/>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51"/>
          <p:cNvGrpSpPr/>
          <p:nvPr/>
        </p:nvGrpSpPr>
        <p:grpSpPr>
          <a:xfrm>
            <a:off x="4464693" y="1571569"/>
            <a:ext cx="3046797" cy="1212102"/>
            <a:chOff x="4231413" y="1100450"/>
            <a:chExt cx="3506096" cy="1394824"/>
          </a:xfrm>
        </p:grpSpPr>
        <p:sp>
          <p:nvSpPr>
            <p:cNvPr id="4759" name="Google Shape;4759;p51"/>
            <p:cNvSpPr/>
            <p:nvPr/>
          </p:nvSpPr>
          <p:spPr>
            <a:xfrm rot="5400000">
              <a:off x="5206713" y="125150"/>
              <a:ext cx="1393800" cy="3344400"/>
            </a:xfrm>
            <a:prstGeom prst="snip1Rect">
              <a:avLst>
                <a:gd name="adj" fmla="val 13827"/>
              </a:avLst>
            </a:prstGeom>
            <a:solidFill>
              <a:schemeClr val="lt2"/>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1"/>
            <p:cNvSpPr/>
            <p:nvPr/>
          </p:nvSpPr>
          <p:spPr>
            <a:xfrm rot="2787025">
              <a:off x="7285799" y="2186330"/>
              <a:ext cx="325093" cy="355363"/>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dk2"/>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51"/>
          <p:cNvGrpSpPr/>
          <p:nvPr/>
        </p:nvGrpSpPr>
        <p:grpSpPr>
          <a:xfrm>
            <a:off x="4464658" y="2977437"/>
            <a:ext cx="3043453" cy="1212586"/>
            <a:chOff x="4231373" y="2718250"/>
            <a:chExt cx="3502248" cy="1395381"/>
          </a:xfrm>
        </p:grpSpPr>
        <p:sp>
          <p:nvSpPr>
            <p:cNvPr id="4762" name="Google Shape;4762;p51"/>
            <p:cNvSpPr/>
            <p:nvPr/>
          </p:nvSpPr>
          <p:spPr>
            <a:xfrm rot="5400000">
              <a:off x="5206673" y="1742950"/>
              <a:ext cx="1393800" cy="33444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1"/>
            <p:cNvSpPr/>
            <p:nvPr/>
          </p:nvSpPr>
          <p:spPr>
            <a:xfrm rot="2787316">
              <a:off x="7286965" y="3807510"/>
              <a:ext cx="320346" cy="35328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4" name="Google Shape;4764;p51"/>
          <p:cNvSpPr txBox="1">
            <a:spLocks noGrp="1"/>
          </p:cNvSpPr>
          <p:nvPr>
            <p:ph type="subTitle" idx="4294967295"/>
          </p:nvPr>
        </p:nvSpPr>
        <p:spPr>
          <a:xfrm>
            <a:off x="5434357" y="3008483"/>
            <a:ext cx="1011900" cy="210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Summer</a:t>
            </a:r>
            <a:endParaRPr sz="2400">
              <a:solidFill>
                <a:schemeClr val="dk1"/>
              </a:solidFill>
              <a:latin typeface="Grand Hotel"/>
              <a:ea typeface="Grand Hotel"/>
              <a:cs typeface="Grand Hotel"/>
              <a:sym typeface="Grand Hotel"/>
            </a:endParaRPr>
          </a:p>
        </p:txBody>
      </p:sp>
      <p:sp>
        <p:nvSpPr>
          <p:cNvPr id="4765" name="Google Shape;4765;p51"/>
          <p:cNvSpPr txBox="1">
            <a:spLocks noGrp="1"/>
          </p:cNvSpPr>
          <p:nvPr>
            <p:ph type="subTitle" idx="4294967295"/>
          </p:nvPr>
        </p:nvSpPr>
        <p:spPr>
          <a:xfrm>
            <a:off x="5325847" y="1638958"/>
            <a:ext cx="1011900" cy="2103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Autumn</a:t>
            </a:r>
            <a:endParaRPr sz="2400">
              <a:latin typeface="Grand Hotel"/>
              <a:ea typeface="Grand Hotel"/>
              <a:cs typeface="Grand Hotel"/>
              <a:sym typeface="Grand Hotel"/>
            </a:endParaRPr>
          </a:p>
        </p:txBody>
      </p:sp>
      <p:sp>
        <p:nvSpPr>
          <p:cNvPr id="4766" name="Google Shape;4766;p51"/>
          <p:cNvSpPr txBox="1"/>
          <p:nvPr/>
        </p:nvSpPr>
        <p:spPr>
          <a:xfrm>
            <a:off x="3078450" y="928850"/>
            <a:ext cx="2987100" cy="54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Drag and drop the images into their frames corresponding to their season</a:t>
            </a:r>
            <a:endParaRPr sz="1200">
              <a:solidFill>
                <a:schemeClr val="dk1"/>
              </a:solidFill>
              <a:latin typeface="Open Sans"/>
              <a:ea typeface="Open Sans"/>
              <a:cs typeface="Open Sans"/>
              <a:sym typeface="Open Sans"/>
            </a:endParaRPr>
          </a:p>
        </p:txBody>
      </p:sp>
      <p:pic>
        <p:nvPicPr>
          <p:cNvPr id="4767" name="Google Shape;4767;p51"/>
          <p:cNvPicPr preferRelativeResize="0"/>
          <p:nvPr/>
        </p:nvPicPr>
        <p:blipFill rotWithShape="1">
          <a:blip r:embed="rId10">
            <a:alphaModFix/>
          </a:blip>
          <a:srcRect l="4711" t="6803" r="9628"/>
          <a:stretch/>
        </p:blipFill>
        <p:spPr>
          <a:xfrm>
            <a:off x="4568457" y="1678680"/>
            <a:ext cx="986430" cy="1094600"/>
          </a:xfrm>
          <a:prstGeom prst="rect">
            <a:avLst/>
          </a:prstGeom>
          <a:noFill/>
          <a:ln>
            <a:noFill/>
          </a:ln>
        </p:spPr>
      </p:pic>
      <p:pic>
        <p:nvPicPr>
          <p:cNvPr id="4768" name="Google Shape;4768;p51"/>
          <p:cNvPicPr preferRelativeResize="0"/>
          <p:nvPr/>
        </p:nvPicPr>
        <p:blipFill rotWithShape="1">
          <a:blip r:embed="rId11">
            <a:alphaModFix/>
          </a:blip>
          <a:srcRect l="8578" t="13860" r="6567" b="11378"/>
          <a:stretch/>
        </p:blipFill>
        <p:spPr>
          <a:xfrm>
            <a:off x="6047429" y="1713933"/>
            <a:ext cx="1139520" cy="1024108"/>
          </a:xfrm>
          <a:prstGeom prst="rect">
            <a:avLst/>
          </a:prstGeom>
          <a:noFill/>
          <a:ln>
            <a:noFill/>
          </a:ln>
        </p:spPr>
      </p:pic>
      <p:pic>
        <p:nvPicPr>
          <p:cNvPr id="4769" name="Google Shape;4769;p51"/>
          <p:cNvPicPr preferRelativeResize="0"/>
          <p:nvPr/>
        </p:nvPicPr>
        <p:blipFill rotWithShape="1">
          <a:blip r:embed="rId12">
            <a:alphaModFix/>
          </a:blip>
          <a:srcRect l="3471" r="3462"/>
          <a:stretch/>
        </p:blipFill>
        <p:spPr>
          <a:xfrm>
            <a:off x="4555797" y="2977403"/>
            <a:ext cx="1011716" cy="1108797"/>
          </a:xfrm>
          <a:prstGeom prst="rect">
            <a:avLst/>
          </a:prstGeom>
          <a:noFill/>
          <a:ln>
            <a:noFill/>
          </a:ln>
        </p:spPr>
      </p:pic>
      <p:pic>
        <p:nvPicPr>
          <p:cNvPr id="4770" name="Google Shape;4770;p51"/>
          <p:cNvPicPr preferRelativeResize="0"/>
          <p:nvPr/>
        </p:nvPicPr>
        <p:blipFill rotWithShape="1">
          <a:blip r:embed="rId13">
            <a:alphaModFix/>
          </a:blip>
          <a:srcRect l="15930" r="15930"/>
          <a:stretch/>
        </p:blipFill>
        <p:spPr>
          <a:xfrm>
            <a:off x="6256494" y="2978130"/>
            <a:ext cx="809154" cy="1211192"/>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774"/>
        <p:cNvGrpSpPr/>
        <p:nvPr/>
      </p:nvGrpSpPr>
      <p:grpSpPr>
        <a:xfrm>
          <a:off x="0" y="0"/>
          <a:ext cx="0" cy="0"/>
          <a:chOff x="0" y="0"/>
          <a:chExt cx="0" cy="0"/>
        </a:xfrm>
      </p:grpSpPr>
      <p:grpSp>
        <p:nvGrpSpPr>
          <p:cNvPr id="4775" name="Google Shape;4775;p52"/>
          <p:cNvGrpSpPr/>
          <p:nvPr/>
        </p:nvGrpSpPr>
        <p:grpSpPr>
          <a:xfrm>
            <a:off x="1725094" y="1531538"/>
            <a:ext cx="5676610" cy="1607100"/>
            <a:chOff x="1725094" y="1531538"/>
            <a:chExt cx="5676610" cy="1607100"/>
          </a:xfrm>
        </p:grpSpPr>
        <p:sp>
          <p:nvSpPr>
            <p:cNvPr id="4776" name="Google Shape;4776;p52"/>
            <p:cNvSpPr/>
            <p:nvPr/>
          </p:nvSpPr>
          <p:spPr>
            <a:xfrm rot="5400000">
              <a:off x="3723544" y="-466912"/>
              <a:ext cx="1607100" cy="5604000"/>
            </a:xfrm>
            <a:prstGeom prst="snip1Rect">
              <a:avLst>
                <a:gd name="adj" fmla="val 13827"/>
              </a:avLst>
            </a:prstGeom>
            <a:solidFill>
              <a:schemeClr val="accent5"/>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rot="3879836">
              <a:off x="7076674" y="2845490"/>
              <a:ext cx="248527" cy="298591"/>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5FA19A"/>
            </a:solidFill>
            <a:ln>
              <a:noFill/>
            </a:ln>
            <a:effectLst>
              <a:outerShdw blurRad="28575" dist="19050" dir="110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8" name="Google Shape;4778;p5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Correct image</a:t>
            </a:r>
            <a:endParaRPr/>
          </a:p>
        </p:txBody>
      </p:sp>
      <p:sp>
        <p:nvSpPr>
          <p:cNvPr id="4779" name="Google Shape;4779;p52"/>
          <p:cNvSpPr txBox="1">
            <a:spLocks noGrp="1"/>
          </p:cNvSpPr>
          <p:nvPr>
            <p:ph type="subTitle" idx="4294967295"/>
          </p:nvPr>
        </p:nvSpPr>
        <p:spPr>
          <a:xfrm>
            <a:off x="3288450" y="942525"/>
            <a:ext cx="2567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Put inside the rectangle the clothes you wear when it rains </a:t>
            </a:r>
            <a:endParaRPr sz="1200"/>
          </a:p>
          <a:p>
            <a:pPr marL="0" lvl="0" indent="0" algn="ctr" rtl="0">
              <a:spcBef>
                <a:spcPts val="1200"/>
              </a:spcBef>
              <a:spcAft>
                <a:spcPts val="1200"/>
              </a:spcAft>
              <a:buNone/>
            </a:pPr>
            <a:endParaRPr sz="1200"/>
          </a:p>
        </p:txBody>
      </p:sp>
      <p:sp>
        <p:nvSpPr>
          <p:cNvPr id="4780" name="Google Shape;4780;p52"/>
          <p:cNvSpPr/>
          <p:nvPr/>
        </p:nvSpPr>
        <p:spPr>
          <a:xfrm rot="-4361694" flipH="1">
            <a:off x="1504149" y="1407146"/>
            <a:ext cx="695743" cy="60117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4781" name="Google Shape;4781;p52">
            <a:hlinkClick r:id="rId3"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sp>
        <p:nvSpPr>
          <p:cNvPr id="4782" name="Google Shape;4782;p52"/>
          <p:cNvSpPr/>
          <p:nvPr/>
        </p:nvSpPr>
        <p:spPr>
          <a:xfrm rot="-2312932" flipH="1">
            <a:off x="6817836" y="1332023"/>
            <a:ext cx="695741" cy="601176"/>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pic>
        <p:nvPicPr>
          <p:cNvPr id="4783" name="Google Shape;4783;p52"/>
          <p:cNvPicPr preferRelativeResize="0"/>
          <p:nvPr/>
        </p:nvPicPr>
        <p:blipFill rotWithShape="1">
          <a:blip r:embed="rId4">
            <a:alphaModFix/>
          </a:blip>
          <a:srcRect/>
          <a:stretch/>
        </p:blipFill>
        <p:spPr>
          <a:xfrm>
            <a:off x="3551334" y="3349250"/>
            <a:ext cx="886030" cy="903675"/>
          </a:xfrm>
          <a:prstGeom prst="rect">
            <a:avLst/>
          </a:prstGeom>
          <a:noFill/>
          <a:ln>
            <a:noFill/>
          </a:ln>
        </p:spPr>
      </p:pic>
      <p:pic>
        <p:nvPicPr>
          <p:cNvPr id="4784" name="Google Shape;4784;p52"/>
          <p:cNvPicPr preferRelativeResize="0"/>
          <p:nvPr/>
        </p:nvPicPr>
        <p:blipFill rotWithShape="1">
          <a:blip r:embed="rId5">
            <a:alphaModFix/>
          </a:blip>
          <a:srcRect/>
          <a:stretch/>
        </p:blipFill>
        <p:spPr>
          <a:xfrm>
            <a:off x="1178234" y="3200900"/>
            <a:ext cx="1064275" cy="1085476"/>
          </a:xfrm>
          <a:prstGeom prst="rect">
            <a:avLst/>
          </a:prstGeom>
          <a:noFill/>
          <a:ln>
            <a:noFill/>
          </a:ln>
        </p:spPr>
      </p:pic>
      <p:pic>
        <p:nvPicPr>
          <p:cNvPr id="4785" name="Google Shape;4785;p52"/>
          <p:cNvPicPr preferRelativeResize="0"/>
          <p:nvPr/>
        </p:nvPicPr>
        <p:blipFill rotWithShape="1">
          <a:blip r:embed="rId6">
            <a:alphaModFix/>
          </a:blip>
          <a:srcRect/>
          <a:stretch/>
        </p:blipFill>
        <p:spPr>
          <a:xfrm>
            <a:off x="2315709" y="3181850"/>
            <a:ext cx="1127126" cy="1149573"/>
          </a:xfrm>
          <a:prstGeom prst="rect">
            <a:avLst/>
          </a:prstGeom>
          <a:noFill/>
          <a:ln>
            <a:noFill/>
          </a:ln>
        </p:spPr>
      </p:pic>
      <p:pic>
        <p:nvPicPr>
          <p:cNvPr id="4786" name="Google Shape;4786;p52"/>
          <p:cNvPicPr preferRelativeResize="0"/>
          <p:nvPr/>
        </p:nvPicPr>
        <p:blipFill rotWithShape="1">
          <a:blip r:embed="rId7">
            <a:alphaModFix/>
          </a:blip>
          <a:srcRect/>
          <a:stretch/>
        </p:blipFill>
        <p:spPr>
          <a:xfrm>
            <a:off x="6583546" y="3207336"/>
            <a:ext cx="1164299" cy="1187502"/>
          </a:xfrm>
          <a:prstGeom prst="rect">
            <a:avLst/>
          </a:prstGeom>
          <a:noFill/>
          <a:ln>
            <a:noFill/>
          </a:ln>
        </p:spPr>
      </p:pic>
      <p:pic>
        <p:nvPicPr>
          <p:cNvPr id="4787" name="Google Shape;4787;p52"/>
          <p:cNvPicPr preferRelativeResize="0"/>
          <p:nvPr/>
        </p:nvPicPr>
        <p:blipFill>
          <a:blip r:embed="rId8">
            <a:alphaModFix/>
          </a:blip>
          <a:stretch>
            <a:fillRect/>
          </a:stretch>
        </p:blipFill>
        <p:spPr>
          <a:xfrm>
            <a:off x="5613959" y="3364800"/>
            <a:ext cx="886025" cy="903675"/>
          </a:xfrm>
          <a:prstGeom prst="rect">
            <a:avLst/>
          </a:prstGeom>
          <a:noFill/>
          <a:ln>
            <a:noFill/>
          </a:ln>
        </p:spPr>
      </p:pic>
      <p:pic>
        <p:nvPicPr>
          <p:cNvPr id="4788" name="Google Shape;4788;p52"/>
          <p:cNvPicPr preferRelativeResize="0"/>
          <p:nvPr/>
        </p:nvPicPr>
        <p:blipFill rotWithShape="1">
          <a:blip r:embed="rId9">
            <a:alphaModFix/>
          </a:blip>
          <a:srcRect t="14445" r="-3295" b="12224"/>
          <a:stretch/>
        </p:blipFill>
        <p:spPr>
          <a:xfrm>
            <a:off x="4511609" y="3421547"/>
            <a:ext cx="1064275" cy="770575"/>
          </a:xfrm>
          <a:prstGeom prst="rect">
            <a:avLst/>
          </a:prstGeom>
          <a:noFill/>
          <a:ln>
            <a:noFill/>
          </a:ln>
        </p:spPr>
      </p:pic>
      <p:sp>
        <p:nvSpPr>
          <p:cNvPr id="4789" name="Google Shape;4789;p5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2">
            <a:hlinkClick r:id="rId10"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4792" name="Google Shape;4792;p5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2">
            <a:hlinkClick r:id="rId11"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4794" name="Google Shape;4794;p5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2">
            <a:hlinkClick r:id="rId12"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4796" name="Google Shape;4796;p5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2">
            <a:hlinkClick r:id="rId13"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4798" name="Google Shape;4798;p5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2">
            <a:hlinkClick r:id="rId14"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4800" name="Google Shape;4800;p5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2">
            <a:hlinkClick r:id="rId15"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5"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4802" name="Google Shape;4802;p5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2">
            <a:hlinkClick r:id="rId16"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2"/>
          <p:cNvSpPr txBox="1">
            <a:spLocks noGrp="1"/>
          </p:cNvSpPr>
          <p:nvPr>
            <p:ph type="subTitle" idx="4294967295"/>
          </p:nvPr>
        </p:nvSpPr>
        <p:spPr>
          <a:xfrm>
            <a:off x="3846324" y="1612775"/>
            <a:ext cx="1451400" cy="2418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 sz="2400">
                <a:latin typeface="Grand Hotel"/>
                <a:ea typeface="Grand Hotel"/>
                <a:cs typeface="Grand Hotel"/>
                <a:sym typeface="Grand Hotel"/>
              </a:rPr>
              <a:t>Rainy day</a:t>
            </a:r>
            <a:endParaRPr sz="2400">
              <a:latin typeface="Grand Hotel"/>
              <a:ea typeface="Grand Hotel"/>
              <a:cs typeface="Grand Hotel"/>
              <a:sym typeface="Grand Hote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845"/>
        <p:cNvGrpSpPr/>
        <p:nvPr/>
      </p:nvGrpSpPr>
      <p:grpSpPr>
        <a:xfrm>
          <a:off x="0" y="0"/>
          <a:ext cx="0" cy="0"/>
          <a:chOff x="0" y="0"/>
          <a:chExt cx="0" cy="0"/>
        </a:xfrm>
      </p:grpSpPr>
      <p:sp>
        <p:nvSpPr>
          <p:cNvPr id="4846" name="Google Shape;4846;p54"/>
          <p:cNvSpPr/>
          <p:nvPr/>
        </p:nvSpPr>
        <p:spPr>
          <a:xfrm rot="5400000">
            <a:off x="2325300" y="827025"/>
            <a:ext cx="1308600" cy="1463100"/>
          </a:xfrm>
          <a:prstGeom prst="snip1Rect">
            <a:avLst>
              <a:gd name="adj" fmla="val 32727"/>
            </a:avLst>
          </a:prstGeom>
          <a:solidFill>
            <a:schemeClr val="accent1"/>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rot="4573665">
            <a:off x="3279346" y="1681436"/>
            <a:ext cx="407725" cy="521449"/>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rgbClr val="B73321"/>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rot="517218">
            <a:off x="2145779" y="674525"/>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txBox="1">
            <a:spLocks noGrp="1"/>
          </p:cNvSpPr>
          <p:nvPr>
            <p:ph type="title" idx="2"/>
          </p:nvPr>
        </p:nvSpPr>
        <p:spPr>
          <a:xfrm>
            <a:off x="681600" y="2174475"/>
            <a:ext cx="45261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Alphabet game</a:t>
            </a:r>
            <a:endParaRPr/>
          </a:p>
        </p:txBody>
      </p:sp>
      <p:sp>
        <p:nvSpPr>
          <p:cNvPr id="4850" name="Google Shape;4850;p54"/>
          <p:cNvSpPr txBox="1">
            <a:spLocks noGrp="1"/>
          </p:cNvSpPr>
          <p:nvPr>
            <p:ph type="title"/>
          </p:nvPr>
        </p:nvSpPr>
        <p:spPr>
          <a:xfrm flipH="1">
            <a:off x="1929000" y="860450"/>
            <a:ext cx="20313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4851" name="Google Shape;4851;p54"/>
          <p:cNvSpPr txBox="1">
            <a:spLocks noGrp="1"/>
          </p:cNvSpPr>
          <p:nvPr>
            <p:ph type="subTitle" idx="1"/>
          </p:nvPr>
        </p:nvSpPr>
        <p:spPr>
          <a:xfrm>
            <a:off x="1491000" y="3117100"/>
            <a:ext cx="2953800" cy="86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Select the letter corresponding to the initial of the animal's name</a:t>
            </a:r>
            <a:endParaRPr/>
          </a:p>
        </p:txBody>
      </p:sp>
      <p:pic>
        <p:nvPicPr>
          <p:cNvPr id="4852" name="Google Shape;4852;p54"/>
          <p:cNvPicPr preferRelativeResize="0"/>
          <p:nvPr/>
        </p:nvPicPr>
        <p:blipFill rotWithShape="1">
          <a:blip r:embed="rId3">
            <a:alphaModFix/>
          </a:blip>
          <a:srcRect l="6753" r="8615"/>
          <a:stretch/>
        </p:blipFill>
        <p:spPr>
          <a:xfrm>
            <a:off x="5283900" y="904275"/>
            <a:ext cx="2786677" cy="3358177"/>
          </a:xfrm>
          <a:prstGeom prst="rect">
            <a:avLst/>
          </a:prstGeom>
          <a:noFill/>
          <a:ln>
            <a:noFill/>
          </a:ln>
        </p:spPr>
      </p:pic>
      <p:grpSp>
        <p:nvGrpSpPr>
          <p:cNvPr id="4853" name="Google Shape;4853;p54"/>
          <p:cNvGrpSpPr/>
          <p:nvPr/>
        </p:nvGrpSpPr>
        <p:grpSpPr>
          <a:xfrm>
            <a:off x="480616" y="2989870"/>
            <a:ext cx="1943586" cy="1744870"/>
            <a:chOff x="480616" y="2989870"/>
            <a:chExt cx="1943586" cy="1744870"/>
          </a:xfrm>
        </p:grpSpPr>
        <p:sp>
          <p:nvSpPr>
            <p:cNvPr id="4854" name="Google Shape;4854;p54"/>
            <p:cNvSpPr/>
            <p:nvPr/>
          </p:nvSpPr>
          <p:spPr>
            <a:xfrm rot="-7457137">
              <a:off x="1347094" y="4041956"/>
              <a:ext cx="544927" cy="589688"/>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rot="-7457137">
              <a:off x="1515785" y="4224577"/>
              <a:ext cx="323626" cy="41314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rot="-7457137">
              <a:off x="1341597" y="4036680"/>
              <a:ext cx="549761" cy="602490"/>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rot="-7457137">
              <a:off x="1385077" y="4120487"/>
              <a:ext cx="401242" cy="405450"/>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rot="-7850510">
              <a:off x="1072354" y="4052527"/>
              <a:ext cx="354060" cy="258450"/>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rot="-7850510">
              <a:off x="1088657" y="4103883"/>
              <a:ext cx="356119" cy="190503"/>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rot="-7850510">
              <a:off x="1076248" y="4018952"/>
              <a:ext cx="268477" cy="28611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rot="-7850510">
              <a:off x="1073920" y="4040357"/>
              <a:ext cx="330873" cy="26095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rot="-7457137">
              <a:off x="617358" y="3887134"/>
              <a:ext cx="555759" cy="56220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rot="-7457137">
              <a:off x="1085801" y="4318892"/>
              <a:ext cx="69022" cy="5478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rot="-7457137">
              <a:off x="966704" y="4360994"/>
              <a:ext cx="89434" cy="71171"/>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rot="-7457137">
              <a:off x="628278" y="4099179"/>
              <a:ext cx="128824" cy="9999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rot="-7457137">
              <a:off x="700173" y="3965562"/>
              <a:ext cx="108950" cy="86211"/>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rot="-7457137">
              <a:off x="918083" y="4146453"/>
              <a:ext cx="119871" cy="95073"/>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rot="-7457137">
              <a:off x="947053" y="3989968"/>
              <a:ext cx="97133" cy="76990"/>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rot="-7457137">
              <a:off x="1032797" y="4207296"/>
              <a:ext cx="76811" cy="60965"/>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rot="-7457137">
              <a:off x="787878" y="3833791"/>
              <a:ext cx="85405" cy="67769"/>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rot="-7457137">
              <a:off x="898856" y="3769445"/>
              <a:ext cx="118349" cy="93104"/>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rot="-7457137">
              <a:off x="1005946" y="3868250"/>
              <a:ext cx="98923" cy="7833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rot="-7457137">
              <a:off x="1035403" y="3874039"/>
              <a:ext cx="40017" cy="41181"/>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rot="-7457137">
              <a:off x="947640" y="3781573"/>
              <a:ext cx="33661"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rot="-7457137">
              <a:off x="814686" y="3843332"/>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rot="-7457137">
              <a:off x="742445" y="3980046"/>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rot="-7457137">
              <a:off x="681283" y="4112373"/>
              <a:ext cx="42434" cy="42792"/>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rot="-7457137">
              <a:off x="982512" y="40034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rot="-7457137">
              <a:off x="963590" y="4163635"/>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rot="-7457137">
              <a:off x="1058624" y="4217509"/>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rot="-7457137">
              <a:off x="1106107" y="4325989"/>
              <a:ext cx="31333" cy="30259"/>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rot="-7457137">
              <a:off x="996372" y="4367075"/>
              <a:ext cx="30438"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rot="-7457137">
              <a:off x="1083665" y="4316610"/>
              <a:ext cx="63114"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rot="-7457137">
              <a:off x="969524" y="4356355"/>
              <a:ext cx="78333" cy="71171"/>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rot="-7457137">
              <a:off x="631907" y="4094825"/>
              <a:ext cx="116022" cy="100892"/>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rot="-7457137">
              <a:off x="702504" y="3958350"/>
              <a:ext cx="96058" cy="85226"/>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rot="-7457137">
              <a:off x="929095" y="4144008"/>
              <a:ext cx="95969" cy="93552"/>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rot="-7457137">
              <a:off x="949656" y="3984305"/>
              <a:ext cx="84778" cy="767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rot="-7457137">
              <a:off x="1035085" y="4206515"/>
              <a:ext cx="69380" cy="6087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rot="-7457137">
              <a:off x="789480" y="3829165"/>
              <a:ext cx="76542" cy="67769"/>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rot="-7457137">
              <a:off x="908406" y="3765911"/>
              <a:ext cx="95969" cy="9265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rot="-7457137">
              <a:off x="1008379" y="3862260"/>
              <a:ext cx="86748" cy="77527"/>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3" name="Google Shape;4893;p54"/>
            <p:cNvGrpSpPr/>
            <p:nvPr/>
          </p:nvGrpSpPr>
          <p:grpSpPr>
            <a:xfrm>
              <a:off x="2009002" y="4217073"/>
              <a:ext cx="415200" cy="359002"/>
              <a:chOff x="2009002" y="4217073"/>
              <a:chExt cx="415200" cy="359002"/>
            </a:xfrm>
          </p:grpSpPr>
          <p:sp>
            <p:nvSpPr>
              <p:cNvPr id="4894" name="Google Shape;4894;p54"/>
              <p:cNvSpPr/>
              <p:nvPr/>
            </p:nvSpPr>
            <p:spPr>
              <a:xfrm rot="6683270">
                <a:off x="2100933" y="4244829"/>
                <a:ext cx="266692" cy="303491"/>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rot="6683270">
                <a:off x="2114123" y="4208251"/>
                <a:ext cx="167810" cy="340290"/>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rot="6683270">
                <a:off x="2124201" y="4232080"/>
                <a:ext cx="212741" cy="27748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rot="6683270">
                <a:off x="2118985" y="4238884"/>
                <a:ext cx="237220" cy="306389"/>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8" name="Google Shape;4898;p54"/>
            <p:cNvSpPr/>
            <p:nvPr/>
          </p:nvSpPr>
          <p:spPr>
            <a:xfrm rot="3470581">
              <a:off x="766015" y="3113467"/>
              <a:ext cx="129400" cy="223048"/>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rot="3470581">
              <a:off x="591587" y="3179053"/>
              <a:ext cx="232630" cy="70135"/>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rot="3470581">
              <a:off x="707534" y="3025105"/>
              <a:ext cx="185524" cy="18512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rot="3470581">
              <a:off x="743614" y="3226486"/>
              <a:ext cx="130044" cy="222404"/>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rot="3470581">
              <a:off x="569927" y="3291962"/>
              <a:ext cx="232630" cy="70135"/>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rot="3470581">
              <a:off x="720556" y="3341253"/>
              <a:ext cx="138499" cy="21845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rot="3470581">
              <a:off x="549455" y="3430585"/>
              <a:ext cx="229329"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rot="3470581">
              <a:off x="705906" y="3459237"/>
              <a:ext cx="153798" cy="211372"/>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rot="3470581">
              <a:off x="541330" y="3563622"/>
              <a:ext cx="224739" cy="69330"/>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rot="3470581">
              <a:off x="733886" y="3041544"/>
              <a:ext cx="152430" cy="18737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rot="3470581">
              <a:off x="800697" y="3126633"/>
              <a:ext cx="75530" cy="225303"/>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rot="3470581">
              <a:off x="596609" y="3179735"/>
              <a:ext cx="226430" cy="7367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rot="3470581">
              <a:off x="778418" y="3237670"/>
              <a:ext cx="78429" cy="22457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rot="3470581">
              <a:off x="574156" y="3292205"/>
              <a:ext cx="227155"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rot="3470581">
              <a:off x="754913" y="3354559"/>
              <a:ext cx="89863" cy="220310"/>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rot="3470581">
              <a:off x="551291" y="3429828"/>
              <a:ext cx="227155" cy="70457"/>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rot="3470581">
              <a:off x="740822" y="3472842"/>
              <a:ext cx="105002" cy="21354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rot="3470581">
              <a:off x="541431" y="3563590"/>
              <a:ext cx="226430" cy="71343"/>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rot="3470581">
              <a:off x="529843" y="3259215"/>
              <a:ext cx="481043" cy="382080"/>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rot="3470581">
              <a:off x="784825" y="3356815"/>
              <a:ext cx="97835" cy="150255"/>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rot="3470581">
              <a:off x="641847" y="3060044"/>
              <a:ext cx="306953" cy="35148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rot="3470581">
              <a:off x="835965" y="3486253"/>
              <a:ext cx="28102"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54"/>
          <p:cNvGrpSpPr/>
          <p:nvPr/>
        </p:nvGrpSpPr>
        <p:grpSpPr>
          <a:xfrm>
            <a:off x="7028224" y="486478"/>
            <a:ext cx="1591677" cy="881353"/>
            <a:chOff x="7028224" y="486478"/>
            <a:chExt cx="1591677" cy="881353"/>
          </a:xfrm>
        </p:grpSpPr>
        <p:sp>
          <p:nvSpPr>
            <p:cNvPr id="4921" name="Google Shape;4921;p54"/>
            <p:cNvSpPr/>
            <p:nvPr/>
          </p:nvSpPr>
          <p:spPr>
            <a:xfrm rot="3684608">
              <a:off x="7927520" y="5822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rot="3684608">
              <a:off x="7929692" y="5778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rot="3684608">
              <a:off x="7946241" y="6156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rot="3684608">
              <a:off x="7998868" y="7036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rot="3684608">
              <a:off x="7992549" y="7028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rot="3684608">
              <a:off x="8012119" y="7442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rot="3684608">
              <a:off x="8041765" y="5198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rot="3684608">
              <a:off x="8067554" y="5767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rot="3684608">
              <a:off x="8229593" y="10031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rot="3684608">
              <a:off x="8216221" y="10146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rot="3684608">
              <a:off x="8232263" y="10730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rot="3684608">
              <a:off x="8245610" y="10136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rot="3684608">
              <a:off x="8018197" y="9676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rot="3684608">
              <a:off x="8090539" y="11192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rot="3684608">
              <a:off x="8020328" y="11125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rot="3684608">
              <a:off x="8075285" y="8684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rot="3684608">
              <a:off x="8147647" y="10192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rot="3684608">
              <a:off x="8136076" y="7737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rot="3684608">
              <a:off x="8206716" y="9040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rot="3684608">
              <a:off x="8187357" y="6787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rot="3684608">
              <a:off x="8256930" y="7835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rot="3684608">
              <a:off x="8118998" y="8364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rot="3684608">
              <a:off x="7966279" y="9068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rot="3684608">
              <a:off x="8147470" y="8295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rot="3684608">
              <a:off x="8035564" y="10928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rot="3684608">
              <a:off x="8052499" y="9693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rot="3684608">
              <a:off x="8096475" y="11074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rot="3684608">
              <a:off x="8106521" y="8699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rot="3684608">
              <a:off x="8153631" y="10076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rot="3684608">
              <a:off x="8163987" y="7685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rot="3684608">
              <a:off x="8210700" y="8951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rot="3684608">
              <a:off x="8207884" y="6670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rot="3684608">
              <a:off x="8258597" y="7768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rot="3684608">
              <a:off x="8041949" y="6852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7030019" y="6193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7042791" y="6024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7041755" y="6449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7028224" y="6194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7322100" y="5402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7325138" y="5660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7319615" y="5393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7342465" y="5924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7394240" y="6305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7661538" y="9251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7515532" y="9186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7326380" y="7463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7414467" y="8646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7432347" y="8859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7351025" y="7601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7538935" y="9389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7707791" y="9495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7666509" y="9239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7519882" y="9179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7326380" y="7444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7417574" y="8633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7726844" y="10113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7534033" y="10041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7315335" y="7897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7421302" y="9374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54"/>
          <p:cNvGrpSpPr/>
          <p:nvPr/>
        </p:nvGrpSpPr>
        <p:grpSpPr>
          <a:xfrm>
            <a:off x="480633" y="457201"/>
            <a:ext cx="885184" cy="1604743"/>
            <a:chOff x="480633" y="457201"/>
            <a:chExt cx="885184" cy="1604743"/>
          </a:xfrm>
        </p:grpSpPr>
        <p:sp>
          <p:nvSpPr>
            <p:cNvPr id="4981" name="Google Shape;4981;p54"/>
            <p:cNvSpPr/>
            <p:nvPr/>
          </p:nvSpPr>
          <p:spPr>
            <a:xfrm rot="7840364" flipH="1">
              <a:off x="996314" y="847368"/>
              <a:ext cx="293855" cy="334409"/>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rot="7840364" flipH="1">
              <a:off x="1014380" y="801191"/>
              <a:ext cx="184902" cy="374957"/>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rot="7840364" flipH="1">
              <a:off x="999054" y="871385"/>
              <a:ext cx="234410" cy="305751"/>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rot="7840364" flipH="1">
              <a:off x="1009887" y="851321"/>
              <a:ext cx="261382" cy="33760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rot="7840364" flipH="1">
              <a:off x="770736" y="927828"/>
              <a:ext cx="142580" cy="24577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rot="7840364" flipH="1">
              <a:off x="578259" y="1003876"/>
              <a:ext cx="256325" cy="7728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4"/>
            <p:cNvSpPr/>
            <p:nvPr/>
          </p:nvSpPr>
          <p:spPr>
            <a:xfrm rot="7840364" flipH="1">
              <a:off x="689154" y="1060711"/>
              <a:ext cx="204421" cy="20398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4"/>
            <p:cNvSpPr/>
            <p:nvPr/>
          </p:nvSpPr>
          <p:spPr>
            <a:xfrm rot="7840364" flipH="1">
              <a:off x="764712" y="801773"/>
              <a:ext cx="143290" cy="24506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4"/>
            <p:cNvSpPr/>
            <p:nvPr/>
          </p:nvSpPr>
          <p:spPr>
            <a:xfrm rot="7840364" flipH="1">
              <a:off x="573081" y="877304"/>
              <a:ext cx="256325" cy="7728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4"/>
            <p:cNvSpPr/>
            <p:nvPr/>
          </p:nvSpPr>
          <p:spPr>
            <a:xfrm rot="7840364" flipH="1">
              <a:off x="757940" y="677961"/>
              <a:ext cx="152606" cy="24071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4"/>
            <p:cNvSpPr/>
            <p:nvPr/>
          </p:nvSpPr>
          <p:spPr>
            <a:xfrm rot="7840364" flipH="1">
              <a:off x="573184" y="725723"/>
              <a:ext cx="252687" cy="74175"/>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4"/>
            <p:cNvSpPr/>
            <p:nvPr/>
          </p:nvSpPr>
          <p:spPr>
            <a:xfrm rot="7840364" flipH="1">
              <a:off x="760557" y="556015"/>
              <a:ext cx="169464" cy="23290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4"/>
            <p:cNvSpPr/>
            <p:nvPr/>
          </p:nvSpPr>
          <p:spPr>
            <a:xfrm rot="7840364" flipH="1">
              <a:off x="586231" y="576846"/>
              <a:ext cx="247630" cy="76393"/>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4"/>
            <p:cNvSpPr/>
            <p:nvPr/>
          </p:nvSpPr>
          <p:spPr>
            <a:xfrm rot="7840364" flipH="1">
              <a:off x="720938" y="1041928"/>
              <a:ext cx="167955" cy="206466"/>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4"/>
            <p:cNvSpPr/>
            <p:nvPr/>
          </p:nvSpPr>
          <p:spPr>
            <a:xfrm rot="7840364" flipH="1">
              <a:off x="811190" y="912274"/>
              <a:ext cx="83223" cy="24825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4"/>
            <p:cNvSpPr/>
            <p:nvPr/>
          </p:nvSpPr>
          <p:spPr>
            <a:xfrm rot="7840364" flipH="1">
              <a:off x="584170" y="999564"/>
              <a:ext cx="249493" cy="81185"/>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4"/>
            <p:cNvSpPr/>
            <p:nvPr/>
          </p:nvSpPr>
          <p:spPr>
            <a:xfrm rot="7840364" flipH="1">
              <a:off x="804955" y="788671"/>
              <a:ext cx="86418" cy="24745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4"/>
            <p:cNvSpPr/>
            <p:nvPr/>
          </p:nvSpPr>
          <p:spPr>
            <a:xfrm rot="7840364" flipH="1">
              <a:off x="578097" y="872782"/>
              <a:ext cx="250291" cy="81806"/>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4"/>
            <p:cNvSpPr/>
            <p:nvPr/>
          </p:nvSpPr>
          <p:spPr>
            <a:xfrm rot="7840364" flipH="1">
              <a:off x="797997" y="663070"/>
              <a:ext cx="99016" cy="242755"/>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4"/>
            <p:cNvSpPr/>
            <p:nvPr/>
          </p:nvSpPr>
          <p:spPr>
            <a:xfrm rot="7840364" flipH="1">
              <a:off x="575330" y="723229"/>
              <a:ext cx="250291" cy="77635"/>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4"/>
            <p:cNvSpPr/>
            <p:nvPr/>
          </p:nvSpPr>
          <p:spPr>
            <a:xfrm rot="7840364" flipH="1">
              <a:off x="801300" y="540524"/>
              <a:ext cx="115697" cy="23530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4"/>
            <p:cNvSpPr/>
            <p:nvPr/>
          </p:nvSpPr>
          <p:spPr>
            <a:xfrm rot="7840364" flipH="1">
              <a:off x="586489" y="574829"/>
              <a:ext cx="249493" cy="78611"/>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4"/>
            <p:cNvSpPr/>
            <p:nvPr/>
          </p:nvSpPr>
          <p:spPr>
            <a:xfrm rot="7840364" flipH="1">
              <a:off x="547994" y="584890"/>
              <a:ext cx="530039" cy="421006"/>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4"/>
            <p:cNvSpPr/>
            <p:nvPr/>
          </p:nvSpPr>
          <p:spPr>
            <a:xfrm rot="7840364" flipH="1">
              <a:off x="825198" y="742908"/>
              <a:ext cx="107800" cy="16556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4"/>
            <p:cNvSpPr/>
            <p:nvPr/>
          </p:nvSpPr>
          <p:spPr>
            <a:xfrm rot="7840364" flipH="1">
              <a:off x="636108" y="839531"/>
              <a:ext cx="338217" cy="387290"/>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4"/>
            <p:cNvSpPr/>
            <p:nvPr/>
          </p:nvSpPr>
          <p:spPr>
            <a:xfrm rot="7840364" flipH="1">
              <a:off x="892625" y="736780"/>
              <a:ext cx="30965" cy="3256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4"/>
            <p:cNvSpPr/>
            <p:nvPr/>
          </p:nvSpPr>
          <p:spPr>
            <a:xfrm rot="3422581" flipH="1">
              <a:off x="819732" y="1741074"/>
              <a:ext cx="273102" cy="24948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4"/>
            <p:cNvSpPr/>
            <p:nvPr/>
          </p:nvSpPr>
          <p:spPr>
            <a:xfrm rot="3422581" flipH="1">
              <a:off x="743275" y="1701062"/>
              <a:ext cx="346975" cy="278903"/>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4"/>
            <p:cNvSpPr/>
            <p:nvPr/>
          </p:nvSpPr>
          <p:spPr>
            <a:xfrm rot="3422581" flipH="1">
              <a:off x="921599" y="1789469"/>
              <a:ext cx="177230" cy="19702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4"/>
            <p:cNvSpPr/>
            <p:nvPr/>
          </p:nvSpPr>
          <p:spPr>
            <a:xfrm rot="3422581" flipH="1">
              <a:off x="820193" y="1738662"/>
              <a:ext cx="270238" cy="252152"/>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1" name="Google Shape;5011;p5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4">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014" name="Google Shape;5014;p5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4">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016" name="Google Shape;5016;p5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4">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018" name="Google Shape;5018;p5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4">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020" name="Google Shape;5020;p5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4">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022" name="Google Shape;5022;p5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4">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024" name="Google Shape;5024;p54"/>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4"/>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4"/>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4">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5031"/>
        <p:cNvGrpSpPr/>
        <p:nvPr/>
      </p:nvGrpSpPr>
      <p:grpSpPr>
        <a:xfrm>
          <a:off x="0" y="0"/>
          <a:ext cx="0" cy="0"/>
          <a:chOff x="0" y="0"/>
          <a:chExt cx="0" cy="0"/>
        </a:xfrm>
      </p:grpSpPr>
      <p:sp>
        <p:nvSpPr>
          <p:cNvPr id="5032" name="Google Shape;5032;p55"/>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Alphabet game</a:t>
            </a:r>
            <a:endParaRPr/>
          </a:p>
        </p:txBody>
      </p:sp>
      <p:pic>
        <p:nvPicPr>
          <p:cNvPr id="5033" name="Google Shape;5033;p55"/>
          <p:cNvPicPr preferRelativeResize="0"/>
          <p:nvPr/>
        </p:nvPicPr>
        <p:blipFill rotWithShape="1">
          <a:blip r:embed="rId3">
            <a:alphaModFix/>
          </a:blip>
          <a:srcRect l="13419" t="5116" r="9503" b="4172"/>
          <a:stretch/>
        </p:blipFill>
        <p:spPr>
          <a:xfrm>
            <a:off x="1747579" y="1471975"/>
            <a:ext cx="2182796" cy="2620032"/>
          </a:xfrm>
          <a:prstGeom prst="rect">
            <a:avLst/>
          </a:prstGeom>
          <a:noFill/>
          <a:ln>
            <a:noFill/>
          </a:ln>
        </p:spPr>
      </p:pic>
      <p:sp>
        <p:nvSpPr>
          <p:cNvPr id="5034" name="Google Shape;5034;p55"/>
          <p:cNvSpPr/>
          <p:nvPr/>
        </p:nvSpPr>
        <p:spPr>
          <a:xfrm>
            <a:off x="4272472" y="181342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B</a:t>
            </a:r>
            <a:endParaRPr b="1">
              <a:solidFill>
                <a:schemeClr val="dk1"/>
              </a:solidFill>
              <a:latin typeface="Open Sans"/>
              <a:ea typeface="Open Sans"/>
              <a:cs typeface="Open Sans"/>
              <a:sym typeface="Open Sans"/>
            </a:endParaRPr>
          </a:p>
        </p:txBody>
      </p:sp>
      <p:sp>
        <p:nvSpPr>
          <p:cNvPr id="5035" name="Google Shape;5035;p55"/>
          <p:cNvSpPr/>
          <p:nvPr/>
        </p:nvSpPr>
        <p:spPr>
          <a:xfrm>
            <a:off x="4194871" y="2710115"/>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36" name="Google Shape;5036;p55"/>
          <p:cNvSpPr/>
          <p:nvPr/>
        </p:nvSpPr>
        <p:spPr>
          <a:xfrm>
            <a:off x="5403804" y="289001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A</a:t>
            </a:r>
            <a:endParaRPr b="1">
              <a:solidFill>
                <a:schemeClr val="dk1"/>
              </a:solidFill>
              <a:latin typeface="Open Sans"/>
              <a:ea typeface="Open Sans"/>
              <a:cs typeface="Open Sans"/>
              <a:sym typeface="Open Sans"/>
            </a:endParaRPr>
          </a:p>
        </p:txBody>
      </p:sp>
      <p:sp>
        <p:nvSpPr>
          <p:cNvPr id="5037" name="Google Shape;5037;p55"/>
          <p:cNvSpPr/>
          <p:nvPr/>
        </p:nvSpPr>
        <p:spPr>
          <a:xfrm>
            <a:off x="5788434" y="2214554"/>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C</a:t>
            </a:r>
            <a:endParaRPr b="1">
              <a:solidFill>
                <a:schemeClr val="dk1"/>
              </a:solidFill>
              <a:latin typeface="Open Sans"/>
              <a:ea typeface="Open Sans"/>
              <a:cs typeface="Open Sans"/>
              <a:sym typeface="Open Sans"/>
            </a:endParaRPr>
          </a:p>
        </p:txBody>
      </p:sp>
      <p:sp>
        <p:nvSpPr>
          <p:cNvPr id="5038" name="Google Shape;5038;p55"/>
          <p:cNvSpPr/>
          <p:nvPr/>
        </p:nvSpPr>
        <p:spPr>
          <a:xfrm>
            <a:off x="4854262" y="2287312"/>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D</a:t>
            </a:r>
            <a:endParaRPr b="1">
              <a:solidFill>
                <a:schemeClr val="dk1"/>
              </a:solidFill>
              <a:latin typeface="Open Sans"/>
              <a:ea typeface="Open Sans"/>
              <a:cs typeface="Open Sans"/>
              <a:sym typeface="Open Sans"/>
            </a:endParaRPr>
          </a:p>
        </p:txBody>
      </p:sp>
      <p:sp>
        <p:nvSpPr>
          <p:cNvPr id="5039" name="Google Shape;5039;p55"/>
          <p:cNvSpPr/>
          <p:nvPr/>
        </p:nvSpPr>
        <p:spPr>
          <a:xfrm>
            <a:off x="5403804" y="1539081"/>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40" name="Google Shape;5040;p55"/>
          <p:cNvSpPr/>
          <p:nvPr/>
        </p:nvSpPr>
        <p:spPr>
          <a:xfrm>
            <a:off x="6393629" y="2570574"/>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41" name="Google Shape;5041;p55"/>
          <p:cNvSpPr/>
          <p:nvPr/>
        </p:nvSpPr>
        <p:spPr>
          <a:xfrm>
            <a:off x="6492606" y="172094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G</a:t>
            </a:r>
            <a:endParaRPr b="1">
              <a:solidFill>
                <a:schemeClr val="dk1"/>
              </a:solidFill>
              <a:latin typeface="Open Sans"/>
              <a:ea typeface="Open Sans"/>
              <a:cs typeface="Open Sans"/>
              <a:sym typeface="Open Sans"/>
            </a:endParaRPr>
          </a:p>
        </p:txBody>
      </p:sp>
      <p:sp>
        <p:nvSpPr>
          <p:cNvPr id="5042" name="Google Shape;5042;p55"/>
          <p:cNvSpPr/>
          <p:nvPr/>
        </p:nvSpPr>
        <p:spPr>
          <a:xfrm>
            <a:off x="4797187" y="328124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F</a:t>
            </a:r>
            <a:endParaRPr b="1">
              <a:solidFill>
                <a:schemeClr val="dk1"/>
              </a:solidFill>
              <a:latin typeface="Open Sans"/>
              <a:ea typeface="Open Sans"/>
              <a:cs typeface="Open Sans"/>
              <a:sym typeface="Open Sans"/>
            </a:endParaRPr>
          </a:p>
        </p:txBody>
      </p:sp>
      <p:sp>
        <p:nvSpPr>
          <p:cNvPr id="5043" name="Google Shape;5043;p55"/>
          <p:cNvSpPr/>
          <p:nvPr/>
        </p:nvSpPr>
        <p:spPr>
          <a:xfrm>
            <a:off x="4113568" y="360681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H</a:t>
            </a:r>
            <a:endParaRPr b="1">
              <a:solidFill>
                <a:schemeClr val="dk1"/>
              </a:solidFill>
              <a:latin typeface="Open Sans"/>
              <a:ea typeface="Open Sans"/>
              <a:cs typeface="Open Sans"/>
              <a:sym typeface="Open Sans"/>
            </a:endParaRPr>
          </a:p>
        </p:txBody>
      </p:sp>
      <p:sp>
        <p:nvSpPr>
          <p:cNvPr id="5044" name="Google Shape;5044;p55"/>
          <p:cNvSpPr/>
          <p:nvPr/>
        </p:nvSpPr>
        <p:spPr>
          <a:xfrm>
            <a:off x="5360584" y="3753166"/>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45" name="Google Shape;5045;p55"/>
          <p:cNvSpPr/>
          <p:nvPr/>
        </p:nvSpPr>
        <p:spPr>
          <a:xfrm>
            <a:off x="6010438" y="3210478"/>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E</a:t>
            </a:r>
            <a:endParaRPr b="1">
              <a:solidFill>
                <a:schemeClr val="dk1"/>
              </a:solidFill>
              <a:latin typeface="Open Sans"/>
              <a:ea typeface="Open Sans"/>
              <a:cs typeface="Open Sans"/>
              <a:sym typeface="Open Sans"/>
            </a:endParaRPr>
          </a:p>
        </p:txBody>
      </p:sp>
      <p:sp>
        <p:nvSpPr>
          <p:cNvPr id="5046" name="Google Shape;5046;p55"/>
          <p:cNvSpPr/>
          <p:nvPr/>
        </p:nvSpPr>
        <p:spPr>
          <a:xfrm>
            <a:off x="6468292" y="375316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47" name="Google Shape;5047;p55"/>
          <p:cNvSpPr/>
          <p:nvPr/>
        </p:nvSpPr>
        <p:spPr>
          <a:xfrm>
            <a:off x="6973421" y="301938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D</a:t>
            </a:r>
            <a:endParaRPr b="1">
              <a:solidFill>
                <a:schemeClr val="dk1"/>
              </a:solidFill>
              <a:latin typeface="Open Sans"/>
              <a:ea typeface="Open Sans"/>
              <a:cs typeface="Open Sans"/>
              <a:sym typeface="Open Sans"/>
            </a:endParaRPr>
          </a:p>
        </p:txBody>
      </p:sp>
      <p:sp>
        <p:nvSpPr>
          <p:cNvPr id="5048" name="Google Shape;5048;p5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051" name="Google Shape;5051;p5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053" name="Google Shape;5053;p5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055" name="Google Shape;5055;p5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057" name="Google Shape;5057;p5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059" name="Google Shape;5059;p5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061" name="Google Shape;5061;p5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txBox="1">
            <a:spLocks noGrp="1"/>
          </p:cNvSpPr>
          <p:nvPr>
            <p:ph type="subTitle" idx="4294967295"/>
          </p:nvPr>
        </p:nvSpPr>
        <p:spPr>
          <a:xfrm>
            <a:off x="3288450" y="942525"/>
            <a:ext cx="2567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Select the letter corresponding to the initial of the animal's name</a:t>
            </a:r>
            <a:endParaRPr sz="1200"/>
          </a:p>
        </p:txBody>
      </p:sp>
      <p:sp>
        <p:nvSpPr>
          <p:cNvPr id="5066" name="Google Shape;5066;p55">
            <a:hlinkClick r:id="rId11"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5070"/>
        <p:cNvGrpSpPr/>
        <p:nvPr/>
      </p:nvGrpSpPr>
      <p:grpSpPr>
        <a:xfrm>
          <a:off x="0" y="0"/>
          <a:ext cx="0" cy="0"/>
          <a:chOff x="0" y="0"/>
          <a:chExt cx="0" cy="0"/>
        </a:xfrm>
      </p:grpSpPr>
      <p:sp>
        <p:nvSpPr>
          <p:cNvPr id="5071" name="Google Shape;5071;p5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Alphabet game</a:t>
            </a:r>
            <a:endParaRPr/>
          </a:p>
        </p:txBody>
      </p:sp>
      <p:sp>
        <p:nvSpPr>
          <p:cNvPr id="5072" name="Google Shape;5072;p56"/>
          <p:cNvSpPr txBox="1"/>
          <p:nvPr/>
        </p:nvSpPr>
        <p:spPr>
          <a:xfrm>
            <a:off x="1269275" y="3955526"/>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latin typeface="Grand Hotel"/>
                <a:ea typeface="Grand Hotel"/>
                <a:cs typeface="Grand Hotel"/>
                <a:sym typeface="Grand Hotel"/>
              </a:rPr>
              <a:t>Mouse</a:t>
            </a:r>
            <a:endParaRPr sz="2400">
              <a:solidFill>
                <a:schemeClr val="accent1"/>
              </a:solidFill>
              <a:latin typeface="Grand Hotel"/>
              <a:ea typeface="Grand Hotel"/>
              <a:cs typeface="Grand Hotel"/>
              <a:sym typeface="Grand Hotel"/>
            </a:endParaRPr>
          </a:p>
        </p:txBody>
      </p:sp>
      <p:sp>
        <p:nvSpPr>
          <p:cNvPr id="5073" name="Google Shape;5073;p56"/>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076" name="Google Shape;5076;p56"/>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078" name="Google Shape;5078;p56"/>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080" name="Google Shape;5080;p56"/>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082" name="Google Shape;5082;p56"/>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084" name="Google Shape;5084;p56"/>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086" name="Google Shape;5086;p56"/>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090" name="Google Shape;5090;p56"/>
          <p:cNvPicPr preferRelativeResize="0"/>
          <p:nvPr/>
        </p:nvPicPr>
        <p:blipFill rotWithShape="1">
          <a:blip r:embed="rId10">
            <a:alphaModFix/>
          </a:blip>
          <a:srcRect l="13419" t="5116" r="9503" b="4172"/>
          <a:stretch/>
        </p:blipFill>
        <p:spPr>
          <a:xfrm>
            <a:off x="1747579" y="1471975"/>
            <a:ext cx="2182796" cy="2620032"/>
          </a:xfrm>
          <a:prstGeom prst="rect">
            <a:avLst/>
          </a:prstGeom>
          <a:noFill/>
          <a:ln>
            <a:noFill/>
          </a:ln>
        </p:spPr>
      </p:pic>
      <p:sp>
        <p:nvSpPr>
          <p:cNvPr id="5091" name="Google Shape;5091;p56"/>
          <p:cNvSpPr/>
          <p:nvPr/>
        </p:nvSpPr>
        <p:spPr>
          <a:xfrm>
            <a:off x="4272472" y="181342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B</a:t>
            </a:r>
            <a:endParaRPr b="1">
              <a:solidFill>
                <a:schemeClr val="dk1"/>
              </a:solidFill>
              <a:latin typeface="Open Sans"/>
              <a:ea typeface="Open Sans"/>
              <a:cs typeface="Open Sans"/>
              <a:sym typeface="Open Sans"/>
            </a:endParaRPr>
          </a:p>
        </p:txBody>
      </p:sp>
      <p:sp>
        <p:nvSpPr>
          <p:cNvPr id="5092" name="Google Shape;5092;p56"/>
          <p:cNvSpPr/>
          <p:nvPr/>
        </p:nvSpPr>
        <p:spPr>
          <a:xfrm>
            <a:off x="4194871" y="2710115"/>
            <a:ext cx="423000" cy="423000"/>
          </a:xfrm>
          <a:prstGeom prst="ellipse">
            <a:avLst/>
          </a:prstGeom>
          <a:solidFill>
            <a:schemeClr val="accent6"/>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93" name="Google Shape;5093;p56"/>
          <p:cNvSpPr/>
          <p:nvPr/>
        </p:nvSpPr>
        <p:spPr>
          <a:xfrm>
            <a:off x="5403804" y="289001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A</a:t>
            </a:r>
            <a:endParaRPr b="1">
              <a:solidFill>
                <a:schemeClr val="dk1"/>
              </a:solidFill>
              <a:latin typeface="Open Sans"/>
              <a:ea typeface="Open Sans"/>
              <a:cs typeface="Open Sans"/>
              <a:sym typeface="Open Sans"/>
            </a:endParaRPr>
          </a:p>
        </p:txBody>
      </p:sp>
      <p:sp>
        <p:nvSpPr>
          <p:cNvPr id="5094" name="Google Shape;5094;p56"/>
          <p:cNvSpPr/>
          <p:nvPr/>
        </p:nvSpPr>
        <p:spPr>
          <a:xfrm>
            <a:off x="5788434" y="2214554"/>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C</a:t>
            </a:r>
            <a:endParaRPr b="1">
              <a:solidFill>
                <a:schemeClr val="dk1"/>
              </a:solidFill>
              <a:latin typeface="Open Sans"/>
              <a:ea typeface="Open Sans"/>
              <a:cs typeface="Open Sans"/>
              <a:sym typeface="Open Sans"/>
            </a:endParaRPr>
          </a:p>
        </p:txBody>
      </p:sp>
      <p:sp>
        <p:nvSpPr>
          <p:cNvPr id="5095" name="Google Shape;5095;p56"/>
          <p:cNvSpPr/>
          <p:nvPr/>
        </p:nvSpPr>
        <p:spPr>
          <a:xfrm>
            <a:off x="4854262" y="2287312"/>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D</a:t>
            </a:r>
            <a:endParaRPr b="1">
              <a:solidFill>
                <a:schemeClr val="dk1"/>
              </a:solidFill>
              <a:latin typeface="Open Sans"/>
              <a:ea typeface="Open Sans"/>
              <a:cs typeface="Open Sans"/>
              <a:sym typeface="Open Sans"/>
            </a:endParaRPr>
          </a:p>
        </p:txBody>
      </p:sp>
      <p:sp>
        <p:nvSpPr>
          <p:cNvPr id="5096" name="Google Shape;5096;p56"/>
          <p:cNvSpPr/>
          <p:nvPr/>
        </p:nvSpPr>
        <p:spPr>
          <a:xfrm>
            <a:off x="5403804" y="1539081"/>
            <a:ext cx="423000" cy="423000"/>
          </a:xfrm>
          <a:prstGeom prst="ellipse">
            <a:avLst/>
          </a:prstGeom>
          <a:solidFill>
            <a:schemeClr val="accent6"/>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97" name="Google Shape;5097;p56"/>
          <p:cNvSpPr/>
          <p:nvPr/>
        </p:nvSpPr>
        <p:spPr>
          <a:xfrm>
            <a:off x="6393629" y="2570574"/>
            <a:ext cx="423000" cy="423000"/>
          </a:xfrm>
          <a:prstGeom prst="ellipse">
            <a:avLst/>
          </a:prstGeom>
          <a:solidFill>
            <a:schemeClr val="accent6"/>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098" name="Google Shape;5098;p56"/>
          <p:cNvSpPr/>
          <p:nvPr/>
        </p:nvSpPr>
        <p:spPr>
          <a:xfrm>
            <a:off x="6492606" y="172094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G</a:t>
            </a:r>
            <a:endParaRPr b="1">
              <a:solidFill>
                <a:schemeClr val="dk1"/>
              </a:solidFill>
              <a:latin typeface="Open Sans"/>
              <a:ea typeface="Open Sans"/>
              <a:cs typeface="Open Sans"/>
              <a:sym typeface="Open Sans"/>
            </a:endParaRPr>
          </a:p>
        </p:txBody>
      </p:sp>
      <p:sp>
        <p:nvSpPr>
          <p:cNvPr id="5099" name="Google Shape;5099;p56"/>
          <p:cNvSpPr/>
          <p:nvPr/>
        </p:nvSpPr>
        <p:spPr>
          <a:xfrm>
            <a:off x="4797187" y="328124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F</a:t>
            </a:r>
            <a:endParaRPr b="1">
              <a:solidFill>
                <a:schemeClr val="dk1"/>
              </a:solidFill>
              <a:latin typeface="Open Sans"/>
              <a:ea typeface="Open Sans"/>
              <a:cs typeface="Open Sans"/>
              <a:sym typeface="Open Sans"/>
            </a:endParaRPr>
          </a:p>
        </p:txBody>
      </p:sp>
      <p:sp>
        <p:nvSpPr>
          <p:cNvPr id="5100" name="Google Shape;5100;p56"/>
          <p:cNvSpPr/>
          <p:nvPr/>
        </p:nvSpPr>
        <p:spPr>
          <a:xfrm>
            <a:off x="4113568" y="3606810"/>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H</a:t>
            </a:r>
            <a:endParaRPr b="1">
              <a:solidFill>
                <a:schemeClr val="dk1"/>
              </a:solidFill>
              <a:latin typeface="Open Sans"/>
              <a:ea typeface="Open Sans"/>
              <a:cs typeface="Open Sans"/>
              <a:sym typeface="Open Sans"/>
            </a:endParaRPr>
          </a:p>
        </p:txBody>
      </p:sp>
      <p:sp>
        <p:nvSpPr>
          <p:cNvPr id="5101" name="Google Shape;5101;p56"/>
          <p:cNvSpPr/>
          <p:nvPr/>
        </p:nvSpPr>
        <p:spPr>
          <a:xfrm>
            <a:off x="5360584" y="3753166"/>
            <a:ext cx="423000" cy="423000"/>
          </a:xfrm>
          <a:prstGeom prst="ellipse">
            <a:avLst/>
          </a:prstGeom>
          <a:solidFill>
            <a:schemeClr val="accent6"/>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102" name="Google Shape;5102;p56"/>
          <p:cNvSpPr/>
          <p:nvPr/>
        </p:nvSpPr>
        <p:spPr>
          <a:xfrm>
            <a:off x="6010438" y="3210478"/>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E</a:t>
            </a:r>
            <a:endParaRPr b="1">
              <a:solidFill>
                <a:schemeClr val="dk1"/>
              </a:solidFill>
              <a:latin typeface="Open Sans"/>
              <a:ea typeface="Open Sans"/>
              <a:cs typeface="Open Sans"/>
              <a:sym typeface="Open Sans"/>
            </a:endParaRPr>
          </a:p>
        </p:txBody>
      </p:sp>
      <p:sp>
        <p:nvSpPr>
          <p:cNvPr id="5103" name="Google Shape;5103;p56"/>
          <p:cNvSpPr/>
          <p:nvPr/>
        </p:nvSpPr>
        <p:spPr>
          <a:xfrm>
            <a:off x="6468292" y="3753160"/>
            <a:ext cx="423000" cy="423000"/>
          </a:xfrm>
          <a:prstGeom prst="ellipse">
            <a:avLst/>
          </a:prstGeom>
          <a:solidFill>
            <a:schemeClr val="accent6"/>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M</a:t>
            </a:r>
            <a:endParaRPr b="1">
              <a:solidFill>
                <a:schemeClr val="dk1"/>
              </a:solidFill>
              <a:latin typeface="Open Sans"/>
              <a:ea typeface="Open Sans"/>
              <a:cs typeface="Open Sans"/>
              <a:sym typeface="Open Sans"/>
            </a:endParaRPr>
          </a:p>
        </p:txBody>
      </p:sp>
      <p:sp>
        <p:nvSpPr>
          <p:cNvPr id="5104" name="Google Shape;5104;p56"/>
          <p:cNvSpPr/>
          <p:nvPr/>
        </p:nvSpPr>
        <p:spPr>
          <a:xfrm>
            <a:off x="6973421" y="3019387"/>
            <a:ext cx="423000" cy="4230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Open Sans"/>
                <a:ea typeface="Open Sans"/>
                <a:cs typeface="Open Sans"/>
                <a:sym typeface="Open Sans"/>
              </a:rPr>
              <a:t>D</a:t>
            </a:r>
            <a:endParaRPr b="1">
              <a:solidFill>
                <a:schemeClr val="dk1"/>
              </a:solidFill>
              <a:latin typeface="Open Sans"/>
              <a:ea typeface="Open Sans"/>
              <a:cs typeface="Open Sans"/>
              <a:sym typeface="Open Sans"/>
            </a:endParaRPr>
          </a:p>
        </p:txBody>
      </p:sp>
      <p:sp>
        <p:nvSpPr>
          <p:cNvPr id="5105" name="Google Shape;5105;p56"/>
          <p:cNvSpPr txBox="1">
            <a:spLocks noGrp="1"/>
          </p:cNvSpPr>
          <p:nvPr>
            <p:ph type="subTitle" idx="4294967295"/>
          </p:nvPr>
        </p:nvSpPr>
        <p:spPr>
          <a:xfrm>
            <a:off x="3288450" y="942525"/>
            <a:ext cx="2567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Select the letter corresponding to the initial of the animal's name</a:t>
            </a:r>
            <a:endParaRPr sz="120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109"/>
        <p:cNvGrpSpPr/>
        <p:nvPr/>
      </p:nvGrpSpPr>
      <p:grpSpPr>
        <a:xfrm>
          <a:off x="0" y="0"/>
          <a:ext cx="0" cy="0"/>
          <a:chOff x="0" y="0"/>
          <a:chExt cx="0" cy="0"/>
        </a:xfrm>
      </p:grpSpPr>
      <p:sp>
        <p:nvSpPr>
          <p:cNvPr id="5110" name="Google Shape;5110;p5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Alphabet game</a:t>
            </a:r>
            <a:endParaRPr/>
          </a:p>
        </p:txBody>
      </p:sp>
      <p:sp>
        <p:nvSpPr>
          <p:cNvPr id="5111" name="Google Shape;5111;p57"/>
          <p:cNvSpPr/>
          <p:nvPr/>
        </p:nvSpPr>
        <p:spPr>
          <a:xfrm>
            <a:off x="1570785"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12" name="Google Shape;5112;p57"/>
          <p:cNvSpPr/>
          <p:nvPr/>
        </p:nvSpPr>
        <p:spPr>
          <a:xfrm>
            <a:off x="2256620" y="2312279"/>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13" name="Google Shape;5113;p57"/>
          <p:cNvSpPr/>
          <p:nvPr/>
        </p:nvSpPr>
        <p:spPr>
          <a:xfrm>
            <a:off x="3628267" y="2312275"/>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A</a:t>
            </a:r>
            <a:endParaRPr sz="1800" b="1">
              <a:solidFill>
                <a:schemeClr val="dk1"/>
              </a:solidFill>
              <a:latin typeface="Open Sans"/>
              <a:ea typeface="Open Sans"/>
              <a:cs typeface="Open Sans"/>
              <a:sym typeface="Open Sans"/>
            </a:endParaRPr>
          </a:p>
        </p:txBody>
      </p:sp>
      <p:sp>
        <p:nvSpPr>
          <p:cNvPr id="5114" name="Google Shape;5114;p57"/>
          <p:cNvSpPr/>
          <p:nvPr/>
        </p:nvSpPr>
        <p:spPr>
          <a:xfrm>
            <a:off x="2942435" y="2312272"/>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B</a:t>
            </a:r>
            <a:endParaRPr sz="1800" b="1">
              <a:solidFill>
                <a:schemeClr val="dk1"/>
              </a:solidFill>
              <a:latin typeface="Open Sans"/>
              <a:ea typeface="Open Sans"/>
              <a:cs typeface="Open Sans"/>
              <a:sym typeface="Open Sans"/>
            </a:endParaRPr>
          </a:p>
        </p:txBody>
      </p:sp>
      <p:sp>
        <p:nvSpPr>
          <p:cNvPr id="5115" name="Google Shape;5115;p57"/>
          <p:cNvSpPr/>
          <p:nvPr/>
        </p:nvSpPr>
        <p:spPr>
          <a:xfrm>
            <a:off x="3628271"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sp>
        <p:nvSpPr>
          <p:cNvPr id="5116" name="Google Shape;5116;p57"/>
          <p:cNvSpPr/>
          <p:nvPr/>
        </p:nvSpPr>
        <p:spPr>
          <a:xfrm>
            <a:off x="1570783" y="231227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17" name="Google Shape;5117;p57"/>
          <p:cNvSpPr/>
          <p:nvPr/>
        </p:nvSpPr>
        <p:spPr>
          <a:xfrm>
            <a:off x="1570774" y="3515478"/>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18" name="Google Shape;5118;p57"/>
          <p:cNvSpPr/>
          <p:nvPr/>
        </p:nvSpPr>
        <p:spPr>
          <a:xfrm>
            <a:off x="3628283" y="2913873"/>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19" name="Google Shape;5119;p57"/>
          <p:cNvSpPr/>
          <p:nvPr/>
        </p:nvSpPr>
        <p:spPr>
          <a:xfrm>
            <a:off x="2256613"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20" name="Google Shape;5120;p57"/>
          <p:cNvSpPr/>
          <p:nvPr/>
        </p:nvSpPr>
        <p:spPr>
          <a:xfrm>
            <a:off x="2942442"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21" name="Google Shape;5121;p57"/>
          <p:cNvSpPr/>
          <p:nvPr/>
        </p:nvSpPr>
        <p:spPr>
          <a:xfrm>
            <a:off x="1570794" y="291387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C</a:t>
            </a:r>
            <a:endParaRPr sz="1800" b="1">
              <a:solidFill>
                <a:schemeClr val="dk1"/>
              </a:solidFill>
              <a:latin typeface="Open Sans"/>
              <a:ea typeface="Open Sans"/>
              <a:cs typeface="Open Sans"/>
              <a:sym typeface="Open Sans"/>
            </a:endParaRPr>
          </a:p>
        </p:txBody>
      </p:sp>
      <p:sp>
        <p:nvSpPr>
          <p:cNvPr id="5122" name="Google Shape;5122;p57"/>
          <p:cNvSpPr/>
          <p:nvPr/>
        </p:nvSpPr>
        <p:spPr>
          <a:xfrm>
            <a:off x="2942448" y="2913863"/>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23" name="Google Shape;5123;p57"/>
          <p:cNvSpPr/>
          <p:nvPr/>
        </p:nvSpPr>
        <p:spPr>
          <a:xfrm>
            <a:off x="2256614" y="291388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sp>
        <p:nvSpPr>
          <p:cNvPr id="5124" name="Google Shape;5124;p57"/>
          <p:cNvSpPr/>
          <p:nvPr/>
        </p:nvSpPr>
        <p:spPr>
          <a:xfrm>
            <a:off x="2942452" y="3515467"/>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B</a:t>
            </a:r>
            <a:endParaRPr sz="1800" b="1">
              <a:solidFill>
                <a:schemeClr val="dk1"/>
              </a:solidFill>
              <a:latin typeface="Open Sans"/>
              <a:ea typeface="Open Sans"/>
              <a:cs typeface="Open Sans"/>
              <a:sym typeface="Open Sans"/>
            </a:endParaRPr>
          </a:p>
        </p:txBody>
      </p:sp>
      <p:sp>
        <p:nvSpPr>
          <p:cNvPr id="5125" name="Google Shape;5125;p57"/>
          <p:cNvSpPr/>
          <p:nvPr/>
        </p:nvSpPr>
        <p:spPr>
          <a:xfrm>
            <a:off x="2256614" y="351546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26" name="Google Shape;5126;p57"/>
          <p:cNvSpPr/>
          <p:nvPr/>
        </p:nvSpPr>
        <p:spPr>
          <a:xfrm>
            <a:off x="3628276" y="3515478"/>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27" name="Google Shape;5127;p57"/>
          <p:cNvSpPr/>
          <p:nvPr/>
        </p:nvSpPr>
        <p:spPr>
          <a:xfrm>
            <a:off x="4314114" y="2312279"/>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28" name="Google Shape;5128;p57"/>
          <p:cNvSpPr/>
          <p:nvPr/>
        </p:nvSpPr>
        <p:spPr>
          <a:xfrm>
            <a:off x="4314107"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29" name="Google Shape;5129;p57"/>
          <p:cNvSpPr/>
          <p:nvPr/>
        </p:nvSpPr>
        <p:spPr>
          <a:xfrm>
            <a:off x="4314108" y="291388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sp>
        <p:nvSpPr>
          <p:cNvPr id="5130" name="Google Shape;5130;p57"/>
          <p:cNvSpPr/>
          <p:nvPr/>
        </p:nvSpPr>
        <p:spPr>
          <a:xfrm>
            <a:off x="4314108" y="351546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A</a:t>
            </a:r>
            <a:endParaRPr sz="1800" b="1">
              <a:solidFill>
                <a:schemeClr val="dk1"/>
              </a:solidFill>
              <a:latin typeface="Open Sans"/>
              <a:ea typeface="Open Sans"/>
              <a:cs typeface="Open Sans"/>
              <a:sym typeface="Open Sans"/>
            </a:endParaRPr>
          </a:p>
        </p:txBody>
      </p:sp>
      <p:sp>
        <p:nvSpPr>
          <p:cNvPr id="5131" name="Google Shape;5131;p57"/>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134" name="Google Shape;5134;p57"/>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136" name="Google Shape;5136;p57"/>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138" name="Google Shape;5138;p57"/>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140" name="Google Shape;5140;p57"/>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142" name="Google Shape;5142;p57"/>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144" name="Google Shape;5144;p57"/>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txBox="1">
            <a:spLocks noGrp="1"/>
          </p:cNvSpPr>
          <p:nvPr>
            <p:ph type="subTitle" idx="4294967295"/>
          </p:nvPr>
        </p:nvSpPr>
        <p:spPr>
          <a:xfrm>
            <a:off x="3288450" y="942525"/>
            <a:ext cx="2567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Select the letter corresponding to the initial of the animal's name</a:t>
            </a:r>
            <a:endParaRPr sz="1200"/>
          </a:p>
        </p:txBody>
      </p:sp>
      <p:sp>
        <p:nvSpPr>
          <p:cNvPr id="5149" name="Google Shape;5149;p57">
            <a:hlinkClick r:id="rId10"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pic>
        <p:nvPicPr>
          <p:cNvPr id="5150" name="Google Shape;5150;p57"/>
          <p:cNvPicPr preferRelativeResize="0"/>
          <p:nvPr/>
        </p:nvPicPr>
        <p:blipFill>
          <a:blip r:embed="rId11">
            <a:alphaModFix/>
          </a:blip>
          <a:stretch>
            <a:fillRect/>
          </a:stretch>
        </p:blipFill>
        <p:spPr>
          <a:xfrm rot="-484465">
            <a:off x="5113290" y="1205506"/>
            <a:ext cx="2874703" cy="2931961"/>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154"/>
        <p:cNvGrpSpPr/>
        <p:nvPr/>
      </p:nvGrpSpPr>
      <p:grpSpPr>
        <a:xfrm>
          <a:off x="0" y="0"/>
          <a:ext cx="0" cy="0"/>
          <a:chOff x="0" y="0"/>
          <a:chExt cx="0" cy="0"/>
        </a:xfrm>
      </p:grpSpPr>
      <p:sp>
        <p:nvSpPr>
          <p:cNvPr id="5155" name="Google Shape;5155;p5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facts quiz</a:t>
            </a:r>
            <a:endParaRPr/>
          </a:p>
        </p:txBody>
      </p:sp>
      <p:sp>
        <p:nvSpPr>
          <p:cNvPr id="5156" name="Google Shape;5156;p58"/>
          <p:cNvSpPr txBox="1"/>
          <p:nvPr/>
        </p:nvSpPr>
        <p:spPr>
          <a:xfrm>
            <a:off x="5156025" y="4013001"/>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latin typeface="Grand Hotel"/>
                <a:ea typeface="Grand Hotel"/>
                <a:cs typeface="Grand Hotel"/>
                <a:sym typeface="Grand Hotel"/>
              </a:rPr>
              <a:t>Hedgehog</a:t>
            </a:r>
            <a:endParaRPr sz="2400">
              <a:solidFill>
                <a:schemeClr val="accent1"/>
              </a:solidFill>
              <a:latin typeface="Grand Hotel"/>
              <a:ea typeface="Grand Hotel"/>
              <a:cs typeface="Grand Hotel"/>
              <a:sym typeface="Grand Hotel"/>
            </a:endParaRPr>
          </a:p>
        </p:txBody>
      </p:sp>
      <p:sp>
        <p:nvSpPr>
          <p:cNvPr id="5157" name="Google Shape;5157;p58"/>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8"/>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8">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160" name="Google Shape;5160;p58"/>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8">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162" name="Google Shape;5162;p58"/>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8">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164" name="Google Shape;5164;p58"/>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8">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166" name="Google Shape;5166;p58"/>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8">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168" name="Google Shape;5168;p58"/>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8">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170" name="Google Shape;5170;p58"/>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8"/>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8"/>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8">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8"/>
          <p:cNvSpPr/>
          <p:nvPr/>
        </p:nvSpPr>
        <p:spPr>
          <a:xfrm>
            <a:off x="1570785" y="1710696"/>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75" name="Google Shape;5175;p58"/>
          <p:cNvSpPr/>
          <p:nvPr/>
        </p:nvSpPr>
        <p:spPr>
          <a:xfrm>
            <a:off x="2256620" y="2312279"/>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76" name="Google Shape;5176;p58"/>
          <p:cNvSpPr/>
          <p:nvPr/>
        </p:nvSpPr>
        <p:spPr>
          <a:xfrm>
            <a:off x="3628267" y="2312275"/>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A</a:t>
            </a:r>
            <a:endParaRPr sz="1800" b="1">
              <a:solidFill>
                <a:schemeClr val="dk1"/>
              </a:solidFill>
              <a:latin typeface="Open Sans"/>
              <a:ea typeface="Open Sans"/>
              <a:cs typeface="Open Sans"/>
              <a:sym typeface="Open Sans"/>
            </a:endParaRPr>
          </a:p>
        </p:txBody>
      </p:sp>
      <p:sp>
        <p:nvSpPr>
          <p:cNvPr id="5177" name="Google Shape;5177;p58"/>
          <p:cNvSpPr/>
          <p:nvPr/>
        </p:nvSpPr>
        <p:spPr>
          <a:xfrm>
            <a:off x="2942435" y="2312272"/>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B</a:t>
            </a:r>
            <a:endParaRPr sz="1800" b="1">
              <a:solidFill>
                <a:schemeClr val="dk1"/>
              </a:solidFill>
              <a:latin typeface="Open Sans"/>
              <a:ea typeface="Open Sans"/>
              <a:cs typeface="Open Sans"/>
              <a:sym typeface="Open Sans"/>
            </a:endParaRPr>
          </a:p>
        </p:txBody>
      </p:sp>
      <p:sp>
        <p:nvSpPr>
          <p:cNvPr id="5178" name="Google Shape;5178;p58"/>
          <p:cNvSpPr/>
          <p:nvPr/>
        </p:nvSpPr>
        <p:spPr>
          <a:xfrm>
            <a:off x="3628271"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sp>
        <p:nvSpPr>
          <p:cNvPr id="5179" name="Google Shape;5179;p58"/>
          <p:cNvSpPr/>
          <p:nvPr/>
        </p:nvSpPr>
        <p:spPr>
          <a:xfrm>
            <a:off x="1570783" y="231227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80" name="Google Shape;5180;p58"/>
          <p:cNvSpPr/>
          <p:nvPr/>
        </p:nvSpPr>
        <p:spPr>
          <a:xfrm>
            <a:off x="1570774" y="3515478"/>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81" name="Google Shape;5181;p58"/>
          <p:cNvSpPr/>
          <p:nvPr/>
        </p:nvSpPr>
        <p:spPr>
          <a:xfrm>
            <a:off x="3628283" y="2913873"/>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82" name="Google Shape;5182;p58"/>
          <p:cNvSpPr/>
          <p:nvPr/>
        </p:nvSpPr>
        <p:spPr>
          <a:xfrm>
            <a:off x="2256613"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83" name="Google Shape;5183;p58"/>
          <p:cNvSpPr/>
          <p:nvPr/>
        </p:nvSpPr>
        <p:spPr>
          <a:xfrm>
            <a:off x="2942442" y="1710696"/>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84" name="Google Shape;5184;p58"/>
          <p:cNvSpPr/>
          <p:nvPr/>
        </p:nvSpPr>
        <p:spPr>
          <a:xfrm>
            <a:off x="1570794" y="291387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C</a:t>
            </a:r>
            <a:endParaRPr sz="1800" b="1">
              <a:solidFill>
                <a:schemeClr val="dk1"/>
              </a:solidFill>
              <a:latin typeface="Open Sans"/>
              <a:ea typeface="Open Sans"/>
              <a:cs typeface="Open Sans"/>
              <a:sym typeface="Open Sans"/>
            </a:endParaRPr>
          </a:p>
        </p:txBody>
      </p:sp>
      <p:sp>
        <p:nvSpPr>
          <p:cNvPr id="5185" name="Google Shape;5185;p58"/>
          <p:cNvSpPr/>
          <p:nvPr/>
        </p:nvSpPr>
        <p:spPr>
          <a:xfrm>
            <a:off x="2942448" y="2913863"/>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86" name="Google Shape;5186;p58"/>
          <p:cNvSpPr/>
          <p:nvPr/>
        </p:nvSpPr>
        <p:spPr>
          <a:xfrm>
            <a:off x="2256614" y="291388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pic>
        <p:nvPicPr>
          <p:cNvPr id="5187" name="Google Shape;5187;p58"/>
          <p:cNvPicPr preferRelativeResize="0"/>
          <p:nvPr/>
        </p:nvPicPr>
        <p:blipFill>
          <a:blip r:embed="rId10">
            <a:alphaModFix/>
          </a:blip>
          <a:stretch>
            <a:fillRect/>
          </a:stretch>
        </p:blipFill>
        <p:spPr>
          <a:xfrm rot="-484465">
            <a:off x="5113290" y="1205506"/>
            <a:ext cx="2874703" cy="2931961"/>
          </a:xfrm>
          <a:prstGeom prst="rect">
            <a:avLst/>
          </a:prstGeom>
          <a:noFill/>
          <a:ln>
            <a:noFill/>
          </a:ln>
        </p:spPr>
      </p:pic>
      <p:sp>
        <p:nvSpPr>
          <p:cNvPr id="5188" name="Google Shape;5188;p58"/>
          <p:cNvSpPr/>
          <p:nvPr/>
        </p:nvSpPr>
        <p:spPr>
          <a:xfrm>
            <a:off x="2942452" y="3515467"/>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B</a:t>
            </a:r>
            <a:endParaRPr sz="1800" b="1">
              <a:solidFill>
                <a:schemeClr val="dk1"/>
              </a:solidFill>
              <a:latin typeface="Open Sans"/>
              <a:ea typeface="Open Sans"/>
              <a:cs typeface="Open Sans"/>
              <a:sym typeface="Open Sans"/>
            </a:endParaRPr>
          </a:p>
        </p:txBody>
      </p:sp>
      <p:sp>
        <p:nvSpPr>
          <p:cNvPr id="5189" name="Google Shape;5189;p58"/>
          <p:cNvSpPr/>
          <p:nvPr/>
        </p:nvSpPr>
        <p:spPr>
          <a:xfrm>
            <a:off x="2256614" y="351546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E</a:t>
            </a:r>
            <a:endParaRPr sz="1800" b="1">
              <a:solidFill>
                <a:schemeClr val="dk1"/>
              </a:solidFill>
              <a:latin typeface="Open Sans"/>
              <a:ea typeface="Open Sans"/>
              <a:cs typeface="Open Sans"/>
              <a:sym typeface="Open Sans"/>
            </a:endParaRPr>
          </a:p>
        </p:txBody>
      </p:sp>
      <p:sp>
        <p:nvSpPr>
          <p:cNvPr id="5190" name="Google Shape;5190;p58"/>
          <p:cNvSpPr/>
          <p:nvPr/>
        </p:nvSpPr>
        <p:spPr>
          <a:xfrm>
            <a:off x="3628276" y="3515478"/>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91" name="Google Shape;5191;p58"/>
          <p:cNvSpPr/>
          <p:nvPr/>
        </p:nvSpPr>
        <p:spPr>
          <a:xfrm>
            <a:off x="4314114" y="2312279"/>
            <a:ext cx="443700" cy="443700"/>
          </a:xfrm>
          <a:prstGeom prst="ellipse">
            <a:avLst/>
          </a:prstGeom>
          <a:solidFill>
            <a:schemeClr val="lt2"/>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H</a:t>
            </a:r>
            <a:endParaRPr sz="1800" b="1">
              <a:solidFill>
                <a:schemeClr val="dk1"/>
              </a:solidFill>
              <a:latin typeface="Open Sans"/>
              <a:ea typeface="Open Sans"/>
              <a:cs typeface="Open Sans"/>
              <a:sym typeface="Open Sans"/>
            </a:endParaRPr>
          </a:p>
        </p:txBody>
      </p:sp>
      <p:sp>
        <p:nvSpPr>
          <p:cNvPr id="5192" name="Google Shape;5192;p58"/>
          <p:cNvSpPr/>
          <p:nvPr/>
        </p:nvSpPr>
        <p:spPr>
          <a:xfrm>
            <a:off x="4314107" y="1710696"/>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F</a:t>
            </a:r>
            <a:endParaRPr sz="1800" b="1">
              <a:solidFill>
                <a:schemeClr val="dk1"/>
              </a:solidFill>
              <a:latin typeface="Open Sans"/>
              <a:ea typeface="Open Sans"/>
              <a:cs typeface="Open Sans"/>
              <a:sym typeface="Open Sans"/>
            </a:endParaRPr>
          </a:p>
        </p:txBody>
      </p:sp>
      <p:sp>
        <p:nvSpPr>
          <p:cNvPr id="5193" name="Google Shape;5193;p58"/>
          <p:cNvSpPr/>
          <p:nvPr/>
        </p:nvSpPr>
        <p:spPr>
          <a:xfrm>
            <a:off x="4314108" y="291388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D</a:t>
            </a:r>
            <a:endParaRPr sz="1800" b="1">
              <a:solidFill>
                <a:schemeClr val="dk1"/>
              </a:solidFill>
              <a:latin typeface="Open Sans"/>
              <a:ea typeface="Open Sans"/>
              <a:cs typeface="Open Sans"/>
              <a:sym typeface="Open Sans"/>
            </a:endParaRPr>
          </a:p>
        </p:txBody>
      </p:sp>
      <p:sp>
        <p:nvSpPr>
          <p:cNvPr id="5194" name="Google Shape;5194;p58"/>
          <p:cNvSpPr/>
          <p:nvPr/>
        </p:nvSpPr>
        <p:spPr>
          <a:xfrm>
            <a:off x="4314108" y="3515464"/>
            <a:ext cx="443700" cy="443700"/>
          </a:xfrm>
          <a:prstGeom prst="ellipse">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dk1"/>
                </a:solidFill>
                <a:latin typeface="Open Sans"/>
                <a:ea typeface="Open Sans"/>
                <a:cs typeface="Open Sans"/>
                <a:sym typeface="Open Sans"/>
              </a:rPr>
              <a:t>A</a:t>
            </a:r>
            <a:endParaRPr sz="1800" b="1">
              <a:solidFill>
                <a:schemeClr val="dk1"/>
              </a:solidFill>
              <a:latin typeface="Open Sans"/>
              <a:ea typeface="Open Sans"/>
              <a:cs typeface="Open Sans"/>
              <a:sym typeface="Open Sans"/>
            </a:endParaRPr>
          </a:p>
        </p:txBody>
      </p:sp>
      <p:sp>
        <p:nvSpPr>
          <p:cNvPr id="5195" name="Google Shape;5195;p58"/>
          <p:cNvSpPr txBox="1">
            <a:spLocks noGrp="1"/>
          </p:cNvSpPr>
          <p:nvPr>
            <p:ph type="subTitle" idx="4294967295"/>
          </p:nvPr>
        </p:nvSpPr>
        <p:spPr>
          <a:xfrm>
            <a:off x="3288450" y="942525"/>
            <a:ext cx="2567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Select the letter corresponding to the initial of the animal's name</a:t>
            </a:r>
            <a:endParaRPr sz="1200"/>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5199"/>
        <p:cNvGrpSpPr/>
        <p:nvPr/>
      </p:nvGrpSpPr>
      <p:grpSpPr>
        <a:xfrm>
          <a:off x="0" y="0"/>
          <a:ext cx="0" cy="0"/>
          <a:chOff x="0" y="0"/>
          <a:chExt cx="0" cy="0"/>
        </a:xfrm>
      </p:grpSpPr>
      <p:sp>
        <p:nvSpPr>
          <p:cNvPr id="5200" name="Google Shape;5200;p59"/>
          <p:cNvSpPr/>
          <p:nvPr/>
        </p:nvSpPr>
        <p:spPr>
          <a:xfrm rot="5400000">
            <a:off x="5600823" y="1013500"/>
            <a:ext cx="1308600" cy="1481100"/>
          </a:xfrm>
          <a:prstGeom prst="snip1Rect">
            <a:avLst>
              <a:gd name="adj" fmla="val 32727"/>
            </a:avLst>
          </a:prstGeom>
          <a:solidFill>
            <a:schemeClr val="accent6"/>
          </a:solidFill>
          <a:ln>
            <a:noFill/>
          </a:ln>
          <a:effectLst>
            <a:outerShdw blurRad="42863" dist="57150" dir="8460000" algn="bl" rotWithShape="0">
              <a:srgbClr val="000000">
                <a:alpha val="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rot="4516031">
            <a:off x="6557499" y="1874557"/>
            <a:ext cx="418194" cy="526742"/>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57150" dist="47625" dir="984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rot="517218">
            <a:off x="5353316" y="87780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txBox="1">
            <a:spLocks noGrp="1"/>
          </p:cNvSpPr>
          <p:nvPr>
            <p:ph type="title" idx="2"/>
          </p:nvPr>
        </p:nvSpPr>
        <p:spPr>
          <a:xfrm>
            <a:off x="4220700" y="2339975"/>
            <a:ext cx="39636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Composing words</a:t>
            </a:r>
            <a:endParaRPr/>
          </a:p>
        </p:txBody>
      </p:sp>
      <p:sp>
        <p:nvSpPr>
          <p:cNvPr id="5204" name="Google Shape;5204;p59"/>
          <p:cNvSpPr txBox="1">
            <a:spLocks noGrp="1"/>
          </p:cNvSpPr>
          <p:nvPr>
            <p:ph type="title"/>
          </p:nvPr>
        </p:nvSpPr>
        <p:spPr>
          <a:xfrm flipH="1">
            <a:off x="5186850" y="1012850"/>
            <a:ext cx="20313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06</a:t>
            </a:r>
            <a:endParaRPr/>
          </a:p>
        </p:txBody>
      </p:sp>
      <p:sp>
        <p:nvSpPr>
          <p:cNvPr id="5205" name="Google Shape;5205;p59"/>
          <p:cNvSpPr txBox="1">
            <a:spLocks noGrp="1"/>
          </p:cNvSpPr>
          <p:nvPr>
            <p:ph type="subTitle" idx="1"/>
          </p:nvPr>
        </p:nvSpPr>
        <p:spPr>
          <a:xfrm>
            <a:off x="4739804" y="3361300"/>
            <a:ext cx="2925300" cy="86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Put the letters in the correct order to compose the word shown in the picture</a:t>
            </a:r>
            <a:endParaRPr/>
          </a:p>
        </p:txBody>
      </p:sp>
      <p:pic>
        <p:nvPicPr>
          <p:cNvPr id="5206" name="Google Shape;5206;p59"/>
          <p:cNvPicPr preferRelativeResize="0"/>
          <p:nvPr/>
        </p:nvPicPr>
        <p:blipFill rotWithShape="1">
          <a:blip r:embed="rId3">
            <a:alphaModFix/>
          </a:blip>
          <a:srcRect l="2381" t="7558" b="7320"/>
          <a:stretch/>
        </p:blipFill>
        <p:spPr>
          <a:xfrm flipH="1">
            <a:off x="452874" y="769175"/>
            <a:ext cx="3886901" cy="3456727"/>
          </a:xfrm>
          <a:prstGeom prst="rect">
            <a:avLst/>
          </a:prstGeom>
          <a:noFill/>
          <a:ln>
            <a:noFill/>
          </a:ln>
        </p:spPr>
      </p:pic>
      <p:grpSp>
        <p:nvGrpSpPr>
          <p:cNvPr id="5207" name="Google Shape;5207;p59"/>
          <p:cNvGrpSpPr/>
          <p:nvPr/>
        </p:nvGrpSpPr>
        <p:grpSpPr>
          <a:xfrm>
            <a:off x="480630" y="3105974"/>
            <a:ext cx="1814245" cy="1628775"/>
            <a:chOff x="480630" y="3105974"/>
            <a:chExt cx="1814245" cy="1628775"/>
          </a:xfrm>
        </p:grpSpPr>
        <p:sp>
          <p:nvSpPr>
            <p:cNvPr id="5208" name="Google Shape;5208;p59"/>
            <p:cNvSpPr/>
            <p:nvPr/>
          </p:nvSpPr>
          <p:spPr>
            <a:xfrm rot="-7457174">
              <a:off x="1289438" y="4088065"/>
              <a:ext cx="508666" cy="55044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9"/>
            <p:cNvSpPr/>
            <p:nvPr/>
          </p:nvSpPr>
          <p:spPr>
            <a:xfrm rot="-7457174">
              <a:off x="1446905" y="4258533"/>
              <a:ext cx="302091" cy="385657"/>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9"/>
            <p:cNvSpPr/>
            <p:nvPr/>
          </p:nvSpPr>
          <p:spPr>
            <a:xfrm rot="-7457174">
              <a:off x="1284307" y="4083140"/>
              <a:ext cx="513178" cy="56239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rot="-7457174">
              <a:off x="1324894" y="4161370"/>
              <a:ext cx="374543" cy="378470"/>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rot="-7850490">
              <a:off x="1032979" y="4097927"/>
              <a:ext cx="330506" cy="241252"/>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9"/>
            <p:cNvSpPr/>
            <p:nvPr/>
          </p:nvSpPr>
          <p:spPr>
            <a:xfrm rot="-7850490">
              <a:off x="1048197" y="4145865"/>
              <a:ext cx="332428" cy="177826"/>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9"/>
            <p:cNvSpPr/>
            <p:nvPr/>
          </p:nvSpPr>
          <p:spPr>
            <a:xfrm rot="-7850490">
              <a:off x="1036615" y="4066586"/>
              <a:ext cx="250616" cy="267073"/>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rot="-7850490">
              <a:off x="1034441" y="4086567"/>
              <a:ext cx="308862" cy="24359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rot="-7457174">
              <a:off x="608263" y="3943544"/>
              <a:ext cx="518777" cy="524794"/>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9"/>
            <p:cNvSpPr/>
            <p:nvPr/>
          </p:nvSpPr>
          <p:spPr>
            <a:xfrm rot="-7457174">
              <a:off x="1045537" y="4346571"/>
              <a:ext cx="64429" cy="51142"/>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9"/>
            <p:cNvSpPr/>
            <p:nvPr/>
          </p:nvSpPr>
          <p:spPr>
            <a:xfrm rot="-7457174">
              <a:off x="934365" y="4385872"/>
              <a:ext cx="83482" cy="66435"/>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9"/>
            <p:cNvSpPr/>
            <p:nvPr/>
          </p:nvSpPr>
          <p:spPr>
            <a:xfrm rot="-7457174">
              <a:off x="618460" y="4141477"/>
              <a:ext cx="120251" cy="93343"/>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9"/>
            <p:cNvSpPr/>
            <p:nvPr/>
          </p:nvSpPr>
          <p:spPr>
            <a:xfrm rot="-7457174">
              <a:off x="685570" y="4016750"/>
              <a:ext cx="101700" cy="80474"/>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9"/>
            <p:cNvSpPr/>
            <p:nvPr/>
          </p:nvSpPr>
          <p:spPr>
            <a:xfrm rot="-7457174">
              <a:off x="888980" y="4185605"/>
              <a:ext cx="111895" cy="88747"/>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9"/>
            <p:cNvSpPr/>
            <p:nvPr/>
          </p:nvSpPr>
          <p:spPr>
            <a:xfrm rot="-7457174">
              <a:off x="916021" y="4039532"/>
              <a:ext cx="90669" cy="71867"/>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9"/>
            <p:cNvSpPr/>
            <p:nvPr/>
          </p:nvSpPr>
          <p:spPr>
            <a:xfrm rot="-7457174">
              <a:off x="996060" y="4242400"/>
              <a:ext cx="71700" cy="56908"/>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9"/>
            <p:cNvSpPr/>
            <p:nvPr/>
          </p:nvSpPr>
          <p:spPr>
            <a:xfrm rot="-7457174">
              <a:off x="767439" y="3893746"/>
              <a:ext cx="79722" cy="63259"/>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9"/>
            <p:cNvSpPr/>
            <p:nvPr/>
          </p:nvSpPr>
          <p:spPr>
            <a:xfrm rot="-7457174">
              <a:off x="871032" y="3833681"/>
              <a:ext cx="110474" cy="86909"/>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9"/>
            <p:cNvSpPr/>
            <p:nvPr/>
          </p:nvSpPr>
          <p:spPr>
            <a:xfrm rot="-7457174">
              <a:off x="970995" y="3925913"/>
              <a:ext cx="92340" cy="73120"/>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9"/>
            <p:cNvSpPr/>
            <p:nvPr/>
          </p:nvSpPr>
          <p:spPr>
            <a:xfrm rot="-7457174">
              <a:off x="998493" y="3931316"/>
              <a:ext cx="37354" cy="38440"/>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9"/>
            <p:cNvSpPr/>
            <p:nvPr/>
          </p:nvSpPr>
          <p:spPr>
            <a:xfrm rot="-7457174">
              <a:off x="916570" y="3845002"/>
              <a:ext cx="31421" cy="34429"/>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rot="-7457174">
              <a:off x="792463" y="3902652"/>
              <a:ext cx="26992" cy="28162"/>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rot="-7457174">
              <a:off x="725030" y="4030270"/>
              <a:ext cx="29917" cy="30669"/>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9"/>
            <p:cNvSpPr/>
            <p:nvPr/>
          </p:nvSpPr>
          <p:spPr>
            <a:xfrm rot="-7457174">
              <a:off x="667938" y="4153793"/>
              <a:ext cx="39610" cy="39945"/>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rot="-7457174">
              <a:off x="949121" y="4052099"/>
              <a:ext cx="27660" cy="32424"/>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9"/>
            <p:cNvSpPr/>
            <p:nvPr/>
          </p:nvSpPr>
          <p:spPr>
            <a:xfrm rot="-7457174">
              <a:off x="931459" y="4201644"/>
              <a:ext cx="37438" cy="38691"/>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rot="-7457174">
              <a:off x="1020169" y="4251934"/>
              <a:ext cx="29917" cy="27995"/>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rot="-7457174">
              <a:off x="1064492" y="4353196"/>
              <a:ext cx="29248" cy="28245"/>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9"/>
            <p:cNvSpPr/>
            <p:nvPr/>
          </p:nvSpPr>
          <p:spPr>
            <a:xfrm rot="-7457174">
              <a:off x="962060" y="4391548"/>
              <a:ext cx="28412" cy="27660"/>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rot="-7457174">
              <a:off x="1043543" y="4344441"/>
              <a:ext cx="58914" cy="51644"/>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rot="-7457174">
              <a:off x="936998" y="4381541"/>
              <a:ext cx="73120" cy="66435"/>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9"/>
            <p:cNvSpPr/>
            <p:nvPr/>
          </p:nvSpPr>
          <p:spPr>
            <a:xfrm rot="-7457174">
              <a:off x="621847" y="4137413"/>
              <a:ext cx="108301" cy="9417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rot="-7457174">
              <a:off x="687746" y="4010017"/>
              <a:ext cx="89666" cy="7955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rot="-7457174">
              <a:off x="899259" y="4183323"/>
              <a:ext cx="89583" cy="87326"/>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9"/>
            <p:cNvSpPr/>
            <p:nvPr/>
          </p:nvSpPr>
          <p:spPr>
            <a:xfrm rot="-7457174">
              <a:off x="918452" y="4034245"/>
              <a:ext cx="79137" cy="71616"/>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rot="-7457174">
              <a:off x="998196" y="4241671"/>
              <a:ext cx="64764" cy="5682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9"/>
            <p:cNvSpPr/>
            <p:nvPr/>
          </p:nvSpPr>
          <p:spPr>
            <a:xfrm rot="-7457174">
              <a:off x="768935" y="3889428"/>
              <a:ext cx="71449" cy="63259"/>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9"/>
            <p:cNvSpPr/>
            <p:nvPr/>
          </p:nvSpPr>
          <p:spPr>
            <a:xfrm rot="-7457174">
              <a:off x="879946" y="3830383"/>
              <a:ext cx="89583" cy="86491"/>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9"/>
            <p:cNvSpPr/>
            <p:nvPr/>
          </p:nvSpPr>
          <p:spPr>
            <a:xfrm rot="-7457174">
              <a:off x="973267" y="3920321"/>
              <a:ext cx="80975" cy="72368"/>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7" name="Google Shape;5247;p59"/>
            <p:cNvGrpSpPr/>
            <p:nvPr/>
          </p:nvGrpSpPr>
          <p:grpSpPr>
            <a:xfrm>
              <a:off x="1907308" y="4251531"/>
              <a:ext cx="387566" cy="335115"/>
              <a:chOff x="1907308" y="4251531"/>
              <a:chExt cx="387566" cy="335115"/>
            </a:xfrm>
          </p:grpSpPr>
          <p:sp>
            <p:nvSpPr>
              <p:cNvPr id="5248" name="Google Shape;5248;p59"/>
              <p:cNvSpPr/>
              <p:nvPr/>
            </p:nvSpPr>
            <p:spPr>
              <a:xfrm rot="6683200">
                <a:off x="1993117" y="4277442"/>
                <a:ext cx="248949" cy="283291"/>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9"/>
              <p:cNvSpPr/>
              <p:nvPr/>
            </p:nvSpPr>
            <p:spPr>
              <a:xfrm rot="6683200">
                <a:off x="2005430" y="4243299"/>
                <a:ext cx="156646" cy="31764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9"/>
              <p:cNvSpPr/>
              <p:nvPr/>
            </p:nvSpPr>
            <p:spPr>
              <a:xfrm rot="6683200">
                <a:off x="2014838" y="4265541"/>
                <a:ext cx="198588" cy="259014"/>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9"/>
              <p:cNvSpPr/>
              <p:nvPr/>
            </p:nvSpPr>
            <p:spPr>
              <a:xfrm rot="6683200">
                <a:off x="2009968" y="4271893"/>
                <a:ext cx="221439" cy="28599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2" name="Google Shape;5252;p59"/>
            <p:cNvSpPr/>
            <p:nvPr/>
          </p:nvSpPr>
          <p:spPr>
            <a:xfrm rot="3470635">
              <a:off x="747032" y="3221350"/>
              <a:ext cx="120791" cy="20820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9"/>
            <p:cNvSpPr/>
            <p:nvPr/>
          </p:nvSpPr>
          <p:spPr>
            <a:xfrm rot="3470635">
              <a:off x="584209" y="3282572"/>
              <a:ext cx="217152" cy="65467"/>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9"/>
            <p:cNvSpPr/>
            <p:nvPr/>
          </p:nvSpPr>
          <p:spPr>
            <a:xfrm rot="3470635">
              <a:off x="692442" y="3138868"/>
              <a:ext cx="173181" cy="172800"/>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9"/>
            <p:cNvSpPr/>
            <p:nvPr/>
          </p:nvSpPr>
          <p:spPr>
            <a:xfrm rot="3470635">
              <a:off x="726122" y="3326849"/>
              <a:ext cx="121392" cy="207601"/>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9"/>
            <p:cNvSpPr/>
            <p:nvPr/>
          </p:nvSpPr>
          <p:spPr>
            <a:xfrm rot="3470635">
              <a:off x="563991" y="3387969"/>
              <a:ext cx="217152" cy="65467"/>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9"/>
            <p:cNvSpPr/>
            <p:nvPr/>
          </p:nvSpPr>
          <p:spPr>
            <a:xfrm rot="3470635">
              <a:off x="704598" y="3433981"/>
              <a:ext cx="129284" cy="20391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rot="3470635">
              <a:off x="544882" y="3517369"/>
              <a:ext cx="214071" cy="6283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9"/>
            <p:cNvSpPr/>
            <p:nvPr/>
          </p:nvSpPr>
          <p:spPr>
            <a:xfrm rot="3470635">
              <a:off x="690923" y="3544115"/>
              <a:ext cx="143566" cy="19730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9"/>
            <p:cNvSpPr/>
            <p:nvPr/>
          </p:nvSpPr>
          <p:spPr>
            <a:xfrm rot="3470635">
              <a:off x="537297" y="3641553"/>
              <a:ext cx="209786" cy="6471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rot="3470635">
              <a:off x="717041" y="3154212"/>
              <a:ext cx="142288" cy="17490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9"/>
            <p:cNvSpPr/>
            <p:nvPr/>
          </p:nvSpPr>
          <p:spPr>
            <a:xfrm rot="3470635">
              <a:off x="779407" y="3233640"/>
              <a:ext cx="70505" cy="21030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9"/>
            <p:cNvSpPr/>
            <p:nvPr/>
          </p:nvSpPr>
          <p:spPr>
            <a:xfrm rot="3470635">
              <a:off x="588898" y="3283208"/>
              <a:ext cx="211365" cy="68774"/>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9"/>
            <p:cNvSpPr/>
            <p:nvPr/>
          </p:nvSpPr>
          <p:spPr>
            <a:xfrm rot="3470635">
              <a:off x="758611" y="3337289"/>
              <a:ext cx="73211" cy="209630"/>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9"/>
            <p:cNvSpPr/>
            <p:nvPr/>
          </p:nvSpPr>
          <p:spPr>
            <a:xfrm rot="3470635">
              <a:off x="567938" y="3388196"/>
              <a:ext cx="212041" cy="69300"/>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9"/>
            <p:cNvSpPr/>
            <p:nvPr/>
          </p:nvSpPr>
          <p:spPr>
            <a:xfrm rot="3470635">
              <a:off x="736669" y="3446401"/>
              <a:ext cx="83884" cy="205646"/>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9"/>
            <p:cNvSpPr/>
            <p:nvPr/>
          </p:nvSpPr>
          <p:spPr>
            <a:xfrm rot="3470635">
              <a:off x="546595" y="3516662"/>
              <a:ext cx="212041" cy="65768"/>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9"/>
            <p:cNvSpPr/>
            <p:nvPr/>
          </p:nvSpPr>
          <p:spPr>
            <a:xfrm rot="3470635">
              <a:off x="723516" y="3556814"/>
              <a:ext cx="98015" cy="199333"/>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9"/>
            <p:cNvSpPr/>
            <p:nvPr/>
          </p:nvSpPr>
          <p:spPr>
            <a:xfrm rot="3470635">
              <a:off x="537391" y="3641524"/>
              <a:ext cx="211365" cy="665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9"/>
            <p:cNvSpPr/>
            <p:nvPr/>
          </p:nvSpPr>
          <p:spPr>
            <a:xfrm rot="3470635">
              <a:off x="526574" y="3357403"/>
              <a:ext cx="449037" cy="356649"/>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9"/>
            <p:cNvSpPr/>
            <p:nvPr/>
          </p:nvSpPr>
          <p:spPr>
            <a:xfrm rot="3470635">
              <a:off x="764590" y="3448507"/>
              <a:ext cx="91326" cy="140254"/>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9"/>
            <p:cNvSpPr/>
            <p:nvPr/>
          </p:nvSpPr>
          <p:spPr>
            <a:xfrm rot="3470635">
              <a:off x="631127" y="3171483"/>
              <a:ext cx="286530" cy="328087"/>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9"/>
            <p:cNvSpPr/>
            <p:nvPr/>
          </p:nvSpPr>
          <p:spPr>
            <a:xfrm rot="3470635">
              <a:off x="812327" y="3569331"/>
              <a:ext cx="26233" cy="27585"/>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9"/>
          <p:cNvGrpSpPr/>
          <p:nvPr/>
        </p:nvGrpSpPr>
        <p:grpSpPr>
          <a:xfrm>
            <a:off x="7073754" y="457200"/>
            <a:ext cx="1610993" cy="2216632"/>
            <a:chOff x="7073754" y="457200"/>
            <a:chExt cx="1610993" cy="2216632"/>
          </a:xfrm>
        </p:grpSpPr>
        <p:sp>
          <p:nvSpPr>
            <p:cNvPr id="5275" name="Google Shape;5275;p59"/>
            <p:cNvSpPr/>
            <p:nvPr/>
          </p:nvSpPr>
          <p:spPr>
            <a:xfrm rot="2831808">
              <a:off x="7200941" y="565792"/>
              <a:ext cx="523254" cy="566224"/>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9"/>
            <p:cNvSpPr/>
            <p:nvPr/>
          </p:nvSpPr>
          <p:spPr>
            <a:xfrm rot="2831808">
              <a:off x="7238652" y="569207"/>
              <a:ext cx="310754" cy="39670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9"/>
            <p:cNvSpPr/>
            <p:nvPr/>
          </p:nvSpPr>
          <p:spPr>
            <a:xfrm rot="2831808">
              <a:off x="7201385" y="558140"/>
              <a:ext cx="527896" cy="578516"/>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9"/>
            <p:cNvSpPr/>
            <p:nvPr/>
          </p:nvSpPr>
          <p:spPr>
            <a:xfrm rot="2831808">
              <a:off x="7304011" y="662338"/>
              <a:ext cx="385284" cy="389317"/>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rot="2438463">
              <a:off x="7666157" y="819431"/>
              <a:ext cx="339988" cy="248178"/>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9"/>
            <p:cNvSpPr/>
            <p:nvPr/>
          </p:nvSpPr>
          <p:spPr>
            <a:xfrm rot="2438463">
              <a:off x="7646237" y="838011"/>
              <a:ext cx="341965" cy="182932"/>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9"/>
            <p:cNvSpPr/>
            <p:nvPr/>
          </p:nvSpPr>
          <p:spPr>
            <a:xfrm rot="2438463">
              <a:off x="7746995" y="819368"/>
              <a:ext cx="257806" cy="27474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9"/>
            <p:cNvSpPr/>
            <p:nvPr/>
          </p:nvSpPr>
          <p:spPr>
            <a:xfrm rot="2438463">
              <a:off x="7688364" y="827168"/>
              <a:ext cx="317723" cy="250585"/>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9"/>
            <p:cNvSpPr/>
            <p:nvPr/>
          </p:nvSpPr>
          <p:spPr>
            <a:xfrm rot="2831808">
              <a:off x="7907568" y="636059"/>
              <a:ext cx="533655" cy="539834"/>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9"/>
            <p:cNvSpPr/>
            <p:nvPr/>
          </p:nvSpPr>
          <p:spPr>
            <a:xfrm rot="2831808">
              <a:off x="7902187" y="742606"/>
              <a:ext cx="66277" cy="52608"/>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9"/>
            <p:cNvSpPr/>
            <p:nvPr/>
          </p:nvSpPr>
          <p:spPr>
            <a:xfrm rot="2831808">
              <a:off x="7988645" y="671494"/>
              <a:ext cx="85877" cy="68339"/>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9"/>
            <p:cNvSpPr/>
            <p:nvPr/>
          </p:nvSpPr>
          <p:spPr>
            <a:xfrm rot="2831808">
              <a:off x="8307602" y="847272"/>
              <a:ext cx="123700" cy="960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9"/>
            <p:cNvSpPr/>
            <p:nvPr/>
          </p:nvSpPr>
          <p:spPr>
            <a:xfrm rot="2831808">
              <a:off x="8278287" y="996139"/>
              <a:ext cx="104616" cy="8278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9"/>
            <p:cNvSpPr/>
            <p:nvPr/>
          </p:nvSpPr>
          <p:spPr>
            <a:xfrm rot="2831808">
              <a:off x="8034562" y="847657"/>
              <a:ext cx="115104" cy="9129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9"/>
            <p:cNvSpPr/>
            <p:nvPr/>
          </p:nvSpPr>
          <p:spPr>
            <a:xfrm rot="2831808">
              <a:off x="8052305" y="1016035"/>
              <a:ext cx="93269" cy="7392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9"/>
            <p:cNvSpPr/>
            <p:nvPr/>
          </p:nvSpPr>
          <p:spPr>
            <a:xfrm rot="2831808">
              <a:off x="7960516" y="835700"/>
              <a:ext cx="73756" cy="5853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rot="2831808">
              <a:off x="8237531" y="1149684"/>
              <a:ext cx="82008" cy="65072"/>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9"/>
            <p:cNvSpPr/>
            <p:nvPr/>
          </p:nvSpPr>
          <p:spPr>
            <a:xfrm rot="2831808">
              <a:off x="8108029" y="1204722"/>
              <a:ext cx="113642" cy="89399"/>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9"/>
            <p:cNvSpPr/>
            <p:nvPr/>
          </p:nvSpPr>
          <p:spPr>
            <a:xfrm rot="2831808">
              <a:off x="8011881" y="1138845"/>
              <a:ext cx="94989" cy="75216"/>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9"/>
            <p:cNvSpPr/>
            <p:nvPr/>
          </p:nvSpPr>
          <p:spPr>
            <a:xfrm rot="2831808">
              <a:off x="8041976" y="1168827"/>
              <a:ext cx="38425" cy="3954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9"/>
            <p:cNvSpPr/>
            <p:nvPr/>
          </p:nvSpPr>
          <p:spPr>
            <a:xfrm rot="2831808">
              <a:off x="8144846" y="1247808"/>
              <a:ext cx="32322" cy="3541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9"/>
            <p:cNvSpPr/>
            <p:nvPr/>
          </p:nvSpPr>
          <p:spPr>
            <a:xfrm rot="2831808">
              <a:off x="8267333" y="1176325"/>
              <a:ext cx="27766" cy="289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9"/>
            <p:cNvSpPr/>
            <p:nvPr/>
          </p:nvSpPr>
          <p:spPr>
            <a:xfrm rot="2831808">
              <a:off x="8313312" y="1033880"/>
              <a:ext cx="30775" cy="31548"/>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9"/>
            <p:cNvSpPr/>
            <p:nvPr/>
          </p:nvSpPr>
          <p:spPr>
            <a:xfrm rot="2831808">
              <a:off x="8341953" y="890766"/>
              <a:ext cx="40746" cy="41089"/>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9"/>
            <p:cNvSpPr/>
            <p:nvPr/>
          </p:nvSpPr>
          <p:spPr>
            <a:xfrm rot="2831808">
              <a:off x="8084179" y="1043845"/>
              <a:ext cx="28454" cy="33353"/>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rot="2831808">
              <a:off x="8068886" y="883349"/>
              <a:ext cx="38511" cy="39800"/>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9"/>
            <p:cNvSpPr/>
            <p:nvPr/>
          </p:nvSpPr>
          <p:spPr>
            <a:xfrm rot="2831808">
              <a:off x="7979483" y="856072"/>
              <a:ext cx="30775" cy="2879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9"/>
            <p:cNvSpPr/>
            <p:nvPr/>
          </p:nvSpPr>
          <p:spPr>
            <a:xfrm rot="2831808">
              <a:off x="7919628" y="759498"/>
              <a:ext cx="30087" cy="29055"/>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9"/>
            <p:cNvSpPr/>
            <p:nvPr/>
          </p:nvSpPr>
          <p:spPr>
            <a:xfrm rot="2831808">
              <a:off x="8018896" y="705411"/>
              <a:ext cx="29227" cy="28453"/>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9"/>
            <p:cNvSpPr/>
            <p:nvPr/>
          </p:nvSpPr>
          <p:spPr>
            <a:xfrm rot="2831808">
              <a:off x="7910144" y="743536"/>
              <a:ext cx="60604" cy="53124"/>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9"/>
            <p:cNvSpPr/>
            <p:nvPr/>
          </p:nvSpPr>
          <p:spPr>
            <a:xfrm rot="2831808">
              <a:off x="7997227" y="675512"/>
              <a:ext cx="75217" cy="68339"/>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rot="2831808">
              <a:off x="8316936" y="850159"/>
              <a:ext cx="111407" cy="96878"/>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9"/>
            <p:cNvSpPr/>
            <p:nvPr/>
          </p:nvSpPr>
          <p:spPr>
            <a:xfrm rot="2831808">
              <a:off x="8289479" y="1003343"/>
              <a:ext cx="92238" cy="8183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9"/>
            <p:cNvSpPr/>
            <p:nvPr/>
          </p:nvSpPr>
          <p:spPr>
            <a:xfrm rot="2831808">
              <a:off x="8047386" y="851299"/>
              <a:ext cx="92152" cy="898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rot="2831808">
              <a:off x="8062454" y="1021162"/>
              <a:ext cx="81406" cy="73668"/>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9"/>
            <p:cNvSpPr/>
            <p:nvPr/>
          </p:nvSpPr>
          <p:spPr>
            <a:xfrm rot="2831808">
              <a:off x="7965556" y="836326"/>
              <a:ext cx="66621" cy="58453"/>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9"/>
            <p:cNvSpPr/>
            <p:nvPr/>
          </p:nvSpPr>
          <p:spPr>
            <a:xfrm rot="2831808">
              <a:off x="8245131" y="1153675"/>
              <a:ext cx="73498" cy="65072"/>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rot="2831808">
              <a:off x="8120867" y="1208271"/>
              <a:ext cx="92152" cy="88969"/>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9"/>
            <p:cNvSpPr/>
            <p:nvPr/>
          </p:nvSpPr>
          <p:spPr>
            <a:xfrm rot="2831808">
              <a:off x="8022105" y="1144783"/>
              <a:ext cx="83298" cy="7444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9"/>
            <p:cNvSpPr/>
            <p:nvPr/>
          </p:nvSpPr>
          <p:spPr>
            <a:xfrm rot="-7840382">
              <a:off x="7979264" y="1615363"/>
              <a:ext cx="256083" cy="291425"/>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rot="-7840382">
              <a:off x="8058468" y="1575121"/>
              <a:ext cx="161134" cy="32676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9"/>
            <p:cNvSpPr/>
            <p:nvPr/>
          </p:nvSpPr>
          <p:spPr>
            <a:xfrm rot="-7840382">
              <a:off x="8028680" y="1636292"/>
              <a:ext cx="204279" cy="266450"/>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9"/>
            <p:cNvSpPr/>
            <p:nvPr/>
          </p:nvSpPr>
          <p:spPr>
            <a:xfrm rot="-7840382">
              <a:off x="7995735" y="1618807"/>
              <a:ext cx="227784" cy="294209"/>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9"/>
            <p:cNvSpPr/>
            <p:nvPr/>
          </p:nvSpPr>
          <p:spPr>
            <a:xfrm rot="-7840382">
              <a:off x="8307680" y="1685480"/>
              <a:ext cx="124253" cy="21418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9"/>
            <p:cNvSpPr/>
            <p:nvPr/>
          </p:nvSpPr>
          <p:spPr>
            <a:xfrm rot="-7840382">
              <a:off x="8376294" y="1751753"/>
              <a:ext cx="223377" cy="67347"/>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9"/>
            <p:cNvSpPr/>
            <p:nvPr/>
          </p:nvSpPr>
          <p:spPr>
            <a:xfrm rot="-7840382">
              <a:off x="8324884" y="1801284"/>
              <a:ext cx="178145" cy="177763"/>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rot="-7840382">
              <a:off x="8312311" y="1575627"/>
              <a:ext cx="124871" cy="21356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9"/>
            <p:cNvSpPr/>
            <p:nvPr/>
          </p:nvSpPr>
          <p:spPr>
            <a:xfrm rot="-7840382">
              <a:off x="8380807" y="1641449"/>
              <a:ext cx="223377" cy="67347"/>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9"/>
            <p:cNvSpPr/>
            <p:nvPr/>
          </p:nvSpPr>
          <p:spPr>
            <a:xfrm rot="-7840382">
              <a:off x="8310094" y="1467728"/>
              <a:ext cx="132990" cy="20977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9"/>
            <p:cNvSpPr/>
            <p:nvPr/>
          </p:nvSpPr>
          <p:spPr>
            <a:xfrm rot="-7840382">
              <a:off x="8383887" y="1509350"/>
              <a:ext cx="220207" cy="64641"/>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9"/>
            <p:cNvSpPr/>
            <p:nvPr/>
          </p:nvSpPr>
          <p:spPr>
            <a:xfrm rot="-7840382">
              <a:off x="8293123" y="1361455"/>
              <a:ext cx="147681" cy="202969"/>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9"/>
            <p:cNvSpPr/>
            <p:nvPr/>
          </p:nvSpPr>
          <p:spPr>
            <a:xfrm rot="-7840382">
              <a:off x="8376924" y="1379608"/>
              <a:ext cx="215799" cy="6657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9"/>
            <p:cNvSpPr/>
            <p:nvPr/>
          </p:nvSpPr>
          <p:spPr>
            <a:xfrm rot="-7840382">
              <a:off x="8328964" y="1784915"/>
              <a:ext cx="146366" cy="17992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9"/>
            <p:cNvSpPr/>
            <p:nvPr/>
          </p:nvSpPr>
          <p:spPr>
            <a:xfrm rot="-7840382">
              <a:off x="8324153" y="1671925"/>
              <a:ext cx="72526" cy="21634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9"/>
            <p:cNvSpPr/>
            <p:nvPr/>
          </p:nvSpPr>
          <p:spPr>
            <a:xfrm rot="-7840382">
              <a:off x="8377096" y="1747996"/>
              <a:ext cx="217423" cy="70749"/>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rot="-7840382">
              <a:off x="8326803" y="1564208"/>
              <a:ext cx="75309" cy="215650"/>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9"/>
            <p:cNvSpPr/>
            <p:nvPr/>
          </p:nvSpPr>
          <p:spPr>
            <a:xfrm rot="-7840382">
              <a:off x="8381693" y="1637508"/>
              <a:ext cx="218119" cy="7129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9"/>
            <p:cNvSpPr/>
            <p:nvPr/>
          </p:nvSpPr>
          <p:spPr>
            <a:xfrm rot="-7840382">
              <a:off x="8321887" y="1454750"/>
              <a:ext cx="86289" cy="211552"/>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9"/>
            <p:cNvSpPr/>
            <p:nvPr/>
          </p:nvSpPr>
          <p:spPr>
            <a:xfrm rot="-7840382">
              <a:off x="8384104" y="1507177"/>
              <a:ext cx="218119" cy="67656"/>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9"/>
            <p:cNvSpPr/>
            <p:nvPr/>
          </p:nvSpPr>
          <p:spPr>
            <a:xfrm rot="-7840382">
              <a:off x="8304472" y="1347955"/>
              <a:ext cx="100825" cy="205057"/>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9"/>
            <p:cNvSpPr/>
            <p:nvPr/>
          </p:nvSpPr>
          <p:spPr>
            <a:xfrm rot="-7840382">
              <a:off x="8375076" y="1377850"/>
              <a:ext cx="217423" cy="68507"/>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9"/>
            <p:cNvSpPr/>
            <p:nvPr/>
          </p:nvSpPr>
          <p:spPr>
            <a:xfrm rot="-7840382">
              <a:off x="8164136" y="1386623"/>
              <a:ext cx="461908" cy="366891"/>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9"/>
            <p:cNvSpPr/>
            <p:nvPr/>
          </p:nvSpPr>
          <p:spPr>
            <a:xfrm rot="-7840382">
              <a:off x="8290528" y="1524326"/>
              <a:ext cx="93944" cy="144282"/>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9"/>
            <p:cNvSpPr/>
            <p:nvPr/>
          </p:nvSpPr>
          <p:spPr>
            <a:xfrm rot="-7840382">
              <a:off x="8254513" y="1608534"/>
              <a:ext cx="294743" cy="337509"/>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9"/>
            <p:cNvSpPr/>
            <p:nvPr/>
          </p:nvSpPr>
          <p:spPr>
            <a:xfrm rot="-7840382">
              <a:off x="8298726" y="1518985"/>
              <a:ext cx="26985" cy="2837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9"/>
            <p:cNvSpPr/>
            <p:nvPr/>
          </p:nvSpPr>
          <p:spPr>
            <a:xfrm rot="-3422513">
              <a:off x="8151237" y="2394202"/>
              <a:ext cx="238000" cy="217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9"/>
            <p:cNvSpPr/>
            <p:nvPr/>
          </p:nvSpPr>
          <p:spPr>
            <a:xfrm rot="-3422513">
              <a:off x="8153489" y="2359333"/>
              <a:ext cx="302378" cy="24305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9"/>
            <p:cNvSpPr/>
            <p:nvPr/>
          </p:nvSpPr>
          <p:spPr>
            <a:xfrm rot="-3422513">
              <a:off x="8146011" y="2436376"/>
              <a:ext cx="154450" cy="171700"/>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9"/>
            <p:cNvSpPr/>
            <p:nvPr/>
          </p:nvSpPr>
          <p:spPr>
            <a:xfrm rot="-3422513">
              <a:off x="8153330" y="2392100"/>
              <a:ext cx="235504" cy="219744"/>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4" name="Google Shape;5344;p59"/>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9">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347" name="Google Shape;5347;p59"/>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349" name="Google Shape;5349;p59"/>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9">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351" name="Google Shape;5351;p59"/>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9">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353" name="Google Shape;5353;p59"/>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9">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355" name="Google Shape;5355;p59"/>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9">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357" name="Google Shape;5357;p59"/>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9"/>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9"/>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9">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grpSp>
        <p:nvGrpSpPr>
          <p:cNvPr id="3334" name="Google Shape;3334;p35"/>
          <p:cNvGrpSpPr/>
          <p:nvPr/>
        </p:nvGrpSpPr>
        <p:grpSpPr>
          <a:xfrm>
            <a:off x="1429150" y="607601"/>
            <a:ext cx="3550764" cy="1412716"/>
            <a:chOff x="1352950" y="607601"/>
            <a:chExt cx="3550764" cy="1412716"/>
          </a:xfrm>
        </p:grpSpPr>
        <p:sp>
          <p:nvSpPr>
            <p:cNvPr id="3335" name="Google Shape;3335;p35"/>
            <p:cNvSpPr/>
            <p:nvPr/>
          </p:nvSpPr>
          <p:spPr>
            <a:xfrm>
              <a:off x="1352950" y="742017"/>
              <a:ext cx="3547800" cy="1278300"/>
            </a:xfrm>
            <a:prstGeom prst="snip1Rect">
              <a:avLst>
                <a:gd name="adj" fmla="val 38444"/>
              </a:avLst>
            </a:prstGeom>
            <a:solidFill>
              <a:schemeClr val="accent6"/>
            </a:solidFill>
            <a:ln>
              <a:noFill/>
            </a:ln>
            <a:effectLst>
              <a:outerShdw blurRad="28575" dist="76200" dir="81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5"/>
            <p:cNvSpPr/>
            <p:nvPr/>
          </p:nvSpPr>
          <p:spPr>
            <a:xfrm rot="-1309764">
              <a:off x="4345982" y="691670"/>
              <a:ext cx="500229" cy="64584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71438" dist="38100" dir="906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7" name="Google Shape;3337;p35"/>
          <p:cNvSpPr txBox="1">
            <a:spLocks noGrp="1"/>
          </p:cNvSpPr>
          <p:nvPr>
            <p:ph type="title"/>
          </p:nvPr>
        </p:nvSpPr>
        <p:spPr>
          <a:xfrm>
            <a:off x="997422" y="730299"/>
            <a:ext cx="4298004" cy="134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800" dirty="0"/>
              <a:t>M</a:t>
            </a:r>
            <a:r>
              <a:rPr lang="en" sz="4800" dirty="0"/>
              <a:t>ention some</a:t>
            </a:r>
            <a:br>
              <a:rPr lang="en" sz="4800" dirty="0"/>
            </a:br>
            <a:r>
              <a:rPr lang="en" sz="4800" dirty="0"/>
              <a:t> sports</a:t>
            </a:r>
            <a:endParaRPr sz="4800" dirty="0"/>
          </a:p>
        </p:txBody>
      </p:sp>
      <p:sp>
        <p:nvSpPr>
          <p:cNvPr id="3338" name="Google Shape;3338;p35"/>
          <p:cNvSpPr/>
          <p:nvPr/>
        </p:nvSpPr>
        <p:spPr>
          <a:xfrm rot="213298">
            <a:off x="886249" y="451523"/>
            <a:ext cx="1113920" cy="68065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5"/>
          <p:cNvSpPr/>
          <p:nvPr/>
        </p:nvSpPr>
        <p:spPr>
          <a:xfrm rot="4215640">
            <a:off x="7358098" y="448495"/>
            <a:ext cx="794734" cy="6867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5"/>
          <p:cNvSpPr/>
          <p:nvPr/>
        </p:nvSpPr>
        <p:spPr>
          <a:xfrm rot="517218">
            <a:off x="7434779" y="38645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5"/>
          <p:cNvSpPr/>
          <p:nvPr/>
        </p:nvSpPr>
        <p:spPr>
          <a:xfrm rot="1886906">
            <a:off x="867446" y="3832543"/>
            <a:ext cx="794680" cy="68673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2" name="Google Shape;3342;p35"/>
          <p:cNvGrpSpPr/>
          <p:nvPr/>
        </p:nvGrpSpPr>
        <p:grpSpPr>
          <a:xfrm>
            <a:off x="8151005" y="525648"/>
            <a:ext cx="435392" cy="449801"/>
            <a:chOff x="8151005" y="525648"/>
            <a:chExt cx="435392" cy="449801"/>
          </a:xfrm>
        </p:grpSpPr>
        <p:sp>
          <p:nvSpPr>
            <p:cNvPr id="3343" name="Google Shape;3343;p35"/>
            <p:cNvSpPr/>
            <p:nvPr/>
          </p:nvSpPr>
          <p:spPr>
            <a:xfrm rot="10769305">
              <a:off x="8172948" y="676793"/>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5"/>
            <p:cNvSpPr/>
            <p:nvPr/>
          </p:nvSpPr>
          <p:spPr>
            <a:xfrm rot="10769305">
              <a:off x="8180771" y="578901"/>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5"/>
            <p:cNvSpPr/>
            <p:nvPr/>
          </p:nvSpPr>
          <p:spPr>
            <a:xfrm rot="10769305">
              <a:off x="8209245" y="755074"/>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5"/>
            <p:cNvSpPr/>
            <p:nvPr/>
          </p:nvSpPr>
          <p:spPr>
            <a:xfrm rot="10769305">
              <a:off x="8178840" y="676770"/>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5"/>
            <p:cNvSpPr/>
            <p:nvPr/>
          </p:nvSpPr>
          <p:spPr>
            <a:xfrm rot="10769305">
              <a:off x="8245073" y="528205"/>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5"/>
            <p:cNvSpPr/>
            <p:nvPr/>
          </p:nvSpPr>
          <p:spPr>
            <a:xfrm rot="10769305">
              <a:off x="8151966" y="534093"/>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5"/>
            <p:cNvSpPr/>
            <p:nvPr/>
          </p:nvSpPr>
          <p:spPr>
            <a:xfrm rot="10769305">
              <a:off x="8383773" y="558050"/>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5"/>
            <p:cNvSpPr/>
            <p:nvPr/>
          </p:nvSpPr>
          <p:spPr>
            <a:xfrm rot="10769305">
              <a:off x="8245072" y="527155"/>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35"/>
          <p:cNvGrpSpPr/>
          <p:nvPr/>
        </p:nvGrpSpPr>
        <p:grpSpPr>
          <a:xfrm>
            <a:off x="494086" y="2902509"/>
            <a:ext cx="571084" cy="650379"/>
            <a:chOff x="494086" y="2902509"/>
            <a:chExt cx="571084" cy="650379"/>
          </a:xfrm>
        </p:grpSpPr>
        <p:sp>
          <p:nvSpPr>
            <p:cNvPr id="3352" name="Google Shape;3352;p35"/>
            <p:cNvSpPr/>
            <p:nvPr/>
          </p:nvSpPr>
          <p:spPr>
            <a:xfrm rot="6479528" flipH="1">
              <a:off x="575731" y="31029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5"/>
            <p:cNvSpPr/>
            <p:nvPr/>
          </p:nvSpPr>
          <p:spPr>
            <a:xfrm rot="6479528" flipH="1">
              <a:off x="510779" y="30088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5"/>
            <p:cNvSpPr/>
            <p:nvPr/>
          </p:nvSpPr>
          <p:spPr>
            <a:xfrm rot="6479528" flipH="1">
              <a:off x="675273" y="32283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5"/>
            <p:cNvSpPr/>
            <p:nvPr/>
          </p:nvSpPr>
          <p:spPr>
            <a:xfrm rot="6479528" flipH="1">
              <a:off x="578305" y="30986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3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5">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359" name="Google Shape;3359;p3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5">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361" name="Google Shape;3361;p3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5">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363" name="Google Shape;3363;p3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5">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365" name="Google Shape;3365;p3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5">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367" name="Google Shape;3367;p3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5">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369" name="Google Shape;3369;p3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5">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descr="animated-jogging_01.gif">
            <a:extLst>
              <a:ext uri="{FF2B5EF4-FFF2-40B4-BE49-F238E27FC236}">
                <a16:creationId xmlns:a16="http://schemas.microsoft.com/office/drawing/2014/main" id="{4425ED66-158B-1758-33BA-1944870661B8}"/>
              </a:ext>
            </a:extLst>
          </p:cNvPr>
          <p:cNvPicPr>
            <a:picLocks noChangeAspect="1"/>
          </p:cNvPicPr>
          <p:nvPr/>
        </p:nvPicPr>
        <p:blipFill>
          <a:blip r:embed="rId10" cstate="print"/>
          <a:stretch>
            <a:fillRect/>
          </a:stretch>
        </p:blipFill>
        <p:spPr>
          <a:xfrm>
            <a:off x="5833261" y="805257"/>
            <a:ext cx="2375017" cy="3516057"/>
          </a:xfrm>
          <a:prstGeom prst="rect">
            <a:avLst/>
          </a:prstGeom>
          <a:ln>
            <a:noFill/>
          </a:ln>
          <a:effectLst>
            <a:outerShdw blurRad="292100" dist="139700" dir="2700000" algn="tl" rotWithShape="0">
              <a:srgbClr val="333333">
                <a:alpha val="65000"/>
              </a:srgbClr>
            </a:outerShdw>
          </a:effectLst>
        </p:spPr>
      </p:pic>
      <p:pic>
        <p:nvPicPr>
          <p:cNvPr id="3" name="Picture 2" descr="situp.gif">
            <a:extLst>
              <a:ext uri="{FF2B5EF4-FFF2-40B4-BE49-F238E27FC236}">
                <a16:creationId xmlns:a16="http://schemas.microsoft.com/office/drawing/2014/main" id="{B59776E1-5B4D-7DEC-D601-8605DF9A922A}"/>
              </a:ext>
            </a:extLst>
          </p:cNvPr>
          <p:cNvPicPr>
            <a:picLocks noChangeAspect="1"/>
          </p:cNvPicPr>
          <p:nvPr/>
        </p:nvPicPr>
        <p:blipFill>
          <a:blip r:embed="rId11" cstate="print"/>
          <a:stretch>
            <a:fillRect/>
          </a:stretch>
        </p:blipFill>
        <p:spPr>
          <a:xfrm>
            <a:off x="1711094" y="2265051"/>
            <a:ext cx="2730378" cy="193802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364"/>
        <p:cNvGrpSpPr/>
        <p:nvPr/>
      </p:nvGrpSpPr>
      <p:grpSpPr>
        <a:xfrm>
          <a:off x="0" y="0"/>
          <a:ext cx="0" cy="0"/>
          <a:chOff x="0" y="0"/>
          <a:chExt cx="0" cy="0"/>
        </a:xfrm>
      </p:grpSpPr>
      <p:sp>
        <p:nvSpPr>
          <p:cNvPr id="5365" name="Google Shape;5365;p6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Organize the word</a:t>
            </a:r>
            <a:endParaRPr/>
          </a:p>
        </p:txBody>
      </p:sp>
      <p:sp>
        <p:nvSpPr>
          <p:cNvPr id="5366" name="Google Shape;5366;p60"/>
          <p:cNvSpPr/>
          <p:nvPr/>
        </p:nvSpPr>
        <p:spPr>
          <a:xfrm>
            <a:off x="4407775"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5189626"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5971477"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6753328"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7535179"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4407775"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C</a:t>
            </a:r>
            <a:endParaRPr sz="3000">
              <a:solidFill>
                <a:schemeClr val="dk1"/>
              </a:solidFill>
              <a:latin typeface="Open Sans"/>
              <a:ea typeface="Open Sans"/>
              <a:cs typeface="Open Sans"/>
              <a:sym typeface="Open Sans"/>
            </a:endParaRPr>
          </a:p>
        </p:txBody>
      </p:sp>
      <p:sp>
        <p:nvSpPr>
          <p:cNvPr id="5372" name="Google Shape;5372;p60"/>
          <p:cNvSpPr/>
          <p:nvPr/>
        </p:nvSpPr>
        <p:spPr>
          <a:xfrm>
            <a:off x="5191612"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A</a:t>
            </a:r>
            <a:endParaRPr sz="3000">
              <a:solidFill>
                <a:schemeClr val="dk1"/>
              </a:solidFill>
              <a:latin typeface="Open Sans"/>
              <a:ea typeface="Open Sans"/>
              <a:cs typeface="Open Sans"/>
              <a:sym typeface="Open Sans"/>
            </a:endParaRPr>
          </a:p>
        </p:txBody>
      </p:sp>
      <p:sp>
        <p:nvSpPr>
          <p:cNvPr id="5373" name="Google Shape;5373;p60"/>
          <p:cNvSpPr/>
          <p:nvPr/>
        </p:nvSpPr>
        <p:spPr>
          <a:xfrm>
            <a:off x="5975450"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O</a:t>
            </a:r>
            <a:endParaRPr sz="3000">
              <a:solidFill>
                <a:schemeClr val="dk1"/>
              </a:solidFill>
              <a:latin typeface="Open Sans"/>
              <a:ea typeface="Open Sans"/>
              <a:cs typeface="Open Sans"/>
              <a:sym typeface="Open Sans"/>
            </a:endParaRPr>
          </a:p>
        </p:txBody>
      </p:sp>
      <p:sp>
        <p:nvSpPr>
          <p:cNvPr id="5374" name="Google Shape;5374;p60"/>
          <p:cNvSpPr/>
          <p:nvPr/>
        </p:nvSpPr>
        <p:spPr>
          <a:xfrm>
            <a:off x="7543125"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O</a:t>
            </a:r>
            <a:endParaRPr sz="3000">
              <a:solidFill>
                <a:schemeClr val="dk1"/>
              </a:solidFill>
              <a:latin typeface="Open Sans"/>
              <a:ea typeface="Open Sans"/>
              <a:cs typeface="Open Sans"/>
              <a:sym typeface="Open Sans"/>
            </a:endParaRPr>
          </a:p>
        </p:txBody>
      </p:sp>
      <p:sp>
        <p:nvSpPr>
          <p:cNvPr id="5375" name="Google Shape;5375;p60"/>
          <p:cNvSpPr/>
          <p:nvPr/>
        </p:nvSpPr>
        <p:spPr>
          <a:xfrm>
            <a:off x="6759287"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C</a:t>
            </a:r>
            <a:endParaRPr sz="3000">
              <a:solidFill>
                <a:schemeClr val="dk1"/>
              </a:solidFill>
              <a:latin typeface="Open Sans"/>
              <a:ea typeface="Open Sans"/>
              <a:cs typeface="Open Sans"/>
              <a:sym typeface="Open Sans"/>
            </a:endParaRPr>
          </a:p>
        </p:txBody>
      </p:sp>
      <p:pic>
        <p:nvPicPr>
          <p:cNvPr id="5376" name="Google Shape;5376;p60"/>
          <p:cNvPicPr preferRelativeResize="0"/>
          <p:nvPr/>
        </p:nvPicPr>
        <p:blipFill rotWithShape="1">
          <a:blip r:embed="rId3">
            <a:alphaModFix/>
          </a:blip>
          <a:srcRect l="-1560" r="1559"/>
          <a:stretch/>
        </p:blipFill>
        <p:spPr>
          <a:xfrm>
            <a:off x="685801" y="745925"/>
            <a:ext cx="3580324" cy="3651651"/>
          </a:xfrm>
          <a:prstGeom prst="rect">
            <a:avLst/>
          </a:prstGeom>
          <a:noFill/>
          <a:ln>
            <a:noFill/>
          </a:ln>
        </p:spPr>
      </p:pic>
      <p:sp>
        <p:nvSpPr>
          <p:cNvPr id="5377" name="Google Shape;5377;p60"/>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380" name="Google Shape;5380;p60"/>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382" name="Google Shape;5382;p60"/>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384" name="Google Shape;5384;p60"/>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386" name="Google Shape;5386;p60"/>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388" name="Google Shape;5388;p60"/>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390" name="Google Shape;5390;p60"/>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txBox="1">
            <a:spLocks noGrp="1"/>
          </p:cNvSpPr>
          <p:nvPr>
            <p:ph type="subTitle" idx="4294967295"/>
          </p:nvPr>
        </p:nvSpPr>
        <p:spPr>
          <a:xfrm>
            <a:off x="4883975" y="950350"/>
            <a:ext cx="27885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Put the letters in the correct order to compose the name of what is shown in the image</a:t>
            </a:r>
            <a:endParaRPr sz="1200"/>
          </a:p>
        </p:txBody>
      </p:sp>
      <p:sp>
        <p:nvSpPr>
          <p:cNvPr id="5395" name="Google Shape;5395;p60">
            <a:hlinkClick r:id="rId11"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399"/>
        <p:cNvGrpSpPr/>
        <p:nvPr/>
      </p:nvGrpSpPr>
      <p:grpSpPr>
        <a:xfrm>
          <a:off x="0" y="0"/>
          <a:ext cx="0" cy="0"/>
          <a:chOff x="0" y="0"/>
          <a:chExt cx="0" cy="0"/>
        </a:xfrm>
      </p:grpSpPr>
      <p:sp>
        <p:nvSpPr>
          <p:cNvPr id="5400" name="Google Shape;5400;p6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Compose word</a:t>
            </a:r>
            <a:endParaRPr/>
          </a:p>
        </p:txBody>
      </p:sp>
      <p:sp>
        <p:nvSpPr>
          <p:cNvPr id="5401" name="Google Shape;5401;p61"/>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404" name="Google Shape;5404;p61"/>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406" name="Google Shape;5406;p61"/>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408" name="Google Shape;5408;p61"/>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410" name="Google Shape;5410;p61"/>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412" name="Google Shape;5412;p61"/>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414" name="Google Shape;5414;p61"/>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txBox="1"/>
          <p:nvPr/>
        </p:nvSpPr>
        <p:spPr>
          <a:xfrm>
            <a:off x="5076575" y="3461675"/>
            <a:ext cx="2403300" cy="735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dk1"/>
                </a:solidFill>
                <a:latin typeface="Grand Hotel"/>
                <a:ea typeface="Grand Hotel"/>
                <a:cs typeface="Grand Hotel"/>
                <a:sym typeface="Grand Hotel"/>
              </a:rPr>
              <a:t>You are right!</a:t>
            </a:r>
            <a:endParaRPr sz="3000">
              <a:solidFill>
                <a:schemeClr val="dk1"/>
              </a:solidFill>
              <a:latin typeface="Grand Hotel"/>
              <a:ea typeface="Grand Hotel"/>
              <a:cs typeface="Grand Hotel"/>
              <a:sym typeface="Grand Hotel"/>
            </a:endParaRPr>
          </a:p>
        </p:txBody>
      </p:sp>
      <p:sp>
        <p:nvSpPr>
          <p:cNvPr id="5419" name="Google Shape;5419;p61"/>
          <p:cNvSpPr/>
          <p:nvPr/>
        </p:nvSpPr>
        <p:spPr>
          <a:xfrm>
            <a:off x="4407775"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5189626"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5971477"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6753328"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7535179" y="3205024"/>
            <a:ext cx="613500" cy="151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4407775"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C</a:t>
            </a:r>
            <a:endParaRPr sz="3000">
              <a:solidFill>
                <a:schemeClr val="dk1"/>
              </a:solidFill>
              <a:latin typeface="Open Sans"/>
              <a:ea typeface="Open Sans"/>
              <a:cs typeface="Open Sans"/>
              <a:sym typeface="Open Sans"/>
            </a:endParaRPr>
          </a:p>
        </p:txBody>
      </p:sp>
      <p:sp>
        <p:nvSpPr>
          <p:cNvPr id="5425" name="Google Shape;5425;p61"/>
          <p:cNvSpPr/>
          <p:nvPr/>
        </p:nvSpPr>
        <p:spPr>
          <a:xfrm>
            <a:off x="5191612"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O</a:t>
            </a:r>
            <a:endParaRPr sz="3000">
              <a:solidFill>
                <a:schemeClr val="dk1"/>
              </a:solidFill>
              <a:latin typeface="Open Sans"/>
              <a:ea typeface="Open Sans"/>
              <a:cs typeface="Open Sans"/>
              <a:sym typeface="Open Sans"/>
            </a:endParaRPr>
          </a:p>
        </p:txBody>
      </p:sp>
      <p:sp>
        <p:nvSpPr>
          <p:cNvPr id="5426" name="Google Shape;5426;p61"/>
          <p:cNvSpPr/>
          <p:nvPr/>
        </p:nvSpPr>
        <p:spPr>
          <a:xfrm>
            <a:off x="5975450"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C</a:t>
            </a:r>
            <a:endParaRPr sz="3000">
              <a:solidFill>
                <a:schemeClr val="dk1"/>
              </a:solidFill>
              <a:latin typeface="Open Sans"/>
              <a:ea typeface="Open Sans"/>
              <a:cs typeface="Open Sans"/>
              <a:sym typeface="Open Sans"/>
            </a:endParaRPr>
          </a:p>
        </p:txBody>
      </p:sp>
      <p:sp>
        <p:nvSpPr>
          <p:cNvPr id="5427" name="Google Shape;5427;p61"/>
          <p:cNvSpPr/>
          <p:nvPr/>
        </p:nvSpPr>
        <p:spPr>
          <a:xfrm>
            <a:off x="7543125"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A</a:t>
            </a:r>
            <a:endParaRPr sz="3000">
              <a:solidFill>
                <a:schemeClr val="dk1"/>
              </a:solidFill>
              <a:latin typeface="Open Sans"/>
              <a:ea typeface="Open Sans"/>
              <a:cs typeface="Open Sans"/>
              <a:sym typeface="Open Sans"/>
            </a:endParaRPr>
          </a:p>
        </p:txBody>
      </p:sp>
      <p:sp>
        <p:nvSpPr>
          <p:cNvPr id="5428" name="Google Shape;5428;p61"/>
          <p:cNvSpPr/>
          <p:nvPr/>
        </p:nvSpPr>
        <p:spPr>
          <a:xfrm>
            <a:off x="6759287" y="2475451"/>
            <a:ext cx="613500" cy="5778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O</a:t>
            </a:r>
            <a:endParaRPr sz="3000">
              <a:solidFill>
                <a:schemeClr val="dk1"/>
              </a:solidFill>
              <a:latin typeface="Open Sans"/>
              <a:ea typeface="Open Sans"/>
              <a:cs typeface="Open Sans"/>
              <a:sym typeface="Open Sans"/>
            </a:endParaRPr>
          </a:p>
        </p:txBody>
      </p:sp>
      <p:pic>
        <p:nvPicPr>
          <p:cNvPr id="5429" name="Google Shape;5429;p61"/>
          <p:cNvPicPr preferRelativeResize="0"/>
          <p:nvPr/>
        </p:nvPicPr>
        <p:blipFill rotWithShape="1">
          <a:blip r:embed="rId10">
            <a:alphaModFix/>
          </a:blip>
          <a:srcRect l="-1560" r="1559"/>
          <a:stretch/>
        </p:blipFill>
        <p:spPr>
          <a:xfrm>
            <a:off x="685801" y="745925"/>
            <a:ext cx="3580324" cy="3651651"/>
          </a:xfrm>
          <a:prstGeom prst="rect">
            <a:avLst/>
          </a:prstGeom>
          <a:noFill/>
          <a:ln>
            <a:noFill/>
          </a:ln>
        </p:spPr>
      </p:pic>
      <p:sp>
        <p:nvSpPr>
          <p:cNvPr id="5430" name="Google Shape;5430;p61"/>
          <p:cNvSpPr txBox="1">
            <a:spLocks noGrp="1"/>
          </p:cNvSpPr>
          <p:nvPr>
            <p:ph type="subTitle" idx="4294967295"/>
          </p:nvPr>
        </p:nvSpPr>
        <p:spPr>
          <a:xfrm>
            <a:off x="4883975" y="950350"/>
            <a:ext cx="27885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Put the letters in the correct order to compose the name of what is shown in the image</a:t>
            </a:r>
            <a:endParaRPr sz="120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434"/>
        <p:cNvGrpSpPr/>
        <p:nvPr/>
      </p:nvGrpSpPr>
      <p:grpSpPr>
        <a:xfrm>
          <a:off x="0" y="0"/>
          <a:ext cx="0" cy="0"/>
          <a:chOff x="0" y="0"/>
          <a:chExt cx="0" cy="0"/>
        </a:xfrm>
      </p:grpSpPr>
      <p:sp>
        <p:nvSpPr>
          <p:cNvPr id="5435" name="Google Shape;5435;p6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Compose word</a:t>
            </a:r>
            <a:endParaRPr/>
          </a:p>
        </p:txBody>
      </p:sp>
      <p:sp>
        <p:nvSpPr>
          <p:cNvPr id="5436" name="Google Shape;5436;p62"/>
          <p:cNvSpPr/>
          <p:nvPr/>
        </p:nvSpPr>
        <p:spPr>
          <a:xfrm>
            <a:off x="3235643"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2"/>
          <p:cNvSpPr/>
          <p:nvPr/>
        </p:nvSpPr>
        <p:spPr>
          <a:xfrm>
            <a:off x="3935154"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2"/>
          <p:cNvSpPr/>
          <p:nvPr/>
        </p:nvSpPr>
        <p:spPr>
          <a:xfrm>
            <a:off x="4634665"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2"/>
          <p:cNvSpPr/>
          <p:nvPr/>
        </p:nvSpPr>
        <p:spPr>
          <a:xfrm>
            <a:off x="5334176"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2"/>
          <p:cNvSpPr/>
          <p:nvPr/>
        </p:nvSpPr>
        <p:spPr>
          <a:xfrm>
            <a:off x="3235643"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R</a:t>
            </a:r>
            <a:endParaRPr sz="3000">
              <a:solidFill>
                <a:schemeClr val="dk1"/>
              </a:solidFill>
              <a:latin typeface="Open Sans"/>
              <a:ea typeface="Open Sans"/>
              <a:cs typeface="Open Sans"/>
              <a:sym typeface="Open Sans"/>
            </a:endParaRPr>
          </a:p>
        </p:txBody>
      </p:sp>
      <p:sp>
        <p:nvSpPr>
          <p:cNvPr id="5441" name="Google Shape;5441;p62"/>
          <p:cNvSpPr/>
          <p:nvPr/>
        </p:nvSpPr>
        <p:spPr>
          <a:xfrm>
            <a:off x="3936931"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E</a:t>
            </a:r>
            <a:endParaRPr sz="3000">
              <a:solidFill>
                <a:schemeClr val="dk1"/>
              </a:solidFill>
              <a:latin typeface="Open Sans"/>
              <a:ea typeface="Open Sans"/>
              <a:cs typeface="Open Sans"/>
              <a:sym typeface="Open Sans"/>
            </a:endParaRPr>
          </a:p>
        </p:txBody>
      </p:sp>
      <p:sp>
        <p:nvSpPr>
          <p:cNvPr id="5442" name="Google Shape;5442;p62"/>
          <p:cNvSpPr/>
          <p:nvPr/>
        </p:nvSpPr>
        <p:spPr>
          <a:xfrm>
            <a:off x="4638220"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B</a:t>
            </a:r>
            <a:endParaRPr sz="3000">
              <a:solidFill>
                <a:schemeClr val="dk1"/>
              </a:solidFill>
              <a:latin typeface="Open Sans"/>
              <a:ea typeface="Open Sans"/>
              <a:cs typeface="Open Sans"/>
              <a:sym typeface="Open Sans"/>
            </a:endParaRPr>
          </a:p>
        </p:txBody>
      </p:sp>
      <p:sp>
        <p:nvSpPr>
          <p:cNvPr id="5443" name="Google Shape;5443;p62"/>
          <p:cNvSpPr/>
          <p:nvPr/>
        </p:nvSpPr>
        <p:spPr>
          <a:xfrm>
            <a:off x="5339508"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A</a:t>
            </a:r>
            <a:endParaRPr sz="3000">
              <a:solidFill>
                <a:schemeClr val="dk1"/>
              </a:solidFill>
              <a:latin typeface="Open Sans"/>
              <a:ea typeface="Open Sans"/>
              <a:cs typeface="Open Sans"/>
              <a:sym typeface="Open Sans"/>
            </a:endParaRPr>
          </a:p>
        </p:txBody>
      </p:sp>
      <p:pic>
        <p:nvPicPr>
          <p:cNvPr id="5444" name="Google Shape;5444;p62"/>
          <p:cNvPicPr preferRelativeResize="0"/>
          <p:nvPr/>
        </p:nvPicPr>
        <p:blipFill rotWithShape="1">
          <a:blip r:embed="rId3">
            <a:alphaModFix/>
          </a:blip>
          <a:srcRect t="13548" b="14844"/>
          <a:stretch/>
        </p:blipFill>
        <p:spPr>
          <a:xfrm>
            <a:off x="3433964" y="2441928"/>
            <a:ext cx="2474393" cy="1807073"/>
          </a:xfrm>
          <a:prstGeom prst="rect">
            <a:avLst/>
          </a:prstGeom>
          <a:noFill/>
          <a:ln>
            <a:noFill/>
          </a:ln>
        </p:spPr>
      </p:pic>
      <p:sp>
        <p:nvSpPr>
          <p:cNvPr id="5445" name="Google Shape;5445;p6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2">
            <a:hlinkClick r:id="rId4"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448" name="Google Shape;5448;p6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2">
            <a:hlinkClick r:id="rId5"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450" name="Google Shape;5450;p6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2">
            <a:hlinkClick r:id="rId6"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452" name="Google Shape;5452;p6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2">
            <a:hlinkClick r:id="rId7"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454" name="Google Shape;5454;p6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2">
            <a:hlinkClick r:id="rId8"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456" name="Google Shape;5456;p6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2">
            <a:hlinkClick r:id="rId9"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458" name="Google Shape;5458;p6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2">
            <a:hlinkClick r:id="rId10"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2"/>
          <p:cNvSpPr txBox="1">
            <a:spLocks noGrp="1"/>
          </p:cNvSpPr>
          <p:nvPr>
            <p:ph type="subTitle" idx="4294967295"/>
          </p:nvPr>
        </p:nvSpPr>
        <p:spPr>
          <a:xfrm>
            <a:off x="2491950" y="950350"/>
            <a:ext cx="4160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Put the letters in the correct order to compose the name of what is shown in the image</a:t>
            </a:r>
            <a:endParaRPr sz="1200"/>
          </a:p>
        </p:txBody>
      </p:sp>
      <p:sp>
        <p:nvSpPr>
          <p:cNvPr id="5463" name="Google Shape;5463;p62">
            <a:hlinkClick r:id="rId11" action="ppaction://hlinksldjump"/>
          </p:cNvPr>
          <p:cNvSpPr txBox="1"/>
          <p:nvPr/>
        </p:nvSpPr>
        <p:spPr>
          <a:xfrm>
            <a:off x="3370350" y="4145338"/>
            <a:ext cx="2403300" cy="39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accent1"/>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Check the answers</a:t>
            </a:r>
            <a:endParaRPr sz="2400">
              <a:solidFill>
                <a:schemeClr val="accent1"/>
              </a:solidFill>
              <a:latin typeface="Grand Hotel"/>
              <a:ea typeface="Grand Hotel"/>
              <a:cs typeface="Grand Hotel"/>
              <a:sym typeface="Grand Hote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467"/>
        <p:cNvGrpSpPr/>
        <p:nvPr/>
      </p:nvGrpSpPr>
      <p:grpSpPr>
        <a:xfrm>
          <a:off x="0" y="0"/>
          <a:ext cx="0" cy="0"/>
          <a:chOff x="0" y="0"/>
          <a:chExt cx="0" cy="0"/>
        </a:xfrm>
      </p:grpSpPr>
      <p:sp>
        <p:nvSpPr>
          <p:cNvPr id="5468" name="Google Shape;5468;p6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Compose word</a:t>
            </a:r>
            <a:endParaRPr/>
          </a:p>
        </p:txBody>
      </p:sp>
      <p:sp>
        <p:nvSpPr>
          <p:cNvPr id="5469" name="Google Shape;5469;p63"/>
          <p:cNvSpPr txBox="1"/>
          <p:nvPr/>
        </p:nvSpPr>
        <p:spPr>
          <a:xfrm>
            <a:off x="3168288" y="4103700"/>
            <a:ext cx="2807400" cy="735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Grand Hotel"/>
                <a:ea typeface="Grand Hotel"/>
                <a:cs typeface="Grand Hotel"/>
                <a:sym typeface="Grand Hotel"/>
              </a:rPr>
              <a:t>Did you get it right?</a:t>
            </a:r>
            <a:endParaRPr sz="2400">
              <a:solidFill>
                <a:schemeClr val="dk1"/>
              </a:solidFill>
              <a:latin typeface="Grand Hotel"/>
              <a:ea typeface="Grand Hotel"/>
              <a:cs typeface="Grand Hotel"/>
              <a:sym typeface="Grand Hotel"/>
            </a:endParaRPr>
          </a:p>
        </p:txBody>
      </p:sp>
      <p:sp>
        <p:nvSpPr>
          <p:cNvPr id="5470" name="Google Shape;5470;p63"/>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3"/>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3">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473" name="Google Shape;5473;p63"/>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3">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475" name="Google Shape;5475;p63"/>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3">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477" name="Google Shape;5477;p63"/>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3">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479" name="Google Shape;5479;p63"/>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3">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481" name="Google Shape;5481;p63"/>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3">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483" name="Google Shape;5483;p63"/>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3"/>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3"/>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3">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3"/>
          <p:cNvSpPr/>
          <p:nvPr/>
        </p:nvSpPr>
        <p:spPr>
          <a:xfrm>
            <a:off x="3235643"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3"/>
          <p:cNvSpPr/>
          <p:nvPr/>
        </p:nvSpPr>
        <p:spPr>
          <a:xfrm>
            <a:off x="3935154"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3"/>
          <p:cNvSpPr/>
          <p:nvPr/>
        </p:nvSpPr>
        <p:spPr>
          <a:xfrm>
            <a:off x="4634665"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3"/>
          <p:cNvSpPr/>
          <p:nvPr/>
        </p:nvSpPr>
        <p:spPr>
          <a:xfrm>
            <a:off x="5334176" y="2224263"/>
            <a:ext cx="549000" cy="135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3"/>
          <p:cNvSpPr/>
          <p:nvPr/>
        </p:nvSpPr>
        <p:spPr>
          <a:xfrm>
            <a:off x="3235643"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B</a:t>
            </a:r>
            <a:endParaRPr sz="3000">
              <a:solidFill>
                <a:schemeClr val="dk1"/>
              </a:solidFill>
              <a:latin typeface="Open Sans"/>
              <a:ea typeface="Open Sans"/>
              <a:cs typeface="Open Sans"/>
              <a:sym typeface="Open Sans"/>
            </a:endParaRPr>
          </a:p>
        </p:txBody>
      </p:sp>
      <p:sp>
        <p:nvSpPr>
          <p:cNvPr id="5492" name="Google Shape;5492;p63"/>
          <p:cNvSpPr/>
          <p:nvPr/>
        </p:nvSpPr>
        <p:spPr>
          <a:xfrm>
            <a:off x="3936931"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E</a:t>
            </a:r>
            <a:endParaRPr sz="3000">
              <a:solidFill>
                <a:schemeClr val="dk1"/>
              </a:solidFill>
              <a:latin typeface="Open Sans"/>
              <a:ea typeface="Open Sans"/>
              <a:cs typeface="Open Sans"/>
              <a:sym typeface="Open Sans"/>
            </a:endParaRPr>
          </a:p>
        </p:txBody>
      </p:sp>
      <p:sp>
        <p:nvSpPr>
          <p:cNvPr id="5493" name="Google Shape;5493;p63"/>
          <p:cNvSpPr/>
          <p:nvPr/>
        </p:nvSpPr>
        <p:spPr>
          <a:xfrm>
            <a:off x="4638220"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A</a:t>
            </a:r>
            <a:endParaRPr sz="3000">
              <a:solidFill>
                <a:schemeClr val="dk1"/>
              </a:solidFill>
              <a:latin typeface="Open Sans"/>
              <a:ea typeface="Open Sans"/>
              <a:cs typeface="Open Sans"/>
              <a:sym typeface="Open Sans"/>
            </a:endParaRPr>
          </a:p>
        </p:txBody>
      </p:sp>
      <p:sp>
        <p:nvSpPr>
          <p:cNvPr id="5494" name="Google Shape;5494;p63"/>
          <p:cNvSpPr/>
          <p:nvPr/>
        </p:nvSpPr>
        <p:spPr>
          <a:xfrm>
            <a:off x="5339508" y="1571525"/>
            <a:ext cx="549000" cy="5169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Open Sans"/>
                <a:ea typeface="Open Sans"/>
                <a:cs typeface="Open Sans"/>
                <a:sym typeface="Open Sans"/>
              </a:rPr>
              <a:t>R</a:t>
            </a:r>
            <a:endParaRPr sz="3000">
              <a:solidFill>
                <a:schemeClr val="dk1"/>
              </a:solidFill>
              <a:latin typeface="Open Sans"/>
              <a:ea typeface="Open Sans"/>
              <a:cs typeface="Open Sans"/>
              <a:sym typeface="Open Sans"/>
            </a:endParaRPr>
          </a:p>
        </p:txBody>
      </p:sp>
      <p:pic>
        <p:nvPicPr>
          <p:cNvPr id="5495" name="Google Shape;5495;p63"/>
          <p:cNvPicPr preferRelativeResize="0"/>
          <p:nvPr/>
        </p:nvPicPr>
        <p:blipFill rotWithShape="1">
          <a:blip r:embed="rId10">
            <a:alphaModFix/>
          </a:blip>
          <a:srcRect t="13548" b="14844"/>
          <a:stretch/>
        </p:blipFill>
        <p:spPr>
          <a:xfrm>
            <a:off x="3433964" y="2441928"/>
            <a:ext cx="2474393" cy="1807073"/>
          </a:xfrm>
          <a:prstGeom prst="rect">
            <a:avLst/>
          </a:prstGeom>
          <a:noFill/>
          <a:ln>
            <a:noFill/>
          </a:ln>
        </p:spPr>
      </p:pic>
      <p:sp>
        <p:nvSpPr>
          <p:cNvPr id="5496" name="Google Shape;5496;p63"/>
          <p:cNvSpPr txBox="1">
            <a:spLocks noGrp="1"/>
          </p:cNvSpPr>
          <p:nvPr>
            <p:ph type="subTitle" idx="4294967295"/>
          </p:nvPr>
        </p:nvSpPr>
        <p:spPr>
          <a:xfrm>
            <a:off x="2491950" y="950350"/>
            <a:ext cx="4160100" cy="5541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sz="1200"/>
              <a:t>Put the letters in the correct order to compose the name of what is shown in the image</a:t>
            </a:r>
            <a:endParaRPr sz="120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5556"/>
        <p:cNvGrpSpPr/>
        <p:nvPr/>
      </p:nvGrpSpPr>
      <p:grpSpPr>
        <a:xfrm>
          <a:off x="0" y="0"/>
          <a:ext cx="0" cy="0"/>
          <a:chOff x="0" y="0"/>
          <a:chExt cx="0" cy="0"/>
        </a:xfrm>
      </p:grpSpPr>
      <p:sp>
        <p:nvSpPr>
          <p:cNvPr id="5557" name="Google Shape;5557;p65"/>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5558" name="Google Shape;5558;p65"/>
          <p:cNvGrpSpPr/>
          <p:nvPr/>
        </p:nvGrpSpPr>
        <p:grpSpPr>
          <a:xfrm>
            <a:off x="2960861" y="1206055"/>
            <a:ext cx="705559" cy="430839"/>
            <a:chOff x="2607718" y="2074930"/>
            <a:chExt cx="705559" cy="430839"/>
          </a:xfrm>
        </p:grpSpPr>
        <p:sp>
          <p:nvSpPr>
            <p:cNvPr id="5559" name="Google Shape;5559;p65"/>
            <p:cNvSpPr/>
            <p:nvPr/>
          </p:nvSpPr>
          <p:spPr>
            <a:xfrm>
              <a:off x="2607718" y="2124071"/>
              <a:ext cx="432416" cy="381036"/>
            </a:xfrm>
            <a:custGeom>
              <a:avLst/>
              <a:gdLst/>
              <a:ahLst/>
              <a:cxnLst/>
              <a:rect l="l" t="t" r="r" b="b"/>
              <a:pathLst>
                <a:path w="5218" h="4598" extrusionOk="0">
                  <a:moveTo>
                    <a:pt x="3729" y="0"/>
                  </a:moveTo>
                  <a:cubicBezTo>
                    <a:pt x="3650" y="0"/>
                    <a:pt x="3589" y="18"/>
                    <a:pt x="3561" y="63"/>
                  </a:cubicBezTo>
                  <a:cubicBezTo>
                    <a:pt x="3471" y="179"/>
                    <a:pt x="3507" y="339"/>
                    <a:pt x="3632" y="420"/>
                  </a:cubicBezTo>
                  <a:cubicBezTo>
                    <a:pt x="3632" y="420"/>
                    <a:pt x="3159" y="178"/>
                    <a:pt x="2781" y="178"/>
                  </a:cubicBezTo>
                  <a:cubicBezTo>
                    <a:pt x="2645" y="178"/>
                    <a:pt x="2521" y="210"/>
                    <a:pt x="2436" y="295"/>
                  </a:cubicBezTo>
                  <a:cubicBezTo>
                    <a:pt x="2115" y="607"/>
                    <a:pt x="2329" y="857"/>
                    <a:pt x="2329" y="857"/>
                  </a:cubicBezTo>
                  <a:cubicBezTo>
                    <a:pt x="2329" y="857"/>
                    <a:pt x="2139" y="824"/>
                    <a:pt x="1903" y="824"/>
                  </a:cubicBezTo>
                  <a:cubicBezTo>
                    <a:pt x="1591" y="824"/>
                    <a:pt x="1199" y="882"/>
                    <a:pt x="1062" y="1151"/>
                  </a:cubicBezTo>
                  <a:cubicBezTo>
                    <a:pt x="821" y="1633"/>
                    <a:pt x="1481" y="1705"/>
                    <a:pt x="1481" y="1705"/>
                  </a:cubicBezTo>
                  <a:cubicBezTo>
                    <a:pt x="1481" y="1705"/>
                    <a:pt x="446" y="1901"/>
                    <a:pt x="553" y="2437"/>
                  </a:cubicBezTo>
                  <a:cubicBezTo>
                    <a:pt x="620" y="2779"/>
                    <a:pt x="885" y="2843"/>
                    <a:pt x="1073" y="2843"/>
                  </a:cubicBezTo>
                  <a:cubicBezTo>
                    <a:pt x="1183" y="2843"/>
                    <a:pt x="1267" y="2820"/>
                    <a:pt x="1267" y="2820"/>
                  </a:cubicBezTo>
                  <a:lnTo>
                    <a:pt x="1267" y="2820"/>
                  </a:lnTo>
                  <a:cubicBezTo>
                    <a:pt x="1" y="3445"/>
                    <a:pt x="311" y="4597"/>
                    <a:pt x="1063" y="4597"/>
                  </a:cubicBezTo>
                  <a:cubicBezTo>
                    <a:pt x="1074" y="4597"/>
                    <a:pt x="1086" y="4597"/>
                    <a:pt x="1097" y="4596"/>
                  </a:cubicBezTo>
                  <a:cubicBezTo>
                    <a:pt x="1883" y="4552"/>
                    <a:pt x="2329" y="3650"/>
                    <a:pt x="2329" y="3650"/>
                  </a:cubicBezTo>
                  <a:cubicBezTo>
                    <a:pt x="2329" y="3650"/>
                    <a:pt x="2408" y="4156"/>
                    <a:pt x="2827" y="4156"/>
                  </a:cubicBezTo>
                  <a:cubicBezTo>
                    <a:pt x="2853" y="4156"/>
                    <a:pt x="2880" y="4154"/>
                    <a:pt x="2909" y="4150"/>
                  </a:cubicBezTo>
                  <a:cubicBezTo>
                    <a:pt x="3400" y="4088"/>
                    <a:pt x="3427" y="3320"/>
                    <a:pt x="3427" y="3320"/>
                  </a:cubicBezTo>
                  <a:cubicBezTo>
                    <a:pt x="3427" y="3320"/>
                    <a:pt x="3694" y="3567"/>
                    <a:pt x="3972" y="3567"/>
                  </a:cubicBezTo>
                  <a:cubicBezTo>
                    <a:pt x="4114" y="3567"/>
                    <a:pt x="4259" y="3504"/>
                    <a:pt x="4373" y="3311"/>
                  </a:cubicBezTo>
                  <a:cubicBezTo>
                    <a:pt x="4712" y="2740"/>
                    <a:pt x="4168" y="2178"/>
                    <a:pt x="4167" y="2178"/>
                  </a:cubicBezTo>
                  <a:lnTo>
                    <a:pt x="4167" y="2178"/>
                  </a:lnTo>
                  <a:cubicBezTo>
                    <a:pt x="4168" y="2178"/>
                    <a:pt x="4278" y="2241"/>
                    <a:pt x="4423" y="2241"/>
                  </a:cubicBezTo>
                  <a:cubicBezTo>
                    <a:pt x="4577" y="2241"/>
                    <a:pt x="4770" y="2169"/>
                    <a:pt x="4908" y="1874"/>
                  </a:cubicBezTo>
                  <a:cubicBezTo>
                    <a:pt x="5122" y="1419"/>
                    <a:pt x="4739" y="1018"/>
                    <a:pt x="4739" y="1018"/>
                  </a:cubicBezTo>
                  <a:lnTo>
                    <a:pt x="4739" y="1018"/>
                  </a:lnTo>
                  <a:cubicBezTo>
                    <a:pt x="4772" y="1024"/>
                    <a:pt x="4801" y="1027"/>
                    <a:pt x="4826" y="1027"/>
                  </a:cubicBezTo>
                  <a:cubicBezTo>
                    <a:pt x="5217" y="1027"/>
                    <a:pt x="4649" y="286"/>
                    <a:pt x="4649" y="286"/>
                  </a:cubicBezTo>
                  <a:cubicBezTo>
                    <a:pt x="4649" y="286"/>
                    <a:pt x="4044" y="0"/>
                    <a:pt x="3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2656446" y="2272738"/>
              <a:ext cx="324022" cy="233030"/>
            </a:xfrm>
            <a:custGeom>
              <a:avLst/>
              <a:gdLst/>
              <a:ahLst/>
              <a:cxnLst/>
              <a:rect l="l" t="t" r="r" b="b"/>
              <a:pathLst>
                <a:path w="3910" h="2812" extrusionOk="0">
                  <a:moveTo>
                    <a:pt x="536" y="1044"/>
                  </a:moveTo>
                  <a:cubicBezTo>
                    <a:pt x="590" y="1044"/>
                    <a:pt x="634" y="1035"/>
                    <a:pt x="679" y="1026"/>
                  </a:cubicBezTo>
                  <a:cubicBezTo>
                    <a:pt x="599" y="1062"/>
                    <a:pt x="527" y="1107"/>
                    <a:pt x="447" y="1160"/>
                  </a:cubicBezTo>
                  <a:cubicBezTo>
                    <a:pt x="152" y="1562"/>
                    <a:pt x="1" y="2062"/>
                    <a:pt x="27" y="2570"/>
                  </a:cubicBezTo>
                  <a:cubicBezTo>
                    <a:pt x="27" y="2588"/>
                    <a:pt x="27" y="2606"/>
                    <a:pt x="36" y="2624"/>
                  </a:cubicBezTo>
                  <a:cubicBezTo>
                    <a:pt x="161" y="2749"/>
                    <a:pt x="340" y="2811"/>
                    <a:pt x="518" y="2802"/>
                  </a:cubicBezTo>
                  <a:cubicBezTo>
                    <a:pt x="1286" y="2758"/>
                    <a:pt x="1741" y="1856"/>
                    <a:pt x="1741" y="1856"/>
                  </a:cubicBezTo>
                  <a:cubicBezTo>
                    <a:pt x="1741" y="1856"/>
                    <a:pt x="1830" y="2437"/>
                    <a:pt x="2321" y="2365"/>
                  </a:cubicBezTo>
                  <a:cubicBezTo>
                    <a:pt x="2812" y="2294"/>
                    <a:pt x="2848" y="1535"/>
                    <a:pt x="2848" y="1535"/>
                  </a:cubicBezTo>
                  <a:cubicBezTo>
                    <a:pt x="2848" y="1535"/>
                    <a:pt x="3446" y="2088"/>
                    <a:pt x="3794" y="1517"/>
                  </a:cubicBezTo>
                  <a:cubicBezTo>
                    <a:pt x="3874" y="1383"/>
                    <a:pt x="3910" y="1232"/>
                    <a:pt x="3901" y="1071"/>
                  </a:cubicBezTo>
                  <a:cubicBezTo>
                    <a:pt x="3035" y="18"/>
                    <a:pt x="1429" y="0"/>
                    <a:pt x="545" y="104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2640203" y="2121834"/>
              <a:ext cx="382445" cy="383771"/>
            </a:xfrm>
            <a:custGeom>
              <a:avLst/>
              <a:gdLst/>
              <a:ahLst/>
              <a:cxnLst/>
              <a:rect l="l" t="t" r="r" b="b"/>
              <a:pathLst>
                <a:path w="4615" h="4631" extrusionOk="0">
                  <a:moveTo>
                    <a:pt x="1937" y="3678"/>
                  </a:moveTo>
                  <a:lnTo>
                    <a:pt x="1937" y="3678"/>
                  </a:lnTo>
                  <a:cubicBezTo>
                    <a:pt x="1944" y="3738"/>
                    <a:pt x="1961" y="3798"/>
                    <a:pt x="1987" y="3855"/>
                  </a:cubicBezTo>
                  <a:lnTo>
                    <a:pt x="1987" y="3855"/>
                  </a:lnTo>
                  <a:cubicBezTo>
                    <a:pt x="1962" y="3798"/>
                    <a:pt x="1944" y="3739"/>
                    <a:pt x="1937" y="3678"/>
                  </a:cubicBezTo>
                  <a:close/>
                  <a:moveTo>
                    <a:pt x="1987" y="3855"/>
                  </a:moveTo>
                  <a:lnTo>
                    <a:pt x="1987" y="3855"/>
                  </a:lnTo>
                  <a:cubicBezTo>
                    <a:pt x="2024" y="3940"/>
                    <a:pt x="2078" y="4019"/>
                    <a:pt x="2142" y="4088"/>
                  </a:cubicBezTo>
                  <a:cubicBezTo>
                    <a:pt x="2231" y="4153"/>
                    <a:pt x="2335" y="4187"/>
                    <a:pt x="2441" y="4187"/>
                  </a:cubicBezTo>
                  <a:cubicBezTo>
                    <a:pt x="2442" y="4187"/>
                    <a:pt x="2444" y="4187"/>
                    <a:pt x="2445" y="4186"/>
                  </a:cubicBezTo>
                  <a:lnTo>
                    <a:pt x="2445" y="4186"/>
                  </a:lnTo>
                  <a:cubicBezTo>
                    <a:pt x="2446" y="4187"/>
                    <a:pt x="2447" y="4187"/>
                    <a:pt x="2448" y="4187"/>
                  </a:cubicBezTo>
                  <a:cubicBezTo>
                    <a:pt x="2501" y="4187"/>
                    <a:pt x="2555" y="4178"/>
                    <a:pt x="2606" y="4159"/>
                  </a:cubicBezTo>
                  <a:lnTo>
                    <a:pt x="2606" y="4159"/>
                  </a:lnTo>
                  <a:cubicBezTo>
                    <a:pt x="2553" y="4177"/>
                    <a:pt x="2498" y="4186"/>
                    <a:pt x="2445" y="4186"/>
                  </a:cubicBezTo>
                  <a:lnTo>
                    <a:pt x="2445" y="4186"/>
                  </a:lnTo>
                  <a:cubicBezTo>
                    <a:pt x="2342" y="4186"/>
                    <a:pt x="2242" y="4152"/>
                    <a:pt x="2160" y="4088"/>
                  </a:cubicBezTo>
                  <a:cubicBezTo>
                    <a:pt x="2085" y="4023"/>
                    <a:pt x="2025" y="3942"/>
                    <a:pt x="1987" y="3855"/>
                  </a:cubicBezTo>
                  <a:close/>
                  <a:moveTo>
                    <a:pt x="3329" y="0"/>
                  </a:moveTo>
                  <a:cubicBezTo>
                    <a:pt x="3294" y="0"/>
                    <a:pt x="3258" y="9"/>
                    <a:pt x="3222" y="18"/>
                  </a:cubicBezTo>
                  <a:cubicBezTo>
                    <a:pt x="3186" y="27"/>
                    <a:pt x="3151" y="54"/>
                    <a:pt x="3133" y="90"/>
                  </a:cubicBezTo>
                  <a:cubicBezTo>
                    <a:pt x="3097" y="152"/>
                    <a:pt x="3088" y="223"/>
                    <a:pt x="3106" y="295"/>
                  </a:cubicBezTo>
                  <a:cubicBezTo>
                    <a:pt x="3113" y="322"/>
                    <a:pt x="3124" y="348"/>
                    <a:pt x="3138" y="372"/>
                  </a:cubicBezTo>
                  <a:lnTo>
                    <a:pt x="3138" y="372"/>
                  </a:lnTo>
                  <a:cubicBezTo>
                    <a:pt x="3031" y="326"/>
                    <a:pt x="2922" y="283"/>
                    <a:pt x="2803" y="250"/>
                  </a:cubicBezTo>
                  <a:cubicBezTo>
                    <a:pt x="2651" y="197"/>
                    <a:pt x="2490" y="179"/>
                    <a:pt x="2330" y="179"/>
                  </a:cubicBezTo>
                  <a:cubicBezTo>
                    <a:pt x="2249" y="188"/>
                    <a:pt x="2169" y="206"/>
                    <a:pt x="2098" y="250"/>
                  </a:cubicBezTo>
                  <a:cubicBezTo>
                    <a:pt x="2026" y="295"/>
                    <a:pt x="1964" y="357"/>
                    <a:pt x="1928" y="429"/>
                  </a:cubicBezTo>
                  <a:cubicBezTo>
                    <a:pt x="1832" y="557"/>
                    <a:pt x="1822" y="722"/>
                    <a:pt x="1893" y="858"/>
                  </a:cubicBezTo>
                  <a:lnTo>
                    <a:pt x="1893" y="858"/>
                  </a:lnTo>
                  <a:cubicBezTo>
                    <a:pt x="1770" y="836"/>
                    <a:pt x="1644" y="827"/>
                    <a:pt x="1516" y="827"/>
                  </a:cubicBezTo>
                  <a:cubicBezTo>
                    <a:pt x="1472" y="827"/>
                    <a:pt x="1428" y="828"/>
                    <a:pt x="1384" y="830"/>
                  </a:cubicBezTo>
                  <a:cubicBezTo>
                    <a:pt x="1196" y="839"/>
                    <a:pt x="1009" y="884"/>
                    <a:pt x="839" y="973"/>
                  </a:cubicBezTo>
                  <a:cubicBezTo>
                    <a:pt x="759" y="1027"/>
                    <a:pt x="687" y="1098"/>
                    <a:pt x="652" y="1187"/>
                  </a:cubicBezTo>
                  <a:cubicBezTo>
                    <a:pt x="598" y="1268"/>
                    <a:pt x="589" y="1375"/>
                    <a:pt x="616" y="1473"/>
                  </a:cubicBezTo>
                  <a:cubicBezTo>
                    <a:pt x="652" y="1562"/>
                    <a:pt x="723" y="1634"/>
                    <a:pt x="812" y="1669"/>
                  </a:cubicBezTo>
                  <a:cubicBezTo>
                    <a:pt x="872" y="1699"/>
                    <a:pt x="931" y="1721"/>
                    <a:pt x="993" y="1735"/>
                  </a:cubicBezTo>
                  <a:lnTo>
                    <a:pt x="993" y="1735"/>
                  </a:lnTo>
                  <a:cubicBezTo>
                    <a:pt x="841" y="1772"/>
                    <a:pt x="696" y="1826"/>
                    <a:pt x="563" y="1892"/>
                  </a:cubicBezTo>
                  <a:cubicBezTo>
                    <a:pt x="473" y="1937"/>
                    <a:pt x="393" y="1982"/>
                    <a:pt x="322" y="2044"/>
                  </a:cubicBezTo>
                  <a:cubicBezTo>
                    <a:pt x="250" y="2107"/>
                    <a:pt x="197" y="2187"/>
                    <a:pt x="161" y="2276"/>
                  </a:cubicBezTo>
                  <a:cubicBezTo>
                    <a:pt x="116" y="2464"/>
                    <a:pt x="179" y="2660"/>
                    <a:pt x="339" y="2785"/>
                  </a:cubicBezTo>
                  <a:cubicBezTo>
                    <a:pt x="449" y="2852"/>
                    <a:pt x="576" y="2890"/>
                    <a:pt x="705" y="2890"/>
                  </a:cubicBezTo>
                  <a:cubicBezTo>
                    <a:pt x="721" y="2890"/>
                    <a:pt x="736" y="2890"/>
                    <a:pt x="752" y="2889"/>
                  </a:cubicBezTo>
                  <a:lnTo>
                    <a:pt x="752" y="2889"/>
                  </a:lnTo>
                  <a:cubicBezTo>
                    <a:pt x="481" y="3041"/>
                    <a:pt x="256" y="3260"/>
                    <a:pt x="107" y="3535"/>
                  </a:cubicBezTo>
                  <a:cubicBezTo>
                    <a:pt x="27" y="3686"/>
                    <a:pt x="0" y="3865"/>
                    <a:pt x="18" y="4043"/>
                  </a:cubicBezTo>
                  <a:cubicBezTo>
                    <a:pt x="51" y="4385"/>
                    <a:pt x="335" y="4631"/>
                    <a:pt x="670" y="4631"/>
                  </a:cubicBezTo>
                  <a:cubicBezTo>
                    <a:pt x="702" y="4631"/>
                    <a:pt x="735" y="4628"/>
                    <a:pt x="768" y="4623"/>
                  </a:cubicBezTo>
                  <a:cubicBezTo>
                    <a:pt x="937" y="4606"/>
                    <a:pt x="1107" y="4543"/>
                    <a:pt x="1250" y="4445"/>
                  </a:cubicBezTo>
                  <a:cubicBezTo>
                    <a:pt x="1544" y="4249"/>
                    <a:pt x="1776" y="3981"/>
                    <a:pt x="1937" y="3677"/>
                  </a:cubicBezTo>
                  <a:lnTo>
                    <a:pt x="1937" y="3677"/>
                  </a:lnTo>
                  <a:cubicBezTo>
                    <a:pt x="1767" y="3981"/>
                    <a:pt x="1535" y="4249"/>
                    <a:pt x="1241" y="4436"/>
                  </a:cubicBezTo>
                  <a:cubicBezTo>
                    <a:pt x="1098" y="4525"/>
                    <a:pt x="928" y="4588"/>
                    <a:pt x="759" y="4606"/>
                  </a:cubicBezTo>
                  <a:cubicBezTo>
                    <a:pt x="735" y="4608"/>
                    <a:pt x="710" y="4609"/>
                    <a:pt x="686" y="4609"/>
                  </a:cubicBezTo>
                  <a:cubicBezTo>
                    <a:pt x="541" y="4609"/>
                    <a:pt x="399" y="4564"/>
                    <a:pt x="277" y="4472"/>
                  </a:cubicBezTo>
                  <a:cubicBezTo>
                    <a:pt x="143" y="4365"/>
                    <a:pt x="63" y="4213"/>
                    <a:pt x="45" y="4043"/>
                  </a:cubicBezTo>
                  <a:cubicBezTo>
                    <a:pt x="27" y="3874"/>
                    <a:pt x="54" y="3695"/>
                    <a:pt x="134" y="3544"/>
                  </a:cubicBezTo>
                  <a:cubicBezTo>
                    <a:pt x="296" y="3253"/>
                    <a:pt x="540" y="3020"/>
                    <a:pt x="842" y="2876"/>
                  </a:cubicBezTo>
                  <a:lnTo>
                    <a:pt x="842" y="2876"/>
                  </a:lnTo>
                  <a:cubicBezTo>
                    <a:pt x="856" y="2873"/>
                    <a:pt x="870" y="2869"/>
                    <a:pt x="884" y="2865"/>
                  </a:cubicBezTo>
                  <a:lnTo>
                    <a:pt x="880" y="2858"/>
                  </a:lnTo>
                  <a:lnTo>
                    <a:pt x="880" y="2858"/>
                  </a:lnTo>
                  <a:cubicBezTo>
                    <a:pt x="881" y="2857"/>
                    <a:pt x="883" y="2857"/>
                    <a:pt x="884" y="2856"/>
                  </a:cubicBezTo>
                  <a:lnTo>
                    <a:pt x="1000" y="2803"/>
                  </a:lnTo>
                  <a:lnTo>
                    <a:pt x="866" y="2830"/>
                  </a:lnTo>
                  <a:cubicBezTo>
                    <a:pt x="866" y="2830"/>
                    <a:pt x="866" y="2830"/>
                    <a:pt x="866" y="2830"/>
                  </a:cubicBezTo>
                  <a:lnTo>
                    <a:pt x="866" y="2830"/>
                  </a:lnTo>
                  <a:cubicBezTo>
                    <a:pt x="808" y="2848"/>
                    <a:pt x="749" y="2857"/>
                    <a:pt x="689" y="2857"/>
                  </a:cubicBezTo>
                  <a:cubicBezTo>
                    <a:pt x="573" y="2857"/>
                    <a:pt x="457" y="2823"/>
                    <a:pt x="357" y="2758"/>
                  </a:cubicBezTo>
                  <a:cubicBezTo>
                    <a:pt x="214" y="2642"/>
                    <a:pt x="152" y="2464"/>
                    <a:pt x="197" y="2285"/>
                  </a:cubicBezTo>
                  <a:cubicBezTo>
                    <a:pt x="223" y="2205"/>
                    <a:pt x="277" y="2133"/>
                    <a:pt x="348" y="2071"/>
                  </a:cubicBezTo>
                  <a:cubicBezTo>
                    <a:pt x="420" y="2017"/>
                    <a:pt x="491" y="1964"/>
                    <a:pt x="571" y="1928"/>
                  </a:cubicBezTo>
                  <a:cubicBezTo>
                    <a:pt x="732" y="1848"/>
                    <a:pt x="911" y="1785"/>
                    <a:pt x="1089" y="1750"/>
                  </a:cubicBezTo>
                  <a:lnTo>
                    <a:pt x="1196" y="1732"/>
                  </a:lnTo>
                  <a:lnTo>
                    <a:pt x="1089" y="1714"/>
                  </a:lnTo>
                  <a:cubicBezTo>
                    <a:pt x="1000" y="1696"/>
                    <a:pt x="911" y="1678"/>
                    <a:pt x="830" y="1634"/>
                  </a:cubicBezTo>
                  <a:cubicBezTo>
                    <a:pt x="750" y="1598"/>
                    <a:pt x="687" y="1535"/>
                    <a:pt x="652" y="1455"/>
                  </a:cubicBezTo>
                  <a:cubicBezTo>
                    <a:pt x="625" y="1375"/>
                    <a:pt x="643" y="1277"/>
                    <a:pt x="687" y="1205"/>
                  </a:cubicBezTo>
                  <a:cubicBezTo>
                    <a:pt x="723" y="1125"/>
                    <a:pt x="786" y="1062"/>
                    <a:pt x="866" y="1009"/>
                  </a:cubicBezTo>
                  <a:cubicBezTo>
                    <a:pt x="1027" y="929"/>
                    <a:pt x="1196" y="884"/>
                    <a:pt x="1384" y="875"/>
                  </a:cubicBezTo>
                  <a:cubicBezTo>
                    <a:pt x="1562" y="875"/>
                    <a:pt x="1750" y="884"/>
                    <a:pt x="1928" y="911"/>
                  </a:cubicBezTo>
                  <a:lnTo>
                    <a:pt x="1991" y="920"/>
                  </a:lnTo>
                  <a:lnTo>
                    <a:pt x="1955" y="866"/>
                  </a:lnTo>
                  <a:cubicBezTo>
                    <a:pt x="1910" y="813"/>
                    <a:pt x="1883" y="741"/>
                    <a:pt x="1892" y="661"/>
                  </a:cubicBezTo>
                  <a:cubicBezTo>
                    <a:pt x="1892" y="589"/>
                    <a:pt x="1919" y="518"/>
                    <a:pt x="1964" y="456"/>
                  </a:cubicBezTo>
                  <a:cubicBezTo>
                    <a:pt x="1999" y="393"/>
                    <a:pt x="2053" y="339"/>
                    <a:pt x="2115" y="295"/>
                  </a:cubicBezTo>
                  <a:cubicBezTo>
                    <a:pt x="2187" y="259"/>
                    <a:pt x="2258" y="232"/>
                    <a:pt x="2330" y="232"/>
                  </a:cubicBezTo>
                  <a:cubicBezTo>
                    <a:pt x="2490" y="232"/>
                    <a:pt x="2642" y="250"/>
                    <a:pt x="2785" y="295"/>
                  </a:cubicBezTo>
                  <a:cubicBezTo>
                    <a:pt x="2937" y="339"/>
                    <a:pt x="3088" y="402"/>
                    <a:pt x="3222" y="464"/>
                  </a:cubicBezTo>
                  <a:lnTo>
                    <a:pt x="3224" y="461"/>
                  </a:lnTo>
                  <a:lnTo>
                    <a:pt x="3224" y="461"/>
                  </a:lnTo>
                  <a:cubicBezTo>
                    <a:pt x="3227" y="462"/>
                    <a:pt x="3229" y="463"/>
                    <a:pt x="3231" y="464"/>
                  </a:cubicBezTo>
                  <a:lnTo>
                    <a:pt x="3249" y="420"/>
                  </a:lnTo>
                  <a:cubicBezTo>
                    <a:pt x="3195" y="393"/>
                    <a:pt x="3160" y="339"/>
                    <a:pt x="3142" y="286"/>
                  </a:cubicBezTo>
                  <a:cubicBezTo>
                    <a:pt x="3133" y="223"/>
                    <a:pt x="3142" y="161"/>
                    <a:pt x="3178" y="116"/>
                  </a:cubicBezTo>
                  <a:cubicBezTo>
                    <a:pt x="3195" y="63"/>
                    <a:pt x="3258" y="45"/>
                    <a:pt x="3320" y="45"/>
                  </a:cubicBezTo>
                  <a:cubicBezTo>
                    <a:pt x="3383" y="45"/>
                    <a:pt x="3445" y="54"/>
                    <a:pt x="3508" y="72"/>
                  </a:cubicBezTo>
                  <a:cubicBezTo>
                    <a:pt x="3767" y="134"/>
                    <a:pt x="4008" y="223"/>
                    <a:pt x="4249" y="331"/>
                  </a:cubicBezTo>
                  <a:lnTo>
                    <a:pt x="4240" y="331"/>
                  </a:lnTo>
                  <a:cubicBezTo>
                    <a:pt x="4338" y="456"/>
                    <a:pt x="4427" y="598"/>
                    <a:pt x="4498" y="750"/>
                  </a:cubicBezTo>
                  <a:cubicBezTo>
                    <a:pt x="4534" y="821"/>
                    <a:pt x="4543" y="893"/>
                    <a:pt x="4543" y="973"/>
                  </a:cubicBezTo>
                  <a:cubicBezTo>
                    <a:pt x="4525" y="1009"/>
                    <a:pt x="4498" y="1036"/>
                    <a:pt x="4463" y="1036"/>
                  </a:cubicBezTo>
                  <a:lnTo>
                    <a:pt x="4363" y="1036"/>
                  </a:lnTo>
                  <a:cubicBezTo>
                    <a:pt x="4361" y="1033"/>
                    <a:pt x="4358" y="1030"/>
                    <a:pt x="4356" y="1027"/>
                  </a:cubicBezTo>
                  <a:lnTo>
                    <a:pt x="4349" y="1036"/>
                  </a:lnTo>
                  <a:lnTo>
                    <a:pt x="4347" y="1036"/>
                  </a:lnTo>
                  <a:lnTo>
                    <a:pt x="4293" y="1027"/>
                  </a:lnTo>
                  <a:lnTo>
                    <a:pt x="4329" y="1062"/>
                  </a:lnTo>
                  <a:cubicBezTo>
                    <a:pt x="4427" y="1178"/>
                    <a:pt x="4498" y="1312"/>
                    <a:pt x="4543" y="1455"/>
                  </a:cubicBezTo>
                  <a:cubicBezTo>
                    <a:pt x="4579" y="1607"/>
                    <a:pt x="4561" y="1759"/>
                    <a:pt x="4498" y="1892"/>
                  </a:cubicBezTo>
                  <a:cubicBezTo>
                    <a:pt x="4445" y="2035"/>
                    <a:pt x="4338" y="2151"/>
                    <a:pt x="4204" y="2223"/>
                  </a:cubicBezTo>
                  <a:cubicBezTo>
                    <a:pt x="4147" y="2246"/>
                    <a:pt x="4084" y="2257"/>
                    <a:pt x="4021" y="2257"/>
                  </a:cubicBezTo>
                  <a:cubicBezTo>
                    <a:pt x="3937" y="2257"/>
                    <a:pt x="3852" y="2237"/>
                    <a:pt x="3775" y="2196"/>
                  </a:cubicBezTo>
                  <a:lnTo>
                    <a:pt x="3775" y="2196"/>
                  </a:lnTo>
                  <a:cubicBezTo>
                    <a:pt x="3775" y="2196"/>
                    <a:pt x="3775" y="2196"/>
                    <a:pt x="3775" y="2196"/>
                  </a:cubicBezTo>
                  <a:lnTo>
                    <a:pt x="3695" y="2160"/>
                  </a:lnTo>
                  <a:lnTo>
                    <a:pt x="3758" y="2223"/>
                  </a:lnTo>
                  <a:cubicBezTo>
                    <a:pt x="3892" y="2365"/>
                    <a:pt x="3990" y="2535"/>
                    <a:pt x="4043" y="2722"/>
                  </a:cubicBezTo>
                  <a:cubicBezTo>
                    <a:pt x="4097" y="2910"/>
                    <a:pt x="4079" y="3106"/>
                    <a:pt x="3990" y="3276"/>
                  </a:cubicBezTo>
                  <a:cubicBezTo>
                    <a:pt x="3954" y="3365"/>
                    <a:pt x="3892" y="3445"/>
                    <a:pt x="3820" y="3499"/>
                  </a:cubicBezTo>
                  <a:cubicBezTo>
                    <a:pt x="3740" y="3561"/>
                    <a:pt x="3651" y="3588"/>
                    <a:pt x="3552" y="3588"/>
                  </a:cubicBezTo>
                  <a:cubicBezTo>
                    <a:pt x="3360" y="3562"/>
                    <a:pt x="3184" y="3484"/>
                    <a:pt x="3043" y="3355"/>
                  </a:cubicBezTo>
                  <a:lnTo>
                    <a:pt x="3043" y="3355"/>
                  </a:lnTo>
                  <a:cubicBezTo>
                    <a:pt x="3043" y="3352"/>
                    <a:pt x="3043" y="3350"/>
                    <a:pt x="3044" y="3347"/>
                  </a:cubicBezTo>
                  <a:lnTo>
                    <a:pt x="3044" y="3347"/>
                  </a:lnTo>
                  <a:lnTo>
                    <a:pt x="3038" y="3350"/>
                  </a:lnTo>
                  <a:lnTo>
                    <a:pt x="3038" y="3350"/>
                  </a:lnTo>
                  <a:cubicBezTo>
                    <a:pt x="3037" y="3349"/>
                    <a:pt x="3036" y="3348"/>
                    <a:pt x="3035" y="3347"/>
                  </a:cubicBezTo>
                  <a:lnTo>
                    <a:pt x="3026" y="3329"/>
                  </a:lnTo>
                  <a:lnTo>
                    <a:pt x="3026" y="3356"/>
                  </a:lnTo>
                  <a:cubicBezTo>
                    <a:pt x="3017" y="3517"/>
                    <a:pt x="2981" y="3669"/>
                    <a:pt x="2919" y="3820"/>
                  </a:cubicBezTo>
                  <a:cubicBezTo>
                    <a:pt x="2883" y="3892"/>
                    <a:pt x="2847" y="3963"/>
                    <a:pt x="2794" y="4017"/>
                  </a:cubicBezTo>
                  <a:cubicBezTo>
                    <a:pt x="2740" y="4079"/>
                    <a:pt x="2678" y="4124"/>
                    <a:pt x="2606" y="4159"/>
                  </a:cubicBezTo>
                  <a:cubicBezTo>
                    <a:pt x="2678" y="4133"/>
                    <a:pt x="2749" y="4079"/>
                    <a:pt x="2803" y="4026"/>
                  </a:cubicBezTo>
                  <a:cubicBezTo>
                    <a:pt x="2856" y="3963"/>
                    <a:pt x="2892" y="3892"/>
                    <a:pt x="2928" y="3820"/>
                  </a:cubicBezTo>
                  <a:cubicBezTo>
                    <a:pt x="2987" y="3676"/>
                    <a:pt x="3022" y="3523"/>
                    <a:pt x="3041" y="3370"/>
                  </a:cubicBezTo>
                  <a:lnTo>
                    <a:pt x="3041" y="3370"/>
                  </a:lnTo>
                  <a:cubicBezTo>
                    <a:pt x="3182" y="3496"/>
                    <a:pt x="3363" y="3580"/>
                    <a:pt x="3552" y="3606"/>
                  </a:cubicBezTo>
                  <a:cubicBezTo>
                    <a:pt x="3562" y="3607"/>
                    <a:pt x="3572" y="3607"/>
                    <a:pt x="3582" y="3607"/>
                  </a:cubicBezTo>
                  <a:cubicBezTo>
                    <a:pt x="3671" y="3607"/>
                    <a:pt x="3758" y="3573"/>
                    <a:pt x="3838" y="3517"/>
                  </a:cubicBezTo>
                  <a:cubicBezTo>
                    <a:pt x="3909" y="3454"/>
                    <a:pt x="3972" y="3374"/>
                    <a:pt x="4016" y="3285"/>
                  </a:cubicBezTo>
                  <a:cubicBezTo>
                    <a:pt x="4106" y="3106"/>
                    <a:pt x="4124" y="2901"/>
                    <a:pt x="4070" y="2705"/>
                  </a:cubicBezTo>
                  <a:cubicBezTo>
                    <a:pt x="4023" y="2541"/>
                    <a:pt x="3943" y="2384"/>
                    <a:pt x="3828" y="2252"/>
                  </a:cubicBezTo>
                  <a:lnTo>
                    <a:pt x="3828" y="2252"/>
                  </a:lnTo>
                  <a:cubicBezTo>
                    <a:pt x="3886" y="2272"/>
                    <a:pt x="3948" y="2282"/>
                    <a:pt x="4010" y="2282"/>
                  </a:cubicBezTo>
                  <a:cubicBezTo>
                    <a:pt x="4082" y="2282"/>
                    <a:pt x="4153" y="2269"/>
                    <a:pt x="4222" y="2241"/>
                  </a:cubicBezTo>
                  <a:cubicBezTo>
                    <a:pt x="4365" y="2169"/>
                    <a:pt x="4472" y="2053"/>
                    <a:pt x="4534" y="1901"/>
                  </a:cubicBezTo>
                  <a:cubicBezTo>
                    <a:pt x="4597" y="1759"/>
                    <a:pt x="4614" y="1598"/>
                    <a:pt x="4579" y="1437"/>
                  </a:cubicBezTo>
                  <a:cubicBezTo>
                    <a:pt x="4540" y="1304"/>
                    <a:pt x="4473" y="1177"/>
                    <a:pt x="4390" y="1070"/>
                  </a:cubicBezTo>
                  <a:lnTo>
                    <a:pt x="4390" y="1070"/>
                  </a:lnTo>
                  <a:cubicBezTo>
                    <a:pt x="4415" y="1071"/>
                    <a:pt x="4439" y="1071"/>
                    <a:pt x="4463" y="1071"/>
                  </a:cubicBezTo>
                  <a:cubicBezTo>
                    <a:pt x="4516" y="1062"/>
                    <a:pt x="4561" y="1036"/>
                    <a:pt x="4579" y="982"/>
                  </a:cubicBezTo>
                  <a:cubicBezTo>
                    <a:pt x="4588" y="893"/>
                    <a:pt x="4570" y="804"/>
                    <a:pt x="4534" y="732"/>
                  </a:cubicBezTo>
                  <a:cubicBezTo>
                    <a:pt x="4454" y="572"/>
                    <a:pt x="4373" y="429"/>
                    <a:pt x="4266" y="295"/>
                  </a:cubicBezTo>
                  <a:cubicBezTo>
                    <a:pt x="4025" y="179"/>
                    <a:pt x="3784" y="90"/>
                    <a:pt x="3526" y="27"/>
                  </a:cubicBezTo>
                  <a:cubicBezTo>
                    <a:pt x="3463" y="9"/>
                    <a:pt x="3392" y="0"/>
                    <a:pt x="3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2713378" y="2074930"/>
              <a:ext cx="360402" cy="350954"/>
            </a:xfrm>
            <a:custGeom>
              <a:avLst/>
              <a:gdLst/>
              <a:ahLst/>
              <a:cxnLst/>
              <a:rect l="l" t="t" r="r" b="b"/>
              <a:pathLst>
                <a:path w="4349" h="4235" extrusionOk="0">
                  <a:moveTo>
                    <a:pt x="4234" y="1"/>
                  </a:moveTo>
                  <a:cubicBezTo>
                    <a:pt x="4214" y="1"/>
                    <a:pt x="4195" y="7"/>
                    <a:pt x="4178" y="22"/>
                  </a:cubicBezTo>
                  <a:cubicBezTo>
                    <a:pt x="3731" y="468"/>
                    <a:pt x="3276" y="923"/>
                    <a:pt x="2830" y="1379"/>
                  </a:cubicBezTo>
                  <a:lnTo>
                    <a:pt x="1902" y="1227"/>
                  </a:lnTo>
                  <a:cubicBezTo>
                    <a:pt x="1898" y="1226"/>
                    <a:pt x="1896" y="1226"/>
                    <a:pt x="1894" y="1226"/>
                  </a:cubicBezTo>
                  <a:cubicBezTo>
                    <a:pt x="1846" y="1226"/>
                    <a:pt x="2438" y="1460"/>
                    <a:pt x="2705" y="1503"/>
                  </a:cubicBezTo>
                  <a:lnTo>
                    <a:pt x="2277" y="1932"/>
                  </a:lnTo>
                  <a:cubicBezTo>
                    <a:pt x="2259" y="1950"/>
                    <a:pt x="2232" y="1976"/>
                    <a:pt x="2214" y="1994"/>
                  </a:cubicBezTo>
                  <a:lnTo>
                    <a:pt x="777" y="1878"/>
                  </a:lnTo>
                  <a:lnTo>
                    <a:pt x="777" y="1878"/>
                  </a:lnTo>
                  <a:cubicBezTo>
                    <a:pt x="1206" y="1994"/>
                    <a:pt x="1643" y="2075"/>
                    <a:pt x="2080" y="2128"/>
                  </a:cubicBezTo>
                  <a:lnTo>
                    <a:pt x="1714" y="2503"/>
                  </a:lnTo>
                  <a:lnTo>
                    <a:pt x="224" y="2789"/>
                  </a:lnTo>
                  <a:lnTo>
                    <a:pt x="1" y="2833"/>
                  </a:lnTo>
                  <a:cubicBezTo>
                    <a:pt x="510" y="2815"/>
                    <a:pt x="1018" y="2762"/>
                    <a:pt x="1527" y="2682"/>
                  </a:cubicBezTo>
                  <a:lnTo>
                    <a:pt x="1527" y="2682"/>
                  </a:lnTo>
                  <a:lnTo>
                    <a:pt x="394" y="3842"/>
                  </a:lnTo>
                  <a:lnTo>
                    <a:pt x="1" y="4235"/>
                  </a:lnTo>
                  <a:cubicBezTo>
                    <a:pt x="420" y="3922"/>
                    <a:pt x="831" y="3583"/>
                    <a:pt x="1206" y="3217"/>
                  </a:cubicBezTo>
                  <a:lnTo>
                    <a:pt x="1634" y="2789"/>
                  </a:lnTo>
                  <a:lnTo>
                    <a:pt x="1634" y="2789"/>
                  </a:lnTo>
                  <a:cubicBezTo>
                    <a:pt x="1581" y="3146"/>
                    <a:pt x="1527" y="3503"/>
                    <a:pt x="1465" y="3860"/>
                  </a:cubicBezTo>
                  <a:cubicBezTo>
                    <a:pt x="1456" y="3922"/>
                    <a:pt x="1447" y="3985"/>
                    <a:pt x="1438" y="4047"/>
                  </a:cubicBezTo>
                  <a:cubicBezTo>
                    <a:pt x="1581" y="3628"/>
                    <a:pt x="1697" y="3199"/>
                    <a:pt x="1786" y="2771"/>
                  </a:cubicBezTo>
                  <a:cubicBezTo>
                    <a:pt x="1795" y="2717"/>
                    <a:pt x="1804" y="2655"/>
                    <a:pt x="1813" y="2610"/>
                  </a:cubicBezTo>
                  <a:cubicBezTo>
                    <a:pt x="1938" y="2476"/>
                    <a:pt x="2071" y="2342"/>
                    <a:pt x="2205" y="2217"/>
                  </a:cubicBezTo>
                  <a:cubicBezTo>
                    <a:pt x="2312" y="2637"/>
                    <a:pt x="2455" y="3056"/>
                    <a:pt x="2634" y="3458"/>
                  </a:cubicBezTo>
                  <a:lnTo>
                    <a:pt x="2321" y="2093"/>
                  </a:lnTo>
                  <a:lnTo>
                    <a:pt x="2821" y="1593"/>
                  </a:lnTo>
                  <a:cubicBezTo>
                    <a:pt x="2887" y="1824"/>
                    <a:pt x="3160" y="2316"/>
                    <a:pt x="3179" y="2316"/>
                  </a:cubicBezTo>
                  <a:cubicBezTo>
                    <a:pt x="3180" y="2316"/>
                    <a:pt x="3180" y="2313"/>
                    <a:pt x="3178" y="2307"/>
                  </a:cubicBezTo>
                  <a:cubicBezTo>
                    <a:pt x="3098" y="2030"/>
                    <a:pt x="3017" y="1744"/>
                    <a:pt x="2937" y="1477"/>
                  </a:cubicBezTo>
                  <a:lnTo>
                    <a:pt x="3321" y="1084"/>
                  </a:lnTo>
                  <a:cubicBezTo>
                    <a:pt x="3642" y="763"/>
                    <a:pt x="3972" y="432"/>
                    <a:pt x="4294" y="111"/>
                  </a:cubicBezTo>
                  <a:cubicBezTo>
                    <a:pt x="4348" y="64"/>
                    <a:pt x="4294" y="1"/>
                    <a:pt x="4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3024061" y="2180753"/>
              <a:ext cx="289216" cy="271565"/>
            </a:xfrm>
            <a:custGeom>
              <a:avLst/>
              <a:gdLst/>
              <a:ahLst/>
              <a:cxnLst/>
              <a:rect l="l" t="t" r="r" b="b"/>
              <a:pathLst>
                <a:path w="3490" h="3277" extrusionOk="0">
                  <a:moveTo>
                    <a:pt x="1987" y="0"/>
                  </a:moveTo>
                  <a:cubicBezTo>
                    <a:pt x="1604" y="0"/>
                    <a:pt x="1220" y="70"/>
                    <a:pt x="1053" y="173"/>
                  </a:cubicBezTo>
                  <a:cubicBezTo>
                    <a:pt x="1053" y="173"/>
                    <a:pt x="0" y="1262"/>
                    <a:pt x="420" y="1726"/>
                  </a:cubicBezTo>
                  <a:cubicBezTo>
                    <a:pt x="526" y="1843"/>
                    <a:pt x="615" y="1887"/>
                    <a:pt x="693" y="1887"/>
                  </a:cubicBezTo>
                  <a:cubicBezTo>
                    <a:pt x="922" y="1887"/>
                    <a:pt x="1059" y="1512"/>
                    <a:pt x="1262" y="1512"/>
                  </a:cubicBezTo>
                  <a:cubicBezTo>
                    <a:pt x="1264" y="1512"/>
                    <a:pt x="1266" y="1512"/>
                    <a:pt x="1268" y="1512"/>
                  </a:cubicBezTo>
                  <a:cubicBezTo>
                    <a:pt x="1535" y="1530"/>
                    <a:pt x="875" y="2386"/>
                    <a:pt x="1268" y="2779"/>
                  </a:cubicBezTo>
                  <a:cubicBezTo>
                    <a:pt x="1360" y="2874"/>
                    <a:pt x="1451" y="2910"/>
                    <a:pt x="1534" y="2910"/>
                  </a:cubicBezTo>
                  <a:cubicBezTo>
                    <a:pt x="1796" y="2910"/>
                    <a:pt x="1991" y="2556"/>
                    <a:pt x="1991" y="2556"/>
                  </a:cubicBezTo>
                  <a:cubicBezTo>
                    <a:pt x="1991" y="2556"/>
                    <a:pt x="2285" y="3276"/>
                    <a:pt x="2712" y="3276"/>
                  </a:cubicBezTo>
                  <a:cubicBezTo>
                    <a:pt x="2756" y="3276"/>
                    <a:pt x="2801" y="3269"/>
                    <a:pt x="2847" y="3252"/>
                  </a:cubicBezTo>
                  <a:cubicBezTo>
                    <a:pt x="3311" y="3082"/>
                    <a:pt x="2963" y="2324"/>
                    <a:pt x="2767" y="2244"/>
                  </a:cubicBezTo>
                  <a:cubicBezTo>
                    <a:pt x="2981" y="2208"/>
                    <a:pt x="3490" y="2074"/>
                    <a:pt x="3427" y="1726"/>
                  </a:cubicBezTo>
                  <a:cubicBezTo>
                    <a:pt x="3338" y="1146"/>
                    <a:pt x="2481" y="1369"/>
                    <a:pt x="2544" y="1128"/>
                  </a:cubicBezTo>
                  <a:cubicBezTo>
                    <a:pt x="2660" y="744"/>
                    <a:pt x="3088" y="914"/>
                    <a:pt x="2990" y="396"/>
                  </a:cubicBezTo>
                  <a:cubicBezTo>
                    <a:pt x="2941" y="109"/>
                    <a:pt x="2465" y="0"/>
                    <a:pt x="19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3075192" y="2138905"/>
              <a:ext cx="174524" cy="262532"/>
            </a:xfrm>
            <a:custGeom>
              <a:avLst/>
              <a:gdLst/>
              <a:ahLst/>
              <a:cxnLst/>
              <a:rect l="l" t="t" r="r" b="b"/>
              <a:pathLst>
                <a:path w="2106" h="3168" extrusionOk="0">
                  <a:moveTo>
                    <a:pt x="82" y="1"/>
                  </a:moveTo>
                  <a:cubicBezTo>
                    <a:pt x="42" y="1"/>
                    <a:pt x="1" y="45"/>
                    <a:pt x="26" y="89"/>
                  </a:cubicBezTo>
                  <a:lnTo>
                    <a:pt x="526" y="910"/>
                  </a:lnTo>
                  <a:cubicBezTo>
                    <a:pt x="392" y="1169"/>
                    <a:pt x="258" y="1437"/>
                    <a:pt x="133" y="1695"/>
                  </a:cubicBezTo>
                  <a:cubicBezTo>
                    <a:pt x="303" y="1490"/>
                    <a:pt x="463" y="1267"/>
                    <a:pt x="597" y="1026"/>
                  </a:cubicBezTo>
                  <a:cubicBezTo>
                    <a:pt x="793" y="1356"/>
                    <a:pt x="990" y="1686"/>
                    <a:pt x="1186" y="2017"/>
                  </a:cubicBezTo>
                  <a:cubicBezTo>
                    <a:pt x="1133" y="2267"/>
                    <a:pt x="1070" y="2508"/>
                    <a:pt x="1017" y="2757"/>
                  </a:cubicBezTo>
                  <a:cubicBezTo>
                    <a:pt x="1015" y="2762"/>
                    <a:pt x="1015" y="2765"/>
                    <a:pt x="1016" y="2765"/>
                  </a:cubicBezTo>
                  <a:cubicBezTo>
                    <a:pt x="1029" y="2765"/>
                    <a:pt x="1226" y="2350"/>
                    <a:pt x="1275" y="2159"/>
                  </a:cubicBezTo>
                  <a:lnTo>
                    <a:pt x="1650" y="2793"/>
                  </a:lnTo>
                  <a:lnTo>
                    <a:pt x="1873" y="3168"/>
                  </a:lnTo>
                  <a:cubicBezTo>
                    <a:pt x="1731" y="2802"/>
                    <a:pt x="1552" y="2445"/>
                    <a:pt x="1365" y="2097"/>
                  </a:cubicBezTo>
                  <a:lnTo>
                    <a:pt x="1365" y="2097"/>
                  </a:lnTo>
                  <a:cubicBezTo>
                    <a:pt x="1564" y="2127"/>
                    <a:pt x="1770" y="2144"/>
                    <a:pt x="1977" y="2144"/>
                  </a:cubicBezTo>
                  <a:cubicBezTo>
                    <a:pt x="2020" y="2144"/>
                    <a:pt x="2063" y="2143"/>
                    <a:pt x="2105" y="2142"/>
                  </a:cubicBezTo>
                  <a:lnTo>
                    <a:pt x="1284" y="1954"/>
                  </a:lnTo>
                  <a:cubicBezTo>
                    <a:pt x="1088" y="1633"/>
                    <a:pt x="892" y="1303"/>
                    <a:pt x="695" y="972"/>
                  </a:cubicBezTo>
                  <a:lnTo>
                    <a:pt x="695" y="972"/>
                  </a:lnTo>
                  <a:cubicBezTo>
                    <a:pt x="845" y="984"/>
                    <a:pt x="996" y="989"/>
                    <a:pt x="1148" y="989"/>
                  </a:cubicBezTo>
                  <a:cubicBezTo>
                    <a:pt x="1359" y="989"/>
                    <a:pt x="1571" y="979"/>
                    <a:pt x="1784" y="964"/>
                  </a:cubicBezTo>
                  <a:lnTo>
                    <a:pt x="615" y="847"/>
                  </a:lnTo>
                  <a:lnTo>
                    <a:pt x="347" y="401"/>
                  </a:lnTo>
                  <a:lnTo>
                    <a:pt x="124" y="26"/>
                  </a:lnTo>
                  <a:cubicBezTo>
                    <a:pt x="114" y="8"/>
                    <a:pt x="98"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3038812" y="2212078"/>
              <a:ext cx="260460" cy="252256"/>
            </a:xfrm>
            <a:custGeom>
              <a:avLst/>
              <a:gdLst/>
              <a:ahLst/>
              <a:cxnLst/>
              <a:rect l="l" t="t" r="r" b="b"/>
              <a:pathLst>
                <a:path w="3143" h="3044" extrusionOk="0">
                  <a:moveTo>
                    <a:pt x="2678" y="2856"/>
                  </a:moveTo>
                  <a:cubicBezTo>
                    <a:pt x="3142" y="2687"/>
                    <a:pt x="2794" y="1928"/>
                    <a:pt x="2589" y="1857"/>
                  </a:cubicBezTo>
                  <a:cubicBezTo>
                    <a:pt x="2776" y="1830"/>
                    <a:pt x="2955" y="1767"/>
                    <a:pt x="3107" y="1660"/>
                  </a:cubicBezTo>
                  <a:cubicBezTo>
                    <a:pt x="3044" y="1392"/>
                    <a:pt x="2919" y="1143"/>
                    <a:pt x="2759" y="919"/>
                  </a:cubicBezTo>
                  <a:cubicBezTo>
                    <a:pt x="2535" y="875"/>
                    <a:pt x="2339" y="866"/>
                    <a:pt x="2366" y="750"/>
                  </a:cubicBezTo>
                  <a:cubicBezTo>
                    <a:pt x="2384" y="687"/>
                    <a:pt x="2411" y="643"/>
                    <a:pt x="2446" y="598"/>
                  </a:cubicBezTo>
                  <a:cubicBezTo>
                    <a:pt x="1911" y="143"/>
                    <a:pt x="1179" y="0"/>
                    <a:pt x="518" y="223"/>
                  </a:cubicBezTo>
                  <a:cubicBezTo>
                    <a:pt x="260" y="580"/>
                    <a:pt x="1" y="1062"/>
                    <a:pt x="251" y="1339"/>
                  </a:cubicBezTo>
                  <a:cubicBezTo>
                    <a:pt x="670" y="1803"/>
                    <a:pt x="822" y="1116"/>
                    <a:pt x="1090" y="1125"/>
                  </a:cubicBezTo>
                  <a:cubicBezTo>
                    <a:pt x="1357" y="1134"/>
                    <a:pt x="697" y="1999"/>
                    <a:pt x="1090" y="2392"/>
                  </a:cubicBezTo>
                  <a:cubicBezTo>
                    <a:pt x="1482" y="2776"/>
                    <a:pt x="1813" y="2169"/>
                    <a:pt x="1813" y="2169"/>
                  </a:cubicBezTo>
                  <a:cubicBezTo>
                    <a:pt x="1813" y="2169"/>
                    <a:pt x="2178" y="3044"/>
                    <a:pt x="2678" y="285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3049171" y="2179925"/>
              <a:ext cx="259549" cy="271731"/>
            </a:xfrm>
            <a:custGeom>
              <a:avLst/>
              <a:gdLst/>
              <a:ahLst/>
              <a:cxnLst/>
              <a:rect l="l" t="t" r="r" b="b"/>
              <a:pathLst>
                <a:path w="3132" h="3279" extrusionOk="0">
                  <a:moveTo>
                    <a:pt x="3124" y="1736"/>
                  </a:moveTo>
                  <a:cubicBezTo>
                    <a:pt x="3129" y="1756"/>
                    <a:pt x="3131" y="1776"/>
                    <a:pt x="3131" y="1795"/>
                  </a:cubicBezTo>
                  <a:lnTo>
                    <a:pt x="3131" y="1795"/>
                  </a:lnTo>
                  <a:cubicBezTo>
                    <a:pt x="3132" y="1775"/>
                    <a:pt x="3129" y="1755"/>
                    <a:pt x="3124" y="1736"/>
                  </a:cubicBezTo>
                  <a:close/>
                  <a:moveTo>
                    <a:pt x="3131" y="1795"/>
                  </a:moveTo>
                  <a:cubicBezTo>
                    <a:pt x="3131" y="1850"/>
                    <a:pt x="3112" y="1907"/>
                    <a:pt x="3080" y="1959"/>
                  </a:cubicBezTo>
                  <a:cubicBezTo>
                    <a:pt x="3035" y="2021"/>
                    <a:pt x="2973" y="2075"/>
                    <a:pt x="2910" y="2111"/>
                  </a:cubicBezTo>
                  <a:cubicBezTo>
                    <a:pt x="2973" y="2075"/>
                    <a:pt x="3035" y="2030"/>
                    <a:pt x="3080" y="1968"/>
                  </a:cubicBezTo>
                  <a:cubicBezTo>
                    <a:pt x="3113" y="1914"/>
                    <a:pt x="3132" y="1855"/>
                    <a:pt x="3131" y="1795"/>
                  </a:cubicBezTo>
                  <a:close/>
                  <a:moveTo>
                    <a:pt x="2910" y="2111"/>
                  </a:moveTo>
                  <a:lnTo>
                    <a:pt x="2910" y="2111"/>
                  </a:lnTo>
                  <a:cubicBezTo>
                    <a:pt x="2771" y="2180"/>
                    <a:pt x="2624" y="2224"/>
                    <a:pt x="2477" y="2251"/>
                  </a:cubicBezTo>
                  <a:lnTo>
                    <a:pt x="2477" y="2251"/>
                  </a:lnTo>
                  <a:cubicBezTo>
                    <a:pt x="2473" y="2249"/>
                    <a:pt x="2468" y="2247"/>
                    <a:pt x="2464" y="2245"/>
                  </a:cubicBezTo>
                  <a:lnTo>
                    <a:pt x="2464" y="2254"/>
                  </a:lnTo>
                  <a:cubicBezTo>
                    <a:pt x="2468" y="2253"/>
                    <a:pt x="2472" y="2252"/>
                    <a:pt x="2477" y="2251"/>
                  </a:cubicBezTo>
                  <a:lnTo>
                    <a:pt x="2477" y="2251"/>
                  </a:lnTo>
                  <a:cubicBezTo>
                    <a:pt x="2477" y="2251"/>
                    <a:pt x="2478" y="2252"/>
                    <a:pt x="2478" y="2252"/>
                  </a:cubicBezTo>
                  <a:lnTo>
                    <a:pt x="2478" y="2252"/>
                  </a:lnTo>
                  <a:cubicBezTo>
                    <a:pt x="2633" y="2233"/>
                    <a:pt x="2772" y="2180"/>
                    <a:pt x="2910" y="2111"/>
                  </a:cubicBezTo>
                  <a:close/>
                  <a:moveTo>
                    <a:pt x="1642" y="1"/>
                  </a:moveTo>
                  <a:cubicBezTo>
                    <a:pt x="1512" y="1"/>
                    <a:pt x="1383" y="9"/>
                    <a:pt x="1259" y="22"/>
                  </a:cubicBezTo>
                  <a:cubicBezTo>
                    <a:pt x="1081" y="40"/>
                    <a:pt x="902" y="94"/>
                    <a:pt x="750" y="165"/>
                  </a:cubicBezTo>
                  <a:cubicBezTo>
                    <a:pt x="599" y="326"/>
                    <a:pt x="465" y="486"/>
                    <a:pt x="340" y="665"/>
                  </a:cubicBezTo>
                  <a:cubicBezTo>
                    <a:pt x="215" y="834"/>
                    <a:pt x="117" y="1031"/>
                    <a:pt x="45" y="1227"/>
                  </a:cubicBezTo>
                  <a:cubicBezTo>
                    <a:pt x="10" y="1334"/>
                    <a:pt x="1" y="1450"/>
                    <a:pt x="19" y="1557"/>
                  </a:cubicBezTo>
                  <a:cubicBezTo>
                    <a:pt x="28" y="1611"/>
                    <a:pt x="45" y="1664"/>
                    <a:pt x="81" y="1709"/>
                  </a:cubicBezTo>
                  <a:cubicBezTo>
                    <a:pt x="117" y="1754"/>
                    <a:pt x="152" y="1798"/>
                    <a:pt x="188" y="1834"/>
                  </a:cubicBezTo>
                  <a:lnTo>
                    <a:pt x="260" y="1879"/>
                  </a:lnTo>
                  <a:cubicBezTo>
                    <a:pt x="286" y="1888"/>
                    <a:pt x="313" y="1905"/>
                    <a:pt x="340" y="1914"/>
                  </a:cubicBezTo>
                  <a:cubicBezTo>
                    <a:pt x="357" y="1917"/>
                    <a:pt x="373" y="1918"/>
                    <a:pt x="388" y="1918"/>
                  </a:cubicBezTo>
                  <a:cubicBezTo>
                    <a:pt x="431" y="1918"/>
                    <a:pt x="470" y="1910"/>
                    <a:pt x="509" y="1897"/>
                  </a:cubicBezTo>
                  <a:cubicBezTo>
                    <a:pt x="608" y="1834"/>
                    <a:pt x="688" y="1763"/>
                    <a:pt x="759" y="1673"/>
                  </a:cubicBezTo>
                  <a:cubicBezTo>
                    <a:pt x="786" y="1638"/>
                    <a:pt x="831" y="1602"/>
                    <a:pt x="866" y="1575"/>
                  </a:cubicBezTo>
                  <a:cubicBezTo>
                    <a:pt x="884" y="1566"/>
                    <a:pt x="911" y="1548"/>
                    <a:pt x="938" y="1548"/>
                  </a:cubicBezTo>
                  <a:cubicBezTo>
                    <a:pt x="947" y="1544"/>
                    <a:pt x="956" y="1542"/>
                    <a:pt x="965" y="1542"/>
                  </a:cubicBezTo>
                  <a:cubicBezTo>
                    <a:pt x="974" y="1542"/>
                    <a:pt x="982" y="1544"/>
                    <a:pt x="991" y="1548"/>
                  </a:cubicBezTo>
                  <a:cubicBezTo>
                    <a:pt x="1018" y="1566"/>
                    <a:pt x="1018" y="1620"/>
                    <a:pt x="1000" y="1673"/>
                  </a:cubicBezTo>
                  <a:cubicBezTo>
                    <a:pt x="991" y="1727"/>
                    <a:pt x="974" y="1772"/>
                    <a:pt x="965" y="1825"/>
                  </a:cubicBezTo>
                  <a:cubicBezTo>
                    <a:pt x="884" y="2021"/>
                    <a:pt x="831" y="2236"/>
                    <a:pt x="822" y="2450"/>
                  </a:cubicBezTo>
                  <a:cubicBezTo>
                    <a:pt x="822" y="2557"/>
                    <a:pt x="858" y="2673"/>
                    <a:pt x="929" y="2762"/>
                  </a:cubicBezTo>
                  <a:cubicBezTo>
                    <a:pt x="991" y="2843"/>
                    <a:pt x="1090" y="2905"/>
                    <a:pt x="1206" y="2923"/>
                  </a:cubicBezTo>
                  <a:cubicBezTo>
                    <a:pt x="1216" y="2924"/>
                    <a:pt x="1227" y="2924"/>
                    <a:pt x="1238" y="2924"/>
                  </a:cubicBezTo>
                  <a:cubicBezTo>
                    <a:pt x="1334" y="2924"/>
                    <a:pt x="1428" y="2888"/>
                    <a:pt x="1500" y="2816"/>
                  </a:cubicBezTo>
                  <a:cubicBezTo>
                    <a:pt x="1573" y="2751"/>
                    <a:pt x="1639" y="2672"/>
                    <a:pt x="1690" y="2591"/>
                  </a:cubicBezTo>
                  <a:lnTo>
                    <a:pt x="1690" y="2591"/>
                  </a:lnTo>
                  <a:cubicBezTo>
                    <a:pt x="1769" y="2761"/>
                    <a:pt x="1872" y="2930"/>
                    <a:pt x="2000" y="3066"/>
                  </a:cubicBezTo>
                  <a:cubicBezTo>
                    <a:pt x="2071" y="3146"/>
                    <a:pt x="2152" y="3208"/>
                    <a:pt x="2250" y="3244"/>
                  </a:cubicBezTo>
                  <a:cubicBezTo>
                    <a:pt x="2302" y="3268"/>
                    <a:pt x="2356" y="3279"/>
                    <a:pt x="2410" y="3279"/>
                  </a:cubicBezTo>
                  <a:cubicBezTo>
                    <a:pt x="2459" y="3279"/>
                    <a:pt x="2507" y="3270"/>
                    <a:pt x="2553" y="3253"/>
                  </a:cubicBezTo>
                  <a:cubicBezTo>
                    <a:pt x="2651" y="3226"/>
                    <a:pt x="2723" y="3146"/>
                    <a:pt x="2759" y="3048"/>
                  </a:cubicBezTo>
                  <a:cubicBezTo>
                    <a:pt x="2785" y="2950"/>
                    <a:pt x="2794" y="2843"/>
                    <a:pt x="2767" y="2744"/>
                  </a:cubicBezTo>
                  <a:cubicBezTo>
                    <a:pt x="2750" y="2646"/>
                    <a:pt x="2714" y="2548"/>
                    <a:pt x="2669" y="2468"/>
                  </a:cubicBezTo>
                  <a:cubicBezTo>
                    <a:pt x="2627" y="2375"/>
                    <a:pt x="2561" y="2298"/>
                    <a:pt x="2478" y="2252"/>
                  </a:cubicBezTo>
                  <a:lnTo>
                    <a:pt x="2478" y="2252"/>
                  </a:lnTo>
                  <a:cubicBezTo>
                    <a:pt x="2473" y="2252"/>
                    <a:pt x="2469" y="2253"/>
                    <a:pt x="2464" y="2254"/>
                  </a:cubicBezTo>
                  <a:cubicBezTo>
                    <a:pt x="2553" y="2307"/>
                    <a:pt x="2616" y="2387"/>
                    <a:pt x="2660" y="2477"/>
                  </a:cubicBezTo>
                  <a:cubicBezTo>
                    <a:pt x="2705" y="2566"/>
                    <a:pt x="2741" y="2655"/>
                    <a:pt x="2759" y="2753"/>
                  </a:cubicBezTo>
                  <a:cubicBezTo>
                    <a:pt x="2785" y="2851"/>
                    <a:pt x="2776" y="2950"/>
                    <a:pt x="2750" y="3048"/>
                  </a:cubicBezTo>
                  <a:cubicBezTo>
                    <a:pt x="2714" y="3146"/>
                    <a:pt x="2643" y="3217"/>
                    <a:pt x="2544" y="3244"/>
                  </a:cubicBezTo>
                  <a:cubicBezTo>
                    <a:pt x="2505" y="3260"/>
                    <a:pt x="2463" y="3267"/>
                    <a:pt x="2420" y="3267"/>
                  </a:cubicBezTo>
                  <a:cubicBezTo>
                    <a:pt x="2365" y="3267"/>
                    <a:pt x="2309" y="3255"/>
                    <a:pt x="2259" y="3235"/>
                  </a:cubicBezTo>
                  <a:cubicBezTo>
                    <a:pt x="2170" y="3191"/>
                    <a:pt x="2089" y="3137"/>
                    <a:pt x="2027" y="3057"/>
                  </a:cubicBezTo>
                  <a:cubicBezTo>
                    <a:pt x="1893" y="2914"/>
                    <a:pt x="1786" y="2744"/>
                    <a:pt x="1705" y="2557"/>
                  </a:cubicBezTo>
                  <a:lnTo>
                    <a:pt x="1696" y="2530"/>
                  </a:lnTo>
                  <a:lnTo>
                    <a:pt x="1679" y="2557"/>
                  </a:lnTo>
                  <a:cubicBezTo>
                    <a:pt x="1625" y="2646"/>
                    <a:pt x="1563" y="2727"/>
                    <a:pt x="1482" y="2798"/>
                  </a:cubicBezTo>
                  <a:cubicBezTo>
                    <a:pt x="1414" y="2859"/>
                    <a:pt x="1326" y="2900"/>
                    <a:pt x="1236" y="2900"/>
                  </a:cubicBezTo>
                  <a:cubicBezTo>
                    <a:pt x="1220" y="2900"/>
                    <a:pt x="1204" y="2899"/>
                    <a:pt x="1188" y="2896"/>
                  </a:cubicBezTo>
                  <a:cubicBezTo>
                    <a:pt x="1090" y="2878"/>
                    <a:pt x="1000" y="2816"/>
                    <a:pt x="938" y="2735"/>
                  </a:cubicBezTo>
                  <a:cubicBezTo>
                    <a:pt x="875" y="2655"/>
                    <a:pt x="840" y="2557"/>
                    <a:pt x="840" y="2450"/>
                  </a:cubicBezTo>
                  <a:cubicBezTo>
                    <a:pt x="858" y="2245"/>
                    <a:pt x="902" y="2039"/>
                    <a:pt x="982" y="1843"/>
                  </a:cubicBezTo>
                  <a:cubicBezTo>
                    <a:pt x="1000" y="1789"/>
                    <a:pt x="1018" y="1736"/>
                    <a:pt x="1027" y="1682"/>
                  </a:cubicBezTo>
                  <a:cubicBezTo>
                    <a:pt x="1036" y="1656"/>
                    <a:pt x="1036" y="1629"/>
                    <a:pt x="1036" y="1602"/>
                  </a:cubicBezTo>
                  <a:cubicBezTo>
                    <a:pt x="1045" y="1566"/>
                    <a:pt x="1027" y="1531"/>
                    <a:pt x="1000" y="1513"/>
                  </a:cubicBezTo>
                  <a:cubicBezTo>
                    <a:pt x="985" y="1502"/>
                    <a:pt x="966" y="1498"/>
                    <a:pt x="946" y="1498"/>
                  </a:cubicBezTo>
                  <a:cubicBezTo>
                    <a:pt x="932" y="1498"/>
                    <a:pt x="917" y="1500"/>
                    <a:pt x="902" y="1504"/>
                  </a:cubicBezTo>
                  <a:cubicBezTo>
                    <a:pt x="875" y="1504"/>
                    <a:pt x="849" y="1522"/>
                    <a:pt x="822" y="1531"/>
                  </a:cubicBezTo>
                  <a:cubicBezTo>
                    <a:pt x="777" y="1566"/>
                    <a:pt x="733" y="1602"/>
                    <a:pt x="697" y="1647"/>
                  </a:cubicBezTo>
                  <a:cubicBezTo>
                    <a:pt x="634" y="1727"/>
                    <a:pt x="554" y="1798"/>
                    <a:pt x="465" y="1852"/>
                  </a:cubicBezTo>
                  <a:cubicBezTo>
                    <a:pt x="435" y="1864"/>
                    <a:pt x="403" y="1870"/>
                    <a:pt x="372" y="1870"/>
                  </a:cubicBezTo>
                  <a:cubicBezTo>
                    <a:pt x="309" y="1870"/>
                    <a:pt x="248" y="1846"/>
                    <a:pt x="206" y="1798"/>
                  </a:cubicBezTo>
                  <a:cubicBezTo>
                    <a:pt x="161" y="1763"/>
                    <a:pt x="126" y="1727"/>
                    <a:pt x="99" y="1682"/>
                  </a:cubicBezTo>
                  <a:cubicBezTo>
                    <a:pt x="72" y="1647"/>
                    <a:pt x="45" y="1593"/>
                    <a:pt x="36" y="1548"/>
                  </a:cubicBezTo>
                  <a:cubicBezTo>
                    <a:pt x="19" y="1450"/>
                    <a:pt x="28" y="1343"/>
                    <a:pt x="63" y="1245"/>
                  </a:cubicBezTo>
                  <a:cubicBezTo>
                    <a:pt x="126" y="1049"/>
                    <a:pt x="224" y="861"/>
                    <a:pt x="349" y="692"/>
                  </a:cubicBezTo>
                  <a:cubicBezTo>
                    <a:pt x="474" y="513"/>
                    <a:pt x="608" y="352"/>
                    <a:pt x="750" y="192"/>
                  </a:cubicBezTo>
                  <a:cubicBezTo>
                    <a:pt x="902" y="120"/>
                    <a:pt x="1072" y="67"/>
                    <a:pt x="1241" y="49"/>
                  </a:cubicBezTo>
                  <a:cubicBezTo>
                    <a:pt x="1420" y="31"/>
                    <a:pt x="1589" y="22"/>
                    <a:pt x="1768" y="22"/>
                  </a:cubicBezTo>
                  <a:cubicBezTo>
                    <a:pt x="1937" y="31"/>
                    <a:pt x="2116" y="49"/>
                    <a:pt x="2286" y="94"/>
                  </a:cubicBezTo>
                  <a:cubicBezTo>
                    <a:pt x="2366" y="120"/>
                    <a:pt x="2446" y="156"/>
                    <a:pt x="2518" y="201"/>
                  </a:cubicBezTo>
                  <a:cubicBezTo>
                    <a:pt x="2598" y="245"/>
                    <a:pt x="2651" y="317"/>
                    <a:pt x="2669" y="397"/>
                  </a:cubicBezTo>
                  <a:cubicBezTo>
                    <a:pt x="2696" y="486"/>
                    <a:pt x="2696" y="567"/>
                    <a:pt x="2669" y="656"/>
                  </a:cubicBezTo>
                  <a:cubicBezTo>
                    <a:pt x="2643" y="736"/>
                    <a:pt x="2580" y="799"/>
                    <a:pt x="2500" y="834"/>
                  </a:cubicBezTo>
                  <a:cubicBezTo>
                    <a:pt x="2419" y="879"/>
                    <a:pt x="2348" y="933"/>
                    <a:pt x="2294" y="1004"/>
                  </a:cubicBezTo>
                  <a:cubicBezTo>
                    <a:pt x="2268" y="1040"/>
                    <a:pt x="2250" y="1075"/>
                    <a:pt x="2232" y="1120"/>
                  </a:cubicBezTo>
                  <a:cubicBezTo>
                    <a:pt x="2232" y="1147"/>
                    <a:pt x="2232" y="1165"/>
                    <a:pt x="2232" y="1191"/>
                  </a:cubicBezTo>
                  <a:cubicBezTo>
                    <a:pt x="2241" y="1209"/>
                    <a:pt x="2259" y="1227"/>
                    <a:pt x="2286" y="1236"/>
                  </a:cubicBezTo>
                  <a:cubicBezTo>
                    <a:pt x="2366" y="1272"/>
                    <a:pt x="2446" y="1290"/>
                    <a:pt x="2535" y="1299"/>
                  </a:cubicBezTo>
                  <a:cubicBezTo>
                    <a:pt x="2625" y="1316"/>
                    <a:pt x="2705" y="1334"/>
                    <a:pt x="2794" y="1361"/>
                  </a:cubicBezTo>
                  <a:cubicBezTo>
                    <a:pt x="2875" y="1388"/>
                    <a:pt x="2955" y="1432"/>
                    <a:pt x="3017" y="1504"/>
                  </a:cubicBezTo>
                  <a:cubicBezTo>
                    <a:pt x="3071" y="1566"/>
                    <a:pt x="3116" y="1647"/>
                    <a:pt x="3124" y="1736"/>
                  </a:cubicBezTo>
                  <a:cubicBezTo>
                    <a:pt x="3116" y="1647"/>
                    <a:pt x="3080" y="1566"/>
                    <a:pt x="3035" y="1504"/>
                  </a:cubicBezTo>
                  <a:cubicBezTo>
                    <a:pt x="2973" y="1432"/>
                    <a:pt x="2892" y="1388"/>
                    <a:pt x="2812" y="1361"/>
                  </a:cubicBezTo>
                  <a:cubicBezTo>
                    <a:pt x="2723" y="1334"/>
                    <a:pt x="2643" y="1307"/>
                    <a:pt x="2553" y="1299"/>
                  </a:cubicBezTo>
                  <a:cubicBezTo>
                    <a:pt x="2464" y="1281"/>
                    <a:pt x="2384" y="1263"/>
                    <a:pt x="2303" y="1236"/>
                  </a:cubicBezTo>
                  <a:cubicBezTo>
                    <a:pt x="2277" y="1218"/>
                    <a:pt x="2268" y="1209"/>
                    <a:pt x="2259" y="1191"/>
                  </a:cubicBezTo>
                  <a:cubicBezTo>
                    <a:pt x="2250" y="1165"/>
                    <a:pt x="2259" y="1147"/>
                    <a:pt x="2268" y="1129"/>
                  </a:cubicBezTo>
                  <a:cubicBezTo>
                    <a:pt x="2277" y="1084"/>
                    <a:pt x="2294" y="1049"/>
                    <a:pt x="2321" y="1013"/>
                  </a:cubicBezTo>
                  <a:cubicBezTo>
                    <a:pt x="2375" y="950"/>
                    <a:pt x="2446" y="897"/>
                    <a:pt x="2527" y="852"/>
                  </a:cubicBezTo>
                  <a:cubicBezTo>
                    <a:pt x="2607" y="817"/>
                    <a:pt x="2669" y="745"/>
                    <a:pt x="2705" y="665"/>
                  </a:cubicBezTo>
                  <a:cubicBezTo>
                    <a:pt x="2723" y="576"/>
                    <a:pt x="2723" y="486"/>
                    <a:pt x="2705" y="406"/>
                  </a:cubicBezTo>
                  <a:cubicBezTo>
                    <a:pt x="2687" y="317"/>
                    <a:pt x="2625" y="236"/>
                    <a:pt x="2544" y="192"/>
                  </a:cubicBezTo>
                  <a:cubicBezTo>
                    <a:pt x="2473" y="138"/>
                    <a:pt x="2393" y="103"/>
                    <a:pt x="2303" y="76"/>
                  </a:cubicBezTo>
                  <a:cubicBezTo>
                    <a:pt x="2134" y="31"/>
                    <a:pt x="1964" y="4"/>
                    <a:pt x="1786" y="4"/>
                  </a:cubicBezTo>
                  <a:cubicBezTo>
                    <a:pt x="1738" y="2"/>
                    <a:pt x="1690" y="1"/>
                    <a:pt x="1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65"/>
          <p:cNvGrpSpPr/>
          <p:nvPr/>
        </p:nvGrpSpPr>
        <p:grpSpPr>
          <a:xfrm>
            <a:off x="3472240" y="1634189"/>
            <a:ext cx="320159" cy="263688"/>
            <a:chOff x="3119097" y="2503064"/>
            <a:chExt cx="320159" cy="263688"/>
          </a:xfrm>
        </p:grpSpPr>
        <p:sp>
          <p:nvSpPr>
            <p:cNvPr id="5568" name="Google Shape;5568;p65"/>
            <p:cNvSpPr/>
            <p:nvPr/>
          </p:nvSpPr>
          <p:spPr>
            <a:xfrm>
              <a:off x="3119097" y="2509385"/>
              <a:ext cx="247858" cy="226415"/>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3124354" y="2513638"/>
              <a:ext cx="314902" cy="253115"/>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3119097" y="2503064"/>
              <a:ext cx="160848" cy="178805"/>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3121696" y="2508380"/>
              <a:ext cx="245259" cy="228837"/>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65"/>
          <p:cNvGrpSpPr/>
          <p:nvPr/>
        </p:nvGrpSpPr>
        <p:grpSpPr>
          <a:xfrm>
            <a:off x="2336824" y="1327897"/>
            <a:ext cx="468708" cy="482499"/>
            <a:chOff x="1983681" y="2196772"/>
            <a:chExt cx="468708" cy="482499"/>
          </a:xfrm>
        </p:grpSpPr>
        <p:sp>
          <p:nvSpPr>
            <p:cNvPr id="5573" name="Google Shape;5573;p65"/>
            <p:cNvSpPr/>
            <p:nvPr/>
          </p:nvSpPr>
          <p:spPr>
            <a:xfrm>
              <a:off x="2234290" y="2199345"/>
              <a:ext cx="197158" cy="319569"/>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2236863" y="2199345"/>
              <a:ext cx="185653" cy="425401"/>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2234934" y="2199345"/>
              <a:ext cx="157641" cy="234746"/>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2234934" y="2196772"/>
              <a:ext cx="190155" cy="322142"/>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1983681" y="2431448"/>
              <a:ext cx="368019" cy="246680"/>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1985540" y="2437400"/>
              <a:ext cx="466848" cy="23481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1983681" y="2432091"/>
              <a:ext cx="218167" cy="21309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1985539" y="2430376"/>
              <a:ext cx="366161" cy="248895"/>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65"/>
          <p:cNvGrpSpPr/>
          <p:nvPr/>
        </p:nvGrpSpPr>
        <p:grpSpPr>
          <a:xfrm>
            <a:off x="4563000" y="1227650"/>
            <a:ext cx="692856" cy="569398"/>
            <a:chOff x="4209857" y="2096525"/>
            <a:chExt cx="692856" cy="569398"/>
          </a:xfrm>
        </p:grpSpPr>
        <p:sp>
          <p:nvSpPr>
            <p:cNvPr id="5582" name="Google Shape;5582;p65"/>
            <p:cNvSpPr/>
            <p:nvPr/>
          </p:nvSpPr>
          <p:spPr>
            <a:xfrm>
              <a:off x="4500195" y="2474554"/>
              <a:ext cx="99746" cy="143199"/>
            </a:xfrm>
            <a:custGeom>
              <a:avLst/>
              <a:gdLst/>
              <a:ahLst/>
              <a:cxnLst/>
              <a:rect l="l" t="t" r="r" b="b"/>
              <a:pathLst>
                <a:path w="1524" h="2188" extrusionOk="0">
                  <a:moveTo>
                    <a:pt x="163" y="0"/>
                  </a:moveTo>
                  <a:cubicBezTo>
                    <a:pt x="146" y="0"/>
                    <a:pt x="129" y="12"/>
                    <a:pt x="134" y="34"/>
                  </a:cubicBezTo>
                  <a:cubicBezTo>
                    <a:pt x="152" y="212"/>
                    <a:pt x="18" y="373"/>
                    <a:pt x="9" y="560"/>
                  </a:cubicBezTo>
                  <a:cubicBezTo>
                    <a:pt x="0" y="712"/>
                    <a:pt x="81" y="864"/>
                    <a:pt x="215" y="953"/>
                  </a:cubicBezTo>
                  <a:cubicBezTo>
                    <a:pt x="316" y="1023"/>
                    <a:pt x="445" y="1039"/>
                    <a:pt x="572" y="1039"/>
                  </a:cubicBezTo>
                  <a:cubicBezTo>
                    <a:pt x="623" y="1039"/>
                    <a:pt x="674" y="1036"/>
                    <a:pt x="723" y="1033"/>
                  </a:cubicBezTo>
                  <a:cubicBezTo>
                    <a:pt x="777" y="1033"/>
                    <a:pt x="830" y="1024"/>
                    <a:pt x="884" y="1016"/>
                  </a:cubicBezTo>
                  <a:lnTo>
                    <a:pt x="884" y="1016"/>
                  </a:lnTo>
                  <a:cubicBezTo>
                    <a:pt x="813" y="1087"/>
                    <a:pt x="723" y="1158"/>
                    <a:pt x="652" y="1239"/>
                  </a:cubicBezTo>
                  <a:cubicBezTo>
                    <a:pt x="527" y="1364"/>
                    <a:pt x="447" y="1515"/>
                    <a:pt x="402" y="1676"/>
                  </a:cubicBezTo>
                  <a:cubicBezTo>
                    <a:pt x="357" y="1846"/>
                    <a:pt x="366" y="2033"/>
                    <a:pt x="241" y="2167"/>
                  </a:cubicBezTo>
                  <a:cubicBezTo>
                    <a:pt x="234" y="2174"/>
                    <a:pt x="239" y="2187"/>
                    <a:pt x="250" y="2187"/>
                  </a:cubicBezTo>
                  <a:cubicBezTo>
                    <a:pt x="253" y="2187"/>
                    <a:pt x="256" y="2186"/>
                    <a:pt x="259" y="2185"/>
                  </a:cubicBezTo>
                  <a:cubicBezTo>
                    <a:pt x="375" y="2087"/>
                    <a:pt x="402" y="1935"/>
                    <a:pt x="438" y="1792"/>
                  </a:cubicBezTo>
                  <a:cubicBezTo>
                    <a:pt x="482" y="1622"/>
                    <a:pt x="572" y="1462"/>
                    <a:pt x="705" y="1337"/>
                  </a:cubicBezTo>
                  <a:cubicBezTo>
                    <a:pt x="839" y="1221"/>
                    <a:pt x="991" y="1140"/>
                    <a:pt x="1116" y="1024"/>
                  </a:cubicBezTo>
                  <a:cubicBezTo>
                    <a:pt x="1143" y="998"/>
                    <a:pt x="1178" y="962"/>
                    <a:pt x="1205" y="926"/>
                  </a:cubicBezTo>
                  <a:lnTo>
                    <a:pt x="1205" y="926"/>
                  </a:lnTo>
                  <a:cubicBezTo>
                    <a:pt x="1205" y="944"/>
                    <a:pt x="1187" y="962"/>
                    <a:pt x="1187" y="989"/>
                  </a:cubicBezTo>
                  <a:cubicBezTo>
                    <a:pt x="1152" y="1078"/>
                    <a:pt x="1107" y="1158"/>
                    <a:pt x="1054" y="1239"/>
                  </a:cubicBezTo>
                  <a:cubicBezTo>
                    <a:pt x="938" y="1390"/>
                    <a:pt x="848" y="1569"/>
                    <a:pt x="813" y="1756"/>
                  </a:cubicBezTo>
                  <a:cubicBezTo>
                    <a:pt x="786" y="1923"/>
                    <a:pt x="854" y="2140"/>
                    <a:pt x="1051" y="2140"/>
                  </a:cubicBezTo>
                  <a:cubicBezTo>
                    <a:pt x="1055" y="2140"/>
                    <a:pt x="1058" y="2140"/>
                    <a:pt x="1062" y="2140"/>
                  </a:cubicBezTo>
                  <a:cubicBezTo>
                    <a:pt x="1134" y="2131"/>
                    <a:pt x="1196" y="2104"/>
                    <a:pt x="1241" y="2051"/>
                  </a:cubicBezTo>
                  <a:cubicBezTo>
                    <a:pt x="1303" y="1997"/>
                    <a:pt x="1348" y="1935"/>
                    <a:pt x="1437" y="1935"/>
                  </a:cubicBezTo>
                  <a:cubicBezTo>
                    <a:pt x="1440" y="1936"/>
                    <a:pt x="1443" y="1936"/>
                    <a:pt x="1445" y="1936"/>
                  </a:cubicBezTo>
                  <a:cubicBezTo>
                    <a:pt x="1464" y="1936"/>
                    <a:pt x="1461" y="1907"/>
                    <a:pt x="1437" y="1899"/>
                  </a:cubicBezTo>
                  <a:cubicBezTo>
                    <a:pt x="1433" y="1899"/>
                    <a:pt x="1428" y="1899"/>
                    <a:pt x="1424" y="1899"/>
                  </a:cubicBezTo>
                  <a:cubicBezTo>
                    <a:pt x="1306" y="1899"/>
                    <a:pt x="1228" y="2007"/>
                    <a:pt x="1125" y="2033"/>
                  </a:cubicBezTo>
                  <a:cubicBezTo>
                    <a:pt x="1114" y="2035"/>
                    <a:pt x="1104" y="2036"/>
                    <a:pt x="1093" y="2036"/>
                  </a:cubicBezTo>
                  <a:cubicBezTo>
                    <a:pt x="1025" y="2036"/>
                    <a:pt x="963" y="1988"/>
                    <a:pt x="955" y="1926"/>
                  </a:cubicBezTo>
                  <a:cubicBezTo>
                    <a:pt x="938" y="1837"/>
                    <a:pt x="955" y="1756"/>
                    <a:pt x="1000" y="1685"/>
                  </a:cubicBezTo>
                  <a:cubicBezTo>
                    <a:pt x="1089" y="1542"/>
                    <a:pt x="1205" y="1417"/>
                    <a:pt x="1277" y="1265"/>
                  </a:cubicBezTo>
                  <a:cubicBezTo>
                    <a:pt x="1321" y="1194"/>
                    <a:pt x="1339" y="1114"/>
                    <a:pt x="1348" y="1024"/>
                  </a:cubicBezTo>
                  <a:cubicBezTo>
                    <a:pt x="1339" y="935"/>
                    <a:pt x="1339" y="837"/>
                    <a:pt x="1348" y="748"/>
                  </a:cubicBezTo>
                  <a:cubicBezTo>
                    <a:pt x="1375" y="721"/>
                    <a:pt x="1402" y="703"/>
                    <a:pt x="1428" y="685"/>
                  </a:cubicBezTo>
                  <a:cubicBezTo>
                    <a:pt x="1523" y="620"/>
                    <a:pt x="1469" y="495"/>
                    <a:pt x="1383" y="495"/>
                  </a:cubicBezTo>
                  <a:cubicBezTo>
                    <a:pt x="1364" y="495"/>
                    <a:pt x="1343" y="501"/>
                    <a:pt x="1321" y="516"/>
                  </a:cubicBezTo>
                  <a:cubicBezTo>
                    <a:pt x="1232" y="587"/>
                    <a:pt x="1152" y="676"/>
                    <a:pt x="1098" y="775"/>
                  </a:cubicBezTo>
                  <a:lnTo>
                    <a:pt x="1062" y="775"/>
                  </a:lnTo>
                  <a:cubicBezTo>
                    <a:pt x="1045" y="775"/>
                    <a:pt x="1036" y="783"/>
                    <a:pt x="1018" y="792"/>
                  </a:cubicBezTo>
                  <a:cubicBezTo>
                    <a:pt x="1000" y="792"/>
                    <a:pt x="955" y="801"/>
                    <a:pt x="920" y="810"/>
                  </a:cubicBezTo>
                  <a:cubicBezTo>
                    <a:pt x="848" y="819"/>
                    <a:pt x="777" y="828"/>
                    <a:pt x="705" y="828"/>
                  </a:cubicBezTo>
                  <a:cubicBezTo>
                    <a:pt x="664" y="828"/>
                    <a:pt x="617" y="830"/>
                    <a:pt x="570" y="830"/>
                  </a:cubicBezTo>
                  <a:cubicBezTo>
                    <a:pt x="475" y="830"/>
                    <a:pt x="378" y="822"/>
                    <a:pt x="313" y="775"/>
                  </a:cubicBezTo>
                  <a:cubicBezTo>
                    <a:pt x="215" y="694"/>
                    <a:pt x="161" y="587"/>
                    <a:pt x="161" y="462"/>
                  </a:cubicBezTo>
                  <a:cubicBezTo>
                    <a:pt x="161" y="319"/>
                    <a:pt x="215" y="168"/>
                    <a:pt x="188" y="16"/>
                  </a:cubicBezTo>
                  <a:cubicBezTo>
                    <a:pt x="184" y="5"/>
                    <a:pt x="174" y="0"/>
                    <a:pt x="1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4668009" y="2556953"/>
              <a:ext cx="131947" cy="107465"/>
            </a:xfrm>
            <a:custGeom>
              <a:avLst/>
              <a:gdLst/>
              <a:ahLst/>
              <a:cxnLst/>
              <a:rect l="l" t="t" r="r" b="b"/>
              <a:pathLst>
                <a:path w="2016" h="1642" extrusionOk="0">
                  <a:moveTo>
                    <a:pt x="1046" y="1"/>
                  </a:moveTo>
                  <a:cubicBezTo>
                    <a:pt x="1017" y="1"/>
                    <a:pt x="989" y="19"/>
                    <a:pt x="980" y="51"/>
                  </a:cubicBezTo>
                  <a:cubicBezTo>
                    <a:pt x="935" y="176"/>
                    <a:pt x="873" y="283"/>
                    <a:pt x="783" y="381"/>
                  </a:cubicBezTo>
                  <a:cubicBezTo>
                    <a:pt x="712" y="479"/>
                    <a:pt x="623" y="569"/>
                    <a:pt x="516" y="631"/>
                  </a:cubicBezTo>
                  <a:cubicBezTo>
                    <a:pt x="486" y="646"/>
                    <a:pt x="445" y="660"/>
                    <a:pt x="407" y="660"/>
                  </a:cubicBezTo>
                  <a:cubicBezTo>
                    <a:pt x="398" y="660"/>
                    <a:pt x="390" y="660"/>
                    <a:pt x="382" y="658"/>
                  </a:cubicBezTo>
                  <a:cubicBezTo>
                    <a:pt x="337" y="649"/>
                    <a:pt x="292" y="622"/>
                    <a:pt x="266" y="587"/>
                  </a:cubicBezTo>
                  <a:cubicBezTo>
                    <a:pt x="203" y="515"/>
                    <a:pt x="167" y="426"/>
                    <a:pt x="69" y="399"/>
                  </a:cubicBezTo>
                  <a:cubicBezTo>
                    <a:pt x="67" y="399"/>
                    <a:pt x="65" y="398"/>
                    <a:pt x="62" y="398"/>
                  </a:cubicBezTo>
                  <a:cubicBezTo>
                    <a:pt x="22" y="398"/>
                    <a:pt x="0" y="471"/>
                    <a:pt x="42" y="488"/>
                  </a:cubicBezTo>
                  <a:cubicBezTo>
                    <a:pt x="141" y="524"/>
                    <a:pt x="159" y="649"/>
                    <a:pt x="221" y="729"/>
                  </a:cubicBezTo>
                  <a:cubicBezTo>
                    <a:pt x="280" y="794"/>
                    <a:pt x="363" y="830"/>
                    <a:pt x="448" y="830"/>
                  </a:cubicBezTo>
                  <a:cubicBezTo>
                    <a:pt x="504" y="830"/>
                    <a:pt x="561" y="815"/>
                    <a:pt x="614" y="783"/>
                  </a:cubicBezTo>
                  <a:cubicBezTo>
                    <a:pt x="721" y="729"/>
                    <a:pt x="810" y="640"/>
                    <a:pt x="890" y="542"/>
                  </a:cubicBezTo>
                  <a:lnTo>
                    <a:pt x="890" y="542"/>
                  </a:lnTo>
                  <a:cubicBezTo>
                    <a:pt x="846" y="703"/>
                    <a:pt x="873" y="872"/>
                    <a:pt x="944" y="1015"/>
                  </a:cubicBezTo>
                  <a:cubicBezTo>
                    <a:pt x="971" y="1069"/>
                    <a:pt x="997" y="1122"/>
                    <a:pt x="1024" y="1176"/>
                  </a:cubicBezTo>
                  <a:cubicBezTo>
                    <a:pt x="1060" y="1336"/>
                    <a:pt x="980" y="1461"/>
                    <a:pt x="953" y="1604"/>
                  </a:cubicBezTo>
                  <a:cubicBezTo>
                    <a:pt x="953" y="1623"/>
                    <a:pt x="966" y="1642"/>
                    <a:pt x="984" y="1642"/>
                  </a:cubicBezTo>
                  <a:cubicBezTo>
                    <a:pt x="991" y="1642"/>
                    <a:pt x="999" y="1639"/>
                    <a:pt x="1006" y="1631"/>
                  </a:cubicBezTo>
                  <a:cubicBezTo>
                    <a:pt x="1158" y="1426"/>
                    <a:pt x="1194" y="1149"/>
                    <a:pt x="1113" y="908"/>
                  </a:cubicBezTo>
                  <a:cubicBezTo>
                    <a:pt x="1078" y="792"/>
                    <a:pt x="1078" y="667"/>
                    <a:pt x="1105" y="542"/>
                  </a:cubicBezTo>
                  <a:lnTo>
                    <a:pt x="1105" y="542"/>
                  </a:lnTo>
                  <a:cubicBezTo>
                    <a:pt x="1131" y="613"/>
                    <a:pt x="1194" y="676"/>
                    <a:pt x="1283" y="685"/>
                  </a:cubicBezTo>
                  <a:cubicBezTo>
                    <a:pt x="1316" y="688"/>
                    <a:pt x="1351" y="691"/>
                    <a:pt x="1387" y="691"/>
                  </a:cubicBezTo>
                  <a:cubicBezTo>
                    <a:pt x="1437" y="691"/>
                    <a:pt x="1490" y="686"/>
                    <a:pt x="1542" y="676"/>
                  </a:cubicBezTo>
                  <a:lnTo>
                    <a:pt x="1685" y="667"/>
                  </a:lnTo>
                  <a:cubicBezTo>
                    <a:pt x="1703" y="667"/>
                    <a:pt x="1728" y="663"/>
                    <a:pt x="1751" y="663"/>
                  </a:cubicBezTo>
                  <a:cubicBezTo>
                    <a:pt x="1763" y="663"/>
                    <a:pt x="1774" y="664"/>
                    <a:pt x="1783" y="667"/>
                  </a:cubicBezTo>
                  <a:cubicBezTo>
                    <a:pt x="1801" y="676"/>
                    <a:pt x="1810" y="792"/>
                    <a:pt x="1801" y="828"/>
                  </a:cubicBezTo>
                  <a:cubicBezTo>
                    <a:pt x="1783" y="908"/>
                    <a:pt x="1792" y="988"/>
                    <a:pt x="1810" y="1069"/>
                  </a:cubicBezTo>
                  <a:cubicBezTo>
                    <a:pt x="1836" y="1131"/>
                    <a:pt x="1881" y="1202"/>
                    <a:pt x="1926" y="1256"/>
                  </a:cubicBezTo>
                  <a:cubicBezTo>
                    <a:pt x="1934" y="1269"/>
                    <a:pt x="1945" y="1274"/>
                    <a:pt x="1957" y="1274"/>
                  </a:cubicBezTo>
                  <a:cubicBezTo>
                    <a:pt x="1986" y="1274"/>
                    <a:pt x="2016" y="1243"/>
                    <a:pt x="1997" y="1211"/>
                  </a:cubicBezTo>
                  <a:cubicBezTo>
                    <a:pt x="1952" y="1149"/>
                    <a:pt x="1917" y="1086"/>
                    <a:pt x="1899" y="1015"/>
                  </a:cubicBezTo>
                  <a:cubicBezTo>
                    <a:pt x="1890" y="944"/>
                    <a:pt x="1908" y="863"/>
                    <a:pt x="1944" y="792"/>
                  </a:cubicBezTo>
                  <a:cubicBezTo>
                    <a:pt x="2015" y="640"/>
                    <a:pt x="1908" y="471"/>
                    <a:pt x="1747" y="453"/>
                  </a:cubicBezTo>
                  <a:cubicBezTo>
                    <a:pt x="1667" y="453"/>
                    <a:pt x="1578" y="462"/>
                    <a:pt x="1497" y="471"/>
                  </a:cubicBezTo>
                  <a:lnTo>
                    <a:pt x="1363" y="479"/>
                  </a:lnTo>
                  <a:cubicBezTo>
                    <a:pt x="1354" y="484"/>
                    <a:pt x="1343" y="486"/>
                    <a:pt x="1331" y="486"/>
                  </a:cubicBezTo>
                  <a:cubicBezTo>
                    <a:pt x="1319" y="486"/>
                    <a:pt x="1305" y="484"/>
                    <a:pt x="1292" y="479"/>
                  </a:cubicBezTo>
                  <a:cubicBezTo>
                    <a:pt x="1274" y="471"/>
                    <a:pt x="1274" y="408"/>
                    <a:pt x="1283" y="372"/>
                  </a:cubicBezTo>
                  <a:cubicBezTo>
                    <a:pt x="1292" y="292"/>
                    <a:pt x="1328" y="212"/>
                    <a:pt x="1363" y="140"/>
                  </a:cubicBezTo>
                  <a:cubicBezTo>
                    <a:pt x="1381" y="96"/>
                    <a:pt x="1372" y="51"/>
                    <a:pt x="1328" y="24"/>
                  </a:cubicBezTo>
                  <a:cubicBezTo>
                    <a:pt x="1318" y="20"/>
                    <a:pt x="1307" y="17"/>
                    <a:pt x="1296" y="17"/>
                  </a:cubicBezTo>
                  <a:cubicBezTo>
                    <a:pt x="1266" y="17"/>
                    <a:pt x="1234" y="34"/>
                    <a:pt x="1221" y="60"/>
                  </a:cubicBezTo>
                  <a:cubicBezTo>
                    <a:pt x="1205" y="44"/>
                    <a:pt x="1183" y="35"/>
                    <a:pt x="1161" y="35"/>
                  </a:cubicBezTo>
                  <a:cubicBezTo>
                    <a:pt x="1145" y="35"/>
                    <a:pt x="1128" y="40"/>
                    <a:pt x="1113" y="51"/>
                  </a:cubicBezTo>
                  <a:cubicBezTo>
                    <a:pt x="1101" y="17"/>
                    <a:pt x="1073" y="1"/>
                    <a:pt x="10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4497249" y="2473572"/>
              <a:ext cx="100989" cy="146341"/>
            </a:xfrm>
            <a:custGeom>
              <a:avLst/>
              <a:gdLst/>
              <a:ahLst/>
              <a:cxnLst/>
              <a:rect l="l" t="t" r="r" b="b"/>
              <a:pathLst>
                <a:path w="1543" h="2236" extrusionOk="0">
                  <a:moveTo>
                    <a:pt x="1464" y="709"/>
                  </a:moveTo>
                  <a:lnTo>
                    <a:pt x="1393" y="763"/>
                  </a:lnTo>
                  <a:cubicBezTo>
                    <a:pt x="1393" y="764"/>
                    <a:pt x="1393" y="764"/>
                    <a:pt x="1393" y="765"/>
                  </a:cubicBezTo>
                  <a:lnTo>
                    <a:pt x="1393" y="765"/>
                  </a:lnTo>
                  <a:lnTo>
                    <a:pt x="1464" y="709"/>
                  </a:lnTo>
                  <a:close/>
                  <a:moveTo>
                    <a:pt x="1393" y="765"/>
                  </a:moveTo>
                  <a:lnTo>
                    <a:pt x="1384" y="772"/>
                  </a:lnTo>
                  <a:cubicBezTo>
                    <a:pt x="1375" y="843"/>
                    <a:pt x="1375" y="923"/>
                    <a:pt x="1384" y="1004"/>
                  </a:cubicBezTo>
                  <a:cubicBezTo>
                    <a:pt x="1384" y="1056"/>
                    <a:pt x="1379" y="1113"/>
                    <a:pt x="1363" y="1168"/>
                  </a:cubicBezTo>
                  <a:lnTo>
                    <a:pt x="1363" y="1168"/>
                  </a:lnTo>
                  <a:cubicBezTo>
                    <a:pt x="1381" y="1110"/>
                    <a:pt x="1393" y="1051"/>
                    <a:pt x="1393" y="986"/>
                  </a:cubicBezTo>
                  <a:cubicBezTo>
                    <a:pt x="1384" y="915"/>
                    <a:pt x="1384" y="844"/>
                    <a:pt x="1393" y="765"/>
                  </a:cubicBezTo>
                  <a:close/>
                  <a:moveTo>
                    <a:pt x="1363" y="1168"/>
                  </a:moveTo>
                  <a:cubicBezTo>
                    <a:pt x="1360" y="1176"/>
                    <a:pt x="1357" y="1185"/>
                    <a:pt x="1354" y="1193"/>
                  </a:cubicBezTo>
                  <a:lnTo>
                    <a:pt x="1354" y="1193"/>
                  </a:lnTo>
                  <a:cubicBezTo>
                    <a:pt x="1357" y="1185"/>
                    <a:pt x="1360" y="1176"/>
                    <a:pt x="1363" y="1168"/>
                  </a:cubicBezTo>
                  <a:close/>
                  <a:moveTo>
                    <a:pt x="1354" y="1193"/>
                  </a:moveTo>
                  <a:cubicBezTo>
                    <a:pt x="1350" y="1204"/>
                    <a:pt x="1345" y="1216"/>
                    <a:pt x="1340" y="1227"/>
                  </a:cubicBezTo>
                  <a:cubicBezTo>
                    <a:pt x="1316" y="1278"/>
                    <a:pt x="1290" y="1329"/>
                    <a:pt x="1261" y="1378"/>
                  </a:cubicBezTo>
                  <a:lnTo>
                    <a:pt x="1261" y="1378"/>
                  </a:lnTo>
                  <a:cubicBezTo>
                    <a:pt x="1293" y="1324"/>
                    <a:pt x="1323" y="1267"/>
                    <a:pt x="1348" y="1209"/>
                  </a:cubicBezTo>
                  <a:cubicBezTo>
                    <a:pt x="1350" y="1204"/>
                    <a:pt x="1352" y="1198"/>
                    <a:pt x="1354" y="1193"/>
                  </a:cubicBezTo>
                  <a:close/>
                  <a:moveTo>
                    <a:pt x="1261" y="1378"/>
                  </a:moveTo>
                  <a:cubicBezTo>
                    <a:pt x="1220" y="1447"/>
                    <a:pt x="1175" y="1513"/>
                    <a:pt x="1129" y="1573"/>
                  </a:cubicBezTo>
                  <a:lnTo>
                    <a:pt x="1129" y="1573"/>
                  </a:lnTo>
                  <a:cubicBezTo>
                    <a:pt x="1178" y="1512"/>
                    <a:pt x="1221" y="1446"/>
                    <a:pt x="1261" y="1378"/>
                  </a:cubicBezTo>
                  <a:close/>
                  <a:moveTo>
                    <a:pt x="1129" y="1573"/>
                  </a:moveTo>
                  <a:cubicBezTo>
                    <a:pt x="1119" y="1586"/>
                    <a:pt x="1109" y="1598"/>
                    <a:pt x="1099" y="1611"/>
                  </a:cubicBezTo>
                  <a:cubicBezTo>
                    <a:pt x="1096" y="1615"/>
                    <a:pt x="1093" y="1619"/>
                    <a:pt x="1090" y="1623"/>
                  </a:cubicBezTo>
                  <a:lnTo>
                    <a:pt x="1090" y="1623"/>
                  </a:lnTo>
                  <a:cubicBezTo>
                    <a:pt x="1095" y="1616"/>
                    <a:pt x="1101" y="1609"/>
                    <a:pt x="1107" y="1602"/>
                  </a:cubicBezTo>
                  <a:cubicBezTo>
                    <a:pt x="1115" y="1592"/>
                    <a:pt x="1122" y="1583"/>
                    <a:pt x="1129" y="1573"/>
                  </a:cubicBezTo>
                  <a:close/>
                  <a:moveTo>
                    <a:pt x="1090" y="1623"/>
                  </a:moveTo>
                  <a:cubicBezTo>
                    <a:pt x="1046" y="1679"/>
                    <a:pt x="1016" y="1736"/>
                    <a:pt x="1000" y="1807"/>
                  </a:cubicBezTo>
                  <a:cubicBezTo>
                    <a:pt x="992" y="1828"/>
                    <a:pt x="989" y="1851"/>
                    <a:pt x="990" y="1873"/>
                  </a:cubicBezTo>
                  <a:lnTo>
                    <a:pt x="990" y="1873"/>
                  </a:lnTo>
                  <a:cubicBezTo>
                    <a:pt x="991" y="1854"/>
                    <a:pt x="994" y="1835"/>
                    <a:pt x="1000" y="1816"/>
                  </a:cubicBezTo>
                  <a:cubicBezTo>
                    <a:pt x="1017" y="1749"/>
                    <a:pt x="1049" y="1683"/>
                    <a:pt x="1090" y="1623"/>
                  </a:cubicBezTo>
                  <a:close/>
                  <a:moveTo>
                    <a:pt x="990" y="1873"/>
                  </a:moveTo>
                  <a:cubicBezTo>
                    <a:pt x="988" y="1933"/>
                    <a:pt x="1013" y="1989"/>
                    <a:pt x="1054" y="2030"/>
                  </a:cubicBezTo>
                  <a:cubicBezTo>
                    <a:pt x="1077" y="2047"/>
                    <a:pt x="1100" y="2057"/>
                    <a:pt x="1125" y="2057"/>
                  </a:cubicBezTo>
                  <a:cubicBezTo>
                    <a:pt x="1139" y="2057"/>
                    <a:pt x="1154" y="2054"/>
                    <a:pt x="1170" y="2048"/>
                  </a:cubicBezTo>
                  <a:cubicBezTo>
                    <a:pt x="1206" y="2039"/>
                    <a:pt x="1241" y="2021"/>
                    <a:pt x="1268" y="2003"/>
                  </a:cubicBezTo>
                  <a:cubicBezTo>
                    <a:pt x="1331" y="1950"/>
                    <a:pt x="1402" y="1923"/>
                    <a:pt x="1482" y="1914"/>
                  </a:cubicBezTo>
                  <a:cubicBezTo>
                    <a:pt x="1402" y="1914"/>
                    <a:pt x="1331" y="1941"/>
                    <a:pt x="1268" y="1986"/>
                  </a:cubicBezTo>
                  <a:cubicBezTo>
                    <a:pt x="1232" y="2003"/>
                    <a:pt x="1197" y="2021"/>
                    <a:pt x="1161" y="2030"/>
                  </a:cubicBezTo>
                  <a:cubicBezTo>
                    <a:pt x="1148" y="2036"/>
                    <a:pt x="1135" y="2039"/>
                    <a:pt x="1121" y="2039"/>
                  </a:cubicBezTo>
                  <a:cubicBezTo>
                    <a:pt x="1096" y="2039"/>
                    <a:pt x="1071" y="2030"/>
                    <a:pt x="1054" y="2012"/>
                  </a:cubicBezTo>
                  <a:cubicBezTo>
                    <a:pt x="1016" y="1975"/>
                    <a:pt x="992" y="1924"/>
                    <a:pt x="990" y="1873"/>
                  </a:cubicBezTo>
                  <a:close/>
                  <a:moveTo>
                    <a:pt x="1483" y="1914"/>
                  </a:moveTo>
                  <a:cubicBezTo>
                    <a:pt x="1500" y="1915"/>
                    <a:pt x="1509" y="1959"/>
                    <a:pt x="1482" y="1959"/>
                  </a:cubicBezTo>
                  <a:cubicBezTo>
                    <a:pt x="1464" y="1959"/>
                    <a:pt x="1438" y="1959"/>
                    <a:pt x="1420" y="1968"/>
                  </a:cubicBezTo>
                  <a:cubicBezTo>
                    <a:pt x="1384" y="1986"/>
                    <a:pt x="1348" y="2012"/>
                    <a:pt x="1322" y="2039"/>
                  </a:cubicBezTo>
                  <a:cubicBezTo>
                    <a:pt x="1312" y="2055"/>
                    <a:pt x="1300" y="2069"/>
                    <a:pt x="1288" y="2082"/>
                  </a:cubicBezTo>
                  <a:lnTo>
                    <a:pt x="1288" y="2082"/>
                  </a:lnTo>
                  <a:cubicBezTo>
                    <a:pt x="1303" y="2069"/>
                    <a:pt x="1317" y="2055"/>
                    <a:pt x="1331" y="2039"/>
                  </a:cubicBezTo>
                  <a:cubicBezTo>
                    <a:pt x="1357" y="2003"/>
                    <a:pt x="1393" y="1986"/>
                    <a:pt x="1429" y="1968"/>
                  </a:cubicBezTo>
                  <a:cubicBezTo>
                    <a:pt x="1447" y="1959"/>
                    <a:pt x="1464" y="1959"/>
                    <a:pt x="1491" y="1959"/>
                  </a:cubicBezTo>
                  <a:cubicBezTo>
                    <a:pt x="1509" y="1959"/>
                    <a:pt x="1500" y="1915"/>
                    <a:pt x="1483" y="1914"/>
                  </a:cubicBezTo>
                  <a:close/>
                  <a:moveTo>
                    <a:pt x="216" y="0"/>
                  </a:moveTo>
                  <a:cubicBezTo>
                    <a:pt x="212" y="0"/>
                    <a:pt x="209" y="2"/>
                    <a:pt x="206" y="4"/>
                  </a:cubicBezTo>
                  <a:cubicBezTo>
                    <a:pt x="188" y="4"/>
                    <a:pt x="179" y="13"/>
                    <a:pt x="170" y="22"/>
                  </a:cubicBezTo>
                  <a:cubicBezTo>
                    <a:pt x="161" y="31"/>
                    <a:pt x="161" y="49"/>
                    <a:pt x="161" y="67"/>
                  </a:cubicBezTo>
                  <a:cubicBezTo>
                    <a:pt x="170" y="201"/>
                    <a:pt x="90" y="325"/>
                    <a:pt x="45" y="459"/>
                  </a:cubicBezTo>
                  <a:cubicBezTo>
                    <a:pt x="1" y="602"/>
                    <a:pt x="36" y="763"/>
                    <a:pt x="126" y="888"/>
                  </a:cubicBezTo>
                  <a:cubicBezTo>
                    <a:pt x="170" y="941"/>
                    <a:pt x="224" y="995"/>
                    <a:pt x="295" y="1022"/>
                  </a:cubicBezTo>
                  <a:cubicBezTo>
                    <a:pt x="358" y="1057"/>
                    <a:pt x="429" y="1075"/>
                    <a:pt x="509" y="1084"/>
                  </a:cubicBezTo>
                  <a:cubicBezTo>
                    <a:pt x="629" y="1084"/>
                    <a:pt x="749" y="1084"/>
                    <a:pt x="869" y="1068"/>
                  </a:cubicBezTo>
                  <a:lnTo>
                    <a:pt x="869" y="1068"/>
                  </a:lnTo>
                  <a:cubicBezTo>
                    <a:pt x="790" y="1140"/>
                    <a:pt x="717" y="1207"/>
                    <a:pt x="643" y="1280"/>
                  </a:cubicBezTo>
                  <a:cubicBezTo>
                    <a:pt x="554" y="1379"/>
                    <a:pt x="492" y="1495"/>
                    <a:pt x="447" y="1620"/>
                  </a:cubicBezTo>
                  <a:cubicBezTo>
                    <a:pt x="411" y="1736"/>
                    <a:pt x="385" y="1861"/>
                    <a:pt x="367" y="1986"/>
                  </a:cubicBezTo>
                  <a:cubicBezTo>
                    <a:pt x="358" y="2048"/>
                    <a:pt x="331" y="2102"/>
                    <a:pt x="295" y="2155"/>
                  </a:cubicBezTo>
                  <a:lnTo>
                    <a:pt x="286" y="2173"/>
                  </a:lnTo>
                  <a:lnTo>
                    <a:pt x="277" y="2182"/>
                  </a:lnTo>
                  <a:cubicBezTo>
                    <a:pt x="269" y="2182"/>
                    <a:pt x="269" y="2191"/>
                    <a:pt x="269" y="2200"/>
                  </a:cubicBezTo>
                  <a:cubicBezTo>
                    <a:pt x="269" y="2218"/>
                    <a:pt x="286" y="2235"/>
                    <a:pt x="304" y="2235"/>
                  </a:cubicBezTo>
                  <a:cubicBezTo>
                    <a:pt x="313" y="2226"/>
                    <a:pt x="313" y="2226"/>
                    <a:pt x="322" y="2218"/>
                  </a:cubicBezTo>
                  <a:lnTo>
                    <a:pt x="331" y="2209"/>
                  </a:lnTo>
                  <a:cubicBezTo>
                    <a:pt x="358" y="2191"/>
                    <a:pt x="376" y="2164"/>
                    <a:pt x="393" y="2137"/>
                  </a:cubicBezTo>
                  <a:cubicBezTo>
                    <a:pt x="447" y="2021"/>
                    <a:pt x="483" y="1896"/>
                    <a:pt x="509" y="1780"/>
                  </a:cubicBezTo>
                  <a:cubicBezTo>
                    <a:pt x="545" y="1655"/>
                    <a:pt x="608" y="1548"/>
                    <a:pt x="688" y="1450"/>
                  </a:cubicBezTo>
                  <a:cubicBezTo>
                    <a:pt x="841" y="1272"/>
                    <a:pt x="1074" y="1174"/>
                    <a:pt x="1227" y="989"/>
                  </a:cubicBezTo>
                  <a:lnTo>
                    <a:pt x="1227" y="989"/>
                  </a:lnTo>
                  <a:cubicBezTo>
                    <a:pt x="1174" y="1127"/>
                    <a:pt x="1100" y="1264"/>
                    <a:pt x="1018" y="1379"/>
                  </a:cubicBezTo>
                  <a:cubicBezTo>
                    <a:pt x="920" y="1512"/>
                    <a:pt x="858" y="1673"/>
                    <a:pt x="840" y="1834"/>
                  </a:cubicBezTo>
                  <a:cubicBezTo>
                    <a:pt x="840" y="1923"/>
                    <a:pt x="858" y="2003"/>
                    <a:pt x="902" y="2066"/>
                  </a:cubicBezTo>
                  <a:cubicBezTo>
                    <a:pt x="951" y="2131"/>
                    <a:pt x="1023" y="2174"/>
                    <a:pt x="1096" y="2174"/>
                  </a:cubicBezTo>
                  <a:cubicBezTo>
                    <a:pt x="1103" y="2174"/>
                    <a:pt x="1110" y="2174"/>
                    <a:pt x="1116" y="2173"/>
                  </a:cubicBezTo>
                  <a:cubicBezTo>
                    <a:pt x="1179" y="2159"/>
                    <a:pt x="1242" y="2129"/>
                    <a:pt x="1288" y="2082"/>
                  </a:cubicBezTo>
                  <a:lnTo>
                    <a:pt x="1288" y="2082"/>
                  </a:lnTo>
                  <a:cubicBezTo>
                    <a:pt x="1241" y="2122"/>
                    <a:pt x="1186" y="2151"/>
                    <a:pt x="1125" y="2164"/>
                  </a:cubicBezTo>
                  <a:cubicBezTo>
                    <a:pt x="1117" y="2165"/>
                    <a:pt x="1109" y="2165"/>
                    <a:pt x="1101" y="2165"/>
                  </a:cubicBezTo>
                  <a:cubicBezTo>
                    <a:pt x="1029" y="2165"/>
                    <a:pt x="960" y="2130"/>
                    <a:pt x="920" y="2066"/>
                  </a:cubicBezTo>
                  <a:cubicBezTo>
                    <a:pt x="875" y="1994"/>
                    <a:pt x="858" y="1914"/>
                    <a:pt x="858" y="1834"/>
                  </a:cubicBezTo>
                  <a:cubicBezTo>
                    <a:pt x="875" y="1673"/>
                    <a:pt x="938" y="1521"/>
                    <a:pt x="1027" y="1388"/>
                  </a:cubicBezTo>
                  <a:cubicBezTo>
                    <a:pt x="1134" y="1254"/>
                    <a:pt x="1206" y="1111"/>
                    <a:pt x="1259" y="959"/>
                  </a:cubicBezTo>
                  <a:lnTo>
                    <a:pt x="1268" y="915"/>
                  </a:lnTo>
                  <a:lnTo>
                    <a:pt x="1241" y="950"/>
                  </a:lnTo>
                  <a:cubicBezTo>
                    <a:pt x="1090" y="1147"/>
                    <a:pt x="840" y="1236"/>
                    <a:pt x="670" y="1432"/>
                  </a:cubicBezTo>
                  <a:cubicBezTo>
                    <a:pt x="590" y="1530"/>
                    <a:pt x="527" y="1646"/>
                    <a:pt x="492" y="1771"/>
                  </a:cubicBezTo>
                  <a:cubicBezTo>
                    <a:pt x="465" y="1887"/>
                    <a:pt x="420" y="2003"/>
                    <a:pt x="367" y="2119"/>
                  </a:cubicBezTo>
                  <a:cubicBezTo>
                    <a:pt x="349" y="2146"/>
                    <a:pt x="331" y="2164"/>
                    <a:pt x="313" y="2191"/>
                  </a:cubicBezTo>
                  <a:lnTo>
                    <a:pt x="304" y="2200"/>
                  </a:lnTo>
                  <a:lnTo>
                    <a:pt x="304" y="2200"/>
                  </a:lnTo>
                  <a:lnTo>
                    <a:pt x="313" y="2182"/>
                  </a:lnTo>
                  <a:lnTo>
                    <a:pt x="331" y="2164"/>
                  </a:lnTo>
                  <a:cubicBezTo>
                    <a:pt x="367" y="2110"/>
                    <a:pt x="393" y="2057"/>
                    <a:pt x="411" y="1994"/>
                  </a:cubicBezTo>
                  <a:cubicBezTo>
                    <a:pt x="429" y="1869"/>
                    <a:pt x="456" y="1745"/>
                    <a:pt x="492" y="1629"/>
                  </a:cubicBezTo>
                  <a:cubicBezTo>
                    <a:pt x="536" y="1512"/>
                    <a:pt x="599" y="1405"/>
                    <a:pt x="679" y="1307"/>
                  </a:cubicBezTo>
                  <a:cubicBezTo>
                    <a:pt x="768" y="1218"/>
                    <a:pt x="866" y="1138"/>
                    <a:pt x="956" y="1057"/>
                  </a:cubicBezTo>
                  <a:lnTo>
                    <a:pt x="1000" y="1004"/>
                  </a:lnTo>
                  <a:lnTo>
                    <a:pt x="929" y="1013"/>
                  </a:lnTo>
                  <a:cubicBezTo>
                    <a:pt x="851" y="1023"/>
                    <a:pt x="769" y="1027"/>
                    <a:pt x="688" y="1027"/>
                  </a:cubicBezTo>
                  <a:cubicBezTo>
                    <a:pt x="631" y="1027"/>
                    <a:pt x="574" y="1025"/>
                    <a:pt x="518" y="1022"/>
                  </a:cubicBezTo>
                  <a:cubicBezTo>
                    <a:pt x="447" y="1022"/>
                    <a:pt x="385" y="1004"/>
                    <a:pt x="322" y="977"/>
                  </a:cubicBezTo>
                  <a:cubicBezTo>
                    <a:pt x="260" y="950"/>
                    <a:pt x="206" y="906"/>
                    <a:pt x="170" y="852"/>
                  </a:cubicBezTo>
                  <a:cubicBezTo>
                    <a:pt x="81" y="745"/>
                    <a:pt x="54" y="602"/>
                    <a:pt x="99" y="468"/>
                  </a:cubicBezTo>
                  <a:cubicBezTo>
                    <a:pt x="135" y="343"/>
                    <a:pt x="215" y="209"/>
                    <a:pt x="197" y="58"/>
                  </a:cubicBezTo>
                  <a:lnTo>
                    <a:pt x="197" y="49"/>
                  </a:lnTo>
                  <a:cubicBezTo>
                    <a:pt x="202" y="44"/>
                    <a:pt x="204" y="42"/>
                    <a:pt x="205" y="42"/>
                  </a:cubicBezTo>
                  <a:cubicBezTo>
                    <a:pt x="206" y="42"/>
                    <a:pt x="206" y="44"/>
                    <a:pt x="206" y="49"/>
                  </a:cubicBezTo>
                  <a:lnTo>
                    <a:pt x="215" y="49"/>
                  </a:lnTo>
                  <a:lnTo>
                    <a:pt x="215" y="58"/>
                  </a:lnTo>
                  <a:cubicBezTo>
                    <a:pt x="224" y="93"/>
                    <a:pt x="224" y="120"/>
                    <a:pt x="224" y="156"/>
                  </a:cubicBezTo>
                  <a:cubicBezTo>
                    <a:pt x="224" y="227"/>
                    <a:pt x="206" y="299"/>
                    <a:pt x="197" y="370"/>
                  </a:cubicBezTo>
                  <a:cubicBezTo>
                    <a:pt x="188" y="441"/>
                    <a:pt x="188" y="513"/>
                    <a:pt x="206" y="584"/>
                  </a:cubicBezTo>
                  <a:cubicBezTo>
                    <a:pt x="224" y="656"/>
                    <a:pt x="260" y="718"/>
                    <a:pt x="313" y="772"/>
                  </a:cubicBezTo>
                  <a:cubicBezTo>
                    <a:pt x="367" y="825"/>
                    <a:pt x="438" y="852"/>
                    <a:pt x="518" y="861"/>
                  </a:cubicBezTo>
                  <a:cubicBezTo>
                    <a:pt x="554" y="865"/>
                    <a:pt x="590" y="868"/>
                    <a:pt x="626" y="868"/>
                  </a:cubicBezTo>
                  <a:cubicBezTo>
                    <a:pt x="661" y="868"/>
                    <a:pt x="697" y="865"/>
                    <a:pt x="733" y="861"/>
                  </a:cubicBezTo>
                  <a:cubicBezTo>
                    <a:pt x="804" y="861"/>
                    <a:pt x="875" y="852"/>
                    <a:pt x="947" y="843"/>
                  </a:cubicBezTo>
                  <a:cubicBezTo>
                    <a:pt x="1018" y="843"/>
                    <a:pt x="1081" y="807"/>
                    <a:pt x="1152" y="798"/>
                  </a:cubicBezTo>
                  <a:cubicBezTo>
                    <a:pt x="1179" y="745"/>
                    <a:pt x="1215" y="691"/>
                    <a:pt x="1259" y="638"/>
                  </a:cubicBezTo>
                  <a:cubicBezTo>
                    <a:pt x="1295" y="593"/>
                    <a:pt x="1348" y="549"/>
                    <a:pt x="1402" y="522"/>
                  </a:cubicBezTo>
                  <a:cubicBezTo>
                    <a:pt x="1407" y="521"/>
                    <a:pt x="1411" y="521"/>
                    <a:pt x="1416" y="521"/>
                  </a:cubicBezTo>
                  <a:cubicBezTo>
                    <a:pt x="1473" y="521"/>
                    <a:pt x="1526" y="572"/>
                    <a:pt x="1509" y="638"/>
                  </a:cubicBezTo>
                  <a:cubicBezTo>
                    <a:pt x="1509" y="665"/>
                    <a:pt x="1491" y="691"/>
                    <a:pt x="1464" y="709"/>
                  </a:cubicBezTo>
                  <a:cubicBezTo>
                    <a:pt x="1500" y="691"/>
                    <a:pt x="1518" y="656"/>
                    <a:pt x="1527" y="629"/>
                  </a:cubicBezTo>
                  <a:cubicBezTo>
                    <a:pt x="1543" y="557"/>
                    <a:pt x="1487" y="492"/>
                    <a:pt x="1418" y="492"/>
                  </a:cubicBezTo>
                  <a:cubicBezTo>
                    <a:pt x="1410" y="492"/>
                    <a:pt x="1402" y="493"/>
                    <a:pt x="1393" y="495"/>
                  </a:cubicBezTo>
                  <a:cubicBezTo>
                    <a:pt x="1340" y="522"/>
                    <a:pt x="1286" y="566"/>
                    <a:pt x="1241" y="620"/>
                  </a:cubicBezTo>
                  <a:cubicBezTo>
                    <a:pt x="1206" y="665"/>
                    <a:pt x="1170" y="727"/>
                    <a:pt x="1134" y="772"/>
                  </a:cubicBezTo>
                  <a:lnTo>
                    <a:pt x="1143" y="772"/>
                  </a:lnTo>
                  <a:cubicBezTo>
                    <a:pt x="1072" y="790"/>
                    <a:pt x="1000" y="816"/>
                    <a:pt x="929" y="816"/>
                  </a:cubicBezTo>
                  <a:cubicBezTo>
                    <a:pt x="866" y="825"/>
                    <a:pt x="795" y="834"/>
                    <a:pt x="724" y="834"/>
                  </a:cubicBezTo>
                  <a:lnTo>
                    <a:pt x="509" y="834"/>
                  </a:lnTo>
                  <a:cubicBezTo>
                    <a:pt x="447" y="825"/>
                    <a:pt x="385" y="798"/>
                    <a:pt x="331" y="754"/>
                  </a:cubicBezTo>
                  <a:cubicBezTo>
                    <a:pt x="286" y="700"/>
                    <a:pt x="251" y="647"/>
                    <a:pt x="242" y="575"/>
                  </a:cubicBezTo>
                  <a:cubicBezTo>
                    <a:pt x="224" y="513"/>
                    <a:pt x="224" y="441"/>
                    <a:pt x="242" y="370"/>
                  </a:cubicBezTo>
                  <a:cubicBezTo>
                    <a:pt x="251" y="308"/>
                    <a:pt x="260" y="236"/>
                    <a:pt x="260" y="165"/>
                  </a:cubicBezTo>
                  <a:cubicBezTo>
                    <a:pt x="269" y="120"/>
                    <a:pt x="260" y="84"/>
                    <a:pt x="260" y="49"/>
                  </a:cubicBezTo>
                  <a:lnTo>
                    <a:pt x="260" y="40"/>
                  </a:lnTo>
                  <a:cubicBezTo>
                    <a:pt x="260" y="31"/>
                    <a:pt x="251" y="22"/>
                    <a:pt x="242" y="13"/>
                  </a:cubicBezTo>
                  <a:cubicBezTo>
                    <a:pt x="235" y="7"/>
                    <a:pt x="225" y="0"/>
                    <a:pt x="2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4666700" y="2556430"/>
              <a:ext cx="132078" cy="109494"/>
            </a:xfrm>
            <a:custGeom>
              <a:avLst/>
              <a:gdLst/>
              <a:ahLst/>
              <a:cxnLst/>
              <a:rect l="l" t="t" r="r" b="b"/>
              <a:pathLst>
                <a:path w="2018" h="1673" extrusionOk="0">
                  <a:moveTo>
                    <a:pt x="1978" y="700"/>
                  </a:moveTo>
                  <a:cubicBezTo>
                    <a:pt x="1978" y="715"/>
                    <a:pt x="1976" y="731"/>
                    <a:pt x="1972" y="746"/>
                  </a:cubicBezTo>
                  <a:cubicBezTo>
                    <a:pt x="1946" y="827"/>
                    <a:pt x="1919" y="898"/>
                    <a:pt x="1910" y="987"/>
                  </a:cubicBezTo>
                  <a:cubicBezTo>
                    <a:pt x="1910" y="989"/>
                    <a:pt x="1910" y="991"/>
                    <a:pt x="1911" y="993"/>
                  </a:cubicBezTo>
                  <a:lnTo>
                    <a:pt x="1911" y="993"/>
                  </a:lnTo>
                  <a:cubicBezTo>
                    <a:pt x="1928" y="905"/>
                    <a:pt x="1946" y="826"/>
                    <a:pt x="1972" y="755"/>
                  </a:cubicBezTo>
                  <a:cubicBezTo>
                    <a:pt x="1976" y="737"/>
                    <a:pt x="1978" y="718"/>
                    <a:pt x="1978" y="700"/>
                  </a:cubicBezTo>
                  <a:close/>
                  <a:moveTo>
                    <a:pt x="1911" y="993"/>
                  </a:moveTo>
                  <a:lnTo>
                    <a:pt x="1911" y="993"/>
                  </a:lnTo>
                  <a:cubicBezTo>
                    <a:pt x="1910" y="994"/>
                    <a:pt x="1910" y="995"/>
                    <a:pt x="1910" y="996"/>
                  </a:cubicBezTo>
                  <a:cubicBezTo>
                    <a:pt x="1911" y="1002"/>
                    <a:pt x="1913" y="1008"/>
                    <a:pt x="1914" y="1013"/>
                  </a:cubicBezTo>
                  <a:lnTo>
                    <a:pt x="1914" y="1013"/>
                  </a:lnTo>
                  <a:cubicBezTo>
                    <a:pt x="1913" y="1007"/>
                    <a:pt x="1912" y="1000"/>
                    <a:pt x="1911" y="993"/>
                  </a:cubicBezTo>
                  <a:close/>
                  <a:moveTo>
                    <a:pt x="1914" y="1013"/>
                  </a:moveTo>
                  <a:cubicBezTo>
                    <a:pt x="1929" y="1085"/>
                    <a:pt x="1969" y="1156"/>
                    <a:pt x="2017" y="1219"/>
                  </a:cubicBezTo>
                  <a:cubicBezTo>
                    <a:pt x="1967" y="1153"/>
                    <a:pt x="1933" y="1087"/>
                    <a:pt x="1914" y="1013"/>
                  </a:cubicBezTo>
                  <a:close/>
                  <a:moveTo>
                    <a:pt x="1059" y="1"/>
                  </a:moveTo>
                  <a:cubicBezTo>
                    <a:pt x="1029" y="1"/>
                    <a:pt x="999" y="17"/>
                    <a:pt x="982" y="50"/>
                  </a:cubicBezTo>
                  <a:cubicBezTo>
                    <a:pt x="964" y="104"/>
                    <a:pt x="946" y="157"/>
                    <a:pt x="919" y="202"/>
                  </a:cubicBezTo>
                  <a:cubicBezTo>
                    <a:pt x="857" y="300"/>
                    <a:pt x="785" y="389"/>
                    <a:pt x="705" y="470"/>
                  </a:cubicBezTo>
                  <a:cubicBezTo>
                    <a:pt x="643" y="559"/>
                    <a:pt x="553" y="621"/>
                    <a:pt x="446" y="648"/>
                  </a:cubicBezTo>
                  <a:cubicBezTo>
                    <a:pt x="437" y="650"/>
                    <a:pt x="428" y="650"/>
                    <a:pt x="420" y="650"/>
                  </a:cubicBezTo>
                  <a:cubicBezTo>
                    <a:pt x="376" y="650"/>
                    <a:pt x="335" y="632"/>
                    <a:pt x="312" y="595"/>
                  </a:cubicBezTo>
                  <a:cubicBezTo>
                    <a:pt x="268" y="559"/>
                    <a:pt x="241" y="505"/>
                    <a:pt x="196" y="461"/>
                  </a:cubicBezTo>
                  <a:cubicBezTo>
                    <a:pt x="179" y="443"/>
                    <a:pt x="152" y="425"/>
                    <a:pt x="125" y="407"/>
                  </a:cubicBezTo>
                  <a:cubicBezTo>
                    <a:pt x="107" y="398"/>
                    <a:pt x="98" y="398"/>
                    <a:pt x="80" y="389"/>
                  </a:cubicBezTo>
                  <a:cubicBezTo>
                    <a:pt x="62" y="389"/>
                    <a:pt x="36" y="398"/>
                    <a:pt x="18" y="416"/>
                  </a:cubicBezTo>
                  <a:cubicBezTo>
                    <a:pt x="9" y="425"/>
                    <a:pt x="0" y="452"/>
                    <a:pt x="0" y="470"/>
                  </a:cubicBezTo>
                  <a:cubicBezTo>
                    <a:pt x="9" y="487"/>
                    <a:pt x="18" y="514"/>
                    <a:pt x="45" y="523"/>
                  </a:cubicBezTo>
                  <a:cubicBezTo>
                    <a:pt x="62" y="532"/>
                    <a:pt x="80" y="541"/>
                    <a:pt x="98" y="559"/>
                  </a:cubicBezTo>
                  <a:cubicBezTo>
                    <a:pt x="125" y="612"/>
                    <a:pt x="152" y="657"/>
                    <a:pt x="179" y="711"/>
                  </a:cubicBezTo>
                  <a:cubicBezTo>
                    <a:pt x="205" y="764"/>
                    <a:pt x="250" y="809"/>
                    <a:pt x="312" y="836"/>
                  </a:cubicBezTo>
                  <a:cubicBezTo>
                    <a:pt x="358" y="858"/>
                    <a:pt x="409" y="870"/>
                    <a:pt x="461" y="870"/>
                  </a:cubicBezTo>
                  <a:cubicBezTo>
                    <a:pt x="529" y="870"/>
                    <a:pt x="599" y="850"/>
                    <a:pt x="660" y="809"/>
                  </a:cubicBezTo>
                  <a:cubicBezTo>
                    <a:pt x="738" y="759"/>
                    <a:pt x="805" y="699"/>
                    <a:pt x="864" y="627"/>
                  </a:cubicBezTo>
                  <a:lnTo>
                    <a:pt x="864" y="627"/>
                  </a:lnTo>
                  <a:cubicBezTo>
                    <a:pt x="858" y="700"/>
                    <a:pt x="861" y="772"/>
                    <a:pt x="875" y="844"/>
                  </a:cubicBezTo>
                  <a:cubicBezTo>
                    <a:pt x="893" y="943"/>
                    <a:pt x="928" y="1041"/>
                    <a:pt x="982" y="1121"/>
                  </a:cubicBezTo>
                  <a:cubicBezTo>
                    <a:pt x="1035" y="1201"/>
                    <a:pt x="1044" y="1300"/>
                    <a:pt x="1009" y="1389"/>
                  </a:cubicBezTo>
                  <a:cubicBezTo>
                    <a:pt x="1000" y="1434"/>
                    <a:pt x="982" y="1478"/>
                    <a:pt x="973" y="1523"/>
                  </a:cubicBezTo>
                  <a:cubicBezTo>
                    <a:pt x="964" y="1550"/>
                    <a:pt x="955" y="1576"/>
                    <a:pt x="955" y="1594"/>
                  </a:cubicBezTo>
                  <a:lnTo>
                    <a:pt x="955" y="1612"/>
                  </a:lnTo>
                  <a:cubicBezTo>
                    <a:pt x="946" y="1621"/>
                    <a:pt x="946" y="1639"/>
                    <a:pt x="955" y="1639"/>
                  </a:cubicBezTo>
                  <a:cubicBezTo>
                    <a:pt x="964" y="1661"/>
                    <a:pt x="980" y="1672"/>
                    <a:pt x="995" y="1672"/>
                  </a:cubicBezTo>
                  <a:cubicBezTo>
                    <a:pt x="1011" y="1672"/>
                    <a:pt x="1026" y="1661"/>
                    <a:pt x="1035" y="1639"/>
                  </a:cubicBezTo>
                  <a:lnTo>
                    <a:pt x="1053" y="1612"/>
                  </a:lnTo>
                  <a:cubicBezTo>
                    <a:pt x="1071" y="1594"/>
                    <a:pt x="1089" y="1567"/>
                    <a:pt x="1098" y="1550"/>
                  </a:cubicBezTo>
                  <a:cubicBezTo>
                    <a:pt x="1116" y="1505"/>
                    <a:pt x="1133" y="1460"/>
                    <a:pt x="1151" y="1407"/>
                  </a:cubicBezTo>
                  <a:cubicBezTo>
                    <a:pt x="1178" y="1317"/>
                    <a:pt x="1178" y="1219"/>
                    <a:pt x="1169" y="1121"/>
                  </a:cubicBezTo>
                  <a:cubicBezTo>
                    <a:pt x="1160" y="1023"/>
                    <a:pt x="1142" y="925"/>
                    <a:pt x="1116" y="836"/>
                  </a:cubicBezTo>
                  <a:cubicBezTo>
                    <a:pt x="1099" y="746"/>
                    <a:pt x="1098" y="656"/>
                    <a:pt x="1118" y="574"/>
                  </a:cubicBezTo>
                  <a:lnTo>
                    <a:pt x="1118" y="574"/>
                  </a:lnTo>
                  <a:cubicBezTo>
                    <a:pt x="1145" y="624"/>
                    <a:pt x="1186" y="661"/>
                    <a:pt x="1241" y="684"/>
                  </a:cubicBezTo>
                  <a:cubicBezTo>
                    <a:pt x="1280" y="701"/>
                    <a:pt x="1320" y="707"/>
                    <a:pt x="1359" y="707"/>
                  </a:cubicBezTo>
                  <a:cubicBezTo>
                    <a:pt x="1382" y="707"/>
                    <a:pt x="1405" y="705"/>
                    <a:pt x="1428" y="702"/>
                  </a:cubicBezTo>
                  <a:cubicBezTo>
                    <a:pt x="1490" y="693"/>
                    <a:pt x="1553" y="684"/>
                    <a:pt x="1624" y="684"/>
                  </a:cubicBezTo>
                  <a:lnTo>
                    <a:pt x="1714" y="675"/>
                  </a:lnTo>
                  <a:cubicBezTo>
                    <a:pt x="1727" y="675"/>
                    <a:pt x="1745" y="673"/>
                    <a:pt x="1762" y="673"/>
                  </a:cubicBezTo>
                  <a:cubicBezTo>
                    <a:pt x="1778" y="673"/>
                    <a:pt x="1794" y="675"/>
                    <a:pt x="1803" y="684"/>
                  </a:cubicBezTo>
                  <a:cubicBezTo>
                    <a:pt x="1821" y="746"/>
                    <a:pt x="1821" y="809"/>
                    <a:pt x="1803" y="871"/>
                  </a:cubicBezTo>
                  <a:cubicBezTo>
                    <a:pt x="1794" y="934"/>
                    <a:pt x="1803" y="996"/>
                    <a:pt x="1821" y="1059"/>
                  </a:cubicBezTo>
                  <a:cubicBezTo>
                    <a:pt x="1839" y="1121"/>
                    <a:pt x="1874" y="1175"/>
                    <a:pt x="1910" y="1228"/>
                  </a:cubicBezTo>
                  <a:cubicBezTo>
                    <a:pt x="1928" y="1246"/>
                    <a:pt x="1946" y="1282"/>
                    <a:pt x="1981" y="1282"/>
                  </a:cubicBezTo>
                  <a:cubicBezTo>
                    <a:pt x="1955" y="1282"/>
                    <a:pt x="1937" y="1246"/>
                    <a:pt x="1919" y="1228"/>
                  </a:cubicBezTo>
                  <a:cubicBezTo>
                    <a:pt x="1874" y="1175"/>
                    <a:pt x="1847" y="1121"/>
                    <a:pt x="1830" y="1059"/>
                  </a:cubicBezTo>
                  <a:cubicBezTo>
                    <a:pt x="1812" y="996"/>
                    <a:pt x="1803" y="934"/>
                    <a:pt x="1821" y="871"/>
                  </a:cubicBezTo>
                  <a:cubicBezTo>
                    <a:pt x="1839" y="809"/>
                    <a:pt x="1839" y="746"/>
                    <a:pt x="1812" y="684"/>
                  </a:cubicBezTo>
                  <a:cubicBezTo>
                    <a:pt x="1795" y="667"/>
                    <a:pt x="1774" y="661"/>
                    <a:pt x="1755" y="661"/>
                  </a:cubicBezTo>
                  <a:cubicBezTo>
                    <a:pt x="1743" y="661"/>
                    <a:pt x="1732" y="663"/>
                    <a:pt x="1723" y="666"/>
                  </a:cubicBezTo>
                  <a:cubicBezTo>
                    <a:pt x="1687" y="675"/>
                    <a:pt x="1660" y="675"/>
                    <a:pt x="1624" y="675"/>
                  </a:cubicBezTo>
                  <a:cubicBezTo>
                    <a:pt x="1562" y="684"/>
                    <a:pt x="1499" y="684"/>
                    <a:pt x="1437" y="693"/>
                  </a:cubicBezTo>
                  <a:cubicBezTo>
                    <a:pt x="1420" y="695"/>
                    <a:pt x="1403" y="696"/>
                    <a:pt x="1387" y="696"/>
                  </a:cubicBezTo>
                  <a:cubicBezTo>
                    <a:pt x="1341" y="696"/>
                    <a:pt x="1295" y="688"/>
                    <a:pt x="1250" y="675"/>
                  </a:cubicBezTo>
                  <a:cubicBezTo>
                    <a:pt x="1196" y="648"/>
                    <a:pt x="1151" y="603"/>
                    <a:pt x="1125" y="541"/>
                  </a:cubicBezTo>
                  <a:lnTo>
                    <a:pt x="1116" y="514"/>
                  </a:lnTo>
                  <a:lnTo>
                    <a:pt x="1116" y="550"/>
                  </a:lnTo>
                  <a:lnTo>
                    <a:pt x="1107" y="550"/>
                  </a:lnTo>
                  <a:cubicBezTo>
                    <a:pt x="1108" y="554"/>
                    <a:pt x="1110" y="558"/>
                    <a:pt x="1112" y="562"/>
                  </a:cubicBezTo>
                  <a:lnTo>
                    <a:pt x="1112" y="562"/>
                  </a:lnTo>
                  <a:cubicBezTo>
                    <a:pt x="1088" y="649"/>
                    <a:pt x="1081" y="750"/>
                    <a:pt x="1098" y="836"/>
                  </a:cubicBezTo>
                  <a:cubicBezTo>
                    <a:pt x="1125" y="934"/>
                    <a:pt x="1142" y="1023"/>
                    <a:pt x="1151" y="1121"/>
                  </a:cubicBezTo>
                  <a:cubicBezTo>
                    <a:pt x="1160" y="1219"/>
                    <a:pt x="1151" y="1309"/>
                    <a:pt x="1125" y="1407"/>
                  </a:cubicBezTo>
                  <a:cubicBezTo>
                    <a:pt x="1116" y="1451"/>
                    <a:pt x="1098" y="1496"/>
                    <a:pt x="1071" y="1532"/>
                  </a:cubicBezTo>
                  <a:cubicBezTo>
                    <a:pt x="1062" y="1558"/>
                    <a:pt x="1053" y="1576"/>
                    <a:pt x="1035" y="1594"/>
                  </a:cubicBezTo>
                  <a:cubicBezTo>
                    <a:pt x="1026" y="1612"/>
                    <a:pt x="1009" y="1639"/>
                    <a:pt x="1000" y="1639"/>
                  </a:cubicBezTo>
                  <a:cubicBezTo>
                    <a:pt x="991" y="1639"/>
                    <a:pt x="991" y="1630"/>
                    <a:pt x="991" y="1621"/>
                  </a:cubicBezTo>
                  <a:lnTo>
                    <a:pt x="991" y="1603"/>
                  </a:lnTo>
                  <a:cubicBezTo>
                    <a:pt x="991" y="1576"/>
                    <a:pt x="1000" y="1550"/>
                    <a:pt x="1009" y="1532"/>
                  </a:cubicBezTo>
                  <a:cubicBezTo>
                    <a:pt x="1017" y="1487"/>
                    <a:pt x="1035" y="1442"/>
                    <a:pt x="1053" y="1389"/>
                  </a:cubicBezTo>
                  <a:cubicBezTo>
                    <a:pt x="1080" y="1291"/>
                    <a:pt x="1071" y="1193"/>
                    <a:pt x="1017" y="1094"/>
                  </a:cubicBezTo>
                  <a:cubicBezTo>
                    <a:pt x="973" y="1014"/>
                    <a:pt x="937" y="925"/>
                    <a:pt x="919" y="836"/>
                  </a:cubicBezTo>
                  <a:cubicBezTo>
                    <a:pt x="901" y="746"/>
                    <a:pt x="910" y="648"/>
                    <a:pt x="928" y="559"/>
                  </a:cubicBezTo>
                  <a:lnTo>
                    <a:pt x="946" y="461"/>
                  </a:lnTo>
                  <a:lnTo>
                    <a:pt x="884" y="532"/>
                  </a:lnTo>
                  <a:cubicBezTo>
                    <a:pt x="821" y="621"/>
                    <a:pt x="741" y="702"/>
                    <a:pt x="643" y="755"/>
                  </a:cubicBezTo>
                  <a:cubicBezTo>
                    <a:pt x="588" y="794"/>
                    <a:pt x="523" y="812"/>
                    <a:pt x="458" y="812"/>
                  </a:cubicBezTo>
                  <a:cubicBezTo>
                    <a:pt x="417" y="812"/>
                    <a:pt x="377" y="805"/>
                    <a:pt x="339" y="791"/>
                  </a:cubicBezTo>
                  <a:cubicBezTo>
                    <a:pt x="295" y="764"/>
                    <a:pt x="259" y="728"/>
                    <a:pt x="232" y="684"/>
                  </a:cubicBezTo>
                  <a:cubicBezTo>
                    <a:pt x="205" y="630"/>
                    <a:pt x="179" y="577"/>
                    <a:pt x="143" y="532"/>
                  </a:cubicBezTo>
                  <a:cubicBezTo>
                    <a:pt x="125" y="505"/>
                    <a:pt x="98" y="487"/>
                    <a:pt x="71" y="470"/>
                  </a:cubicBezTo>
                  <a:cubicBezTo>
                    <a:pt x="54" y="470"/>
                    <a:pt x="54" y="452"/>
                    <a:pt x="71" y="434"/>
                  </a:cubicBezTo>
                  <a:cubicBezTo>
                    <a:pt x="71" y="434"/>
                    <a:pt x="75" y="430"/>
                    <a:pt x="78" y="430"/>
                  </a:cubicBezTo>
                  <a:cubicBezTo>
                    <a:pt x="79" y="430"/>
                    <a:pt x="80" y="431"/>
                    <a:pt x="80" y="434"/>
                  </a:cubicBezTo>
                  <a:lnTo>
                    <a:pt x="116" y="443"/>
                  </a:lnTo>
                  <a:cubicBezTo>
                    <a:pt x="143" y="452"/>
                    <a:pt x="161" y="470"/>
                    <a:pt x="179" y="487"/>
                  </a:cubicBezTo>
                  <a:cubicBezTo>
                    <a:pt x="223" y="532"/>
                    <a:pt x="250" y="577"/>
                    <a:pt x="295" y="621"/>
                  </a:cubicBezTo>
                  <a:cubicBezTo>
                    <a:pt x="312" y="648"/>
                    <a:pt x="339" y="666"/>
                    <a:pt x="366" y="675"/>
                  </a:cubicBezTo>
                  <a:cubicBezTo>
                    <a:pt x="385" y="681"/>
                    <a:pt x="408" y="688"/>
                    <a:pt x="433" y="688"/>
                  </a:cubicBezTo>
                  <a:cubicBezTo>
                    <a:pt x="443" y="688"/>
                    <a:pt x="454" y="686"/>
                    <a:pt x="464" y="684"/>
                  </a:cubicBezTo>
                  <a:cubicBezTo>
                    <a:pt x="580" y="657"/>
                    <a:pt x="678" y="586"/>
                    <a:pt x="750" y="487"/>
                  </a:cubicBezTo>
                  <a:cubicBezTo>
                    <a:pt x="821" y="407"/>
                    <a:pt x="893" y="309"/>
                    <a:pt x="955" y="211"/>
                  </a:cubicBezTo>
                  <a:cubicBezTo>
                    <a:pt x="982" y="166"/>
                    <a:pt x="1009" y="113"/>
                    <a:pt x="1017" y="59"/>
                  </a:cubicBezTo>
                  <a:cubicBezTo>
                    <a:pt x="1031" y="32"/>
                    <a:pt x="1053" y="19"/>
                    <a:pt x="1075" y="19"/>
                  </a:cubicBezTo>
                  <a:cubicBezTo>
                    <a:pt x="1095" y="19"/>
                    <a:pt x="1114" y="29"/>
                    <a:pt x="1127" y="48"/>
                  </a:cubicBezTo>
                  <a:lnTo>
                    <a:pt x="1127" y="48"/>
                  </a:lnTo>
                  <a:cubicBezTo>
                    <a:pt x="1126" y="49"/>
                    <a:pt x="1125" y="50"/>
                    <a:pt x="1125" y="50"/>
                  </a:cubicBezTo>
                  <a:lnTo>
                    <a:pt x="1130" y="53"/>
                  </a:lnTo>
                  <a:lnTo>
                    <a:pt x="1130" y="53"/>
                  </a:lnTo>
                  <a:cubicBezTo>
                    <a:pt x="1131" y="55"/>
                    <a:pt x="1132" y="57"/>
                    <a:pt x="1133" y="59"/>
                  </a:cubicBezTo>
                  <a:lnTo>
                    <a:pt x="1133" y="68"/>
                  </a:lnTo>
                  <a:lnTo>
                    <a:pt x="1142" y="59"/>
                  </a:lnTo>
                  <a:cubicBezTo>
                    <a:pt x="1152" y="53"/>
                    <a:pt x="1164" y="50"/>
                    <a:pt x="1176" y="50"/>
                  </a:cubicBezTo>
                  <a:cubicBezTo>
                    <a:pt x="1193" y="50"/>
                    <a:pt x="1211" y="56"/>
                    <a:pt x="1223" y="67"/>
                  </a:cubicBezTo>
                  <a:lnTo>
                    <a:pt x="1223" y="67"/>
                  </a:lnTo>
                  <a:cubicBezTo>
                    <a:pt x="1223" y="67"/>
                    <a:pt x="1223" y="68"/>
                    <a:pt x="1223" y="68"/>
                  </a:cubicBezTo>
                  <a:lnTo>
                    <a:pt x="1224" y="68"/>
                  </a:lnTo>
                  <a:cubicBezTo>
                    <a:pt x="1227" y="71"/>
                    <a:pt x="1230" y="74"/>
                    <a:pt x="1232" y="77"/>
                  </a:cubicBezTo>
                  <a:lnTo>
                    <a:pt x="1241" y="86"/>
                  </a:lnTo>
                  <a:lnTo>
                    <a:pt x="1250" y="77"/>
                  </a:lnTo>
                  <a:cubicBezTo>
                    <a:pt x="1263" y="40"/>
                    <a:pt x="1291" y="24"/>
                    <a:pt x="1318" y="24"/>
                  </a:cubicBezTo>
                  <a:cubicBezTo>
                    <a:pt x="1362" y="24"/>
                    <a:pt x="1406" y="66"/>
                    <a:pt x="1383" y="122"/>
                  </a:cubicBezTo>
                  <a:cubicBezTo>
                    <a:pt x="1348" y="193"/>
                    <a:pt x="1321" y="273"/>
                    <a:pt x="1303" y="354"/>
                  </a:cubicBezTo>
                  <a:cubicBezTo>
                    <a:pt x="1285" y="398"/>
                    <a:pt x="1294" y="443"/>
                    <a:pt x="1312" y="487"/>
                  </a:cubicBezTo>
                  <a:cubicBezTo>
                    <a:pt x="1325" y="494"/>
                    <a:pt x="1342" y="500"/>
                    <a:pt x="1357" y="500"/>
                  </a:cubicBezTo>
                  <a:cubicBezTo>
                    <a:pt x="1363" y="500"/>
                    <a:pt x="1369" y="499"/>
                    <a:pt x="1374" y="496"/>
                  </a:cubicBezTo>
                  <a:lnTo>
                    <a:pt x="1437" y="496"/>
                  </a:lnTo>
                  <a:lnTo>
                    <a:pt x="1687" y="470"/>
                  </a:lnTo>
                  <a:cubicBezTo>
                    <a:pt x="1700" y="468"/>
                    <a:pt x="1713" y="467"/>
                    <a:pt x="1726" y="467"/>
                  </a:cubicBezTo>
                  <a:cubicBezTo>
                    <a:pt x="1793" y="467"/>
                    <a:pt x="1858" y="487"/>
                    <a:pt x="1910" y="532"/>
                  </a:cubicBezTo>
                  <a:cubicBezTo>
                    <a:pt x="1951" y="573"/>
                    <a:pt x="1977" y="636"/>
                    <a:pt x="1978" y="700"/>
                  </a:cubicBezTo>
                  <a:lnTo>
                    <a:pt x="1978" y="700"/>
                  </a:lnTo>
                  <a:cubicBezTo>
                    <a:pt x="1979" y="633"/>
                    <a:pt x="1953" y="565"/>
                    <a:pt x="1910" y="514"/>
                  </a:cubicBezTo>
                  <a:cubicBezTo>
                    <a:pt x="1874" y="479"/>
                    <a:pt x="1839" y="461"/>
                    <a:pt x="1794" y="452"/>
                  </a:cubicBezTo>
                  <a:lnTo>
                    <a:pt x="1669" y="452"/>
                  </a:lnTo>
                  <a:lnTo>
                    <a:pt x="1419" y="470"/>
                  </a:lnTo>
                  <a:cubicBezTo>
                    <a:pt x="1395" y="470"/>
                    <a:pt x="1364" y="482"/>
                    <a:pt x="1340" y="482"/>
                  </a:cubicBezTo>
                  <a:cubicBezTo>
                    <a:pt x="1328" y="482"/>
                    <a:pt x="1318" y="479"/>
                    <a:pt x="1312" y="470"/>
                  </a:cubicBezTo>
                  <a:cubicBezTo>
                    <a:pt x="1294" y="452"/>
                    <a:pt x="1303" y="398"/>
                    <a:pt x="1312" y="363"/>
                  </a:cubicBezTo>
                  <a:cubicBezTo>
                    <a:pt x="1330" y="282"/>
                    <a:pt x="1357" y="202"/>
                    <a:pt x="1401" y="130"/>
                  </a:cubicBezTo>
                  <a:cubicBezTo>
                    <a:pt x="1410" y="86"/>
                    <a:pt x="1383" y="41"/>
                    <a:pt x="1339" y="23"/>
                  </a:cubicBezTo>
                  <a:cubicBezTo>
                    <a:pt x="1327" y="19"/>
                    <a:pt x="1316" y="17"/>
                    <a:pt x="1304" y="17"/>
                  </a:cubicBezTo>
                  <a:cubicBezTo>
                    <a:pt x="1276" y="17"/>
                    <a:pt x="1250" y="31"/>
                    <a:pt x="1230" y="57"/>
                  </a:cubicBezTo>
                  <a:lnTo>
                    <a:pt x="1230" y="57"/>
                  </a:lnTo>
                  <a:cubicBezTo>
                    <a:pt x="1214" y="42"/>
                    <a:pt x="1193" y="35"/>
                    <a:pt x="1172" y="35"/>
                  </a:cubicBezTo>
                  <a:cubicBezTo>
                    <a:pt x="1159" y="35"/>
                    <a:pt x="1147" y="37"/>
                    <a:pt x="1135" y="44"/>
                  </a:cubicBezTo>
                  <a:lnTo>
                    <a:pt x="1135" y="44"/>
                  </a:lnTo>
                  <a:cubicBezTo>
                    <a:pt x="1118" y="16"/>
                    <a:pt x="1089" y="1"/>
                    <a:pt x="10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4631357" y="2166162"/>
              <a:ext cx="271356" cy="306425"/>
            </a:xfrm>
            <a:custGeom>
              <a:avLst/>
              <a:gdLst/>
              <a:ahLst/>
              <a:cxnLst/>
              <a:rect l="l" t="t" r="r" b="b"/>
              <a:pathLst>
                <a:path w="4146" h="4682" extrusionOk="0">
                  <a:moveTo>
                    <a:pt x="4085" y="0"/>
                  </a:moveTo>
                  <a:cubicBezTo>
                    <a:pt x="4075" y="0"/>
                    <a:pt x="4065" y="5"/>
                    <a:pt x="4056" y="16"/>
                  </a:cubicBezTo>
                  <a:cubicBezTo>
                    <a:pt x="3807" y="319"/>
                    <a:pt x="3592" y="649"/>
                    <a:pt x="3414" y="1006"/>
                  </a:cubicBezTo>
                  <a:cubicBezTo>
                    <a:pt x="3244" y="1363"/>
                    <a:pt x="3093" y="1747"/>
                    <a:pt x="2762" y="1988"/>
                  </a:cubicBezTo>
                  <a:cubicBezTo>
                    <a:pt x="2611" y="2095"/>
                    <a:pt x="2450" y="2175"/>
                    <a:pt x="2289" y="2274"/>
                  </a:cubicBezTo>
                  <a:cubicBezTo>
                    <a:pt x="2147" y="2363"/>
                    <a:pt x="2004" y="2461"/>
                    <a:pt x="1870" y="2568"/>
                  </a:cubicBezTo>
                  <a:cubicBezTo>
                    <a:pt x="1593" y="2782"/>
                    <a:pt x="1343" y="3014"/>
                    <a:pt x="1076" y="3229"/>
                  </a:cubicBezTo>
                  <a:cubicBezTo>
                    <a:pt x="772" y="3487"/>
                    <a:pt x="424" y="3693"/>
                    <a:pt x="49" y="3844"/>
                  </a:cubicBezTo>
                  <a:cubicBezTo>
                    <a:pt x="0" y="3861"/>
                    <a:pt x="18" y="3936"/>
                    <a:pt x="62" y="3936"/>
                  </a:cubicBezTo>
                  <a:cubicBezTo>
                    <a:pt x="66" y="3936"/>
                    <a:pt x="71" y="3935"/>
                    <a:pt x="76" y="3934"/>
                  </a:cubicBezTo>
                  <a:cubicBezTo>
                    <a:pt x="745" y="3710"/>
                    <a:pt x="1263" y="3211"/>
                    <a:pt x="1807" y="2773"/>
                  </a:cubicBezTo>
                  <a:cubicBezTo>
                    <a:pt x="2093" y="2559"/>
                    <a:pt x="2387" y="2354"/>
                    <a:pt x="2700" y="2175"/>
                  </a:cubicBezTo>
                  <a:lnTo>
                    <a:pt x="2700" y="2175"/>
                  </a:lnTo>
                  <a:cubicBezTo>
                    <a:pt x="2530" y="2515"/>
                    <a:pt x="2557" y="2952"/>
                    <a:pt x="2512" y="3318"/>
                  </a:cubicBezTo>
                  <a:cubicBezTo>
                    <a:pt x="2486" y="3523"/>
                    <a:pt x="2432" y="3728"/>
                    <a:pt x="2379" y="3934"/>
                  </a:cubicBezTo>
                  <a:cubicBezTo>
                    <a:pt x="2298" y="4157"/>
                    <a:pt x="2209" y="4371"/>
                    <a:pt x="2102" y="4594"/>
                  </a:cubicBezTo>
                  <a:cubicBezTo>
                    <a:pt x="2078" y="4642"/>
                    <a:pt x="2118" y="4681"/>
                    <a:pt x="2157" y="4681"/>
                  </a:cubicBezTo>
                  <a:cubicBezTo>
                    <a:pt x="2177" y="4681"/>
                    <a:pt x="2197" y="4671"/>
                    <a:pt x="2209" y="4648"/>
                  </a:cubicBezTo>
                  <a:cubicBezTo>
                    <a:pt x="2432" y="4264"/>
                    <a:pt x="2575" y="3844"/>
                    <a:pt x="2637" y="3416"/>
                  </a:cubicBezTo>
                  <a:cubicBezTo>
                    <a:pt x="2664" y="3193"/>
                    <a:pt x="2673" y="2970"/>
                    <a:pt x="2682" y="2747"/>
                  </a:cubicBezTo>
                  <a:cubicBezTo>
                    <a:pt x="2700" y="2515"/>
                    <a:pt x="2762" y="2274"/>
                    <a:pt x="2869" y="2059"/>
                  </a:cubicBezTo>
                  <a:cubicBezTo>
                    <a:pt x="3101" y="1854"/>
                    <a:pt x="3280" y="1604"/>
                    <a:pt x="3405" y="1328"/>
                  </a:cubicBezTo>
                  <a:cubicBezTo>
                    <a:pt x="3610" y="890"/>
                    <a:pt x="3851" y="471"/>
                    <a:pt x="4119" y="78"/>
                  </a:cubicBezTo>
                  <a:cubicBezTo>
                    <a:pt x="4146" y="44"/>
                    <a:pt x="4117" y="0"/>
                    <a:pt x="4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4546926" y="2403085"/>
              <a:ext cx="125075" cy="132793"/>
            </a:xfrm>
            <a:custGeom>
              <a:avLst/>
              <a:gdLst/>
              <a:ahLst/>
              <a:cxnLst/>
              <a:rect l="l" t="t" r="r" b="b"/>
              <a:pathLst>
                <a:path w="1911" h="2029" extrusionOk="0">
                  <a:moveTo>
                    <a:pt x="1092" y="1"/>
                  </a:moveTo>
                  <a:cubicBezTo>
                    <a:pt x="1079" y="1"/>
                    <a:pt x="1067" y="1"/>
                    <a:pt x="1054" y="1"/>
                  </a:cubicBezTo>
                  <a:cubicBezTo>
                    <a:pt x="259" y="28"/>
                    <a:pt x="0" y="715"/>
                    <a:pt x="152" y="1251"/>
                  </a:cubicBezTo>
                  <a:cubicBezTo>
                    <a:pt x="290" y="1746"/>
                    <a:pt x="258" y="1769"/>
                    <a:pt x="251" y="1769"/>
                  </a:cubicBezTo>
                  <a:cubicBezTo>
                    <a:pt x="251" y="1769"/>
                    <a:pt x="250" y="1768"/>
                    <a:pt x="250" y="1768"/>
                  </a:cubicBezTo>
                  <a:lnTo>
                    <a:pt x="250" y="1768"/>
                  </a:lnTo>
                  <a:cubicBezTo>
                    <a:pt x="258" y="1880"/>
                    <a:pt x="457" y="2029"/>
                    <a:pt x="606" y="2029"/>
                  </a:cubicBezTo>
                  <a:cubicBezTo>
                    <a:pt x="636" y="2029"/>
                    <a:pt x="664" y="2023"/>
                    <a:pt x="688" y="2009"/>
                  </a:cubicBezTo>
                  <a:cubicBezTo>
                    <a:pt x="813" y="1929"/>
                    <a:pt x="946" y="2018"/>
                    <a:pt x="1402" y="1795"/>
                  </a:cubicBezTo>
                  <a:cubicBezTo>
                    <a:pt x="1857" y="1581"/>
                    <a:pt x="1910" y="1286"/>
                    <a:pt x="1901" y="894"/>
                  </a:cubicBezTo>
                  <a:cubicBezTo>
                    <a:pt x="1893" y="516"/>
                    <a:pt x="1841" y="1"/>
                    <a:pt x="1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4694124" y="2429133"/>
              <a:ext cx="128020" cy="147519"/>
            </a:xfrm>
            <a:custGeom>
              <a:avLst/>
              <a:gdLst/>
              <a:ahLst/>
              <a:cxnLst/>
              <a:rect l="l" t="t" r="r" b="b"/>
              <a:pathLst>
                <a:path w="1956" h="2254" extrusionOk="0">
                  <a:moveTo>
                    <a:pt x="1185" y="1"/>
                  </a:moveTo>
                  <a:cubicBezTo>
                    <a:pt x="830" y="1"/>
                    <a:pt x="273" y="333"/>
                    <a:pt x="143" y="781"/>
                  </a:cubicBezTo>
                  <a:cubicBezTo>
                    <a:pt x="0" y="1317"/>
                    <a:pt x="393" y="1852"/>
                    <a:pt x="393" y="1852"/>
                  </a:cubicBezTo>
                  <a:cubicBezTo>
                    <a:pt x="563" y="2156"/>
                    <a:pt x="688" y="2254"/>
                    <a:pt x="822" y="2254"/>
                  </a:cubicBezTo>
                  <a:cubicBezTo>
                    <a:pt x="947" y="2254"/>
                    <a:pt x="1161" y="2147"/>
                    <a:pt x="1437" y="1915"/>
                  </a:cubicBezTo>
                  <a:cubicBezTo>
                    <a:pt x="1714" y="1683"/>
                    <a:pt x="1955" y="1379"/>
                    <a:pt x="1910" y="987"/>
                  </a:cubicBezTo>
                  <a:cubicBezTo>
                    <a:pt x="1857" y="594"/>
                    <a:pt x="1661" y="174"/>
                    <a:pt x="1348" y="32"/>
                  </a:cubicBezTo>
                  <a:cubicBezTo>
                    <a:pt x="1302" y="11"/>
                    <a:pt x="1246" y="1"/>
                    <a:pt x="1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4598894" y="2448833"/>
              <a:ext cx="53800" cy="55238"/>
            </a:xfrm>
            <a:custGeom>
              <a:avLst/>
              <a:gdLst/>
              <a:ahLst/>
              <a:cxnLst/>
              <a:rect l="l" t="t" r="r" b="b"/>
              <a:pathLst>
                <a:path w="822" h="844" extrusionOk="0">
                  <a:moveTo>
                    <a:pt x="439" y="0"/>
                  </a:moveTo>
                  <a:cubicBezTo>
                    <a:pt x="371" y="0"/>
                    <a:pt x="301" y="19"/>
                    <a:pt x="242" y="52"/>
                  </a:cubicBezTo>
                  <a:cubicBezTo>
                    <a:pt x="161" y="105"/>
                    <a:pt x="99" y="177"/>
                    <a:pt x="63" y="257"/>
                  </a:cubicBezTo>
                  <a:cubicBezTo>
                    <a:pt x="10" y="373"/>
                    <a:pt x="1" y="498"/>
                    <a:pt x="45" y="614"/>
                  </a:cubicBezTo>
                  <a:cubicBezTo>
                    <a:pt x="72" y="695"/>
                    <a:pt x="135" y="766"/>
                    <a:pt x="215" y="811"/>
                  </a:cubicBezTo>
                  <a:cubicBezTo>
                    <a:pt x="264" y="832"/>
                    <a:pt x="315" y="844"/>
                    <a:pt x="369" y="844"/>
                  </a:cubicBezTo>
                  <a:cubicBezTo>
                    <a:pt x="403" y="844"/>
                    <a:pt x="439" y="839"/>
                    <a:pt x="474" y="828"/>
                  </a:cubicBezTo>
                  <a:cubicBezTo>
                    <a:pt x="509" y="819"/>
                    <a:pt x="536" y="802"/>
                    <a:pt x="572" y="784"/>
                  </a:cubicBezTo>
                  <a:cubicBezTo>
                    <a:pt x="617" y="766"/>
                    <a:pt x="670" y="730"/>
                    <a:pt x="706" y="695"/>
                  </a:cubicBezTo>
                  <a:cubicBezTo>
                    <a:pt x="759" y="641"/>
                    <a:pt x="786" y="570"/>
                    <a:pt x="804" y="507"/>
                  </a:cubicBezTo>
                  <a:cubicBezTo>
                    <a:pt x="822" y="418"/>
                    <a:pt x="813" y="338"/>
                    <a:pt x="786" y="266"/>
                  </a:cubicBezTo>
                  <a:cubicBezTo>
                    <a:pt x="777" y="213"/>
                    <a:pt x="750" y="159"/>
                    <a:pt x="715" y="114"/>
                  </a:cubicBezTo>
                  <a:cubicBezTo>
                    <a:pt x="670" y="61"/>
                    <a:pt x="608" y="25"/>
                    <a:pt x="545" y="16"/>
                  </a:cubicBezTo>
                  <a:cubicBezTo>
                    <a:pt x="527" y="16"/>
                    <a:pt x="518" y="7"/>
                    <a:pt x="509" y="7"/>
                  </a:cubicBezTo>
                  <a:cubicBezTo>
                    <a:pt x="486" y="3"/>
                    <a:pt x="463" y="0"/>
                    <a:pt x="4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4632797" y="2499490"/>
              <a:ext cx="5301" cy="2422"/>
            </a:xfrm>
            <a:custGeom>
              <a:avLst/>
              <a:gdLst/>
              <a:ahLst/>
              <a:cxnLst/>
              <a:rect l="l" t="t" r="r" b="b"/>
              <a:pathLst>
                <a:path w="81" h="37" extrusionOk="0">
                  <a:moveTo>
                    <a:pt x="81" y="1"/>
                  </a:moveTo>
                  <a:cubicBezTo>
                    <a:pt x="72" y="1"/>
                    <a:pt x="63" y="10"/>
                    <a:pt x="54" y="10"/>
                  </a:cubicBezTo>
                  <a:lnTo>
                    <a:pt x="0" y="37"/>
                  </a:lnTo>
                  <a:lnTo>
                    <a:pt x="0" y="37"/>
                  </a:lnTo>
                  <a:lnTo>
                    <a:pt x="81" y="1"/>
                  </a:lnTo>
                  <a:close/>
                </a:path>
              </a:pathLst>
            </a:custGeom>
            <a:solidFill>
              <a:srgbClr val="F09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4749626" y="2485615"/>
              <a:ext cx="52033" cy="54649"/>
            </a:xfrm>
            <a:custGeom>
              <a:avLst/>
              <a:gdLst/>
              <a:ahLst/>
              <a:cxnLst/>
              <a:rect l="l" t="t" r="r" b="b"/>
              <a:pathLst>
                <a:path w="795" h="835" extrusionOk="0">
                  <a:moveTo>
                    <a:pt x="768" y="498"/>
                  </a:moveTo>
                  <a:cubicBezTo>
                    <a:pt x="764" y="510"/>
                    <a:pt x="759" y="521"/>
                    <a:pt x="754" y="532"/>
                  </a:cubicBezTo>
                  <a:lnTo>
                    <a:pt x="754" y="532"/>
                  </a:lnTo>
                  <a:cubicBezTo>
                    <a:pt x="755" y="527"/>
                    <a:pt x="757" y="522"/>
                    <a:pt x="759" y="516"/>
                  </a:cubicBezTo>
                  <a:lnTo>
                    <a:pt x="768" y="498"/>
                  </a:lnTo>
                  <a:close/>
                  <a:moveTo>
                    <a:pt x="421" y="1"/>
                  </a:moveTo>
                  <a:cubicBezTo>
                    <a:pt x="395" y="1"/>
                    <a:pt x="371" y="3"/>
                    <a:pt x="348" y="8"/>
                  </a:cubicBezTo>
                  <a:cubicBezTo>
                    <a:pt x="304" y="17"/>
                    <a:pt x="250" y="34"/>
                    <a:pt x="215" y="61"/>
                  </a:cubicBezTo>
                  <a:lnTo>
                    <a:pt x="179" y="88"/>
                  </a:lnTo>
                  <a:cubicBezTo>
                    <a:pt x="152" y="106"/>
                    <a:pt x="134" y="124"/>
                    <a:pt x="116" y="150"/>
                  </a:cubicBezTo>
                  <a:cubicBezTo>
                    <a:pt x="36" y="231"/>
                    <a:pt x="0" y="338"/>
                    <a:pt x="0" y="445"/>
                  </a:cubicBezTo>
                  <a:cubicBezTo>
                    <a:pt x="9" y="525"/>
                    <a:pt x="27" y="597"/>
                    <a:pt x="72" y="659"/>
                  </a:cubicBezTo>
                  <a:cubicBezTo>
                    <a:pt x="90" y="686"/>
                    <a:pt x="107" y="704"/>
                    <a:pt x="125" y="731"/>
                  </a:cubicBezTo>
                  <a:lnTo>
                    <a:pt x="134" y="739"/>
                  </a:lnTo>
                  <a:cubicBezTo>
                    <a:pt x="170" y="775"/>
                    <a:pt x="215" y="802"/>
                    <a:pt x="268" y="811"/>
                  </a:cubicBezTo>
                  <a:cubicBezTo>
                    <a:pt x="308" y="828"/>
                    <a:pt x="351" y="834"/>
                    <a:pt x="393" y="834"/>
                  </a:cubicBezTo>
                  <a:cubicBezTo>
                    <a:pt x="418" y="834"/>
                    <a:pt x="442" y="832"/>
                    <a:pt x="464" y="829"/>
                  </a:cubicBezTo>
                  <a:cubicBezTo>
                    <a:pt x="500" y="829"/>
                    <a:pt x="527" y="820"/>
                    <a:pt x="554" y="802"/>
                  </a:cubicBezTo>
                  <a:cubicBezTo>
                    <a:pt x="598" y="784"/>
                    <a:pt x="643" y="748"/>
                    <a:pt x="670" y="713"/>
                  </a:cubicBezTo>
                  <a:cubicBezTo>
                    <a:pt x="705" y="677"/>
                    <a:pt x="741" y="623"/>
                    <a:pt x="750" y="570"/>
                  </a:cubicBezTo>
                  <a:cubicBezTo>
                    <a:pt x="768" y="534"/>
                    <a:pt x="786" y="498"/>
                    <a:pt x="786" y="463"/>
                  </a:cubicBezTo>
                  <a:lnTo>
                    <a:pt x="786" y="454"/>
                  </a:lnTo>
                  <a:cubicBezTo>
                    <a:pt x="795" y="400"/>
                    <a:pt x="795" y="347"/>
                    <a:pt x="786" y="302"/>
                  </a:cubicBezTo>
                  <a:cubicBezTo>
                    <a:pt x="777" y="266"/>
                    <a:pt x="768" y="240"/>
                    <a:pt x="750" y="213"/>
                  </a:cubicBezTo>
                  <a:cubicBezTo>
                    <a:pt x="732" y="168"/>
                    <a:pt x="705" y="133"/>
                    <a:pt x="670" y="97"/>
                  </a:cubicBezTo>
                  <a:cubicBezTo>
                    <a:pt x="616" y="61"/>
                    <a:pt x="563" y="25"/>
                    <a:pt x="500" y="8"/>
                  </a:cubicBezTo>
                  <a:cubicBezTo>
                    <a:pt x="473" y="3"/>
                    <a:pt x="447" y="1"/>
                    <a:pt x="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4552162" y="2401972"/>
              <a:ext cx="121017" cy="134560"/>
            </a:xfrm>
            <a:custGeom>
              <a:avLst/>
              <a:gdLst/>
              <a:ahLst/>
              <a:cxnLst/>
              <a:rect l="l" t="t" r="r" b="b"/>
              <a:pathLst>
                <a:path w="1849" h="2056" extrusionOk="0">
                  <a:moveTo>
                    <a:pt x="171" y="1697"/>
                  </a:moveTo>
                  <a:lnTo>
                    <a:pt x="171" y="1697"/>
                  </a:lnTo>
                  <a:cubicBezTo>
                    <a:pt x="172" y="1726"/>
                    <a:pt x="172" y="1756"/>
                    <a:pt x="170" y="1785"/>
                  </a:cubicBezTo>
                  <a:cubicBezTo>
                    <a:pt x="188" y="1776"/>
                    <a:pt x="179" y="1759"/>
                    <a:pt x="179" y="1741"/>
                  </a:cubicBezTo>
                  <a:cubicBezTo>
                    <a:pt x="179" y="1723"/>
                    <a:pt x="179" y="1714"/>
                    <a:pt x="171" y="1697"/>
                  </a:cubicBezTo>
                  <a:close/>
                  <a:moveTo>
                    <a:pt x="956" y="0"/>
                  </a:moveTo>
                  <a:cubicBezTo>
                    <a:pt x="822" y="9"/>
                    <a:pt x="688" y="36"/>
                    <a:pt x="572" y="81"/>
                  </a:cubicBezTo>
                  <a:cubicBezTo>
                    <a:pt x="447" y="134"/>
                    <a:pt x="340" y="206"/>
                    <a:pt x="251" y="304"/>
                  </a:cubicBezTo>
                  <a:cubicBezTo>
                    <a:pt x="81" y="509"/>
                    <a:pt x="1" y="768"/>
                    <a:pt x="19" y="1036"/>
                  </a:cubicBezTo>
                  <a:cubicBezTo>
                    <a:pt x="36" y="1161"/>
                    <a:pt x="63" y="1295"/>
                    <a:pt x="108" y="1411"/>
                  </a:cubicBezTo>
                  <a:cubicBezTo>
                    <a:pt x="117" y="1473"/>
                    <a:pt x="135" y="1535"/>
                    <a:pt x="152" y="1598"/>
                  </a:cubicBezTo>
                  <a:cubicBezTo>
                    <a:pt x="161" y="1634"/>
                    <a:pt x="170" y="1678"/>
                    <a:pt x="170" y="1696"/>
                  </a:cubicBezTo>
                  <a:cubicBezTo>
                    <a:pt x="170" y="1696"/>
                    <a:pt x="171" y="1697"/>
                    <a:pt x="171" y="1697"/>
                  </a:cubicBezTo>
                  <a:lnTo>
                    <a:pt x="171" y="1697"/>
                  </a:lnTo>
                  <a:cubicBezTo>
                    <a:pt x="158" y="1476"/>
                    <a:pt x="53" y="1255"/>
                    <a:pt x="45" y="1027"/>
                  </a:cubicBezTo>
                  <a:cubicBezTo>
                    <a:pt x="27" y="777"/>
                    <a:pt x="117" y="518"/>
                    <a:pt x="286" y="331"/>
                  </a:cubicBezTo>
                  <a:cubicBezTo>
                    <a:pt x="367" y="232"/>
                    <a:pt x="474" y="161"/>
                    <a:pt x="590" y="116"/>
                  </a:cubicBezTo>
                  <a:cubicBezTo>
                    <a:pt x="706" y="72"/>
                    <a:pt x="831" y="45"/>
                    <a:pt x="956" y="45"/>
                  </a:cubicBezTo>
                  <a:cubicBezTo>
                    <a:pt x="978" y="43"/>
                    <a:pt x="1000" y="43"/>
                    <a:pt x="1022" y="43"/>
                  </a:cubicBezTo>
                  <a:cubicBezTo>
                    <a:pt x="1125" y="43"/>
                    <a:pt x="1228" y="59"/>
                    <a:pt x="1331" y="81"/>
                  </a:cubicBezTo>
                  <a:cubicBezTo>
                    <a:pt x="1447" y="116"/>
                    <a:pt x="1554" y="188"/>
                    <a:pt x="1634" y="277"/>
                  </a:cubicBezTo>
                  <a:cubicBezTo>
                    <a:pt x="1705" y="384"/>
                    <a:pt x="1759" y="500"/>
                    <a:pt x="1768" y="625"/>
                  </a:cubicBezTo>
                  <a:cubicBezTo>
                    <a:pt x="1786" y="750"/>
                    <a:pt x="1795" y="875"/>
                    <a:pt x="1795" y="1000"/>
                  </a:cubicBezTo>
                  <a:cubicBezTo>
                    <a:pt x="1795" y="1134"/>
                    <a:pt x="1777" y="1259"/>
                    <a:pt x="1741" y="1375"/>
                  </a:cubicBezTo>
                  <a:cubicBezTo>
                    <a:pt x="1696" y="1491"/>
                    <a:pt x="1616" y="1589"/>
                    <a:pt x="1518" y="1669"/>
                  </a:cubicBezTo>
                  <a:cubicBezTo>
                    <a:pt x="1411" y="1741"/>
                    <a:pt x="1304" y="1803"/>
                    <a:pt x="1179" y="1848"/>
                  </a:cubicBezTo>
                  <a:cubicBezTo>
                    <a:pt x="1063" y="1901"/>
                    <a:pt x="938" y="1937"/>
                    <a:pt x="813" y="1964"/>
                  </a:cubicBezTo>
                  <a:cubicBezTo>
                    <a:pt x="750" y="1964"/>
                    <a:pt x="688" y="1982"/>
                    <a:pt x="625" y="2009"/>
                  </a:cubicBezTo>
                  <a:cubicBezTo>
                    <a:pt x="591" y="2026"/>
                    <a:pt x="553" y="2036"/>
                    <a:pt x="513" y="2036"/>
                  </a:cubicBezTo>
                  <a:cubicBezTo>
                    <a:pt x="491" y="2036"/>
                    <a:pt x="469" y="2033"/>
                    <a:pt x="447" y="2026"/>
                  </a:cubicBezTo>
                  <a:cubicBezTo>
                    <a:pt x="384" y="2009"/>
                    <a:pt x="322" y="1982"/>
                    <a:pt x="277" y="1937"/>
                  </a:cubicBezTo>
                  <a:cubicBezTo>
                    <a:pt x="224" y="1901"/>
                    <a:pt x="188" y="1848"/>
                    <a:pt x="170" y="1785"/>
                  </a:cubicBezTo>
                  <a:lnTo>
                    <a:pt x="170" y="1785"/>
                  </a:lnTo>
                  <a:cubicBezTo>
                    <a:pt x="179" y="1857"/>
                    <a:pt x="224" y="1910"/>
                    <a:pt x="277" y="1955"/>
                  </a:cubicBezTo>
                  <a:cubicBezTo>
                    <a:pt x="322" y="1991"/>
                    <a:pt x="384" y="2026"/>
                    <a:pt x="447" y="2044"/>
                  </a:cubicBezTo>
                  <a:cubicBezTo>
                    <a:pt x="473" y="2052"/>
                    <a:pt x="500" y="2056"/>
                    <a:pt x="527" y="2056"/>
                  </a:cubicBezTo>
                  <a:cubicBezTo>
                    <a:pt x="566" y="2056"/>
                    <a:pt x="603" y="2047"/>
                    <a:pt x="634" y="2026"/>
                  </a:cubicBezTo>
                  <a:cubicBezTo>
                    <a:pt x="697" y="2009"/>
                    <a:pt x="759" y="2000"/>
                    <a:pt x="822" y="1991"/>
                  </a:cubicBezTo>
                  <a:cubicBezTo>
                    <a:pt x="956" y="1973"/>
                    <a:pt x="1081" y="1946"/>
                    <a:pt x="1197" y="1892"/>
                  </a:cubicBezTo>
                  <a:cubicBezTo>
                    <a:pt x="1322" y="1848"/>
                    <a:pt x="1438" y="1785"/>
                    <a:pt x="1545" y="1714"/>
                  </a:cubicBezTo>
                  <a:cubicBezTo>
                    <a:pt x="1652" y="1634"/>
                    <a:pt x="1732" y="1527"/>
                    <a:pt x="1786" y="1402"/>
                  </a:cubicBezTo>
                  <a:cubicBezTo>
                    <a:pt x="1830" y="1277"/>
                    <a:pt x="1848" y="1152"/>
                    <a:pt x="1848" y="1018"/>
                  </a:cubicBezTo>
                  <a:cubicBezTo>
                    <a:pt x="1848" y="884"/>
                    <a:pt x="1839" y="759"/>
                    <a:pt x="1821" y="625"/>
                  </a:cubicBezTo>
                  <a:cubicBezTo>
                    <a:pt x="1812" y="491"/>
                    <a:pt x="1759" y="366"/>
                    <a:pt x="1679" y="259"/>
                  </a:cubicBezTo>
                  <a:cubicBezTo>
                    <a:pt x="1589" y="152"/>
                    <a:pt x="1473" y="81"/>
                    <a:pt x="1348" y="45"/>
                  </a:cubicBezTo>
                  <a:cubicBezTo>
                    <a:pt x="1215" y="9"/>
                    <a:pt x="1081" y="0"/>
                    <a:pt x="956" y="0"/>
                  </a:cubicBezTo>
                  <a:close/>
                </a:path>
              </a:pathLst>
            </a:custGeom>
            <a:solidFill>
              <a:srgbClr val="C02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4699360" y="2427693"/>
              <a:ext cx="121017" cy="148566"/>
            </a:xfrm>
            <a:custGeom>
              <a:avLst/>
              <a:gdLst/>
              <a:ahLst/>
              <a:cxnLst/>
              <a:rect l="l" t="t" r="r" b="b"/>
              <a:pathLst>
                <a:path w="1849" h="2270" extrusionOk="0">
                  <a:moveTo>
                    <a:pt x="315" y="1878"/>
                  </a:moveTo>
                  <a:cubicBezTo>
                    <a:pt x="377" y="1993"/>
                    <a:pt x="448" y="2098"/>
                    <a:pt x="536" y="2187"/>
                  </a:cubicBezTo>
                  <a:cubicBezTo>
                    <a:pt x="561" y="2211"/>
                    <a:pt x="590" y="2230"/>
                    <a:pt x="623" y="2244"/>
                  </a:cubicBezTo>
                  <a:lnTo>
                    <a:pt x="623" y="2244"/>
                  </a:lnTo>
                  <a:cubicBezTo>
                    <a:pt x="594" y="2229"/>
                    <a:pt x="568" y="2209"/>
                    <a:pt x="545" y="2187"/>
                  </a:cubicBezTo>
                  <a:cubicBezTo>
                    <a:pt x="448" y="2098"/>
                    <a:pt x="377" y="1993"/>
                    <a:pt x="315" y="1878"/>
                  </a:cubicBezTo>
                  <a:close/>
                  <a:moveTo>
                    <a:pt x="623" y="2244"/>
                  </a:moveTo>
                  <a:lnTo>
                    <a:pt x="623" y="2244"/>
                  </a:lnTo>
                  <a:cubicBezTo>
                    <a:pt x="652" y="2258"/>
                    <a:pt x="684" y="2267"/>
                    <a:pt x="715" y="2267"/>
                  </a:cubicBezTo>
                  <a:cubicBezTo>
                    <a:pt x="682" y="2263"/>
                    <a:pt x="651" y="2255"/>
                    <a:pt x="623" y="2244"/>
                  </a:cubicBezTo>
                  <a:close/>
                  <a:moveTo>
                    <a:pt x="1125" y="0"/>
                  </a:moveTo>
                  <a:cubicBezTo>
                    <a:pt x="1063" y="0"/>
                    <a:pt x="991" y="9"/>
                    <a:pt x="929" y="27"/>
                  </a:cubicBezTo>
                  <a:cubicBezTo>
                    <a:pt x="670" y="98"/>
                    <a:pt x="447" y="241"/>
                    <a:pt x="269" y="437"/>
                  </a:cubicBezTo>
                  <a:cubicBezTo>
                    <a:pt x="90" y="634"/>
                    <a:pt x="1" y="893"/>
                    <a:pt x="37" y="1160"/>
                  </a:cubicBezTo>
                  <a:cubicBezTo>
                    <a:pt x="28" y="1026"/>
                    <a:pt x="37" y="902"/>
                    <a:pt x="81" y="777"/>
                  </a:cubicBezTo>
                  <a:cubicBezTo>
                    <a:pt x="126" y="652"/>
                    <a:pt x="197" y="545"/>
                    <a:pt x="286" y="455"/>
                  </a:cubicBezTo>
                  <a:cubicBezTo>
                    <a:pt x="456" y="268"/>
                    <a:pt x="688" y="134"/>
                    <a:pt x="938" y="71"/>
                  </a:cubicBezTo>
                  <a:cubicBezTo>
                    <a:pt x="984" y="57"/>
                    <a:pt x="1032" y="50"/>
                    <a:pt x="1080" y="50"/>
                  </a:cubicBezTo>
                  <a:cubicBezTo>
                    <a:pt x="1152" y="50"/>
                    <a:pt x="1225" y="66"/>
                    <a:pt x="1295" y="98"/>
                  </a:cubicBezTo>
                  <a:cubicBezTo>
                    <a:pt x="1402" y="161"/>
                    <a:pt x="1491" y="250"/>
                    <a:pt x="1563" y="357"/>
                  </a:cubicBezTo>
                  <a:cubicBezTo>
                    <a:pt x="1705" y="571"/>
                    <a:pt x="1786" y="821"/>
                    <a:pt x="1795" y="1080"/>
                  </a:cubicBezTo>
                  <a:cubicBezTo>
                    <a:pt x="1795" y="1330"/>
                    <a:pt x="1697" y="1580"/>
                    <a:pt x="1509" y="1758"/>
                  </a:cubicBezTo>
                  <a:cubicBezTo>
                    <a:pt x="1420" y="1856"/>
                    <a:pt x="1331" y="1946"/>
                    <a:pt x="1224" y="2026"/>
                  </a:cubicBezTo>
                  <a:cubicBezTo>
                    <a:pt x="1125" y="2106"/>
                    <a:pt x="1018" y="2178"/>
                    <a:pt x="893" y="2231"/>
                  </a:cubicBezTo>
                  <a:cubicBezTo>
                    <a:pt x="840" y="2258"/>
                    <a:pt x="777" y="2267"/>
                    <a:pt x="715" y="2267"/>
                  </a:cubicBezTo>
                  <a:cubicBezTo>
                    <a:pt x="726" y="2269"/>
                    <a:pt x="737" y="2269"/>
                    <a:pt x="749" y="2269"/>
                  </a:cubicBezTo>
                  <a:cubicBezTo>
                    <a:pt x="802" y="2269"/>
                    <a:pt x="860" y="2253"/>
                    <a:pt x="911" y="2231"/>
                  </a:cubicBezTo>
                  <a:cubicBezTo>
                    <a:pt x="1027" y="2178"/>
                    <a:pt x="1134" y="2115"/>
                    <a:pt x="1241" y="2035"/>
                  </a:cubicBezTo>
                  <a:cubicBezTo>
                    <a:pt x="1348" y="1955"/>
                    <a:pt x="1447" y="1874"/>
                    <a:pt x="1536" y="1776"/>
                  </a:cubicBezTo>
                  <a:cubicBezTo>
                    <a:pt x="1732" y="1598"/>
                    <a:pt x="1839" y="1339"/>
                    <a:pt x="1848" y="1080"/>
                  </a:cubicBezTo>
                  <a:cubicBezTo>
                    <a:pt x="1839" y="812"/>
                    <a:pt x="1750" y="553"/>
                    <a:pt x="1607" y="330"/>
                  </a:cubicBezTo>
                  <a:cubicBezTo>
                    <a:pt x="1536" y="223"/>
                    <a:pt x="1438" y="125"/>
                    <a:pt x="1322" y="63"/>
                  </a:cubicBezTo>
                  <a:cubicBezTo>
                    <a:pt x="1259" y="27"/>
                    <a:pt x="1197" y="0"/>
                    <a:pt x="1125" y="0"/>
                  </a:cubicBezTo>
                  <a:close/>
                </a:path>
              </a:pathLst>
            </a:custGeom>
            <a:solidFill>
              <a:srgbClr val="C02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4209857" y="2148425"/>
              <a:ext cx="289224" cy="323703"/>
            </a:xfrm>
            <a:custGeom>
              <a:avLst/>
              <a:gdLst/>
              <a:ahLst/>
              <a:cxnLst/>
              <a:rect l="l" t="t" r="r" b="b"/>
              <a:pathLst>
                <a:path w="4419" h="4946" extrusionOk="0">
                  <a:moveTo>
                    <a:pt x="2276" y="1"/>
                  </a:moveTo>
                  <a:cubicBezTo>
                    <a:pt x="2271" y="1"/>
                    <a:pt x="2265" y="1"/>
                    <a:pt x="2259" y="1"/>
                  </a:cubicBezTo>
                  <a:cubicBezTo>
                    <a:pt x="1848" y="1"/>
                    <a:pt x="1482" y="251"/>
                    <a:pt x="1322" y="635"/>
                  </a:cubicBezTo>
                  <a:cubicBezTo>
                    <a:pt x="733" y="635"/>
                    <a:pt x="1" y="1090"/>
                    <a:pt x="72" y="2188"/>
                  </a:cubicBezTo>
                  <a:cubicBezTo>
                    <a:pt x="135" y="3276"/>
                    <a:pt x="402" y="3321"/>
                    <a:pt x="402" y="3321"/>
                  </a:cubicBezTo>
                  <a:cubicBezTo>
                    <a:pt x="518" y="3169"/>
                    <a:pt x="608" y="3071"/>
                    <a:pt x="608" y="3071"/>
                  </a:cubicBezTo>
                  <a:cubicBezTo>
                    <a:pt x="652" y="3384"/>
                    <a:pt x="795" y="3678"/>
                    <a:pt x="1018" y="3910"/>
                  </a:cubicBezTo>
                  <a:cubicBezTo>
                    <a:pt x="1107" y="3794"/>
                    <a:pt x="1188" y="3660"/>
                    <a:pt x="1259" y="3535"/>
                  </a:cubicBezTo>
                  <a:lnTo>
                    <a:pt x="1259" y="3535"/>
                  </a:lnTo>
                  <a:cubicBezTo>
                    <a:pt x="1223" y="4133"/>
                    <a:pt x="1500" y="4303"/>
                    <a:pt x="1500" y="4303"/>
                  </a:cubicBezTo>
                  <a:cubicBezTo>
                    <a:pt x="1589" y="4205"/>
                    <a:pt x="1670" y="4080"/>
                    <a:pt x="1732" y="3955"/>
                  </a:cubicBezTo>
                  <a:cubicBezTo>
                    <a:pt x="1786" y="4133"/>
                    <a:pt x="1893" y="4294"/>
                    <a:pt x="2045" y="4419"/>
                  </a:cubicBezTo>
                  <a:lnTo>
                    <a:pt x="2205" y="4071"/>
                  </a:lnTo>
                  <a:cubicBezTo>
                    <a:pt x="2223" y="4321"/>
                    <a:pt x="2330" y="4553"/>
                    <a:pt x="2500" y="4740"/>
                  </a:cubicBezTo>
                  <a:cubicBezTo>
                    <a:pt x="2553" y="4651"/>
                    <a:pt x="2598" y="4544"/>
                    <a:pt x="2625" y="4437"/>
                  </a:cubicBezTo>
                  <a:cubicBezTo>
                    <a:pt x="2741" y="4642"/>
                    <a:pt x="2928" y="4812"/>
                    <a:pt x="3142" y="4910"/>
                  </a:cubicBezTo>
                  <a:cubicBezTo>
                    <a:pt x="3169" y="4794"/>
                    <a:pt x="3178" y="4678"/>
                    <a:pt x="3169" y="4562"/>
                  </a:cubicBezTo>
                  <a:lnTo>
                    <a:pt x="3169" y="4562"/>
                  </a:lnTo>
                  <a:cubicBezTo>
                    <a:pt x="3553" y="4937"/>
                    <a:pt x="3905" y="4945"/>
                    <a:pt x="3935" y="4945"/>
                  </a:cubicBezTo>
                  <a:cubicBezTo>
                    <a:pt x="3936" y="4945"/>
                    <a:pt x="3937" y="4945"/>
                    <a:pt x="3937" y="4945"/>
                  </a:cubicBezTo>
                  <a:cubicBezTo>
                    <a:pt x="3883" y="4410"/>
                    <a:pt x="3669" y="4187"/>
                    <a:pt x="3669" y="4187"/>
                  </a:cubicBezTo>
                  <a:lnTo>
                    <a:pt x="3669" y="4187"/>
                  </a:lnTo>
                  <a:cubicBezTo>
                    <a:pt x="3710" y="4193"/>
                    <a:pt x="3751" y="4196"/>
                    <a:pt x="3791" y="4196"/>
                  </a:cubicBezTo>
                  <a:cubicBezTo>
                    <a:pt x="3872" y="4196"/>
                    <a:pt x="3951" y="4184"/>
                    <a:pt x="4035" y="4160"/>
                  </a:cubicBezTo>
                  <a:cubicBezTo>
                    <a:pt x="3937" y="3857"/>
                    <a:pt x="3838" y="3767"/>
                    <a:pt x="3838" y="3767"/>
                  </a:cubicBezTo>
                  <a:cubicBezTo>
                    <a:pt x="3990" y="3749"/>
                    <a:pt x="4142" y="3705"/>
                    <a:pt x="4285" y="3642"/>
                  </a:cubicBezTo>
                  <a:cubicBezTo>
                    <a:pt x="4249" y="3446"/>
                    <a:pt x="4142" y="3267"/>
                    <a:pt x="3972" y="3151"/>
                  </a:cubicBezTo>
                  <a:cubicBezTo>
                    <a:pt x="4115" y="3151"/>
                    <a:pt x="4249" y="3116"/>
                    <a:pt x="4374" y="3044"/>
                  </a:cubicBezTo>
                  <a:cubicBezTo>
                    <a:pt x="4285" y="2794"/>
                    <a:pt x="3946" y="2661"/>
                    <a:pt x="3946" y="2661"/>
                  </a:cubicBezTo>
                  <a:cubicBezTo>
                    <a:pt x="4124" y="2643"/>
                    <a:pt x="4419" y="2268"/>
                    <a:pt x="4419" y="2268"/>
                  </a:cubicBezTo>
                  <a:cubicBezTo>
                    <a:pt x="4303" y="2027"/>
                    <a:pt x="3812" y="1848"/>
                    <a:pt x="3812" y="1848"/>
                  </a:cubicBezTo>
                  <a:lnTo>
                    <a:pt x="3812" y="1848"/>
                  </a:lnTo>
                  <a:cubicBezTo>
                    <a:pt x="3816" y="1849"/>
                    <a:pt x="3821" y="1849"/>
                    <a:pt x="3825" y="1849"/>
                  </a:cubicBezTo>
                  <a:cubicBezTo>
                    <a:pt x="4037" y="1849"/>
                    <a:pt x="4285" y="1652"/>
                    <a:pt x="4285" y="1652"/>
                  </a:cubicBezTo>
                  <a:cubicBezTo>
                    <a:pt x="4142" y="1482"/>
                    <a:pt x="3946" y="1366"/>
                    <a:pt x="3731" y="1322"/>
                  </a:cubicBezTo>
                  <a:lnTo>
                    <a:pt x="4062" y="1036"/>
                  </a:lnTo>
                  <a:cubicBezTo>
                    <a:pt x="3919" y="867"/>
                    <a:pt x="3740" y="733"/>
                    <a:pt x="3535" y="652"/>
                  </a:cubicBezTo>
                  <a:lnTo>
                    <a:pt x="3660" y="519"/>
                  </a:lnTo>
                  <a:cubicBezTo>
                    <a:pt x="3660" y="519"/>
                    <a:pt x="2975"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4224387" y="2096525"/>
              <a:ext cx="258331" cy="375603"/>
            </a:xfrm>
            <a:custGeom>
              <a:avLst/>
              <a:gdLst/>
              <a:ahLst/>
              <a:cxnLst/>
              <a:rect l="l" t="t" r="r" b="b"/>
              <a:pathLst>
                <a:path w="3947" h="5739" extrusionOk="0">
                  <a:moveTo>
                    <a:pt x="110" y="0"/>
                  </a:moveTo>
                  <a:cubicBezTo>
                    <a:pt x="51" y="0"/>
                    <a:pt x="0" y="87"/>
                    <a:pt x="55" y="142"/>
                  </a:cubicBezTo>
                  <a:cubicBezTo>
                    <a:pt x="368" y="490"/>
                    <a:pt x="644" y="865"/>
                    <a:pt x="894" y="1258"/>
                  </a:cubicBezTo>
                  <a:cubicBezTo>
                    <a:pt x="939" y="1312"/>
                    <a:pt x="975" y="1374"/>
                    <a:pt x="1010" y="1428"/>
                  </a:cubicBezTo>
                  <a:cubicBezTo>
                    <a:pt x="1117" y="1588"/>
                    <a:pt x="1225" y="1758"/>
                    <a:pt x="1332" y="1918"/>
                  </a:cubicBezTo>
                  <a:lnTo>
                    <a:pt x="1564" y="2284"/>
                  </a:lnTo>
                  <a:cubicBezTo>
                    <a:pt x="1546" y="2311"/>
                    <a:pt x="1537" y="2338"/>
                    <a:pt x="1519" y="2374"/>
                  </a:cubicBezTo>
                  <a:cubicBezTo>
                    <a:pt x="1349" y="2722"/>
                    <a:pt x="1100" y="3016"/>
                    <a:pt x="876" y="3329"/>
                  </a:cubicBezTo>
                  <a:cubicBezTo>
                    <a:pt x="752" y="3498"/>
                    <a:pt x="644" y="3668"/>
                    <a:pt x="555" y="3855"/>
                  </a:cubicBezTo>
                  <a:cubicBezTo>
                    <a:pt x="511" y="3944"/>
                    <a:pt x="475" y="4043"/>
                    <a:pt x="439" y="4132"/>
                  </a:cubicBezTo>
                  <a:cubicBezTo>
                    <a:pt x="457" y="4168"/>
                    <a:pt x="466" y="4203"/>
                    <a:pt x="484" y="4239"/>
                  </a:cubicBezTo>
                  <a:cubicBezTo>
                    <a:pt x="511" y="4141"/>
                    <a:pt x="546" y="4034"/>
                    <a:pt x="591" y="3936"/>
                  </a:cubicBezTo>
                  <a:cubicBezTo>
                    <a:pt x="769" y="3552"/>
                    <a:pt x="1037" y="3222"/>
                    <a:pt x="1278" y="2873"/>
                  </a:cubicBezTo>
                  <a:cubicBezTo>
                    <a:pt x="1403" y="2704"/>
                    <a:pt x="1510" y="2516"/>
                    <a:pt x="1599" y="2329"/>
                  </a:cubicBezTo>
                  <a:cubicBezTo>
                    <a:pt x="1626" y="2383"/>
                    <a:pt x="1662" y="2427"/>
                    <a:pt x="1698" y="2481"/>
                  </a:cubicBezTo>
                  <a:lnTo>
                    <a:pt x="1733" y="2525"/>
                  </a:lnTo>
                  <a:cubicBezTo>
                    <a:pt x="1858" y="2722"/>
                    <a:pt x="1983" y="2909"/>
                    <a:pt x="2117" y="3088"/>
                  </a:cubicBezTo>
                  <a:cubicBezTo>
                    <a:pt x="2233" y="3248"/>
                    <a:pt x="2331" y="3418"/>
                    <a:pt x="2420" y="3587"/>
                  </a:cubicBezTo>
                  <a:cubicBezTo>
                    <a:pt x="2412" y="3927"/>
                    <a:pt x="2215" y="4212"/>
                    <a:pt x="2197" y="4551"/>
                  </a:cubicBezTo>
                  <a:cubicBezTo>
                    <a:pt x="2197" y="4721"/>
                    <a:pt x="2215" y="4891"/>
                    <a:pt x="2242" y="5051"/>
                  </a:cubicBezTo>
                  <a:cubicBezTo>
                    <a:pt x="2269" y="5212"/>
                    <a:pt x="2278" y="5372"/>
                    <a:pt x="2278" y="5533"/>
                  </a:cubicBezTo>
                  <a:cubicBezTo>
                    <a:pt x="2304" y="5488"/>
                    <a:pt x="2322" y="5444"/>
                    <a:pt x="2340" y="5408"/>
                  </a:cubicBezTo>
                  <a:cubicBezTo>
                    <a:pt x="2340" y="5319"/>
                    <a:pt x="2331" y="5230"/>
                    <a:pt x="2322" y="5140"/>
                  </a:cubicBezTo>
                  <a:cubicBezTo>
                    <a:pt x="2304" y="4971"/>
                    <a:pt x="2269" y="4810"/>
                    <a:pt x="2260" y="4632"/>
                  </a:cubicBezTo>
                  <a:cubicBezTo>
                    <a:pt x="2269" y="4462"/>
                    <a:pt x="2296" y="4293"/>
                    <a:pt x="2358" y="4132"/>
                  </a:cubicBezTo>
                  <a:cubicBezTo>
                    <a:pt x="2412" y="3989"/>
                    <a:pt x="2447" y="3846"/>
                    <a:pt x="2474" y="3703"/>
                  </a:cubicBezTo>
                  <a:cubicBezTo>
                    <a:pt x="2563" y="3909"/>
                    <a:pt x="2653" y="4123"/>
                    <a:pt x="2760" y="4319"/>
                  </a:cubicBezTo>
                  <a:cubicBezTo>
                    <a:pt x="2849" y="4507"/>
                    <a:pt x="2956" y="4685"/>
                    <a:pt x="3072" y="4855"/>
                  </a:cubicBezTo>
                  <a:cubicBezTo>
                    <a:pt x="3206" y="5042"/>
                    <a:pt x="3340" y="5230"/>
                    <a:pt x="3456" y="5426"/>
                  </a:cubicBezTo>
                  <a:cubicBezTo>
                    <a:pt x="3518" y="5524"/>
                    <a:pt x="3572" y="5622"/>
                    <a:pt x="3625" y="5729"/>
                  </a:cubicBezTo>
                  <a:cubicBezTo>
                    <a:pt x="3652" y="5729"/>
                    <a:pt x="3679" y="5738"/>
                    <a:pt x="3715" y="5738"/>
                  </a:cubicBezTo>
                  <a:cubicBezTo>
                    <a:pt x="3670" y="5649"/>
                    <a:pt x="3616" y="5560"/>
                    <a:pt x="3572" y="5480"/>
                  </a:cubicBezTo>
                  <a:cubicBezTo>
                    <a:pt x="3456" y="5301"/>
                    <a:pt x="3349" y="5123"/>
                    <a:pt x="3233" y="4953"/>
                  </a:cubicBezTo>
                  <a:cubicBezTo>
                    <a:pt x="3108" y="4783"/>
                    <a:pt x="3001" y="4614"/>
                    <a:pt x="2894" y="4426"/>
                  </a:cubicBezTo>
                  <a:cubicBezTo>
                    <a:pt x="2867" y="4382"/>
                    <a:pt x="2831" y="4319"/>
                    <a:pt x="2804" y="4266"/>
                  </a:cubicBezTo>
                  <a:lnTo>
                    <a:pt x="2804" y="4266"/>
                  </a:lnTo>
                  <a:cubicBezTo>
                    <a:pt x="3045" y="4373"/>
                    <a:pt x="3313" y="4391"/>
                    <a:pt x="3554" y="4480"/>
                  </a:cubicBezTo>
                  <a:cubicBezTo>
                    <a:pt x="3607" y="4507"/>
                    <a:pt x="3670" y="4525"/>
                    <a:pt x="3715" y="4551"/>
                  </a:cubicBezTo>
                  <a:cubicBezTo>
                    <a:pt x="3741" y="4551"/>
                    <a:pt x="3759" y="4542"/>
                    <a:pt x="3786" y="4534"/>
                  </a:cubicBezTo>
                  <a:cubicBezTo>
                    <a:pt x="3724" y="4498"/>
                    <a:pt x="3652" y="4471"/>
                    <a:pt x="3581" y="4444"/>
                  </a:cubicBezTo>
                  <a:cubicBezTo>
                    <a:pt x="3447" y="4400"/>
                    <a:pt x="3313" y="4364"/>
                    <a:pt x="3170" y="4337"/>
                  </a:cubicBezTo>
                  <a:cubicBezTo>
                    <a:pt x="3018" y="4310"/>
                    <a:pt x="2876" y="4248"/>
                    <a:pt x="2760" y="4150"/>
                  </a:cubicBezTo>
                  <a:lnTo>
                    <a:pt x="2751" y="4141"/>
                  </a:lnTo>
                  <a:cubicBezTo>
                    <a:pt x="2697" y="4034"/>
                    <a:pt x="2653" y="3918"/>
                    <a:pt x="2599" y="3811"/>
                  </a:cubicBezTo>
                  <a:cubicBezTo>
                    <a:pt x="2456" y="3480"/>
                    <a:pt x="2296" y="3150"/>
                    <a:pt x="2108" y="2838"/>
                  </a:cubicBezTo>
                  <a:lnTo>
                    <a:pt x="2108" y="2838"/>
                  </a:lnTo>
                  <a:cubicBezTo>
                    <a:pt x="2420" y="2900"/>
                    <a:pt x="2688" y="3150"/>
                    <a:pt x="2974" y="3275"/>
                  </a:cubicBezTo>
                  <a:cubicBezTo>
                    <a:pt x="3286" y="3418"/>
                    <a:pt x="3625" y="3480"/>
                    <a:pt x="3947" y="3579"/>
                  </a:cubicBezTo>
                  <a:cubicBezTo>
                    <a:pt x="3875" y="3534"/>
                    <a:pt x="3804" y="3489"/>
                    <a:pt x="3724" y="3454"/>
                  </a:cubicBezTo>
                  <a:lnTo>
                    <a:pt x="3625" y="3427"/>
                  </a:lnTo>
                  <a:cubicBezTo>
                    <a:pt x="3420" y="3382"/>
                    <a:pt x="3224" y="3320"/>
                    <a:pt x="3036" y="3239"/>
                  </a:cubicBezTo>
                  <a:cubicBezTo>
                    <a:pt x="2858" y="3159"/>
                    <a:pt x="2688" y="3070"/>
                    <a:pt x="2528" y="2963"/>
                  </a:cubicBezTo>
                  <a:cubicBezTo>
                    <a:pt x="2385" y="2873"/>
                    <a:pt x="2242" y="2820"/>
                    <a:pt x="2081" y="2793"/>
                  </a:cubicBezTo>
                  <a:cubicBezTo>
                    <a:pt x="2028" y="2704"/>
                    <a:pt x="1974" y="2615"/>
                    <a:pt x="1921" y="2534"/>
                  </a:cubicBezTo>
                  <a:cubicBezTo>
                    <a:pt x="1751" y="2249"/>
                    <a:pt x="1573" y="1972"/>
                    <a:pt x="1403" y="1704"/>
                  </a:cubicBezTo>
                  <a:cubicBezTo>
                    <a:pt x="1430" y="1704"/>
                    <a:pt x="1457" y="1695"/>
                    <a:pt x="1483" y="1695"/>
                  </a:cubicBezTo>
                  <a:lnTo>
                    <a:pt x="1742" y="1695"/>
                  </a:lnTo>
                  <a:cubicBezTo>
                    <a:pt x="2010" y="1722"/>
                    <a:pt x="2278" y="1785"/>
                    <a:pt x="2537" y="1874"/>
                  </a:cubicBezTo>
                  <a:cubicBezTo>
                    <a:pt x="2733" y="1936"/>
                    <a:pt x="2929" y="1999"/>
                    <a:pt x="3126" y="2043"/>
                  </a:cubicBezTo>
                  <a:cubicBezTo>
                    <a:pt x="3250" y="2079"/>
                    <a:pt x="3384" y="2097"/>
                    <a:pt x="3509" y="2106"/>
                  </a:cubicBezTo>
                  <a:lnTo>
                    <a:pt x="3572" y="2052"/>
                  </a:lnTo>
                  <a:cubicBezTo>
                    <a:pt x="3456" y="2043"/>
                    <a:pt x="3340" y="2035"/>
                    <a:pt x="3224" y="2008"/>
                  </a:cubicBezTo>
                  <a:cubicBezTo>
                    <a:pt x="2813" y="1927"/>
                    <a:pt x="2429" y="1758"/>
                    <a:pt x="2010" y="1678"/>
                  </a:cubicBezTo>
                  <a:cubicBezTo>
                    <a:pt x="1912" y="1651"/>
                    <a:pt x="1814" y="1642"/>
                    <a:pt x="1715" y="1633"/>
                  </a:cubicBezTo>
                  <a:lnTo>
                    <a:pt x="1457" y="1633"/>
                  </a:lnTo>
                  <a:lnTo>
                    <a:pt x="1367" y="1642"/>
                  </a:lnTo>
                  <a:cubicBezTo>
                    <a:pt x="1296" y="1535"/>
                    <a:pt x="1225" y="1419"/>
                    <a:pt x="1153" y="1312"/>
                  </a:cubicBezTo>
                  <a:lnTo>
                    <a:pt x="1135" y="1285"/>
                  </a:lnTo>
                  <a:cubicBezTo>
                    <a:pt x="859" y="830"/>
                    <a:pt x="528" y="410"/>
                    <a:pt x="162" y="26"/>
                  </a:cubicBezTo>
                  <a:cubicBezTo>
                    <a:pt x="146" y="8"/>
                    <a:pt x="128"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4251352" y="2253601"/>
              <a:ext cx="238958" cy="219118"/>
            </a:xfrm>
            <a:custGeom>
              <a:avLst/>
              <a:gdLst/>
              <a:ahLst/>
              <a:cxnLst/>
              <a:rect l="l" t="t" r="r" b="b"/>
              <a:pathLst>
                <a:path w="3651" h="3348" extrusionOk="0">
                  <a:moveTo>
                    <a:pt x="866" y="2705"/>
                  </a:moveTo>
                  <a:cubicBezTo>
                    <a:pt x="955" y="2598"/>
                    <a:pt x="1036" y="2482"/>
                    <a:pt x="1098" y="2348"/>
                  </a:cubicBezTo>
                  <a:cubicBezTo>
                    <a:pt x="1152" y="2535"/>
                    <a:pt x="1259" y="2696"/>
                    <a:pt x="1402" y="2812"/>
                  </a:cubicBezTo>
                  <a:lnTo>
                    <a:pt x="1562" y="2464"/>
                  </a:lnTo>
                  <a:cubicBezTo>
                    <a:pt x="1589" y="2714"/>
                    <a:pt x="1687" y="2955"/>
                    <a:pt x="1857" y="3142"/>
                  </a:cubicBezTo>
                  <a:cubicBezTo>
                    <a:pt x="1919" y="3044"/>
                    <a:pt x="1964" y="2937"/>
                    <a:pt x="1991" y="2830"/>
                  </a:cubicBezTo>
                  <a:cubicBezTo>
                    <a:pt x="2107" y="3044"/>
                    <a:pt x="2294" y="3205"/>
                    <a:pt x="2508" y="3312"/>
                  </a:cubicBezTo>
                  <a:cubicBezTo>
                    <a:pt x="2535" y="3196"/>
                    <a:pt x="2544" y="3080"/>
                    <a:pt x="2535" y="2964"/>
                  </a:cubicBezTo>
                  <a:cubicBezTo>
                    <a:pt x="2937" y="3347"/>
                    <a:pt x="3303" y="3338"/>
                    <a:pt x="3303" y="3338"/>
                  </a:cubicBezTo>
                  <a:cubicBezTo>
                    <a:pt x="3249" y="2812"/>
                    <a:pt x="3035" y="2580"/>
                    <a:pt x="3035" y="2580"/>
                  </a:cubicBezTo>
                  <a:cubicBezTo>
                    <a:pt x="3160" y="2598"/>
                    <a:pt x="3276" y="2589"/>
                    <a:pt x="3392" y="2562"/>
                  </a:cubicBezTo>
                  <a:cubicBezTo>
                    <a:pt x="3294" y="2258"/>
                    <a:pt x="3204" y="2169"/>
                    <a:pt x="3204" y="2169"/>
                  </a:cubicBezTo>
                  <a:cubicBezTo>
                    <a:pt x="3356" y="2142"/>
                    <a:pt x="3508" y="2107"/>
                    <a:pt x="3651" y="2044"/>
                  </a:cubicBezTo>
                  <a:cubicBezTo>
                    <a:pt x="3615" y="1839"/>
                    <a:pt x="3499" y="1660"/>
                    <a:pt x="3338" y="1553"/>
                  </a:cubicBezTo>
                  <a:cubicBezTo>
                    <a:pt x="3436" y="1553"/>
                    <a:pt x="3535" y="1536"/>
                    <a:pt x="3624" y="1500"/>
                  </a:cubicBezTo>
                  <a:cubicBezTo>
                    <a:pt x="3544" y="1348"/>
                    <a:pt x="3454" y="1205"/>
                    <a:pt x="3347" y="1071"/>
                  </a:cubicBezTo>
                  <a:lnTo>
                    <a:pt x="3312" y="1063"/>
                  </a:lnTo>
                  <a:lnTo>
                    <a:pt x="3329" y="1063"/>
                  </a:lnTo>
                  <a:cubicBezTo>
                    <a:pt x="2401" y="0"/>
                    <a:pt x="697" y="232"/>
                    <a:pt x="72" y="1491"/>
                  </a:cubicBezTo>
                  <a:cubicBezTo>
                    <a:pt x="45" y="1544"/>
                    <a:pt x="27" y="1607"/>
                    <a:pt x="0" y="1660"/>
                  </a:cubicBezTo>
                  <a:cubicBezTo>
                    <a:pt x="81" y="1901"/>
                    <a:pt x="206" y="2125"/>
                    <a:pt x="375" y="2312"/>
                  </a:cubicBezTo>
                  <a:cubicBezTo>
                    <a:pt x="464" y="2187"/>
                    <a:pt x="545" y="2062"/>
                    <a:pt x="625" y="1937"/>
                  </a:cubicBezTo>
                  <a:cubicBezTo>
                    <a:pt x="589" y="2526"/>
                    <a:pt x="866" y="2705"/>
                    <a:pt x="866" y="27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4212213" y="2147640"/>
              <a:ext cx="288045" cy="326845"/>
            </a:xfrm>
            <a:custGeom>
              <a:avLst/>
              <a:gdLst/>
              <a:ahLst/>
              <a:cxnLst/>
              <a:rect l="l" t="t" r="r" b="b"/>
              <a:pathLst>
                <a:path w="4401" h="4994" extrusionOk="0">
                  <a:moveTo>
                    <a:pt x="2239" y="1"/>
                  </a:moveTo>
                  <a:cubicBezTo>
                    <a:pt x="2067" y="1"/>
                    <a:pt x="1896" y="45"/>
                    <a:pt x="1746" y="126"/>
                  </a:cubicBezTo>
                  <a:lnTo>
                    <a:pt x="1746" y="126"/>
                  </a:lnTo>
                  <a:cubicBezTo>
                    <a:pt x="1905" y="47"/>
                    <a:pt x="2076" y="5"/>
                    <a:pt x="2252" y="5"/>
                  </a:cubicBezTo>
                  <a:cubicBezTo>
                    <a:pt x="2296" y="5"/>
                    <a:pt x="2339" y="8"/>
                    <a:pt x="2383" y="13"/>
                  </a:cubicBezTo>
                  <a:cubicBezTo>
                    <a:pt x="2458" y="22"/>
                    <a:pt x="2532" y="34"/>
                    <a:pt x="2606" y="49"/>
                  </a:cubicBezTo>
                  <a:lnTo>
                    <a:pt x="2606" y="49"/>
                  </a:lnTo>
                  <a:cubicBezTo>
                    <a:pt x="2535" y="34"/>
                    <a:pt x="2464" y="22"/>
                    <a:pt x="2392" y="13"/>
                  </a:cubicBezTo>
                  <a:cubicBezTo>
                    <a:pt x="2341" y="5"/>
                    <a:pt x="2290" y="1"/>
                    <a:pt x="2239" y="1"/>
                  </a:cubicBezTo>
                  <a:close/>
                  <a:moveTo>
                    <a:pt x="2606" y="49"/>
                  </a:moveTo>
                  <a:cubicBezTo>
                    <a:pt x="2712" y="73"/>
                    <a:pt x="2816" y="103"/>
                    <a:pt x="2918" y="141"/>
                  </a:cubicBezTo>
                  <a:lnTo>
                    <a:pt x="2918" y="141"/>
                  </a:lnTo>
                  <a:cubicBezTo>
                    <a:pt x="2816" y="102"/>
                    <a:pt x="2712" y="72"/>
                    <a:pt x="2606" y="49"/>
                  </a:cubicBezTo>
                  <a:close/>
                  <a:moveTo>
                    <a:pt x="1746" y="126"/>
                  </a:moveTo>
                  <a:cubicBezTo>
                    <a:pt x="1738" y="130"/>
                    <a:pt x="1730" y="134"/>
                    <a:pt x="1723" y="138"/>
                  </a:cubicBezTo>
                  <a:cubicBezTo>
                    <a:pt x="1661" y="174"/>
                    <a:pt x="1604" y="217"/>
                    <a:pt x="1551" y="265"/>
                  </a:cubicBezTo>
                  <a:lnTo>
                    <a:pt x="1551" y="265"/>
                  </a:lnTo>
                  <a:cubicBezTo>
                    <a:pt x="1609" y="213"/>
                    <a:pt x="1672" y="168"/>
                    <a:pt x="1741" y="129"/>
                  </a:cubicBezTo>
                  <a:cubicBezTo>
                    <a:pt x="1742" y="128"/>
                    <a:pt x="1744" y="127"/>
                    <a:pt x="1746" y="126"/>
                  </a:cubicBezTo>
                  <a:close/>
                  <a:moveTo>
                    <a:pt x="2918" y="141"/>
                  </a:moveTo>
                  <a:cubicBezTo>
                    <a:pt x="2957" y="156"/>
                    <a:pt x="2996" y="173"/>
                    <a:pt x="3035" y="191"/>
                  </a:cubicBezTo>
                  <a:cubicBezTo>
                    <a:pt x="3094" y="216"/>
                    <a:pt x="3152" y="242"/>
                    <a:pt x="3208" y="269"/>
                  </a:cubicBezTo>
                  <a:lnTo>
                    <a:pt x="3208" y="269"/>
                  </a:lnTo>
                  <a:cubicBezTo>
                    <a:pt x="3154" y="242"/>
                    <a:pt x="3099" y="216"/>
                    <a:pt x="3044" y="191"/>
                  </a:cubicBezTo>
                  <a:cubicBezTo>
                    <a:pt x="3002" y="173"/>
                    <a:pt x="2960" y="157"/>
                    <a:pt x="2918" y="141"/>
                  </a:cubicBezTo>
                  <a:close/>
                  <a:moveTo>
                    <a:pt x="1551" y="265"/>
                  </a:moveTo>
                  <a:lnTo>
                    <a:pt x="1551" y="265"/>
                  </a:lnTo>
                  <a:cubicBezTo>
                    <a:pt x="1436" y="369"/>
                    <a:pt x="1345" y="498"/>
                    <a:pt x="1286" y="647"/>
                  </a:cubicBezTo>
                  <a:cubicBezTo>
                    <a:pt x="1347" y="500"/>
                    <a:pt x="1437" y="370"/>
                    <a:pt x="1551" y="265"/>
                  </a:cubicBezTo>
                  <a:close/>
                  <a:moveTo>
                    <a:pt x="3208" y="269"/>
                  </a:moveTo>
                  <a:lnTo>
                    <a:pt x="3208" y="269"/>
                  </a:lnTo>
                  <a:cubicBezTo>
                    <a:pt x="3348" y="342"/>
                    <a:pt x="3483" y="426"/>
                    <a:pt x="3609" y="520"/>
                  </a:cubicBezTo>
                  <a:lnTo>
                    <a:pt x="3609" y="520"/>
                  </a:lnTo>
                  <a:lnTo>
                    <a:pt x="3499" y="638"/>
                  </a:lnTo>
                  <a:lnTo>
                    <a:pt x="3490" y="647"/>
                  </a:lnTo>
                  <a:lnTo>
                    <a:pt x="3508" y="656"/>
                  </a:lnTo>
                  <a:lnTo>
                    <a:pt x="3508" y="673"/>
                  </a:lnTo>
                  <a:lnTo>
                    <a:pt x="3520" y="660"/>
                  </a:lnTo>
                  <a:lnTo>
                    <a:pt x="3520" y="660"/>
                  </a:lnTo>
                  <a:cubicBezTo>
                    <a:pt x="3714" y="739"/>
                    <a:pt x="3884" y="865"/>
                    <a:pt x="4013" y="1032"/>
                  </a:cubicBezTo>
                  <a:lnTo>
                    <a:pt x="4013" y="1032"/>
                  </a:lnTo>
                  <a:lnTo>
                    <a:pt x="3695" y="1307"/>
                  </a:lnTo>
                  <a:lnTo>
                    <a:pt x="3669" y="1325"/>
                  </a:lnTo>
                  <a:lnTo>
                    <a:pt x="3704" y="1325"/>
                  </a:lnTo>
                  <a:cubicBezTo>
                    <a:pt x="3705" y="1325"/>
                    <a:pt x="3706" y="1325"/>
                    <a:pt x="3707" y="1325"/>
                  </a:cubicBezTo>
                  <a:lnTo>
                    <a:pt x="3707" y="1325"/>
                  </a:lnTo>
                  <a:lnTo>
                    <a:pt x="3713" y="1343"/>
                  </a:lnTo>
                  <a:lnTo>
                    <a:pt x="3729" y="1329"/>
                  </a:lnTo>
                  <a:lnTo>
                    <a:pt x="3729" y="1329"/>
                  </a:lnTo>
                  <a:cubicBezTo>
                    <a:pt x="3826" y="1350"/>
                    <a:pt x="3916" y="1392"/>
                    <a:pt x="3999" y="1450"/>
                  </a:cubicBezTo>
                  <a:cubicBezTo>
                    <a:pt x="4082" y="1500"/>
                    <a:pt x="4158" y="1566"/>
                    <a:pt x="4226" y="1647"/>
                  </a:cubicBezTo>
                  <a:lnTo>
                    <a:pt x="4226" y="1647"/>
                  </a:lnTo>
                  <a:cubicBezTo>
                    <a:pt x="4159" y="1696"/>
                    <a:pt x="4092" y="1738"/>
                    <a:pt x="4017" y="1771"/>
                  </a:cubicBezTo>
                  <a:cubicBezTo>
                    <a:pt x="3936" y="1807"/>
                    <a:pt x="3856" y="1825"/>
                    <a:pt x="3776" y="1825"/>
                  </a:cubicBezTo>
                  <a:lnTo>
                    <a:pt x="3669" y="1825"/>
                  </a:lnTo>
                  <a:lnTo>
                    <a:pt x="3767" y="1860"/>
                  </a:lnTo>
                  <a:cubicBezTo>
                    <a:pt x="3771" y="1862"/>
                    <a:pt x="3776" y="1864"/>
                    <a:pt x="3781" y="1866"/>
                  </a:cubicBezTo>
                  <a:lnTo>
                    <a:pt x="3781" y="1866"/>
                  </a:lnTo>
                  <a:lnTo>
                    <a:pt x="3776" y="1887"/>
                  </a:lnTo>
                  <a:cubicBezTo>
                    <a:pt x="3793" y="1887"/>
                    <a:pt x="3810" y="1886"/>
                    <a:pt x="3827" y="1884"/>
                  </a:cubicBezTo>
                  <a:lnTo>
                    <a:pt x="3827" y="1884"/>
                  </a:lnTo>
                  <a:cubicBezTo>
                    <a:pt x="3923" y="1924"/>
                    <a:pt x="4017" y="1969"/>
                    <a:pt x="4106" y="2021"/>
                  </a:cubicBezTo>
                  <a:cubicBezTo>
                    <a:pt x="4159" y="2057"/>
                    <a:pt x="4204" y="2092"/>
                    <a:pt x="4249" y="2137"/>
                  </a:cubicBezTo>
                  <a:cubicBezTo>
                    <a:pt x="4297" y="2169"/>
                    <a:pt x="4331" y="2209"/>
                    <a:pt x="4357" y="2263"/>
                  </a:cubicBezTo>
                  <a:lnTo>
                    <a:pt x="4357" y="2263"/>
                  </a:lnTo>
                  <a:cubicBezTo>
                    <a:pt x="4296" y="2340"/>
                    <a:pt x="4228" y="2417"/>
                    <a:pt x="4159" y="2485"/>
                  </a:cubicBezTo>
                  <a:cubicBezTo>
                    <a:pt x="4124" y="2521"/>
                    <a:pt x="4088" y="2557"/>
                    <a:pt x="4043" y="2583"/>
                  </a:cubicBezTo>
                  <a:cubicBezTo>
                    <a:pt x="4008" y="2610"/>
                    <a:pt x="3963" y="2628"/>
                    <a:pt x="3918" y="2637"/>
                  </a:cubicBezTo>
                  <a:lnTo>
                    <a:pt x="3847" y="2646"/>
                  </a:lnTo>
                  <a:lnTo>
                    <a:pt x="3910" y="2682"/>
                  </a:lnTo>
                  <a:cubicBezTo>
                    <a:pt x="3914" y="2683"/>
                    <a:pt x="3918" y="2685"/>
                    <a:pt x="3922" y="2687"/>
                  </a:cubicBezTo>
                  <a:lnTo>
                    <a:pt x="3922" y="2687"/>
                  </a:lnTo>
                  <a:lnTo>
                    <a:pt x="3918" y="2699"/>
                  </a:lnTo>
                  <a:cubicBezTo>
                    <a:pt x="3926" y="2698"/>
                    <a:pt x="3933" y="2697"/>
                    <a:pt x="3940" y="2695"/>
                  </a:cubicBezTo>
                  <a:lnTo>
                    <a:pt x="3940" y="2695"/>
                  </a:lnTo>
                  <a:cubicBezTo>
                    <a:pt x="4017" y="2730"/>
                    <a:pt x="4087" y="2777"/>
                    <a:pt x="4150" y="2824"/>
                  </a:cubicBezTo>
                  <a:cubicBezTo>
                    <a:pt x="4228" y="2884"/>
                    <a:pt x="4280" y="2961"/>
                    <a:pt x="4316" y="3038"/>
                  </a:cubicBezTo>
                  <a:lnTo>
                    <a:pt x="4316" y="3038"/>
                  </a:lnTo>
                  <a:cubicBezTo>
                    <a:pt x="4203" y="3104"/>
                    <a:pt x="4074" y="3137"/>
                    <a:pt x="3936" y="3137"/>
                  </a:cubicBezTo>
                  <a:lnTo>
                    <a:pt x="3865" y="3137"/>
                  </a:lnTo>
                  <a:lnTo>
                    <a:pt x="3927" y="3181"/>
                  </a:lnTo>
                  <a:cubicBezTo>
                    <a:pt x="3928" y="3182"/>
                    <a:pt x="3930" y="3183"/>
                    <a:pt x="3931" y="3184"/>
                  </a:cubicBezTo>
                  <a:lnTo>
                    <a:pt x="3931" y="3184"/>
                  </a:lnTo>
                  <a:lnTo>
                    <a:pt x="3927" y="3190"/>
                  </a:lnTo>
                  <a:cubicBezTo>
                    <a:pt x="3932" y="3191"/>
                    <a:pt x="3937" y="3191"/>
                    <a:pt x="3942" y="3192"/>
                  </a:cubicBezTo>
                  <a:lnTo>
                    <a:pt x="3942" y="3192"/>
                  </a:lnTo>
                  <a:cubicBezTo>
                    <a:pt x="4017" y="3244"/>
                    <a:pt x="4082" y="3311"/>
                    <a:pt x="4133" y="3387"/>
                  </a:cubicBezTo>
                  <a:cubicBezTo>
                    <a:pt x="4182" y="3461"/>
                    <a:pt x="4209" y="3551"/>
                    <a:pt x="4227" y="3641"/>
                  </a:cubicBezTo>
                  <a:lnTo>
                    <a:pt x="4227" y="3641"/>
                  </a:lnTo>
                  <a:cubicBezTo>
                    <a:pt x="4160" y="3667"/>
                    <a:pt x="4093" y="3692"/>
                    <a:pt x="4026" y="3717"/>
                  </a:cubicBezTo>
                  <a:cubicBezTo>
                    <a:pt x="3954" y="3735"/>
                    <a:pt x="3883" y="3753"/>
                    <a:pt x="3802" y="3761"/>
                  </a:cubicBezTo>
                  <a:lnTo>
                    <a:pt x="3749" y="3761"/>
                  </a:lnTo>
                  <a:lnTo>
                    <a:pt x="3785" y="3797"/>
                  </a:lnTo>
                  <a:cubicBezTo>
                    <a:pt x="3789" y="3801"/>
                    <a:pt x="3793" y="3805"/>
                    <a:pt x="3796" y="3809"/>
                  </a:cubicBezTo>
                  <a:lnTo>
                    <a:pt x="3796" y="3809"/>
                  </a:lnTo>
                  <a:lnTo>
                    <a:pt x="3793" y="3815"/>
                  </a:lnTo>
                  <a:cubicBezTo>
                    <a:pt x="3796" y="3815"/>
                    <a:pt x="3798" y="3814"/>
                    <a:pt x="3801" y="3814"/>
                  </a:cubicBezTo>
                  <a:lnTo>
                    <a:pt x="3801" y="3814"/>
                  </a:lnTo>
                  <a:cubicBezTo>
                    <a:pt x="3819" y="3835"/>
                    <a:pt x="3833" y="3856"/>
                    <a:pt x="3847" y="3877"/>
                  </a:cubicBezTo>
                  <a:cubicBezTo>
                    <a:pt x="3865" y="3913"/>
                    <a:pt x="3883" y="3940"/>
                    <a:pt x="3901" y="3976"/>
                  </a:cubicBezTo>
                  <a:cubicBezTo>
                    <a:pt x="3924" y="4039"/>
                    <a:pt x="3948" y="4096"/>
                    <a:pt x="3966" y="4158"/>
                  </a:cubicBezTo>
                  <a:lnTo>
                    <a:pt x="3966" y="4158"/>
                  </a:lnTo>
                  <a:cubicBezTo>
                    <a:pt x="3918" y="4166"/>
                    <a:pt x="3866" y="4173"/>
                    <a:pt x="3820" y="4181"/>
                  </a:cubicBezTo>
                  <a:cubicBezTo>
                    <a:pt x="3758" y="4181"/>
                    <a:pt x="3704" y="4181"/>
                    <a:pt x="3642" y="4172"/>
                  </a:cubicBezTo>
                  <a:lnTo>
                    <a:pt x="3579" y="4163"/>
                  </a:lnTo>
                  <a:lnTo>
                    <a:pt x="3624" y="4208"/>
                  </a:lnTo>
                  <a:cubicBezTo>
                    <a:pt x="3628" y="4214"/>
                    <a:pt x="3632" y="4220"/>
                    <a:pt x="3636" y="4226"/>
                  </a:cubicBezTo>
                  <a:lnTo>
                    <a:pt x="3636" y="4226"/>
                  </a:lnTo>
                  <a:lnTo>
                    <a:pt x="3633" y="4234"/>
                  </a:lnTo>
                  <a:cubicBezTo>
                    <a:pt x="3636" y="4235"/>
                    <a:pt x="3639" y="4236"/>
                    <a:pt x="3643" y="4236"/>
                  </a:cubicBezTo>
                  <a:lnTo>
                    <a:pt x="3643" y="4236"/>
                  </a:lnTo>
                  <a:cubicBezTo>
                    <a:pt x="3672" y="4280"/>
                    <a:pt x="3700" y="4326"/>
                    <a:pt x="3722" y="4377"/>
                  </a:cubicBezTo>
                  <a:cubicBezTo>
                    <a:pt x="3758" y="4440"/>
                    <a:pt x="3776" y="4502"/>
                    <a:pt x="3802" y="4565"/>
                  </a:cubicBezTo>
                  <a:cubicBezTo>
                    <a:pt x="3835" y="4678"/>
                    <a:pt x="3860" y="4799"/>
                    <a:pt x="3871" y="4921"/>
                  </a:cubicBezTo>
                  <a:lnTo>
                    <a:pt x="3871" y="4921"/>
                  </a:lnTo>
                  <a:cubicBezTo>
                    <a:pt x="3811" y="4919"/>
                    <a:pt x="3757" y="4909"/>
                    <a:pt x="3695" y="4886"/>
                  </a:cubicBezTo>
                  <a:cubicBezTo>
                    <a:pt x="3633" y="4868"/>
                    <a:pt x="3561" y="4841"/>
                    <a:pt x="3499" y="4806"/>
                  </a:cubicBezTo>
                  <a:cubicBezTo>
                    <a:pt x="3436" y="4770"/>
                    <a:pt x="3374" y="4734"/>
                    <a:pt x="3320" y="4699"/>
                  </a:cubicBezTo>
                  <a:cubicBezTo>
                    <a:pt x="3258" y="4654"/>
                    <a:pt x="3204" y="4609"/>
                    <a:pt x="3151" y="4556"/>
                  </a:cubicBezTo>
                  <a:lnTo>
                    <a:pt x="3097" y="4511"/>
                  </a:lnTo>
                  <a:lnTo>
                    <a:pt x="3106" y="4583"/>
                  </a:lnTo>
                  <a:cubicBezTo>
                    <a:pt x="3108" y="4588"/>
                    <a:pt x="3109" y="4593"/>
                    <a:pt x="3110" y="4598"/>
                  </a:cubicBezTo>
                  <a:lnTo>
                    <a:pt x="3110" y="4598"/>
                  </a:lnTo>
                  <a:lnTo>
                    <a:pt x="3106" y="4600"/>
                  </a:lnTo>
                  <a:cubicBezTo>
                    <a:pt x="3108" y="4602"/>
                    <a:pt x="3110" y="4604"/>
                    <a:pt x="3112" y="4606"/>
                  </a:cubicBezTo>
                  <a:lnTo>
                    <a:pt x="3112" y="4606"/>
                  </a:lnTo>
                  <a:cubicBezTo>
                    <a:pt x="3114" y="4625"/>
                    <a:pt x="3113" y="4644"/>
                    <a:pt x="3106" y="4663"/>
                  </a:cubicBezTo>
                  <a:lnTo>
                    <a:pt x="3106" y="4743"/>
                  </a:lnTo>
                  <a:cubicBezTo>
                    <a:pt x="3106" y="4792"/>
                    <a:pt x="3101" y="4835"/>
                    <a:pt x="3094" y="4882"/>
                  </a:cubicBezTo>
                  <a:lnTo>
                    <a:pt x="3094" y="4882"/>
                  </a:lnTo>
                  <a:cubicBezTo>
                    <a:pt x="2999" y="4838"/>
                    <a:pt x="2910" y="4780"/>
                    <a:pt x="2830" y="4707"/>
                  </a:cubicBezTo>
                  <a:cubicBezTo>
                    <a:pt x="2749" y="4627"/>
                    <a:pt x="2669" y="4538"/>
                    <a:pt x="2606" y="4440"/>
                  </a:cubicBezTo>
                  <a:lnTo>
                    <a:pt x="2580" y="4386"/>
                  </a:lnTo>
                  <a:lnTo>
                    <a:pt x="2571" y="4440"/>
                  </a:lnTo>
                  <a:cubicBezTo>
                    <a:pt x="2553" y="4493"/>
                    <a:pt x="2535" y="4547"/>
                    <a:pt x="2517" y="4591"/>
                  </a:cubicBezTo>
                  <a:cubicBezTo>
                    <a:pt x="2496" y="4634"/>
                    <a:pt x="2475" y="4676"/>
                    <a:pt x="2454" y="4714"/>
                  </a:cubicBezTo>
                  <a:lnTo>
                    <a:pt x="2454" y="4714"/>
                  </a:lnTo>
                  <a:cubicBezTo>
                    <a:pt x="2377" y="4631"/>
                    <a:pt x="2316" y="4535"/>
                    <a:pt x="2276" y="4440"/>
                  </a:cubicBezTo>
                  <a:cubicBezTo>
                    <a:pt x="2232" y="4324"/>
                    <a:pt x="2196" y="4199"/>
                    <a:pt x="2187" y="4083"/>
                  </a:cubicBezTo>
                  <a:lnTo>
                    <a:pt x="2178" y="4011"/>
                  </a:lnTo>
                  <a:lnTo>
                    <a:pt x="2142" y="4074"/>
                  </a:lnTo>
                  <a:lnTo>
                    <a:pt x="1984" y="4383"/>
                  </a:lnTo>
                  <a:lnTo>
                    <a:pt x="1984" y="4383"/>
                  </a:lnTo>
                  <a:cubicBezTo>
                    <a:pt x="1919" y="4331"/>
                    <a:pt x="1862" y="4265"/>
                    <a:pt x="1821" y="4199"/>
                  </a:cubicBezTo>
                  <a:cubicBezTo>
                    <a:pt x="1776" y="4118"/>
                    <a:pt x="1732" y="4038"/>
                    <a:pt x="1696" y="3949"/>
                  </a:cubicBezTo>
                  <a:lnTo>
                    <a:pt x="1687" y="3904"/>
                  </a:lnTo>
                  <a:lnTo>
                    <a:pt x="1660" y="3949"/>
                  </a:lnTo>
                  <a:cubicBezTo>
                    <a:pt x="1609" y="4069"/>
                    <a:pt x="1541" y="4180"/>
                    <a:pt x="1449" y="4284"/>
                  </a:cubicBezTo>
                  <a:lnTo>
                    <a:pt x="1449" y="4284"/>
                  </a:lnTo>
                  <a:cubicBezTo>
                    <a:pt x="1404" y="4242"/>
                    <a:pt x="1371" y="4194"/>
                    <a:pt x="1339" y="4145"/>
                  </a:cubicBezTo>
                  <a:cubicBezTo>
                    <a:pt x="1312" y="4083"/>
                    <a:pt x="1286" y="4020"/>
                    <a:pt x="1268" y="3949"/>
                  </a:cubicBezTo>
                  <a:cubicBezTo>
                    <a:pt x="1250" y="3886"/>
                    <a:pt x="1241" y="3815"/>
                    <a:pt x="1241" y="3744"/>
                  </a:cubicBezTo>
                  <a:cubicBezTo>
                    <a:pt x="1232" y="3681"/>
                    <a:pt x="1232" y="3610"/>
                    <a:pt x="1241" y="3538"/>
                  </a:cubicBezTo>
                  <a:lnTo>
                    <a:pt x="1241" y="3467"/>
                  </a:lnTo>
                  <a:lnTo>
                    <a:pt x="1205" y="3529"/>
                  </a:lnTo>
                  <a:cubicBezTo>
                    <a:pt x="1129" y="3657"/>
                    <a:pt x="1052" y="3777"/>
                    <a:pt x="968" y="3888"/>
                  </a:cubicBezTo>
                  <a:lnTo>
                    <a:pt x="968" y="3888"/>
                  </a:lnTo>
                  <a:cubicBezTo>
                    <a:pt x="867" y="3777"/>
                    <a:pt x="783" y="3657"/>
                    <a:pt x="714" y="3520"/>
                  </a:cubicBezTo>
                  <a:cubicBezTo>
                    <a:pt x="679" y="3449"/>
                    <a:pt x="652" y="3378"/>
                    <a:pt x="625" y="3306"/>
                  </a:cubicBezTo>
                  <a:cubicBezTo>
                    <a:pt x="598" y="3235"/>
                    <a:pt x="589" y="3155"/>
                    <a:pt x="572" y="3083"/>
                  </a:cubicBezTo>
                  <a:lnTo>
                    <a:pt x="572" y="3047"/>
                  </a:lnTo>
                  <a:lnTo>
                    <a:pt x="554" y="3074"/>
                  </a:lnTo>
                  <a:lnTo>
                    <a:pt x="354" y="3317"/>
                  </a:lnTo>
                  <a:lnTo>
                    <a:pt x="354" y="3317"/>
                  </a:lnTo>
                  <a:cubicBezTo>
                    <a:pt x="298" y="3281"/>
                    <a:pt x="257" y="3231"/>
                    <a:pt x="232" y="3172"/>
                  </a:cubicBezTo>
                  <a:cubicBezTo>
                    <a:pt x="206" y="3110"/>
                    <a:pt x="179" y="3039"/>
                    <a:pt x="161" y="2976"/>
                  </a:cubicBezTo>
                  <a:cubicBezTo>
                    <a:pt x="116" y="2833"/>
                    <a:pt x="90" y="2690"/>
                    <a:pt x="72" y="2548"/>
                  </a:cubicBezTo>
                  <a:cubicBezTo>
                    <a:pt x="27" y="2262"/>
                    <a:pt x="27" y="1968"/>
                    <a:pt x="72" y="1691"/>
                  </a:cubicBezTo>
                  <a:cubicBezTo>
                    <a:pt x="125" y="1396"/>
                    <a:pt x="277" y="1137"/>
                    <a:pt x="491" y="950"/>
                  </a:cubicBezTo>
                  <a:cubicBezTo>
                    <a:pt x="714" y="754"/>
                    <a:pt x="991" y="647"/>
                    <a:pt x="1285" y="647"/>
                  </a:cubicBezTo>
                  <a:lnTo>
                    <a:pt x="1285" y="647"/>
                  </a:lnTo>
                  <a:cubicBezTo>
                    <a:pt x="991" y="647"/>
                    <a:pt x="705" y="754"/>
                    <a:pt x="482" y="941"/>
                  </a:cubicBezTo>
                  <a:cubicBezTo>
                    <a:pt x="259" y="1137"/>
                    <a:pt x="107" y="1396"/>
                    <a:pt x="54" y="1691"/>
                  </a:cubicBezTo>
                  <a:cubicBezTo>
                    <a:pt x="9" y="1976"/>
                    <a:pt x="0" y="2271"/>
                    <a:pt x="45" y="2557"/>
                  </a:cubicBezTo>
                  <a:cubicBezTo>
                    <a:pt x="63" y="2699"/>
                    <a:pt x="90" y="2842"/>
                    <a:pt x="134" y="2985"/>
                  </a:cubicBezTo>
                  <a:cubicBezTo>
                    <a:pt x="152" y="3056"/>
                    <a:pt x="179" y="3128"/>
                    <a:pt x="206" y="3190"/>
                  </a:cubicBezTo>
                  <a:cubicBezTo>
                    <a:pt x="232" y="3262"/>
                    <a:pt x="286" y="3324"/>
                    <a:pt x="357" y="3360"/>
                  </a:cubicBezTo>
                  <a:lnTo>
                    <a:pt x="366" y="3360"/>
                  </a:lnTo>
                  <a:lnTo>
                    <a:pt x="375" y="3351"/>
                  </a:lnTo>
                  <a:lnTo>
                    <a:pt x="550" y="3129"/>
                  </a:lnTo>
                  <a:lnTo>
                    <a:pt x="550" y="3129"/>
                  </a:lnTo>
                  <a:cubicBezTo>
                    <a:pt x="559" y="3197"/>
                    <a:pt x="576" y="3265"/>
                    <a:pt x="598" y="3333"/>
                  </a:cubicBezTo>
                  <a:cubicBezTo>
                    <a:pt x="625" y="3404"/>
                    <a:pt x="652" y="3485"/>
                    <a:pt x="688" y="3556"/>
                  </a:cubicBezTo>
                  <a:cubicBezTo>
                    <a:pt x="759" y="3699"/>
                    <a:pt x="857" y="3824"/>
                    <a:pt x="964" y="3949"/>
                  </a:cubicBezTo>
                  <a:lnTo>
                    <a:pt x="973" y="3958"/>
                  </a:lnTo>
                  <a:lnTo>
                    <a:pt x="991" y="3940"/>
                  </a:lnTo>
                  <a:cubicBezTo>
                    <a:pt x="1067" y="3841"/>
                    <a:pt x="1136" y="3736"/>
                    <a:pt x="1199" y="3624"/>
                  </a:cubicBezTo>
                  <a:lnTo>
                    <a:pt x="1199" y="3624"/>
                  </a:lnTo>
                  <a:cubicBezTo>
                    <a:pt x="1197" y="3673"/>
                    <a:pt x="1199" y="3722"/>
                    <a:pt x="1205" y="3770"/>
                  </a:cubicBezTo>
                  <a:cubicBezTo>
                    <a:pt x="1205" y="3842"/>
                    <a:pt x="1214" y="3913"/>
                    <a:pt x="1232" y="3976"/>
                  </a:cubicBezTo>
                  <a:cubicBezTo>
                    <a:pt x="1250" y="4047"/>
                    <a:pt x="1277" y="4118"/>
                    <a:pt x="1312" y="4181"/>
                  </a:cubicBezTo>
                  <a:cubicBezTo>
                    <a:pt x="1339" y="4243"/>
                    <a:pt x="1384" y="4297"/>
                    <a:pt x="1446" y="4342"/>
                  </a:cubicBezTo>
                  <a:lnTo>
                    <a:pt x="1455" y="4350"/>
                  </a:lnTo>
                  <a:lnTo>
                    <a:pt x="1473" y="4342"/>
                  </a:lnTo>
                  <a:cubicBezTo>
                    <a:pt x="1553" y="4245"/>
                    <a:pt x="1626" y="4142"/>
                    <a:pt x="1686" y="4025"/>
                  </a:cubicBezTo>
                  <a:lnTo>
                    <a:pt x="1686" y="4025"/>
                  </a:lnTo>
                  <a:cubicBezTo>
                    <a:pt x="1716" y="4100"/>
                    <a:pt x="1749" y="4175"/>
                    <a:pt x="1794" y="4243"/>
                  </a:cubicBezTo>
                  <a:cubicBezTo>
                    <a:pt x="1848" y="4324"/>
                    <a:pt x="1910" y="4395"/>
                    <a:pt x="1991" y="4458"/>
                  </a:cubicBezTo>
                  <a:lnTo>
                    <a:pt x="2009" y="4467"/>
                  </a:lnTo>
                  <a:lnTo>
                    <a:pt x="2017" y="4449"/>
                  </a:lnTo>
                  <a:lnTo>
                    <a:pt x="2150" y="4161"/>
                  </a:lnTo>
                  <a:lnTo>
                    <a:pt x="2150" y="4161"/>
                  </a:lnTo>
                  <a:cubicBezTo>
                    <a:pt x="2165" y="4263"/>
                    <a:pt x="2195" y="4363"/>
                    <a:pt x="2232" y="4458"/>
                  </a:cubicBezTo>
                  <a:cubicBezTo>
                    <a:pt x="2285" y="4583"/>
                    <a:pt x="2348" y="4690"/>
                    <a:pt x="2437" y="4779"/>
                  </a:cubicBezTo>
                  <a:lnTo>
                    <a:pt x="2455" y="4806"/>
                  </a:lnTo>
                  <a:lnTo>
                    <a:pt x="2473" y="4779"/>
                  </a:lnTo>
                  <a:cubicBezTo>
                    <a:pt x="2499" y="4725"/>
                    <a:pt x="2526" y="4681"/>
                    <a:pt x="2553" y="4627"/>
                  </a:cubicBezTo>
                  <a:cubicBezTo>
                    <a:pt x="2565" y="4590"/>
                    <a:pt x="2578" y="4553"/>
                    <a:pt x="2590" y="4513"/>
                  </a:cubicBezTo>
                  <a:lnTo>
                    <a:pt x="2590" y="4513"/>
                  </a:lnTo>
                  <a:cubicBezTo>
                    <a:pt x="2646" y="4602"/>
                    <a:pt x="2709" y="4684"/>
                    <a:pt x="2785" y="4752"/>
                  </a:cubicBezTo>
                  <a:cubicBezTo>
                    <a:pt x="2874" y="4841"/>
                    <a:pt x="2981" y="4904"/>
                    <a:pt x="3088" y="4957"/>
                  </a:cubicBezTo>
                  <a:lnTo>
                    <a:pt x="3124" y="4966"/>
                  </a:lnTo>
                  <a:lnTo>
                    <a:pt x="3124" y="4940"/>
                  </a:lnTo>
                  <a:cubicBezTo>
                    <a:pt x="3124" y="4877"/>
                    <a:pt x="3142" y="4824"/>
                    <a:pt x="3142" y="4761"/>
                  </a:cubicBezTo>
                  <a:cubicBezTo>
                    <a:pt x="3142" y="4734"/>
                    <a:pt x="3142" y="4707"/>
                    <a:pt x="3142" y="4672"/>
                  </a:cubicBezTo>
                  <a:cubicBezTo>
                    <a:pt x="3145" y="4663"/>
                    <a:pt x="3147" y="4652"/>
                    <a:pt x="3148" y="4642"/>
                  </a:cubicBezTo>
                  <a:lnTo>
                    <a:pt x="3148" y="4642"/>
                  </a:lnTo>
                  <a:cubicBezTo>
                    <a:pt x="3188" y="4681"/>
                    <a:pt x="3230" y="4719"/>
                    <a:pt x="3276" y="4752"/>
                  </a:cubicBezTo>
                  <a:cubicBezTo>
                    <a:pt x="3338" y="4797"/>
                    <a:pt x="3401" y="4832"/>
                    <a:pt x="3463" y="4868"/>
                  </a:cubicBezTo>
                  <a:cubicBezTo>
                    <a:pt x="3526" y="4904"/>
                    <a:pt x="3597" y="4931"/>
                    <a:pt x="3669" y="4948"/>
                  </a:cubicBezTo>
                  <a:cubicBezTo>
                    <a:pt x="3740" y="4975"/>
                    <a:pt x="3820" y="4993"/>
                    <a:pt x="3892" y="4993"/>
                  </a:cubicBezTo>
                  <a:lnTo>
                    <a:pt x="3918" y="4993"/>
                  </a:lnTo>
                  <a:lnTo>
                    <a:pt x="3918" y="4957"/>
                  </a:lnTo>
                  <a:cubicBezTo>
                    <a:pt x="3910" y="4824"/>
                    <a:pt x="3883" y="4690"/>
                    <a:pt x="3838" y="4556"/>
                  </a:cubicBezTo>
                  <a:cubicBezTo>
                    <a:pt x="3820" y="4493"/>
                    <a:pt x="3793" y="4431"/>
                    <a:pt x="3758" y="4368"/>
                  </a:cubicBezTo>
                  <a:cubicBezTo>
                    <a:pt x="3739" y="4325"/>
                    <a:pt x="3716" y="4281"/>
                    <a:pt x="3689" y="4240"/>
                  </a:cubicBezTo>
                  <a:lnTo>
                    <a:pt x="3689" y="4240"/>
                  </a:lnTo>
                  <a:cubicBezTo>
                    <a:pt x="3698" y="4241"/>
                    <a:pt x="3709" y="4241"/>
                    <a:pt x="3719" y="4241"/>
                  </a:cubicBezTo>
                  <a:cubicBezTo>
                    <a:pt x="3749" y="4241"/>
                    <a:pt x="3780" y="4239"/>
                    <a:pt x="3811" y="4234"/>
                  </a:cubicBezTo>
                  <a:cubicBezTo>
                    <a:pt x="3874" y="4234"/>
                    <a:pt x="3936" y="4226"/>
                    <a:pt x="3999" y="4208"/>
                  </a:cubicBezTo>
                  <a:lnTo>
                    <a:pt x="4017" y="4199"/>
                  </a:lnTo>
                  <a:lnTo>
                    <a:pt x="4017" y="4181"/>
                  </a:lnTo>
                  <a:cubicBezTo>
                    <a:pt x="3990" y="4110"/>
                    <a:pt x="3963" y="4038"/>
                    <a:pt x="3936" y="3967"/>
                  </a:cubicBezTo>
                  <a:cubicBezTo>
                    <a:pt x="3918" y="3940"/>
                    <a:pt x="3901" y="3904"/>
                    <a:pt x="3883" y="3869"/>
                  </a:cubicBezTo>
                  <a:cubicBezTo>
                    <a:pt x="3872" y="3846"/>
                    <a:pt x="3857" y="3827"/>
                    <a:pt x="3841" y="3810"/>
                  </a:cubicBezTo>
                  <a:lnTo>
                    <a:pt x="3841" y="3810"/>
                  </a:lnTo>
                  <a:cubicBezTo>
                    <a:pt x="3905" y="3802"/>
                    <a:pt x="3970" y="3792"/>
                    <a:pt x="4034" y="3770"/>
                  </a:cubicBezTo>
                  <a:cubicBezTo>
                    <a:pt x="4106" y="3744"/>
                    <a:pt x="4186" y="3717"/>
                    <a:pt x="4258" y="3690"/>
                  </a:cubicBezTo>
                  <a:lnTo>
                    <a:pt x="4275" y="3681"/>
                  </a:lnTo>
                  <a:lnTo>
                    <a:pt x="4275" y="3663"/>
                  </a:lnTo>
                  <a:cubicBezTo>
                    <a:pt x="4258" y="3556"/>
                    <a:pt x="4222" y="3458"/>
                    <a:pt x="4159" y="3378"/>
                  </a:cubicBezTo>
                  <a:cubicBezTo>
                    <a:pt x="4117" y="3307"/>
                    <a:pt x="4058" y="3242"/>
                    <a:pt x="3996" y="3192"/>
                  </a:cubicBezTo>
                  <a:lnTo>
                    <a:pt x="3996" y="3192"/>
                  </a:lnTo>
                  <a:cubicBezTo>
                    <a:pt x="4049" y="3189"/>
                    <a:pt x="4100" y="3176"/>
                    <a:pt x="4150" y="3163"/>
                  </a:cubicBezTo>
                  <a:cubicBezTo>
                    <a:pt x="4213" y="3146"/>
                    <a:pt x="4284" y="3119"/>
                    <a:pt x="4347" y="3074"/>
                  </a:cubicBezTo>
                  <a:lnTo>
                    <a:pt x="4356" y="3065"/>
                  </a:lnTo>
                  <a:lnTo>
                    <a:pt x="4356" y="3056"/>
                  </a:lnTo>
                  <a:cubicBezTo>
                    <a:pt x="4320" y="2958"/>
                    <a:pt x="4258" y="2878"/>
                    <a:pt x="4177" y="2815"/>
                  </a:cubicBezTo>
                  <a:cubicBezTo>
                    <a:pt x="4111" y="2764"/>
                    <a:pt x="4045" y="2719"/>
                    <a:pt x="3974" y="2684"/>
                  </a:cubicBezTo>
                  <a:lnTo>
                    <a:pt x="3974" y="2684"/>
                  </a:lnTo>
                  <a:cubicBezTo>
                    <a:pt x="4008" y="2672"/>
                    <a:pt x="4041" y="2654"/>
                    <a:pt x="4070" y="2637"/>
                  </a:cubicBezTo>
                  <a:cubicBezTo>
                    <a:pt x="4115" y="2601"/>
                    <a:pt x="4150" y="2565"/>
                    <a:pt x="4186" y="2530"/>
                  </a:cubicBezTo>
                  <a:cubicBezTo>
                    <a:pt x="4267" y="2458"/>
                    <a:pt x="4329" y="2378"/>
                    <a:pt x="4400" y="2298"/>
                  </a:cubicBezTo>
                  <a:lnTo>
                    <a:pt x="4400" y="2289"/>
                  </a:lnTo>
                  <a:lnTo>
                    <a:pt x="4400" y="2280"/>
                  </a:lnTo>
                  <a:cubicBezTo>
                    <a:pt x="4374" y="2217"/>
                    <a:pt x="4329" y="2173"/>
                    <a:pt x="4284" y="2128"/>
                  </a:cubicBezTo>
                  <a:cubicBezTo>
                    <a:pt x="4231" y="2084"/>
                    <a:pt x="4186" y="2048"/>
                    <a:pt x="4124" y="2012"/>
                  </a:cubicBezTo>
                  <a:cubicBezTo>
                    <a:pt x="4039" y="1963"/>
                    <a:pt x="3948" y="1919"/>
                    <a:pt x="3856" y="1880"/>
                  </a:cubicBezTo>
                  <a:lnTo>
                    <a:pt x="3856" y="1880"/>
                  </a:lnTo>
                  <a:cubicBezTo>
                    <a:pt x="3918" y="1870"/>
                    <a:pt x="3978" y="1850"/>
                    <a:pt x="4034" y="1825"/>
                  </a:cubicBezTo>
                  <a:cubicBezTo>
                    <a:pt x="4115" y="1789"/>
                    <a:pt x="4186" y="1744"/>
                    <a:pt x="4258" y="1691"/>
                  </a:cubicBezTo>
                  <a:lnTo>
                    <a:pt x="4275" y="1682"/>
                  </a:lnTo>
                  <a:lnTo>
                    <a:pt x="4258" y="1664"/>
                  </a:lnTo>
                  <a:cubicBezTo>
                    <a:pt x="4252" y="1657"/>
                    <a:pt x="4246" y="1649"/>
                    <a:pt x="4240" y="1642"/>
                  </a:cubicBezTo>
                  <a:lnTo>
                    <a:pt x="4240" y="1642"/>
                  </a:lnTo>
                  <a:lnTo>
                    <a:pt x="4240" y="1637"/>
                  </a:lnTo>
                  <a:cubicBezTo>
                    <a:pt x="4239" y="1638"/>
                    <a:pt x="4238" y="1639"/>
                    <a:pt x="4237" y="1639"/>
                  </a:cubicBezTo>
                  <a:lnTo>
                    <a:pt x="4237" y="1639"/>
                  </a:lnTo>
                  <a:cubicBezTo>
                    <a:pt x="4171" y="1561"/>
                    <a:pt x="4097" y="1498"/>
                    <a:pt x="4008" y="1441"/>
                  </a:cubicBezTo>
                  <a:cubicBezTo>
                    <a:pt x="3927" y="1384"/>
                    <a:pt x="3832" y="1350"/>
                    <a:pt x="3735" y="1324"/>
                  </a:cubicBezTo>
                  <a:lnTo>
                    <a:pt x="3735" y="1324"/>
                  </a:lnTo>
                  <a:lnTo>
                    <a:pt x="4034" y="1066"/>
                  </a:lnTo>
                  <a:lnTo>
                    <a:pt x="4052" y="1057"/>
                  </a:lnTo>
                  <a:lnTo>
                    <a:pt x="4043" y="1039"/>
                  </a:lnTo>
                  <a:cubicBezTo>
                    <a:pt x="3972" y="950"/>
                    <a:pt x="3892" y="879"/>
                    <a:pt x="3802" y="807"/>
                  </a:cubicBezTo>
                  <a:cubicBezTo>
                    <a:pt x="3718" y="748"/>
                    <a:pt x="3626" y="697"/>
                    <a:pt x="3526" y="654"/>
                  </a:cubicBezTo>
                  <a:lnTo>
                    <a:pt x="3526" y="654"/>
                  </a:lnTo>
                  <a:lnTo>
                    <a:pt x="3633" y="540"/>
                  </a:lnTo>
                  <a:lnTo>
                    <a:pt x="3642" y="531"/>
                  </a:lnTo>
                  <a:lnTo>
                    <a:pt x="3633" y="522"/>
                  </a:lnTo>
                  <a:cubicBezTo>
                    <a:pt x="3630" y="520"/>
                    <a:pt x="3627" y="517"/>
                    <a:pt x="3624" y="515"/>
                  </a:cubicBezTo>
                  <a:lnTo>
                    <a:pt x="3624" y="515"/>
                  </a:lnTo>
                  <a:lnTo>
                    <a:pt x="3624" y="504"/>
                  </a:lnTo>
                  <a:lnTo>
                    <a:pt x="3617" y="511"/>
                  </a:lnTo>
                  <a:lnTo>
                    <a:pt x="3617" y="511"/>
                  </a:lnTo>
                  <a:cubicBezTo>
                    <a:pt x="3486" y="418"/>
                    <a:pt x="3351" y="339"/>
                    <a:pt x="3208" y="2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65"/>
          <p:cNvGrpSpPr/>
          <p:nvPr/>
        </p:nvGrpSpPr>
        <p:grpSpPr>
          <a:xfrm>
            <a:off x="3821749" y="1286848"/>
            <a:ext cx="563179" cy="482500"/>
            <a:chOff x="3468606" y="2155723"/>
            <a:chExt cx="563179" cy="482500"/>
          </a:xfrm>
        </p:grpSpPr>
        <p:sp>
          <p:nvSpPr>
            <p:cNvPr id="5599" name="Google Shape;5599;p65"/>
            <p:cNvSpPr/>
            <p:nvPr/>
          </p:nvSpPr>
          <p:spPr>
            <a:xfrm>
              <a:off x="3469288" y="2219950"/>
              <a:ext cx="166599" cy="379302"/>
            </a:xfrm>
            <a:custGeom>
              <a:avLst/>
              <a:gdLst/>
              <a:ahLst/>
              <a:cxnLst/>
              <a:rect l="l" t="t" r="r" b="b"/>
              <a:pathLst>
                <a:path w="2197" h="5002" extrusionOk="0">
                  <a:moveTo>
                    <a:pt x="1607" y="0"/>
                  </a:moveTo>
                  <a:cubicBezTo>
                    <a:pt x="1348" y="18"/>
                    <a:pt x="1125" y="179"/>
                    <a:pt x="1018" y="420"/>
                  </a:cubicBezTo>
                  <a:cubicBezTo>
                    <a:pt x="911" y="661"/>
                    <a:pt x="688" y="759"/>
                    <a:pt x="411" y="1071"/>
                  </a:cubicBezTo>
                  <a:cubicBezTo>
                    <a:pt x="125" y="1375"/>
                    <a:pt x="170" y="1812"/>
                    <a:pt x="170" y="2080"/>
                  </a:cubicBezTo>
                  <a:cubicBezTo>
                    <a:pt x="170" y="2347"/>
                    <a:pt x="215" y="2347"/>
                    <a:pt x="117" y="2615"/>
                  </a:cubicBezTo>
                  <a:cubicBezTo>
                    <a:pt x="27" y="2847"/>
                    <a:pt x="1" y="3097"/>
                    <a:pt x="45" y="3338"/>
                  </a:cubicBezTo>
                  <a:cubicBezTo>
                    <a:pt x="63" y="3525"/>
                    <a:pt x="117" y="3713"/>
                    <a:pt x="197" y="3882"/>
                  </a:cubicBezTo>
                  <a:cubicBezTo>
                    <a:pt x="197" y="3882"/>
                    <a:pt x="152" y="4239"/>
                    <a:pt x="268" y="4418"/>
                  </a:cubicBezTo>
                  <a:cubicBezTo>
                    <a:pt x="384" y="4596"/>
                    <a:pt x="366" y="4793"/>
                    <a:pt x="438" y="4953"/>
                  </a:cubicBezTo>
                  <a:cubicBezTo>
                    <a:pt x="454" y="4987"/>
                    <a:pt x="472" y="5002"/>
                    <a:pt x="491" y="5002"/>
                  </a:cubicBezTo>
                  <a:cubicBezTo>
                    <a:pt x="560" y="5002"/>
                    <a:pt x="647" y="4822"/>
                    <a:pt x="723" y="4641"/>
                  </a:cubicBezTo>
                  <a:cubicBezTo>
                    <a:pt x="795" y="4454"/>
                    <a:pt x="911" y="4284"/>
                    <a:pt x="1054" y="4141"/>
                  </a:cubicBezTo>
                  <a:cubicBezTo>
                    <a:pt x="1196" y="3981"/>
                    <a:pt x="1330" y="3802"/>
                    <a:pt x="1464" y="3633"/>
                  </a:cubicBezTo>
                  <a:cubicBezTo>
                    <a:pt x="1634" y="3418"/>
                    <a:pt x="1732" y="3160"/>
                    <a:pt x="1759" y="2892"/>
                  </a:cubicBezTo>
                  <a:cubicBezTo>
                    <a:pt x="1750" y="2678"/>
                    <a:pt x="1830" y="2463"/>
                    <a:pt x="1982" y="2312"/>
                  </a:cubicBezTo>
                  <a:cubicBezTo>
                    <a:pt x="2134" y="2133"/>
                    <a:pt x="2196" y="1812"/>
                    <a:pt x="2044" y="1339"/>
                  </a:cubicBezTo>
                  <a:cubicBezTo>
                    <a:pt x="1937" y="1035"/>
                    <a:pt x="1866" y="723"/>
                    <a:pt x="1848" y="402"/>
                  </a:cubicBezTo>
                  <a:cubicBezTo>
                    <a:pt x="1812" y="9"/>
                    <a:pt x="1607" y="0"/>
                    <a:pt x="16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3475354" y="2162092"/>
              <a:ext cx="151053" cy="437312"/>
            </a:xfrm>
            <a:custGeom>
              <a:avLst/>
              <a:gdLst/>
              <a:ahLst/>
              <a:cxnLst/>
              <a:rect l="l" t="t" r="r" b="b"/>
              <a:pathLst>
                <a:path w="1992" h="5767" extrusionOk="0">
                  <a:moveTo>
                    <a:pt x="1772" y="1"/>
                  </a:moveTo>
                  <a:cubicBezTo>
                    <a:pt x="1747" y="1"/>
                    <a:pt x="1722" y="15"/>
                    <a:pt x="1714" y="49"/>
                  </a:cubicBezTo>
                  <a:cubicBezTo>
                    <a:pt x="1643" y="299"/>
                    <a:pt x="1545" y="540"/>
                    <a:pt x="1429" y="772"/>
                  </a:cubicBezTo>
                  <a:lnTo>
                    <a:pt x="1366" y="924"/>
                  </a:lnTo>
                  <a:cubicBezTo>
                    <a:pt x="1357" y="942"/>
                    <a:pt x="1349" y="959"/>
                    <a:pt x="1340" y="977"/>
                  </a:cubicBezTo>
                  <a:lnTo>
                    <a:pt x="1322" y="1040"/>
                  </a:lnTo>
                  <a:cubicBezTo>
                    <a:pt x="1313" y="1058"/>
                    <a:pt x="1295" y="1084"/>
                    <a:pt x="1286" y="1111"/>
                  </a:cubicBezTo>
                  <a:cubicBezTo>
                    <a:pt x="1277" y="1138"/>
                    <a:pt x="1277" y="1138"/>
                    <a:pt x="1277" y="1156"/>
                  </a:cubicBezTo>
                  <a:cubicBezTo>
                    <a:pt x="1259" y="1183"/>
                    <a:pt x="1250" y="1209"/>
                    <a:pt x="1241" y="1245"/>
                  </a:cubicBezTo>
                  <a:cubicBezTo>
                    <a:pt x="1241" y="1245"/>
                    <a:pt x="1241" y="1254"/>
                    <a:pt x="1233" y="1263"/>
                  </a:cubicBezTo>
                  <a:lnTo>
                    <a:pt x="1215" y="1334"/>
                  </a:lnTo>
                  <a:cubicBezTo>
                    <a:pt x="1170" y="1361"/>
                    <a:pt x="1134" y="1397"/>
                    <a:pt x="1090" y="1424"/>
                  </a:cubicBezTo>
                  <a:cubicBezTo>
                    <a:pt x="1027" y="1459"/>
                    <a:pt x="965" y="1486"/>
                    <a:pt x="902" y="1522"/>
                  </a:cubicBezTo>
                  <a:cubicBezTo>
                    <a:pt x="768" y="1593"/>
                    <a:pt x="643" y="1673"/>
                    <a:pt x="536" y="1772"/>
                  </a:cubicBezTo>
                  <a:cubicBezTo>
                    <a:pt x="429" y="1870"/>
                    <a:pt x="340" y="1995"/>
                    <a:pt x="224" y="2084"/>
                  </a:cubicBezTo>
                  <a:cubicBezTo>
                    <a:pt x="197" y="2102"/>
                    <a:pt x="170" y="2129"/>
                    <a:pt x="135" y="2138"/>
                  </a:cubicBezTo>
                  <a:cubicBezTo>
                    <a:pt x="126" y="2155"/>
                    <a:pt x="126" y="2173"/>
                    <a:pt x="117" y="2182"/>
                  </a:cubicBezTo>
                  <a:cubicBezTo>
                    <a:pt x="153" y="2173"/>
                    <a:pt x="188" y="2155"/>
                    <a:pt x="215" y="2146"/>
                  </a:cubicBezTo>
                  <a:cubicBezTo>
                    <a:pt x="331" y="2057"/>
                    <a:pt x="429" y="1959"/>
                    <a:pt x="519" y="1852"/>
                  </a:cubicBezTo>
                  <a:cubicBezTo>
                    <a:pt x="635" y="1736"/>
                    <a:pt x="759" y="1647"/>
                    <a:pt x="902" y="1566"/>
                  </a:cubicBezTo>
                  <a:cubicBezTo>
                    <a:pt x="974" y="1531"/>
                    <a:pt x="1045" y="1504"/>
                    <a:pt x="1116" y="1459"/>
                  </a:cubicBezTo>
                  <a:cubicBezTo>
                    <a:pt x="1152" y="1441"/>
                    <a:pt x="1179" y="1432"/>
                    <a:pt x="1206" y="1415"/>
                  </a:cubicBezTo>
                  <a:lnTo>
                    <a:pt x="1206" y="1415"/>
                  </a:lnTo>
                  <a:cubicBezTo>
                    <a:pt x="1161" y="1575"/>
                    <a:pt x="1125" y="1736"/>
                    <a:pt x="1099" y="1905"/>
                  </a:cubicBezTo>
                  <a:cubicBezTo>
                    <a:pt x="1072" y="2066"/>
                    <a:pt x="1054" y="2218"/>
                    <a:pt x="1036" y="2370"/>
                  </a:cubicBezTo>
                  <a:cubicBezTo>
                    <a:pt x="893" y="2423"/>
                    <a:pt x="759" y="2486"/>
                    <a:pt x="626" y="2575"/>
                  </a:cubicBezTo>
                  <a:cubicBezTo>
                    <a:pt x="563" y="2619"/>
                    <a:pt x="501" y="2673"/>
                    <a:pt x="447" y="2736"/>
                  </a:cubicBezTo>
                  <a:cubicBezTo>
                    <a:pt x="394" y="2798"/>
                    <a:pt x="340" y="2860"/>
                    <a:pt x="278" y="2923"/>
                  </a:cubicBezTo>
                  <a:cubicBezTo>
                    <a:pt x="224" y="2976"/>
                    <a:pt x="162" y="3021"/>
                    <a:pt x="99" y="3057"/>
                  </a:cubicBezTo>
                  <a:lnTo>
                    <a:pt x="99" y="3128"/>
                  </a:lnTo>
                  <a:cubicBezTo>
                    <a:pt x="170" y="3093"/>
                    <a:pt x="242" y="3039"/>
                    <a:pt x="304" y="2985"/>
                  </a:cubicBezTo>
                  <a:cubicBezTo>
                    <a:pt x="420" y="2878"/>
                    <a:pt x="501" y="2718"/>
                    <a:pt x="635" y="2619"/>
                  </a:cubicBezTo>
                  <a:cubicBezTo>
                    <a:pt x="751" y="2530"/>
                    <a:pt x="884" y="2468"/>
                    <a:pt x="1018" y="2423"/>
                  </a:cubicBezTo>
                  <a:lnTo>
                    <a:pt x="1018" y="2423"/>
                  </a:lnTo>
                  <a:cubicBezTo>
                    <a:pt x="1018" y="2468"/>
                    <a:pt x="1009" y="2512"/>
                    <a:pt x="1000" y="2566"/>
                  </a:cubicBezTo>
                  <a:cubicBezTo>
                    <a:pt x="965" y="2780"/>
                    <a:pt x="920" y="2994"/>
                    <a:pt x="867" y="3209"/>
                  </a:cubicBezTo>
                  <a:cubicBezTo>
                    <a:pt x="822" y="3351"/>
                    <a:pt x="786" y="3494"/>
                    <a:pt x="742" y="3637"/>
                  </a:cubicBezTo>
                  <a:cubicBezTo>
                    <a:pt x="697" y="3664"/>
                    <a:pt x="652" y="3690"/>
                    <a:pt x="599" y="3717"/>
                  </a:cubicBezTo>
                  <a:cubicBezTo>
                    <a:pt x="545" y="3735"/>
                    <a:pt x="483" y="3771"/>
                    <a:pt x="438" y="3807"/>
                  </a:cubicBezTo>
                  <a:cubicBezTo>
                    <a:pt x="340" y="3887"/>
                    <a:pt x="251" y="3976"/>
                    <a:pt x="179" y="4074"/>
                  </a:cubicBezTo>
                  <a:cubicBezTo>
                    <a:pt x="117" y="4155"/>
                    <a:pt x="63" y="4244"/>
                    <a:pt x="1" y="4333"/>
                  </a:cubicBezTo>
                  <a:cubicBezTo>
                    <a:pt x="1" y="4360"/>
                    <a:pt x="10" y="4387"/>
                    <a:pt x="19" y="4413"/>
                  </a:cubicBezTo>
                  <a:cubicBezTo>
                    <a:pt x="90" y="4324"/>
                    <a:pt x="153" y="4226"/>
                    <a:pt x="215" y="4137"/>
                  </a:cubicBezTo>
                  <a:cubicBezTo>
                    <a:pt x="286" y="4030"/>
                    <a:pt x="367" y="3931"/>
                    <a:pt x="465" y="3842"/>
                  </a:cubicBezTo>
                  <a:cubicBezTo>
                    <a:pt x="545" y="3780"/>
                    <a:pt x="643" y="3744"/>
                    <a:pt x="724" y="3682"/>
                  </a:cubicBezTo>
                  <a:lnTo>
                    <a:pt x="724" y="3682"/>
                  </a:lnTo>
                  <a:cubicBezTo>
                    <a:pt x="715" y="3726"/>
                    <a:pt x="706" y="3771"/>
                    <a:pt x="688" y="3815"/>
                  </a:cubicBezTo>
                  <a:cubicBezTo>
                    <a:pt x="599" y="4137"/>
                    <a:pt x="545" y="4467"/>
                    <a:pt x="483" y="4797"/>
                  </a:cubicBezTo>
                  <a:cubicBezTo>
                    <a:pt x="447" y="4994"/>
                    <a:pt x="420" y="5190"/>
                    <a:pt x="394" y="5395"/>
                  </a:cubicBezTo>
                  <a:cubicBezTo>
                    <a:pt x="385" y="5502"/>
                    <a:pt x="367" y="5618"/>
                    <a:pt x="349" y="5716"/>
                  </a:cubicBezTo>
                  <a:cubicBezTo>
                    <a:pt x="366" y="5751"/>
                    <a:pt x="383" y="5767"/>
                    <a:pt x="403" y="5767"/>
                  </a:cubicBezTo>
                  <a:cubicBezTo>
                    <a:pt x="414" y="5767"/>
                    <a:pt x="425" y="5762"/>
                    <a:pt x="438" y="5752"/>
                  </a:cubicBezTo>
                  <a:cubicBezTo>
                    <a:pt x="456" y="5663"/>
                    <a:pt x="465" y="5565"/>
                    <a:pt x="474" y="5467"/>
                  </a:cubicBezTo>
                  <a:cubicBezTo>
                    <a:pt x="501" y="5288"/>
                    <a:pt x="527" y="5118"/>
                    <a:pt x="554" y="4940"/>
                  </a:cubicBezTo>
                  <a:cubicBezTo>
                    <a:pt x="599" y="4610"/>
                    <a:pt x="652" y="4262"/>
                    <a:pt x="724" y="3931"/>
                  </a:cubicBezTo>
                  <a:cubicBezTo>
                    <a:pt x="742" y="3860"/>
                    <a:pt x="759" y="3789"/>
                    <a:pt x="777" y="3717"/>
                  </a:cubicBezTo>
                  <a:cubicBezTo>
                    <a:pt x="804" y="3914"/>
                    <a:pt x="893" y="4110"/>
                    <a:pt x="1027" y="4253"/>
                  </a:cubicBezTo>
                  <a:cubicBezTo>
                    <a:pt x="1116" y="4351"/>
                    <a:pt x="1188" y="4458"/>
                    <a:pt x="1241" y="4574"/>
                  </a:cubicBezTo>
                  <a:lnTo>
                    <a:pt x="1250" y="4556"/>
                  </a:lnTo>
                  <a:cubicBezTo>
                    <a:pt x="1215" y="4467"/>
                    <a:pt x="1161" y="4387"/>
                    <a:pt x="1108" y="4306"/>
                  </a:cubicBezTo>
                  <a:cubicBezTo>
                    <a:pt x="1018" y="4208"/>
                    <a:pt x="938" y="4101"/>
                    <a:pt x="884" y="3985"/>
                  </a:cubicBezTo>
                  <a:cubicBezTo>
                    <a:pt x="831" y="3869"/>
                    <a:pt x="804" y="3735"/>
                    <a:pt x="813" y="3610"/>
                  </a:cubicBezTo>
                  <a:cubicBezTo>
                    <a:pt x="831" y="3530"/>
                    <a:pt x="867" y="3450"/>
                    <a:pt x="893" y="3378"/>
                  </a:cubicBezTo>
                  <a:cubicBezTo>
                    <a:pt x="956" y="3164"/>
                    <a:pt x="1009" y="2950"/>
                    <a:pt x="1054" y="2736"/>
                  </a:cubicBezTo>
                  <a:cubicBezTo>
                    <a:pt x="1072" y="2655"/>
                    <a:pt x="1081" y="2584"/>
                    <a:pt x="1099" y="2503"/>
                  </a:cubicBezTo>
                  <a:cubicBezTo>
                    <a:pt x="1116" y="2530"/>
                    <a:pt x="1134" y="2566"/>
                    <a:pt x="1152" y="2602"/>
                  </a:cubicBezTo>
                  <a:cubicBezTo>
                    <a:pt x="1188" y="2673"/>
                    <a:pt x="1215" y="2744"/>
                    <a:pt x="1233" y="2825"/>
                  </a:cubicBezTo>
                  <a:cubicBezTo>
                    <a:pt x="1259" y="2959"/>
                    <a:pt x="1304" y="3093"/>
                    <a:pt x="1375" y="3217"/>
                  </a:cubicBezTo>
                  <a:cubicBezTo>
                    <a:pt x="1482" y="3378"/>
                    <a:pt x="1581" y="3539"/>
                    <a:pt x="1670" y="3699"/>
                  </a:cubicBezTo>
                  <a:lnTo>
                    <a:pt x="1670" y="3655"/>
                  </a:lnTo>
                  <a:cubicBezTo>
                    <a:pt x="1607" y="3512"/>
                    <a:pt x="1500" y="3378"/>
                    <a:pt x="1420" y="3235"/>
                  </a:cubicBezTo>
                  <a:cubicBezTo>
                    <a:pt x="1349" y="3110"/>
                    <a:pt x="1295" y="2968"/>
                    <a:pt x="1277" y="2816"/>
                  </a:cubicBezTo>
                  <a:cubicBezTo>
                    <a:pt x="1259" y="2736"/>
                    <a:pt x="1241" y="2664"/>
                    <a:pt x="1215" y="2593"/>
                  </a:cubicBezTo>
                  <a:cubicBezTo>
                    <a:pt x="1179" y="2530"/>
                    <a:pt x="1143" y="2477"/>
                    <a:pt x="1108" y="2414"/>
                  </a:cubicBezTo>
                  <a:cubicBezTo>
                    <a:pt x="1170" y="2084"/>
                    <a:pt x="1241" y="1754"/>
                    <a:pt x="1331" y="1432"/>
                  </a:cubicBezTo>
                  <a:cubicBezTo>
                    <a:pt x="1331" y="1424"/>
                    <a:pt x="1331" y="1424"/>
                    <a:pt x="1331" y="1415"/>
                  </a:cubicBezTo>
                  <a:cubicBezTo>
                    <a:pt x="1349" y="1450"/>
                    <a:pt x="1366" y="1486"/>
                    <a:pt x="1375" y="1513"/>
                  </a:cubicBezTo>
                  <a:cubicBezTo>
                    <a:pt x="1402" y="1584"/>
                    <a:pt x="1420" y="1656"/>
                    <a:pt x="1438" y="1718"/>
                  </a:cubicBezTo>
                  <a:cubicBezTo>
                    <a:pt x="1465" y="1861"/>
                    <a:pt x="1509" y="1995"/>
                    <a:pt x="1554" y="2129"/>
                  </a:cubicBezTo>
                  <a:cubicBezTo>
                    <a:pt x="1661" y="2370"/>
                    <a:pt x="1795" y="2602"/>
                    <a:pt x="1929" y="2825"/>
                  </a:cubicBezTo>
                  <a:cubicBezTo>
                    <a:pt x="1947" y="2860"/>
                    <a:pt x="1964" y="2896"/>
                    <a:pt x="1982" y="2923"/>
                  </a:cubicBezTo>
                  <a:lnTo>
                    <a:pt x="1991" y="2905"/>
                  </a:lnTo>
                  <a:cubicBezTo>
                    <a:pt x="1929" y="2780"/>
                    <a:pt x="1866" y="2655"/>
                    <a:pt x="1795" y="2539"/>
                  </a:cubicBezTo>
                  <a:cubicBezTo>
                    <a:pt x="1714" y="2414"/>
                    <a:pt x="1643" y="2289"/>
                    <a:pt x="1590" y="2155"/>
                  </a:cubicBezTo>
                  <a:cubicBezTo>
                    <a:pt x="1545" y="2022"/>
                    <a:pt x="1500" y="1879"/>
                    <a:pt x="1473" y="1736"/>
                  </a:cubicBezTo>
                  <a:cubicBezTo>
                    <a:pt x="1447" y="1656"/>
                    <a:pt x="1429" y="1584"/>
                    <a:pt x="1402" y="1513"/>
                  </a:cubicBezTo>
                  <a:cubicBezTo>
                    <a:pt x="1384" y="1468"/>
                    <a:pt x="1366" y="1424"/>
                    <a:pt x="1340" y="1388"/>
                  </a:cubicBezTo>
                  <a:lnTo>
                    <a:pt x="1375" y="1281"/>
                  </a:lnTo>
                  <a:cubicBezTo>
                    <a:pt x="1393" y="1236"/>
                    <a:pt x="1411" y="1200"/>
                    <a:pt x="1420" y="1156"/>
                  </a:cubicBezTo>
                  <a:lnTo>
                    <a:pt x="1420" y="1147"/>
                  </a:lnTo>
                  <a:cubicBezTo>
                    <a:pt x="1438" y="1111"/>
                    <a:pt x="1456" y="1067"/>
                    <a:pt x="1473" y="1040"/>
                  </a:cubicBezTo>
                  <a:lnTo>
                    <a:pt x="1482" y="995"/>
                  </a:lnTo>
                  <a:lnTo>
                    <a:pt x="1518" y="915"/>
                  </a:lnTo>
                  <a:cubicBezTo>
                    <a:pt x="1536" y="870"/>
                    <a:pt x="1554" y="826"/>
                    <a:pt x="1572" y="790"/>
                  </a:cubicBezTo>
                  <a:cubicBezTo>
                    <a:pt x="1572" y="781"/>
                    <a:pt x="1581" y="772"/>
                    <a:pt x="1581" y="763"/>
                  </a:cubicBezTo>
                  <a:cubicBezTo>
                    <a:pt x="1688" y="549"/>
                    <a:pt x="1777" y="317"/>
                    <a:pt x="1830" y="76"/>
                  </a:cubicBezTo>
                  <a:cubicBezTo>
                    <a:pt x="1841" y="29"/>
                    <a:pt x="1806" y="1"/>
                    <a:pt x="1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3468606" y="2349845"/>
              <a:ext cx="130048" cy="257291"/>
            </a:xfrm>
            <a:custGeom>
              <a:avLst/>
              <a:gdLst/>
              <a:ahLst/>
              <a:cxnLst/>
              <a:rect l="l" t="t" r="r" b="b"/>
              <a:pathLst>
                <a:path w="1715" h="3393" extrusionOk="0">
                  <a:moveTo>
                    <a:pt x="447" y="45"/>
                  </a:moveTo>
                  <a:cubicBezTo>
                    <a:pt x="358" y="19"/>
                    <a:pt x="268" y="10"/>
                    <a:pt x="179" y="1"/>
                  </a:cubicBezTo>
                  <a:cubicBezTo>
                    <a:pt x="170" y="135"/>
                    <a:pt x="179" y="268"/>
                    <a:pt x="179" y="367"/>
                  </a:cubicBezTo>
                  <a:cubicBezTo>
                    <a:pt x="179" y="634"/>
                    <a:pt x="215" y="634"/>
                    <a:pt x="126" y="902"/>
                  </a:cubicBezTo>
                  <a:cubicBezTo>
                    <a:pt x="27" y="1134"/>
                    <a:pt x="1" y="1384"/>
                    <a:pt x="45" y="1625"/>
                  </a:cubicBezTo>
                  <a:cubicBezTo>
                    <a:pt x="63" y="1812"/>
                    <a:pt x="117" y="2000"/>
                    <a:pt x="206" y="2169"/>
                  </a:cubicBezTo>
                  <a:cubicBezTo>
                    <a:pt x="206" y="2169"/>
                    <a:pt x="161" y="2526"/>
                    <a:pt x="268" y="2705"/>
                  </a:cubicBezTo>
                  <a:cubicBezTo>
                    <a:pt x="384" y="2892"/>
                    <a:pt x="375" y="3089"/>
                    <a:pt x="447" y="3240"/>
                  </a:cubicBezTo>
                  <a:cubicBezTo>
                    <a:pt x="518" y="3392"/>
                    <a:pt x="625" y="3160"/>
                    <a:pt x="732" y="2928"/>
                  </a:cubicBezTo>
                  <a:cubicBezTo>
                    <a:pt x="804" y="2741"/>
                    <a:pt x="911" y="2571"/>
                    <a:pt x="1063" y="2428"/>
                  </a:cubicBezTo>
                  <a:cubicBezTo>
                    <a:pt x="1205" y="2268"/>
                    <a:pt x="1339" y="2089"/>
                    <a:pt x="1464" y="1920"/>
                  </a:cubicBezTo>
                  <a:cubicBezTo>
                    <a:pt x="1571" y="1786"/>
                    <a:pt x="1652" y="1625"/>
                    <a:pt x="1714" y="1464"/>
                  </a:cubicBezTo>
                  <a:cubicBezTo>
                    <a:pt x="1616" y="777"/>
                    <a:pt x="1116" y="215"/>
                    <a:pt x="447" y="4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3468606" y="2219950"/>
              <a:ext cx="163869" cy="381122"/>
            </a:xfrm>
            <a:custGeom>
              <a:avLst/>
              <a:gdLst/>
              <a:ahLst/>
              <a:cxnLst/>
              <a:rect l="l" t="t" r="r" b="b"/>
              <a:pathLst>
                <a:path w="2161" h="5026" extrusionOk="0">
                  <a:moveTo>
                    <a:pt x="1616" y="0"/>
                  </a:moveTo>
                  <a:lnTo>
                    <a:pt x="1616" y="0"/>
                  </a:lnTo>
                  <a:cubicBezTo>
                    <a:pt x="1466" y="7"/>
                    <a:pt x="1327" y="65"/>
                    <a:pt x="1218" y="160"/>
                  </a:cubicBezTo>
                  <a:lnTo>
                    <a:pt x="1218" y="160"/>
                  </a:lnTo>
                  <a:cubicBezTo>
                    <a:pt x="1332" y="67"/>
                    <a:pt x="1471" y="7"/>
                    <a:pt x="1616" y="0"/>
                  </a:cubicBezTo>
                  <a:close/>
                  <a:moveTo>
                    <a:pt x="1218" y="160"/>
                  </a:moveTo>
                  <a:cubicBezTo>
                    <a:pt x="1185" y="187"/>
                    <a:pt x="1154" y="218"/>
                    <a:pt x="1125" y="250"/>
                  </a:cubicBezTo>
                  <a:cubicBezTo>
                    <a:pt x="1089" y="286"/>
                    <a:pt x="1063" y="330"/>
                    <a:pt x="1045" y="366"/>
                  </a:cubicBezTo>
                  <a:cubicBezTo>
                    <a:pt x="1027" y="411"/>
                    <a:pt x="1000" y="455"/>
                    <a:pt x="982" y="500"/>
                  </a:cubicBezTo>
                  <a:cubicBezTo>
                    <a:pt x="1009" y="464"/>
                    <a:pt x="1027" y="420"/>
                    <a:pt x="1045" y="375"/>
                  </a:cubicBezTo>
                  <a:cubicBezTo>
                    <a:pt x="1063" y="330"/>
                    <a:pt x="1089" y="295"/>
                    <a:pt x="1125" y="259"/>
                  </a:cubicBezTo>
                  <a:cubicBezTo>
                    <a:pt x="1153" y="223"/>
                    <a:pt x="1184" y="190"/>
                    <a:pt x="1218" y="160"/>
                  </a:cubicBezTo>
                  <a:close/>
                  <a:moveTo>
                    <a:pt x="1616" y="0"/>
                  </a:moveTo>
                  <a:lnTo>
                    <a:pt x="1616" y="0"/>
                  </a:lnTo>
                  <a:cubicBezTo>
                    <a:pt x="1679" y="18"/>
                    <a:pt x="1741" y="63"/>
                    <a:pt x="1768" y="125"/>
                  </a:cubicBezTo>
                  <a:cubicBezTo>
                    <a:pt x="1803" y="188"/>
                    <a:pt x="1830" y="250"/>
                    <a:pt x="1839" y="321"/>
                  </a:cubicBezTo>
                  <a:cubicBezTo>
                    <a:pt x="1857" y="464"/>
                    <a:pt x="1857" y="607"/>
                    <a:pt x="1884" y="750"/>
                  </a:cubicBezTo>
                  <a:cubicBezTo>
                    <a:pt x="1928" y="1026"/>
                    <a:pt x="2044" y="1294"/>
                    <a:pt x="2098" y="1571"/>
                  </a:cubicBezTo>
                  <a:cubicBezTo>
                    <a:pt x="2125" y="1705"/>
                    <a:pt x="2125" y="1848"/>
                    <a:pt x="2107" y="1990"/>
                  </a:cubicBezTo>
                  <a:cubicBezTo>
                    <a:pt x="2098" y="2062"/>
                    <a:pt x="2080" y="2124"/>
                    <a:pt x="2053" y="2187"/>
                  </a:cubicBezTo>
                  <a:cubicBezTo>
                    <a:pt x="2018" y="2249"/>
                    <a:pt x="1973" y="2312"/>
                    <a:pt x="1928" y="2356"/>
                  </a:cubicBezTo>
                  <a:cubicBezTo>
                    <a:pt x="1884" y="2419"/>
                    <a:pt x="1848" y="2481"/>
                    <a:pt x="1812" y="2544"/>
                  </a:cubicBezTo>
                  <a:cubicBezTo>
                    <a:pt x="1786" y="2606"/>
                    <a:pt x="1768" y="2678"/>
                    <a:pt x="1759" y="2749"/>
                  </a:cubicBezTo>
                  <a:cubicBezTo>
                    <a:pt x="1750" y="2820"/>
                    <a:pt x="1750" y="2892"/>
                    <a:pt x="1741" y="2963"/>
                  </a:cubicBezTo>
                  <a:cubicBezTo>
                    <a:pt x="1732" y="3035"/>
                    <a:pt x="1714" y="3106"/>
                    <a:pt x="1696" y="3168"/>
                  </a:cubicBezTo>
                  <a:cubicBezTo>
                    <a:pt x="1652" y="3302"/>
                    <a:pt x="1589" y="3427"/>
                    <a:pt x="1500" y="3543"/>
                  </a:cubicBezTo>
                  <a:cubicBezTo>
                    <a:pt x="1464" y="3597"/>
                    <a:pt x="1420" y="3650"/>
                    <a:pt x="1375" y="3713"/>
                  </a:cubicBezTo>
                  <a:lnTo>
                    <a:pt x="1250" y="3882"/>
                  </a:lnTo>
                  <a:cubicBezTo>
                    <a:pt x="1161" y="3998"/>
                    <a:pt x="1072" y="4106"/>
                    <a:pt x="973" y="4204"/>
                  </a:cubicBezTo>
                  <a:cubicBezTo>
                    <a:pt x="875" y="4311"/>
                    <a:pt x="795" y="4427"/>
                    <a:pt x="732" y="4561"/>
                  </a:cubicBezTo>
                  <a:cubicBezTo>
                    <a:pt x="679" y="4695"/>
                    <a:pt x="616" y="4820"/>
                    <a:pt x="545" y="4936"/>
                  </a:cubicBezTo>
                  <a:cubicBezTo>
                    <a:pt x="530" y="4958"/>
                    <a:pt x="510" y="4974"/>
                    <a:pt x="498" y="4974"/>
                  </a:cubicBezTo>
                  <a:cubicBezTo>
                    <a:pt x="495" y="4974"/>
                    <a:pt x="493" y="4973"/>
                    <a:pt x="491" y="4971"/>
                  </a:cubicBezTo>
                  <a:cubicBezTo>
                    <a:pt x="474" y="4962"/>
                    <a:pt x="456" y="4927"/>
                    <a:pt x="447" y="4900"/>
                  </a:cubicBezTo>
                  <a:cubicBezTo>
                    <a:pt x="429" y="4829"/>
                    <a:pt x="411" y="4766"/>
                    <a:pt x="393" y="4695"/>
                  </a:cubicBezTo>
                  <a:cubicBezTo>
                    <a:pt x="384" y="4623"/>
                    <a:pt x="358" y="4552"/>
                    <a:pt x="331" y="4489"/>
                  </a:cubicBezTo>
                  <a:cubicBezTo>
                    <a:pt x="313" y="4454"/>
                    <a:pt x="295" y="4418"/>
                    <a:pt x="277" y="4391"/>
                  </a:cubicBezTo>
                  <a:cubicBezTo>
                    <a:pt x="259" y="4364"/>
                    <a:pt x="251" y="4329"/>
                    <a:pt x="242" y="4293"/>
                  </a:cubicBezTo>
                  <a:cubicBezTo>
                    <a:pt x="215" y="4159"/>
                    <a:pt x="206" y="4025"/>
                    <a:pt x="224" y="3882"/>
                  </a:cubicBezTo>
                  <a:lnTo>
                    <a:pt x="224" y="3874"/>
                  </a:lnTo>
                  <a:cubicBezTo>
                    <a:pt x="143" y="3704"/>
                    <a:pt x="90" y="3517"/>
                    <a:pt x="63" y="3329"/>
                  </a:cubicBezTo>
                  <a:cubicBezTo>
                    <a:pt x="36" y="3142"/>
                    <a:pt x="36" y="2954"/>
                    <a:pt x="90" y="2776"/>
                  </a:cubicBezTo>
                  <a:cubicBezTo>
                    <a:pt x="117" y="2678"/>
                    <a:pt x="152" y="2588"/>
                    <a:pt x="179" y="2499"/>
                  </a:cubicBezTo>
                  <a:cubicBezTo>
                    <a:pt x="197" y="2401"/>
                    <a:pt x="206" y="2312"/>
                    <a:pt x="197" y="2213"/>
                  </a:cubicBezTo>
                  <a:cubicBezTo>
                    <a:pt x="179" y="2017"/>
                    <a:pt x="179" y="1830"/>
                    <a:pt x="197" y="1642"/>
                  </a:cubicBezTo>
                  <a:cubicBezTo>
                    <a:pt x="206" y="1455"/>
                    <a:pt x="268" y="1267"/>
                    <a:pt x="384" y="1116"/>
                  </a:cubicBezTo>
                  <a:cubicBezTo>
                    <a:pt x="509" y="973"/>
                    <a:pt x="643" y="839"/>
                    <a:pt x="795" y="723"/>
                  </a:cubicBezTo>
                  <a:cubicBezTo>
                    <a:pt x="866" y="661"/>
                    <a:pt x="929" y="580"/>
                    <a:pt x="982" y="500"/>
                  </a:cubicBezTo>
                  <a:lnTo>
                    <a:pt x="982" y="500"/>
                  </a:lnTo>
                  <a:cubicBezTo>
                    <a:pt x="929" y="580"/>
                    <a:pt x="866" y="652"/>
                    <a:pt x="795" y="714"/>
                  </a:cubicBezTo>
                  <a:cubicBezTo>
                    <a:pt x="643" y="830"/>
                    <a:pt x="500" y="964"/>
                    <a:pt x="367" y="1107"/>
                  </a:cubicBezTo>
                  <a:cubicBezTo>
                    <a:pt x="251" y="1259"/>
                    <a:pt x="188" y="1446"/>
                    <a:pt x="170" y="1633"/>
                  </a:cubicBezTo>
                  <a:cubicBezTo>
                    <a:pt x="161" y="1830"/>
                    <a:pt x="161" y="2017"/>
                    <a:pt x="170" y="2213"/>
                  </a:cubicBezTo>
                  <a:cubicBezTo>
                    <a:pt x="179" y="2303"/>
                    <a:pt x="179" y="2401"/>
                    <a:pt x="152" y="2490"/>
                  </a:cubicBezTo>
                  <a:cubicBezTo>
                    <a:pt x="126" y="2579"/>
                    <a:pt x="90" y="2669"/>
                    <a:pt x="63" y="2758"/>
                  </a:cubicBezTo>
                  <a:cubicBezTo>
                    <a:pt x="10" y="2945"/>
                    <a:pt x="1" y="3142"/>
                    <a:pt x="36" y="3338"/>
                  </a:cubicBezTo>
                  <a:cubicBezTo>
                    <a:pt x="54" y="3525"/>
                    <a:pt x="107" y="3712"/>
                    <a:pt x="187" y="3889"/>
                  </a:cubicBezTo>
                  <a:lnTo>
                    <a:pt x="187" y="3889"/>
                  </a:lnTo>
                  <a:cubicBezTo>
                    <a:pt x="170" y="4030"/>
                    <a:pt x="180" y="4170"/>
                    <a:pt x="206" y="4311"/>
                  </a:cubicBezTo>
                  <a:cubicBezTo>
                    <a:pt x="215" y="4347"/>
                    <a:pt x="233" y="4382"/>
                    <a:pt x="251" y="4418"/>
                  </a:cubicBezTo>
                  <a:cubicBezTo>
                    <a:pt x="268" y="4445"/>
                    <a:pt x="286" y="4480"/>
                    <a:pt x="295" y="4507"/>
                  </a:cubicBezTo>
                  <a:cubicBezTo>
                    <a:pt x="322" y="4570"/>
                    <a:pt x="340" y="4641"/>
                    <a:pt x="358" y="4704"/>
                  </a:cubicBezTo>
                  <a:cubicBezTo>
                    <a:pt x="367" y="4775"/>
                    <a:pt x="384" y="4846"/>
                    <a:pt x="411" y="4918"/>
                  </a:cubicBezTo>
                  <a:cubicBezTo>
                    <a:pt x="420" y="4953"/>
                    <a:pt x="438" y="4998"/>
                    <a:pt x="474" y="5016"/>
                  </a:cubicBezTo>
                  <a:cubicBezTo>
                    <a:pt x="484" y="5023"/>
                    <a:pt x="494" y="5026"/>
                    <a:pt x="504" y="5026"/>
                  </a:cubicBezTo>
                  <a:cubicBezTo>
                    <a:pt x="521" y="5026"/>
                    <a:pt x="537" y="5018"/>
                    <a:pt x="554" y="5007"/>
                  </a:cubicBezTo>
                  <a:cubicBezTo>
                    <a:pt x="563" y="4998"/>
                    <a:pt x="581" y="4980"/>
                    <a:pt x="590" y="4971"/>
                  </a:cubicBezTo>
                  <a:cubicBezTo>
                    <a:pt x="670" y="4846"/>
                    <a:pt x="732" y="4721"/>
                    <a:pt x="786" y="4588"/>
                  </a:cubicBezTo>
                  <a:cubicBezTo>
                    <a:pt x="840" y="4454"/>
                    <a:pt x="920" y="4338"/>
                    <a:pt x="1009" y="4231"/>
                  </a:cubicBezTo>
                  <a:cubicBezTo>
                    <a:pt x="1107" y="4132"/>
                    <a:pt x="1205" y="4025"/>
                    <a:pt x="1286" y="3909"/>
                  </a:cubicBezTo>
                  <a:lnTo>
                    <a:pt x="1411" y="3740"/>
                  </a:lnTo>
                  <a:cubicBezTo>
                    <a:pt x="1455" y="3677"/>
                    <a:pt x="1500" y="3624"/>
                    <a:pt x="1545" y="3561"/>
                  </a:cubicBezTo>
                  <a:cubicBezTo>
                    <a:pt x="1625" y="3445"/>
                    <a:pt x="1687" y="3320"/>
                    <a:pt x="1732" y="3177"/>
                  </a:cubicBezTo>
                  <a:cubicBezTo>
                    <a:pt x="1750" y="3115"/>
                    <a:pt x="1768" y="3044"/>
                    <a:pt x="1777" y="2972"/>
                  </a:cubicBezTo>
                  <a:cubicBezTo>
                    <a:pt x="1786" y="2901"/>
                    <a:pt x="1786" y="2829"/>
                    <a:pt x="1795" y="2758"/>
                  </a:cubicBezTo>
                  <a:cubicBezTo>
                    <a:pt x="1812" y="2615"/>
                    <a:pt x="1866" y="2481"/>
                    <a:pt x="1955" y="2374"/>
                  </a:cubicBezTo>
                  <a:cubicBezTo>
                    <a:pt x="2009" y="2321"/>
                    <a:pt x="2044" y="2267"/>
                    <a:pt x="2080" y="2205"/>
                  </a:cubicBezTo>
                  <a:cubicBezTo>
                    <a:pt x="2107" y="2133"/>
                    <a:pt x="2134" y="2071"/>
                    <a:pt x="2143" y="1999"/>
                  </a:cubicBezTo>
                  <a:cubicBezTo>
                    <a:pt x="2160" y="1856"/>
                    <a:pt x="2152" y="1714"/>
                    <a:pt x="2125" y="1571"/>
                  </a:cubicBezTo>
                  <a:cubicBezTo>
                    <a:pt x="2062" y="1285"/>
                    <a:pt x="1946" y="1026"/>
                    <a:pt x="1902" y="750"/>
                  </a:cubicBezTo>
                  <a:cubicBezTo>
                    <a:pt x="1875" y="607"/>
                    <a:pt x="1866" y="464"/>
                    <a:pt x="1848" y="321"/>
                  </a:cubicBezTo>
                  <a:cubicBezTo>
                    <a:pt x="1839" y="250"/>
                    <a:pt x="1812" y="188"/>
                    <a:pt x="1777" y="125"/>
                  </a:cubicBezTo>
                  <a:cubicBezTo>
                    <a:pt x="1750" y="63"/>
                    <a:pt x="1687" y="18"/>
                    <a:pt x="16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3599334" y="2155723"/>
              <a:ext cx="352989" cy="362392"/>
            </a:xfrm>
            <a:custGeom>
              <a:avLst/>
              <a:gdLst/>
              <a:ahLst/>
              <a:cxnLst/>
              <a:rect l="l" t="t" r="r" b="b"/>
              <a:pathLst>
                <a:path w="4655" h="4779" extrusionOk="0">
                  <a:moveTo>
                    <a:pt x="134" y="0"/>
                  </a:moveTo>
                  <a:cubicBezTo>
                    <a:pt x="61" y="0"/>
                    <a:pt x="0" y="91"/>
                    <a:pt x="79" y="142"/>
                  </a:cubicBezTo>
                  <a:cubicBezTo>
                    <a:pt x="383" y="365"/>
                    <a:pt x="722" y="544"/>
                    <a:pt x="1070" y="678"/>
                  </a:cubicBezTo>
                  <a:cubicBezTo>
                    <a:pt x="1365" y="802"/>
                    <a:pt x="1677" y="918"/>
                    <a:pt x="1963" y="1061"/>
                  </a:cubicBezTo>
                  <a:cubicBezTo>
                    <a:pt x="1998" y="1347"/>
                    <a:pt x="2016" y="1632"/>
                    <a:pt x="2007" y="1918"/>
                  </a:cubicBezTo>
                  <a:cubicBezTo>
                    <a:pt x="2007" y="2061"/>
                    <a:pt x="2007" y="2204"/>
                    <a:pt x="1989" y="2355"/>
                  </a:cubicBezTo>
                  <a:cubicBezTo>
                    <a:pt x="1980" y="2391"/>
                    <a:pt x="1972" y="2436"/>
                    <a:pt x="1954" y="2480"/>
                  </a:cubicBezTo>
                  <a:cubicBezTo>
                    <a:pt x="1882" y="2623"/>
                    <a:pt x="1757" y="2739"/>
                    <a:pt x="1686" y="2864"/>
                  </a:cubicBezTo>
                  <a:cubicBezTo>
                    <a:pt x="1579" y="3052"/>
                    <a:pt x="1516" y="3248"/>
                    <a:pt x="1490" y="3453"/>
                  </a:cubicBezTo>
                  <a:cubicBezTo>
                    <a:pt x="1463" y="3685"/>
                    <a:pt x="1507" y="3908"/>
                    <a:pt x="1418" y="4123"/>
                  </a:cubicBezTo>
                  <a:cubicBezTo>
                    <a:pt x="1338" y="4319"/>
                    <a:pt x="1240" y="4497"/>
                    <a:pt x="1258" y="4721"/>
                  </a:cubicBezTo>
                  <a:cubicBezTo>
                    <a:pt x="1261" y="4761"/>
                    <a:pt x="1291" y="4779"/>
                    <a:pt x="1322" y="4779"/>
                  </a:cubicBezTo>
                  <a:cubicBezTo>
                    <a:pt x="1367" y="4779"/>
                    <a:pt x="1416" y="4743"/>
                    <a:pt x="1400" y="4685"/>
                  </a:cubicBezTo>
                  <a:cubicBezTo>
                    <a:pt x="1320" y="4480"/>
                    <a:pt x="1499" y="4256"/>
                    <a:pt x="1561" y="4051"/>
                  </a:cubicBezTo>
                  <a:cubicBezTo>
                    <a:pt x="1623" y="3846"/>
                    <a:pt x="1579" y="3632"/>
                    <a:pt x="1606" y="3417"/>
                  </a:cubicBezTo>
                  <a:cubicBezTo>
                    <a:pt x="1641" y="3203"/>
                    <a:pt x="1713" y="2998"/>
                    <a:pt x="1829" y="2811"/>
                  </a:cubicBezTo>
                  <a:cubicBezTo>
                    <a:pt x="1847" y="2784"/>
                    <a:pt x="1864" y="2757"/>
                    <a:pt x="1882" y="2730"/>
                  </a:cubicBezTo>
                  <a:lnTo>
                    <a:pt x="1882" y="2730"/>
                  </a:lnTo>
                  <a:cubicBezTo>
                    <a:pt x="1829" y="2953"/>
                    <a:pt x="1847" y="3194"/>
                    <a:pt x="1936" y="3409"/>
                  </a:cubicBezTo>
                  <a:cubicBezTo>
                    <a:pt x="1980" y="3542"/>
                    <a:pt x="2043" y="3676"/>
                    <a:pt x="2105" y="3810"/>
                  </a:cubicBezTo>
                  <a:cubicBezTo>
                    <a:pt x="2132" y="3873"/>
                    <a:pt x="2168" y="3935"/>
                    <a:pt x="2195" y="3998"/>
                  </a:cubicBezTo>
                  <a:cubicBezTo>
                    <a:pt x="2221" y="4069"/>
                    <a:pt x="2230" y="4131"/>
                    <a:pt x="2266" y="4194"/>
                  </a:cubicBezTo>
                  <a:cubicBezTo>
                    <a:pt x="2277" y="4214"/>
                    <a:pt x="2294" y="4222"/>
                    <a:pt x="2311" y="4222"/>
                  </a:cubicBezTo>
                  <a:cubicBezTo>
                    <a:pt x="2347" y="4222"/>
                    <a:pt x="2385" y="4183"/>
                    <a:pt x="2373" y="4140"/>
                  </a:cubicBezTo>
                  <a:cubicBezTo>
                    <a:pt x="2346" y="4078"/>
                    <a:pt x="2311" y="4015"/>
                    <a:pt x="2275" y="3962"/>
                  </a:cubicBezTo>
                  <a:cubicBezTo>
                    <a:pt x="2248" y="3882"/>
                    <a:pt x="2204" y="3819"/>
                    <a:pt x="2177" y="3739"/>
                  </a:cubicBezTo>
                  <a:cubicBezTo>
                    <a:pt x="2114" y="3623"/>
                    <a:pt x="2061" y="3507"/>
                    <a:pt x="2016" y="3382"/>
                  </a:cubicBezTo>
                  <a:cubicBezTo>
                    <a:pt x="1927" y="3141"/>
                    <a:pt x="1918" y="2864"/>
                    <a:pt x="1998" y="2614"/>
                  </a:cubicBezTo>
                  <a:cubicBezTo>
                    <a:pt x="2070" y="2373"/>
                    <a:pt x="2096" y="2123"/>
                    <a:pt x="2079" y="1873"/>
                  </a:cubicBezTo>
                  <a:cubicBezTo>
                    <a:pt x="2088" y="1615"/>
                    <a:pt x="2070" y="1356"/>
                    <a:pt x="2025" y="1097"/>
                  </a:cubicBezTo>
                  <a:lnTo>
                    <a:pt x="2025" y="1097"/>
                  </a:lnTo>
                  <a:cubicBezTo>
                    <a:pt x="2293" y="1231"/>
                    <a:pt x="2543" y="1400"/>
                    <a:pt x="2766" y="1597"/>
                  </a:cubicBezTo>
                  <a:cubicBezTo>
                    <a:pt x="2864" y="1802"/>
                    <a:pt x="2944" y="2025"/>
                    <a:pt x="2989" y="2257"/>
                  </a:cubicBezTo>
                  <a:cubicBezTo>
                    <a:pt x="3034" y="2463"/>
                    <a:pt x="3096" y="2677"/>
                    <a:pt x="3167" y="2873"/>
                  </a:cubicBezTo>
                  <a:cubicBezTo>
                    <a:pt x="3319" y="3284"/>
                    <a:pt x="3560" y="3685"/>
                    <a:pt x="3605" y="4123"/>
                  </a:cubicBezTo>
                  <a:cubicBezTo>
                    <a:pt x="3612" y="4161"/>
                    <a:pt x="3640" y="4178"/>
                    <a:pt x="3667" y="4178"/>
                  </a:cubicBezTo>
                  <a:cubicBezTo>
                    <a:pt x="3703" y="4178"/>
                    <a:pt x="3740" y="4147"/>
                    <a:pt x="3730" y="4096"/>
                  </a:cubicBezTo>
                  <a:cubicBezTo>
                    <a:pt x="3632" y="3650"/>
                    <a:pt x="3417" y="3257"/>
                    <a:pt x="3257" y="2828"/>
                  </a:cubicBezTo>
                  <a:cubicBezTo>
                    <a:pt x="3176" y="2605"/>
                    <a:pt x="3114" y="2382"/>
                    <a:pt x="3060" y="2150"/>
                  </a:cubicBezTo>
                  <a:cubicBezTo>
                    <a:pt x="3025" y="2007"/>
                    <a:pt x="2980" y="1865"/>
                    <a:pt x="2918" y="1722"/>
                  </a:cubicBezTo>
                  <a:lnTo>
                    <a:pt x="2918" y="1722"/>
                  </a:lnTo>
                  <a:cubicBezTo>
                    <a:pt x="3194" y="1972"/>
                    <a:pt x="3480" y="2204"/>
                    <a:pt x="3765" y="2445"/>
                  </a:cubicBezTo>
                  <a:cubicBezTo>
                    <a:pt x="4060" y="2695"/>
                    <a:pt x="4337" y="2953"/>
                    <a:pt x="4595" y="3230"/>
                  </a:cubicBezTo>
                  <a:cubicBezTo>
                    <a:pt x="4601" y="3236"/>
                    <a:pt x="4608" y="3238"/>
                    <a:pt x="4614" y="3238"/>
                  </a:cubicBezTo>
                  <a:cubicBezTo>
                    <a:pt x="4635" y="3238"/>
                    <a:pt x="4654" y="3208"/>
                    <a:pt x="4640" y="3194"/>
                  </a:cubicBezTo>
                  <a:cubicBezTo>
                    <a:pt x="4390" y="2846"/>
                    <a:pt x="4051" y="2561"/>
                    <a:pt x="3721" y="2293"/>
                  </a:cubicBezTo>
                  <a:cubicBezTo>
                    <a:pt x="3435" y="2052"/>
                    <a:pt x="3159" y="1793"/>
                    <a:pt x="2873" y="1543"/>
                  </a:cubicBezTo>
                  <a:cubicBezTo>
                    <a:pt x="2614" y="1302"/>
                    <a:pt x="2329" y="1097"/>
                    <a:pt x="2016" y="927"/>
                  </a:cubicBezTo>
                  <a:cubicBezTo>
                    <a:pt x="1722" y="767"/>
                    <a:pt x="1409" y="642"/>
                    <a:pt x="1097" y="499"/>
                  </a:cubicBezTo>
                  <a:cubicBezTo>
                    <a:pt x="785" y="365"/>
                    <a:pt x="472" y="204"/>
                    <a:pt x="187" y="17"/>
                  </a:cubicBezTo>
                  <a:cubicBezTo>
                    <a:pt x="170" y="5"/>
                    <a:pt x="151"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4003273" y="2475721"/>
              <a:ext cx="28512" cy="27299"/>
            </a:xfrm>
            <a:custGeom>
              <a:avLst/>
              <a:gdLst/>
              <a:ahLst/>
              <a:cxnLst/>
              <a:rect l="l" t="t" r="r" b="b"/>
              <a:pathLst>
                <a:path w="376" h="360" extrusionOk="0">
                  <a:moveTo>
                    <a:pt x="170" y="1"/>
                  </a:moveTo>
                  <a:cubicBezTo>
                    <a:pt x="152" y="1"/>
                    <a:pt x="134" y="19"/>
                    <a:pt x="125" y="36"/>
                  </a:cubicBezTo>
                  <a:cubicBezTo>
                    <a:pt x="107" y="45"/>
                    <a:pt x="90" y="54"/>
                    <a:pt x="72" y="72"/>
                  </a:cubicBezTo>
                  <a:cubicBezTo>
                    <a:pt x="27" y="126"/>
                    <a:pt x="0" y="188"/>
                    <a:pt x="0" y="260"/>
                  </a:cubicBezTo>
                  <a:lnTo>
                    <a:pt x="0" y="277"/>
                  </a:lnTo>
                  <a:cubicBezTo>
                    <a:pt x="0" y="286"/>
                    <a:pt x="0" y="286"/>
                    <a:pt x="0" y="295"/>
                  </a:cubicBezTo>
                  <a:lnTo>
                    <a:pt x="0" y="304"/>
                  </a:lnTo>
                  <a:cubicBezTo>
                    <a:pt x="0" y="331"/>
                    <a:pt x="27" y="349"/>
                    <a:pt x="45" y="358"/>
                  </a:cubicBezTo>
                  <a:cubicBezTo>
                    <a:pt x="50" y="359"/>
                    <a:pt x="55" y="359"/>
                    <a:pt x="59" y="359"/>
                  </a:cubicBezTo>
                  <a:cubicBezTo>
                    <a:pt x="90" y="359"/>
                    <a:pt x="116" y="336"/>
                    <a:pt x="116" y="313"/>
                  </a:cubicBezTo>
                  <a:cubicBezTo>
                    <a:pt x="125" y="295"/>
                    <a:pt x="134" y="277"/>
                    <a:pt x="134" y="260"/>
                  </a:cubicBezTo>
                  <a:cubicBezTo>
                    <a:pt x="143" y="268"/>
                    <a:pt x="143" y="277"/>
                    <a:pt x="143" y="286"/>
                  </a:cubicBezTo>
                  <a:cubicBezTo>
                    <a:pt x="152" y="304"/>
                    <a:pt x="170" y="322"/>
                    <a:pt x="197" y="322"/>
                  </a:cubicBezTo>
                  <a:cubicBezTo>
                    <a:pt x="215" y="322"/>
                    <a:pt x="241" y="304"/>
                    <a:pt x="241" y="277"/>
                  </a:cubicBezTo>
                  <a:cubicBezTo>
                    <a:pt x="241" y="251"/>
                    <a:pt x="241" y="224"/>
                    <a:pt x="232" y="197"/>
                  </a:cubicBezTo>
                  <a:lnTo>
                    <a:pt x="250" y="197"/>
                  </a:lnTo>
                  <a:cubicBezTo>
                    <a:pt x="268" y="206"/>
                    <a:pt x="286" y="215"/>
                    <a:pt x="304" y="224"/>
                  </a:cubicBezTo>
                  <a:cubicBezTo>
                    <a:pt x="311" y="228"/>
                    <a:pt x="319" y="230"/>
                    <a:pt x="326" y="230"/>
                  </a:cubicBezTo>
                  <a:cubicBezTo>
                    <a:pt x="336" y="230"/>
                    <a:pt x="347" y="225"/>
                    <a:pt x="357" y="215"/>
                  </a:cubicBezTo>
                  <a:cubicBezTo>
                    <a:pt x="366" y="197"/>
                    <a:pt x="366" y="179"/>
                    <a:pt x="357" y="161"/>
                  </a:cubicBezTo>
                  <a:cubicBezTo>
                    <a:pt x="348" y="144"/>
                    <a:pt x="339" y="135"/>
                    <a:pt x="331" y="126"/>
                  </a:cubicBezTo>
                  <a:lnTo>
                    <a:pt x="339" y="126"/>
                  </a:lnTo>
                  <a:cubicBezTo>
                    <a:pt x="366" y="108"/>
                    <a:pt x="375" y="81"/>
                    <a:pt x="366" y="45"/>
                  </a:cubicBezTo>
                  <a:cubicBezTo>
                    <a:pt x="357" y="19"/>
                    <a:pt x="322" y="1"/>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3888241" y="2538887"/>
              <a:ext cx="35943" cy="23962"/>
            </a:xfrm>
            <a:custGeom>
              <a:avLst/>
              <a:gdLst/>
              <a:ahLst/>
              <a:cxnLst/>
              <a:rect l="l" t="t" r="r" b="b"/>
              <a:pathLst>
                <a:path w="474" h="316" extrusionOk="0">
                  <a:moveTo>
                    <a:pt x="268" y="0"/>
                  </a:moveTo>
                  <a:cubicBezTo>
                    <a:pt x="261" y="0"/>
                    <a:pt x="254" y="2"/>
                    <a:pt x="250" y="7"/>
                  </a:cubicBezTo>
                  <a:lnTo>
                    <a:pt x="214" y="7"/>
                  </a:lnTo>
                  <a:cubicBezTo>
                    <a:pt x="212" y="4"/>
                    <a:pt x="208" y="3"/>
                    <a:pt x="204" y="3"/>
                  </a:cubicBezTo>
                  <a:cubicBezTo>
                    <a:pt x="195" y="3"/>
                    <a:pt x="182" y="9"/>
                    <a:pt x="170" y="16"/>
                  </a:cubicBezTo>
                  <a:cubicBezTo>
                    <a:pt x="134" y="42"/>
                    <a:pt x="98" y="78"/>
                    <a:pt x="71" y="114"/>
                  </a:cubicBezTo>
                  <a:cubicBezTo>
                    <a:pt x="63" y="132"/>
                    <a:pt x="45" y="149"/>
                    <a:pt x="36" y="176"/>
                  </a:cubicBezTo>
                  <a:cubicBezTo>
                    <a:pt x="27" y="194"/>
                    <a:pt x="18" y="212"/>
                    <a:pt x="9" y="230"/>
                  </a:cubicBezTo>
                  <a:cubicBezTo>
                    <a:pt x="0" y="266"/>
                    <a:pt x="18" y="301"/>
                    <a:pt x="63" y="310"/>
                  </a:cubicBezTo>
                  <a:cubicBezTo>
                    <a:pt x="70" y="314"/>
                    <a:pt x="78" y="316"/>
                    <a:pt x="86" y="316"/>
                  </a:cubicBezTo>
                  <a:cubicBezTo>
                    <a:pt x="116" y="316"/>
                    <a:pt x="145" y="292"/>
                    <a:pt x="152" y="257"/>
                  </a:cubicBezTo>
                  <a:lnTo>
                    <a:pt x="152" y="248"/>
                  </a:lnTo>
                  <a:cubicBezTo>
                    <a:pt x="152" y="239"/>
                    <a:pt x="161" y="230"/>
                    <a:pt x="161" y="221"/>
                  </a:cubicBezTo>
                  <a:lnTo>
                    <a:pt x="179" y="203"/>
                  </a:lnTo>
                  <a:cubicBezTo>
                    <a:pt x="179" y="221"/>
                    <a:pt x="188" y="239"/>
                    <a:pt x="196" y="266"/>
                  </a:cubicBezTo>
                  <a:cubicBezTo>
                    <a:pt x="204" y="288"/>
                    <a:pt x="223" y="304"/>
                    <a:pt x="245" y="304"/>
                  </a:cubicBezTo>
                  <a:cubicBezTo>
                    <a:pt x="249" y="304"/>
                    <a:pt x="254" y="303"/>
                    <a:pt x="259" y="301"/>
                  </a:cubicBezTo>
                  <a:cubicBezTo>
                    <a:pt x="295" y="301"/>
                    <a:pt x="321" y="274"/>
                    <a:pt x="321" y="239"/>
                  </a:cubicBezTo>
                  <a:lnTo>
                    <a:pt x="321" y="221"/>
                  </a:lnTo>
                  <a:cubicBezTo>
                    <a:pt x="312" y="203"/>
                    <a:pt x="304" y="185"/>
                    <a:pt x="304" y="167"/>
                  </a:cubicBezTo>
                  <a:lnTo>
                    <a:pt x="304" y="167"/>
                  </a:lnTo>
                  <a:cubicBezTo>
                    <a:pt x="330" y="185"/>
                    <a:pt x="366" y="203"/>
                    <a:pt x="393" y="212"/>
                  </a:cubicBezTo>
                  <a:cubicBezTo>
                    <a:pt x="402" y="218"/>
                    <a:pt x="412" y="221"/>
                    <a:pt x="421" y="221"/>
                  </a:cubicBezTo>
                  <a:cubicBezTo>
                    <a:pt x="437" y="221"/>
                    <a:pt x="453" y="211"/>
                    <a:pt x="464" y="194"/>
                  </a:cubicBezTo>
                  <a:cubicBezTo>
                    <a:pt x="473" y="176"/>
                    <a:pt x="473" y="141"/>
                    <a:pt x="455" y="123"/>
                  </a:cubicBezTo>
                  <a:cubicBezTo>
                    <a:pt x="420" y="96"/>
                    <a:pt x="384" y="60"/>
                    <a:pt x="339" y="42"/>
                  </a:cubicBezTo>
                  <a:cubicBezTo>
                    <a:pt x="321" y="33"/>
                    <a:pt x="304" y="16"/>
                    <a:pt x="286" y="7"/>
                  </a:cubicBezTo>
                  <a:cubicBezTo>
                    <a:pt x="281" y="2"/>
                    <a:pt x="275"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3780185" y="2544346"/>
              <a:ext cx="37688" cy="27071"/>
            </a:xfrm>
            <a:custGeom>
              <a:avLst/>
              <a:gdLst/>
              <a:ahLst/>
              <a:cxnLst/>
              <a:rect l="l" t="t" r="r" b="b"/>
              <a:pathLst>
                <a:path w="497" h="357" extrusionOk="0">
                  <a:moveTo>
                    <a:pt x="280" y="1"/>
                  </a:moveTo>
                  <a:cubicBezTo>
                    <a:pt x="263" y="1"/>
                    <a:pt x="246" y="7"/>
                    <a:pt x="229" y="24"/>
                  </a:cubicBezTo>
                  <a:cubicBezTo>
                    <a:pt x="229" y="24"/>
                    <a:pt x="220" y="24"/>
                    <a:pt x="211" y="33"/>
                  </a:cubicBezTo>
                  <a:cubicBezTo>
                    <a:pt x="202" y="33"/>
                    <a:pt x="193" y="33"/>
                    <a:pt x="193" y="42"/>
                  </a:cubicBezTo>
                  <a:cubicBezTo>
                    <a:pt x="167" y="42"/>
                    <a:pt x="140" y="51"/>
                    <a:pt x="131" y="69"/>
                  </a:cubicBezTo>
                  <a:cubicBezTo>
                    <a:pt x="86" y="122"/>
                    <a:pt x="51" y="185"/>
                    <a:pt x="33" y="247"/>
                  </a:cubicBezTo>
                  <a:lnTo>
                    <a:pt x="24" y="247"/>
                  </a:lnTo>
                  <a:cubicBezTo>
                    <a:pt x="0" y="306"/>
                    <a:pt x="46" y="349"/>
                    <a:pt x="93" y="349"/>
                  </a:cubicBezTo>
                  <a:cubicBezTo>
                    <a:pt x="118" y="349"/>
                    <a:pt x="142" y="337"/>
                    <a:pt x="158" y="310"/>
                  </a:cubicBezTo>
                  <a:cubicBezTo>
                    <a:pt x="165" y="339"/>
                    <a:pt x="191" y="356"/>
                    <a:pt x="215" y="356"/>
                  </a:cubicBezTo>
                  <a:cubicBezTo>
                    <a:pt x="220" y="356"/>
                    <a:pt x="225" y="356"/>
                    <a:pt x="229" y="354"/>
                  </a:cubicBezTo>
                  <a:cubicBezTo>
                    <a:pt x="247" y="354"/>
                    <a:pt x="265" y="345"/>
                    <a:pt x="274" y="327"/>
                  </a:cubicBezTo>
                  <a:cubicBezTo>
                    <a:pt x="292" y="310"/>
                    <a:pt x="292" y="292"/>
                    <a:pt x="292" y="274"/>
                  </a:cubicBezTo>
                  <a:lnTo>
                    <a:pt x="292" y="247"/>
                  </a:lnTo>
                  <a:lnTo>
                    <a:pt x="327" y="292"/>
                  </a:lnTo>
                  <a:cubicBezTo>
                    <a:pt x="337" y="306"/>
                    <a:pt x="355" y="313"/>
                    <a:pt x="374" y="313"/>
                  </a:cubicBezTo>
                  <a:cubicBezTo>
                    <a:pt x="389" y="313"/>
                    <a:pt x="405" y="309"/>
                    <a:pt x="417" y="301"/>
                  </a:cubicBezTo>
                  <a:cubicBezTo>
                    <a:pt x="434" y="283"/>
                    <a:pt x="443" y="247"/>
                    <a:pt x="434" y="229"/>
                  </a:cubicBezTo>
                  <a:cubicBezTo>
                    <a:pt x="417" y="202"/>
                    <a:pt x="408" y="185"/>
                    <a:pt x="390" y="158"/>
                  </a:cubicBezTo>
                  <a:lnTo>
                    <a:pt x="390" y="158"/>
                  </a:lnTo>
                  <a:cubicBezTo>
                    <a:pt x="408" y="167"/>
                    <a:pt x="425" y="176"/>
                    <a:pt x="434" y="185"/>
                  </a:cubicBezTo>
                  <a:cubicBezTo>
                    <a:pt x="461" y="185"/>
                    <a:pt x="479" y="176"/>
                    <a:pt x="488" y="158"/>
                  </a:cubicBezTo>
                  <a:cubicBezTo>
                    <a:pt x="497" y="140"/>
                    <a:pt x="497" y="113"/>
                    <a:pt x="479" y="104"/>
                  </a:cubicBezTo>
                  <a:cubicBezTo>
                    <a:pt x="443" y="77"/>
                    <a:pt x="408" y="51"/>
                    <a:pt x="363" y="33"/>
                  </a:cubicBezTo>
                  <a:cubicBezTo>
                    <a:pt x="354" y="24"/>
                    <a:pt x="327" y="6"/>
                    <a:pt x="309" y="6"/>
                  </a:cubicBezTo>
                  <a:cubicBezTo>
                    <a:pt x="300" y="3"/>
                    <a:pt x="290" y="1"/>
                    <a:pt x="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3725134" y="2609711"/>
              <a:ext cx="37839" cy="28512"/>
            </a:xfrm>
            <a:custGeom>
              <a:avLst/>
              <a:gdLst/>
              <a:ahLst/>
              <a:cxnLst/>
              <a:rect l="l" t="t" r="r" b="b"/>
              <a:pathLst>
                <a:path w="499" h="376" extrusionOk="0">
                  <a:moveTo>
                    <a:pt x="268" y="1"/>
                  </a:moveTo>
                  <a:cubicBezTo>
                    <a:pt x="250" y="1"/>
                    <a:pt x="232" y="1"/>
                    <a:pt x="214" y="10"/>
                  </a:cubicBezTo>
                  <a:cubicBezTo>
                    <a:pt x="209" y="7"/>
                    <a:pt x="203" y="6"/>
                    <a:pt x="197" y="6"/>
                  </a:cubicBezTo>
                  <a:cubicBezTo>
                    <a:pt x="182" y="6"/>
                    <a:pt x="165" y="12"/>
                    <a:pt x="152" y="19"/>
                  </a:cubicBezTo>
                  <a:cubicBezTo>
                    <a:pt x="143" y="19"/>
                    <a:pt x="143" y="28"/>
                    <a:pt x="134" y="28"/>
                  </a:cubicBezTo>
                  <a:cubicBezTo>
                    <a:pt x="98" y="46"/>
                    <a:pt x="63" y="72"/>
                    <a:pt x="45" y="108"/>
                  </a:cubicBezTo>
                  <a:cubicBezTo>
                    <a:pt x="18" y="144"/>
                    <a:pt x="0" y="188"/>
                    <a:pt x="0" y="242"/>
                  </a:cubicBezTo>
                  <a:cubicBezTo>
                    <a:pt x="0" y="278"/>
                    <a:pt x="18" y="304"/>
                    <a:pt x="54" y="304"/>
                  </a:cubicBezTo>
                  <a:cubicBezTo>
                    <a:pt x="63" y="309"/>
                    <a:pt x="72" y="311"/>
                    <a:pt x="80" y="311"/>
                  </a:cubicBezTo>
                  <a:cubicBezTo>
                    <a:pt x="89" y="311"/>
                    <a:pt x="98" y="309"/>
                    <a:pt x="107" y="304"/>
                  </a:cubicBezTo>
                  <a:cubicBezTo>
                    <a:pt x="107" y="304"/>
                    <a:pt x="107" y="304"/>
                    <a:pt x="107" y="313"/>
                  </a:cubicBezTo>
                  <a:cubicBezTo>
                    <a:pt x="107" y="349"/>
                    <a:pt x="143" y="376"/>
                    <a:pt x="188" y="376"/>
                  </a:cubicBezTo>
                  <a:cubicBezTo>
                    <a:pt x="223" y="376"/>
                    <a:pt x="259" y="340"/>
                    <a:pt x="250" y="304"/>
                  </a:cubicBezTo>
                  <a:lnTo>
                    <a:pt x="250" y="304"/>
                  </a:lnTo>
                  <a:cubicBezTo>
                    <a:pt x="263" y="313"/>
                    <a:pt x="277" y="317"/>
                    <a:pt x="291" y="317"/>
                  </a:cubicBezTo>
                  <a:cubicBezTo>
                    <a:pt x="334" y="317"/>
                    <a:pt x="373" y="280"/>
                    <a:pt x="366" y="233"/>
                  </a:cubicBezTo>
                  <a:cubicBezTo>
                    <a:pt x="348" y="206"/>
                    <a:pt x="339" y="179"/>
                    <a:pt x="321" y="144"/>
                  </a:cubicBezTo>
                  <a:lnTo>
                    <a:pt x="321" y="144"/>
                  </a:lnTo>
                  <a:cubicBezTo>
                    <a:pt x="330" y="153"/>
                    <a:pt x="348" y="153"/>
                    <a:pt x="357" y="162"/>
                  </a:cubicBezTo>
                  <a:cubicBezTo>
                    <a:pt x="375" y="179"/>
                    <a:pt x="384" y="188"/>
                    <a:pt x="402" y="197"/>
                  </a:cubicBezTo>
                  <a:cubicBezTo>
                    <a:pt x="411" y="206"/>
                    <a:pt x="429" y="215"/>
                    <a:pt x="446" y="233"/>
                  </a:cubicBezTo>
                  <a:cubicBezTo>
                    <a:pt x="450" y="235"/>
                    <a:pt x="453" y="235"/>
                    <a:pt x="457" y="235"/>
                  </a:cubicBezTo>
                  <a:cubicBezTo>
                    <a:pt x="476" y="235"/>
                    <a:pt x="498" y="219"/>
                    <a:pt x="491" y="197"/>
                  </a:cubicBezTo>
                  <a:cubicBezTo>
                    <a:pt x="482" y="170"/>
                    <a:pt x="473" y="153"/>
                    <a:pt x="455" y="126"/>
                  </a:cubicBezTo>
                  <a:cubicBezTo>
                    <a:pt x="437" y="108"/>
                    <a:pt x="420" y="90"/>
                    <a:pt x="402" y="81"/>
                  </a:cubicBezTo>
                  <a:cubicBezTo>
                    <a:pt x="384" y="63"/>
                    <a:pt x="357" y="46"/>
                    <a:pt x="339" y="37"/>
                  </a:cubicBezTo>
                  <a:cubicBezTo>
                    <a:pt x="313" y="19"/>
                    <a:pt x="295" y="10"/>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3827957" y="2428707"/>
              <a:ext cx="100247" cy="121480"/>
            </a:xfrm>
            <a:custGeom>
              <a:avLst/>
              <a:gdLst/>
              <a:ahLst/>
              <a:cxnLst/>
              <a:rect l="l" t="t" r="r" b="b"/>
              <a:pathLst>
                <a:path w="1322" h="1602" extrusionOk="0">
                  <a:moveTo>
                    <a:pt x="628" y="0"/>
                  </a:moveTo>
                  <a:cubicBezTo>
                    <a:pt x="595" y="0"/>
                    <a:pt x="561" y="4"/>
                    <a:pt x="527" y="14"/>
                  </a:cubicBezTo>
                  <a:cubicBezTo>
                    <a:pt x="322" y="76"/>
                    <a:pt x="161" y="228"/>
                    <a:pt x="81" y="424"/>
                  </a:cubicBezTo>
                  <a:cubicBezTo>
                    <a:pt x="1" y="630"/>
                    <a:pt x="10" y="871"/>
                    <a:pt x="99" y="1076"/>
                  </a:cubicBezTo>
                  <a:cubicBezTo>
                    <a:pt x="188" y="1290"/>
                    <a:pt x="349" y="1469"/>
                    <a:pt x="563" y="1567"/>
                  </a:cubicBezTo>
                  <a:cubicBezTo>
                    <a:pt x="620" y="1590"/>
                    <a:pt x="679" y="1601"/>
                    <a:pt x="737" y="1601"/>
                  </a:cubicBezTo>
                  <a:cubicBezTo>
                    <a:pt x="814" y="1601"/>
                    <a:pt x="889" y="1581"/>
                    <a:pt x="956" y="1540"/>
                  </a:cubicBezTo>
                  <a:cubicBezTo>
                    <a:pt x="1018" y="1504"/>
                    <a:pt x="1063" y="1460"/>
                    <a:pt x="1099" y="1397"/>
                  </a:cubicBezTo>
                  <a:lnTo>
                    <a:pt x="1116" y="1388"/>
                  </a:lnTo>
                  <a:cubicBezTo>
                    <a:pt x="1161" y="1353"/>
                    <a:pt x="1188" y="1308"/>
                    <a:pt x="1223" y="1254"/>
                  </a:cubicBezTo>
                  <a:cubicBezTo>
                    <a:pt x="1268" y="1147"/>
                    <a:pt x="1304" y="1031"/>
                    <a:pt x="1304" y="915"/>
                  </a:cubicBezTo>
                  <a:cubicBezTo>
                    <a:pt x="1322" y="683"/>
                    <a:pt x="1250" y="451"/>
                    <a:pt x="1107" y="273"/>
                  </a:cubicBezTo>
                  <a:cubicBezTo>
                    <a:pt x="994" y="136"/>
                    <a:pt x="816" y="0"/>
                    <a:pt x="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3920695" y="2380859"/>
              <a:ext cx="107679" cy="114655"/>
            </a:xfrm>
            <a:custGeom>
              <a:avLst/>
              <a:gdLst/>
              <a:ahLst/>
              <a:cxnLst/>
              <a:rect l="l" t="t" r="r" b="b"/>
              <a:pathLst>
                <a:path w="1420" h="1512" extrusionOk="0">
                  <a:moveTo>
                    <a:pt x="562" y="0"/>
                  </a:moveTo>
                  <a:cubicBezTo>
                    <a:pt x="505" y="0"/>
                    <a:pt x="447" y="10"/>
                    <a:pt x="393" y="29"/>
                  </a:cubicBezTo>
                  <a:cubicBezTo>
                    <a:pt x="357" y="47"/>
                    <a:pt x="322" y="65"/>
                    <a:pt x="295" y="91"/>
                  </a:cubicBezTo>
                  <a:cubicBezTo>
                    <a:pt x="285" y="97"/>
                    <a:pt x="262" y="114"/>
                    <a:pt x="250" y="123"/>
                  </a:cubicBezTo>
                  <a:lnTo>
                    <a:pt x="250" y="123"/>
                  </a:lnTo>
                  <a:cubicBezTo>
                    <a:pt x="255" y="118"/>
                    <a:pt x="258" y="115"/>
                    <a:pt x="257" y="115"/>
                  </a:cubicBezTo>
                  <a:cubicBezTo>
                    <a:pt x="256" y="115"/>
                    <a:pt x="254" y="116"/>
                    <a:pt x="250" y="118"/>
                  </a:cubicBezTo>
                  <a:cubicBezTo>
                    <a:pt x="244" y="124"/>
                    <a:pt x="242" y="127"/>
                    <a:pt x="243" y="127"/>
                  </a:cubicBezTo>
                  <a:cubicBezTo>
                    <a:pt x="244" y="127"/>
                    <a:pt x="246" y="125"/>
                    <a:pt x="250" y="123"/>
                  </a:cubicBezTo>
                  <a:lnTo>
                    <a:pt x="250" y="123"/>
                  </a:lnTo>
                  <a:cubicBezTo>
                    <a:pt x="237" y="135"/>
                    <a:pt x="211" y="157"/>
                    <a:pt x="206" y="163"/>
                  </a:cubicBezTo>
                  <a:cubicBezTo>
                    <a:pt x="170" y="208"/>
                    <a:pt x="134" y="261"/>
                    <a:pt x="108" y="315"/>
                  </a:cubicBezTo>
                  <a:cubicBezTo>
                    <a:pt x="0" y="573"/>
                    <a:pt x="81" y="868"/>
                    <a:pt x="206" y="1109"/>
                  </a:cubicBezTo>
                  <a:cubicBezTo>
                    <a:pt x="327" y="1352"/>
                    <a:pt x="584" y="1511"/>
                    <a:pt x="861" y="1511"/>
                  </a:cubicBezTo>
                  <a:cubicBezTo>
                    <a:pt x="869" y="1511"/>
                    <a:pt x="877" y="1511"/>
                    <a:pt x="884" y="1511"/>
                  </a:cubicBezTo>
                  <a:cubicBezTo>
                    <a:pt x="892" y="1511"/>
                    <a:pt x="900" y="1511"/>
                    <a:pt x="907" y="1511"/>
                  </a:cubicBezTo>
                  <a:cubicBezTo>
                    <a:pt x="1068" y="1511"/>
                    <a:pt x="1218" y="1424"/>
                    <a:pt x="1304" y="1287"/>
                  </a:cubicBezTo>
                  <a:cubicBezTo>
                    <a:pt x="1321" y="1252"/>
                    <a:pt x="1330" y="1207"/>
                    <a:pt x="1339" y="1171"/>
                  </a:cubicBezTo>
                  <a:cubicBezTo>
                    <a:pt x="1357" y="1127"/>
                    <a:pt x="1375" y="1091"/>
                    <a:pt x="1393" y="1046"/>
                  </a:cubicBezTo>
                  <a:cubicBezTo>
                    <a:pt x="1420" y="913"/>
                    <a:pt x="1411" y="779"/>
                    <a:pt x="1375" y="654"/>
                  </a:cubicBezTo>
                  <a:cubicBezTo>
                    <a:pt x="1277" y="377"/>
                    <a:pt x="1063" y="154"/>
                    <a:pt x="786" y="47"/>
                  </a:cubicBezTo>
                  <a:cubicBezTo>
                    <a:pt x="715" y="16"/>
                    <a:pt x="638"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3742726" y="2447285"/>
              <a:ext cx="85309" cy="107375"/>
            </a:xfrm>
            <a:custGeom>
              <a:avLst/>
              <a:gdLst/>
              <a:ahLst/>
              <a:cxnLst/>
              <a:rect l="l" t="t" r="r" b="b"/>
              <a:pathLst>
                <a:path w="1125" h="1416" extrusionOk="0">
                  <a:moveTo>
                    <a:pt x="484" y="0"/>
                  </a:moveTo>
                  <a:cubicBezTo>
                    <a:pt x="440" y="0"/>
                    <a:pt x="395" y="6"/>
                    <a:pt x="348" y="19"/>
                  </a:cubicBezTo>
                  <a:cubicBezTo>
                    <a:pt x="188" y="72"/>
                    <a:pt x="63" y="206"/>
                    <a:pt x="27" y="385"/>
                  </a:cubicBezTo>
                  <a:cubicBezTo>
                    <a:pt x="0" y="527"/>
                    <a:pt x="9" y="679"/>
                    <a:pt x="54" y="822"/>
                  </a:cubicBezTo>
                  <a:cubicBezTo>
                    <a:pt x="98" y="956"/>
                    <a:pt x="161" y="1090"/>
                    <a:pt x="241" y="1206"/>
                  </a:cubicBezTo>
                  <a:cubicBezTo>
                    <a:pt x="295" y="1304"/>
                    <a:pt x="384" y="1375"/>
                    <a:pt x="491" y="1402"/>
                  </a:cubicBezTo>
                  <a:cubicBezTo>
                    <a:pt x="521" y="1411"/>
                    <a:pt x="552" y="1416"/>
                    <a:pt x="582" y="1416"/>
                  </a:cubicBezTo>
                  <a:cubicBezTo>
                    <a:pt x="669" y="1416"/>
                    <a:pt x="753" y="1379"/>
                    <a:pt x="812" y="1313"/>
                  </a:cubicBezTo>
                  <a:lnTo>
                    <a:pt x="821" y="1304"/>
                  </a:lnTo>
                  <a:cubicBezTo>
                    <a:pt x="839" y="1295"/>
                    <a:pt x="857" y="1286"/>
                    <a:pt x="875" y="1268"/>
                  </a:cubicBezTo>
                  <a:cubicBezTo>
                    <a:pt x="902" y="1250"/>
                    <a:pt x="928" y="1215"/>
                    <a:pt x="955" y="1188"/>
                  </a:cubicBezTo>
                  <a:cubicBezTo>
                    <a:pt x="1009" y="1117"/>
                    <a:pt x="1053" y="1036"/>
                    <a:pt x="1071" y="947"/>
                  </a:cubicBezTo>
                  <a:cubicBezTo>
                    <a:pt x="1125" y="786"/>
                    <a:pt x="1116" y="617"/>
                    <a:pt x="1062" y="465"/>
                  </a:cubicBezTo>
                  <a:cubicBezTo>
                    <a:pt x="970" y="219"/>
                    <a:pt x="753"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3668945" y="2503626"/>
              <a:ext cx="93498" cy="115944"/>
            </a:xfrm>
            <a:custGeom>
              <a:avLst/>
              <a:gdLst/>
              <a:ahLst/>
              <a:cxnLst/>
              <a:rect l="l" t="t" r="r" b="b"/>
              <a:pathLst>
                <a:path w="1233" h="1529" extrusionOk="0">
                  <a:moveTo>
                    <a:pt x="450" y="1"/>
                  </a:moveTo>
                  <a:cubicBezTo>
                    <a:pt x="381" y="1"/>
                    <a:pt x="311" y="21"/>
                    <a:pt x="250" y="61"/>
                  </a:cubicBezTo>
                  <a:cubicBezTo>
                    <a:pt x="107" y="168"/>
                    <a:pt x="18" y="329"/>
                    <a:pt x="9" y="498"/>
                  </a:cubicBezTo>
                  <a:cubicBezTo>
                    <a:pt x="0" y="686"/>
                    <a:pt x="45" y="882"/>
                    <a:pt x="143" y="1043"/>
                  </a:cubicBezTo>
                  <a:cubicBezTo>
                    <a:pt x="179" y="1114"/>
                    <a:pt x="224" y="1186"/>
                    <a:pt x="277" y="1248"/>
                  </a:cubicBezTo>
                  <a:cubicBezTo>
                    <a:pt x="322" y="1320"/>
                    <a:pt x="384" y="1382"/>
                    <a:pt x="447" y="1436"/>
                  </a:cubicBezTo>
                  <a:cubicBezTo>
                    <a:pt x="520" y="1496"/>
                    <a:pt x="613" y="1528"/>
                    <a:pt x="708" y="1528"/>
                  </a:cubicBezTo>
                  <a:cubicBezTo>
                    <a:pt x="752" y="1528"/>
                    <a:pt x="797" y="1521"/>
                    <a:pt x="839" y="1507"/>
                  </a:cubicBezTo>
                  <a:cubicBezTo>
                    <a:pt x="884" y="1489"/>
                    <a:pt x="929" y="1462"/>
                    <a:pt x="964" y="1427"/>
                  </a:cubicBezTo>
                  <a:cubicBezTo>
                    <a:pt x="1000" y="1409"/>
                    <a:pt x="1027" y="1391"/>
                    <a:pt x="1062" y="1364"/>
                  </a:cubicBezTo>
                  <a:cubicBezTo>
                    <a:pt x="1143" y="1293"/>
                    <a:pt x="1196" y="1204"/>
                    <a:pt x="1223" y="1088"/>
                  </a:cubicBezTo>
                  <a:cubicBezTo>
                    <a:pt x="1232" y="1007"/>
                    <a:pt x="1232" y="918"/>
                    <a:pt x="1223" y="829"/>
                  </a:cubicBezTo>
                  <a:cubicBezTo>
                    <a:pt x="1205" y="731"/>
                    <a:pt x="1178" y="632"/>
                    <a:pt x="1134" y="543"/>
                  </a:cubicBezTo>
                  <a:cubicBezTo>
                    <a:pt x="1062" y="382"/>
                    <a:pt x="938" y="249"/>
                    <a:pt x="795" y="150"/>
                  </a:cubicBezTo>
                  <a:cubicBezTo>
                    <a:pt x="714" y="88"/>
                    <a:pt x="616" y="34"/>
                    <a:pt x="518" y="8"/>
                  </a:cubicBezTo>
                  <a:cubicBezTo>
                    <a:pt x="496" y="3"/>
                    <a:pt x="473" y="1"/>
                    <a:pt x="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3674328" y="2534489"/>
              <a:ext cx="34578" cy="45119"/>
            </a:xfrm>
            <a:custGeom>
              <a:avLst/>
              <a:gdLst/>
              <a:ahLst/>
              <a:cxnLst/>
              <a:rect l="l" t="t" r="r" b="b"/>
              <a:pathLst>
                <a:path w="456" h="595" extrusionOk="0">
                  <a:moveTo>
                    <a:pt x="194" y="0"/>
                  </a:moveTo>
                  <a:cubicBezTo>
                    <a:pt x="142" y="0"/>
                    <a:pt x="92" y="20"/>
                    <a:pt x="54" y="65"/>
                  </a:cubicBezTo>
                  <a:cubicBezTo>
                    <a:pt x="45" y="65"/>
                    <a:pt x="45" y="74"/>
                    <a:pt x="36" y="83"/>
                  </a:cubicBezTo>
                  <a:cubicBezTo>
                    <a:pt x="28" y="91"/>
                    <a:pt x="28" y="100"/>
                    <a:pt x="19" y="109"/>
                  </a:cubicBezTo>
                  <a:cubicBezTo>
                    <a:pt x="19" y="118"/>
                    <a:pt x="19" y="127"/>
                    <a:pt x="10" y="136"/>
                  </a:cubicBezTo>
                  <a:cubicBezTo>
                    <a:pt x="10" y="145"/>
                    <a:pt x="1" y="154"/>
                    <a:pt x="1" y="163"/>
                  </a:cubicBezTo>
                  <a:cubicBezTo>
                    <a:pt x="1" y="181"/>
                    <a:pt x="1" y="207"/>
                    <a:pt x="1" y="234"/>
                  </a:cubicBezTo>
                  <a:cubicBezTo>
                    <a:pt x="10" y="270"/>
                    <a:pt x="19" y="306"/>
                    <a:pt x="28" y="341"/>
                  </a:cubicBezTo>
                  <a:cubicBezTo>
                    <a:pt x="54" y="395"/>
                    <a:pt x="81" y="457"/>
                    <a:pt x="117" y="511"/>
                  </a:cubicBezTo>
                  <a:cubicBezTo>
                    <a:pt x="150" y="567"/>
                    <a:pt x="208" y="595"/>
                    <a:pt x="266" y="595"/>
                  </a:cubicBezTo>
                  <a:cubicBezTo>
                    <a:pt x="301" y="595"/>
                    <a:pt x="337" y="585"/>
                    <a:pt x="367" y="564"/>
                  </a:cubicBezTo>
                  <a:cubicBezTo>
                    <a:pt x="385" y="556"/>
                    <a:pt x="402" y="538"/>
                    <a:pt x="411" y="529"/>
                  </a:cubicBezTo>
                  <a:lnTo>
                    <a:pt x="411" y="520"/>
                  </a:lnTo>
                  <a:lnTo>
                    <a:pt x="420" y="502"/>
                  </a:lnTo>
                  <a:cubicBezTo>
                    <a:pt x="429" y="502"/>
                    <a:pt x="429" y="493"/>
                    <a:pt x="429" y="484"/>
                  </a:cubicBezTo>
                  <a:cubicBezTo>
                    <a:pt x="456" y="440"/>
                    <a:pt x="456" y="386"/>
                    <a:pt x="429" y="341"/>
                  </a:cubicBezTo>
                  <a:cubicBezTo>
                    <a:pt x="429" y="315"/>
                    <a:pt x="420" y="288"/>
                    <a:pt x="411" y="270"/>
                  </a:cubicBezTo>
                  <a:cubicBezTo>
                    <a:pt x="393" y="216"/>
                    <a:pt x="376" y="172"/>
                    <a:pt x="358" y="118"/>
                  </a:cubicBezTo>
                  <a:cubicBezTo>
                    <a:pt x="340" y="65"/>
                    <a:pt x="286" y="11"/>
                    <a:pt x="224" y="2"/>
                  </a:cubicBezTo>
                  <a:cubicBezTo>
                    <a:pt x="214" y="1"/>
                    <a:pt x="204" y="0"/>
                    <a:pt x="19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3748110" y="2480498"/>
              <a:ext cx="29877" cy="36853"/>
            </a:xfrm>
            <a:custGeom>
              <a:avLst/>
              <a:gdLst/>
              <a:ahLst/>
              <a:cxnLst/>
              <a:rect l="l" t="t" r="r" b="b"/>
              <a:pathLst>
                <a:path w="394" h="486" extrusionOk="0">
                  <a:moveTo>
                    <a:pt x="134" y="0"/>
                  </a:moveTo>
                  <a:cubicBezTo>
                    <a:pt x="108" y="9"/>
                    <a:pt x="90" y="18"/>
                    <a:pt x="72" y="27"/>
                  </a:cubicBezTo>
                  <a:lnTo>
                    <a:pt x="36" y="54"/>
                  </a:lnTo>
                  <a:cubicBezTo>
                    <a:pt x="27" y="72"/>
                    <a:pt x="18" y="89"/>
                    <a:pt x="10" y="107"/>
                  </a:cubicBezTo>
                  <a:cubicBezTo>
                    <a:pt x="1" y="125"/>
                    <a:pt x="1" y="152"/>
                    <a:pt x="1" y="170"/>
                  </a:cubicBezTo>
                  <a:cubicBezTo>
                    <a:pt x="10" y="197"/>
                    <a:pt x="10" y="223"/>
                    <a:pt x="18" y="250"/>
                  </a:cubicBezTo>
                  <a:cubicBezTo>
                    <a:pt x="18" y="268"/>
                    <a:pt x="27" y="277"/>
                    <a:pt x="27" y="295"/>
                  </a:cubicBezTo>
                  <a:cubicBezTo>
                    <a:pt x="39" y="319"/>
                    <a:pt x="51" y="342"/>
                    <a:pt x="63" y="366"/>
                  </a:cubicBezTo>
                  <a:lnTo>
                    <a:pt x="63" y="366"/>
                  </a:lnTo>
                  <a:cubicBezTo>
                    <a:pt x="81" y="402"/>
                    <a:pt x="99" y="429"/>
                    <a:pt x="117" y="446"/>
                  </a:cubicBezTo>
                  <a:cubicBezTo>
                    <a:pt x="143" y="464"/>
                    <a:pt x="170" y="473"/>
                    <a:pt x="197" y="482"/>
                  </a:cubicBezTo>
                  <a:cubicBezTo>
                    <a:pt x="208" y="484"/>
                    <a:pt x="219" y="486"/>
                    <a:pt x="230" y="486"/>
                  </a:cubicBezTo>
                  <a:cubicBezTo>
                    <a:pt x="263" y="486"/>
                    <a:pt x="295" y="475"/>
                    <a:pt x="322" y="455"/>
                  </a:cubicBezTo>
                  <a:cubicBezTo>
                    <a:pt x="340" y="446"/>
                    <a:pt x="358" y="429"/>
                    <a:pt x="367" y="411"/>
                  </a:cubicBezTo>
                  <a:cubicBezTo>
                    <a:pt x="375" y="393"/>
                    <a:pt x="384" y="375"/>
                    <a:pt x="384" y="357"/>
                  </a:cubicBezTo>
                  <a:cubicBezTo>
                    <a:pt x="393" y="339"/>
                    <a:pt x="393" y="322"/>
                    <a:pt x="384" y="313"/>
                  </a:cubicBezTo>
                  <a:cubicBezTo>
                    <a:pt x="384" y="295"/>
                    <a:pt x="375" y="286"/>
                    <a:pt x="375" y="268"/>
                  </a:cubicBezTo>
                  <a:cubicBezTo>
                    <a:pt x="375" y="250"/>
                    <a:pt x="367" y="241"/>
                    <a:pt x="358" y="223"/>
                  </a:cubicBezTo>
                  <a:cubicBezTo>
                    <a:pt x="340" y="188"/>
                    <a:pt x="331" y="152"/>
                    <a:pt x="313" y="116"/>
                  </a:cubicBezTo>
                  <a:cubicBezTo>
                    <a:pt x="304" y="89"/>
                    <a:pt x="286" y="63"/>
                    <a:pt x="268" y="45"/>
                  </a:cubicBezTo>
                  <a:lnTo>
                    <a:pt x="233" y="18"/>
                  </a:lnTo>
                  <a:cubicBezTo>
                    <a:pt x="215" y="9"/>
                    <a:pt x="197" y="0"/>
                    <a:pt x="170"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3839483" y="2472764"/>
              <a:ext cx="30559" cy="42768"/>
            </a:xfrm>
            <a:custGeom>
              <a:avLst/>
              <a:gdLst/>
              <a:ahLst/>
              <a:cxnLst/>
              <a:rect l="l" t="t" r="r" b="b"/>
              <a:pathLst>
                <a:path w="403" h="564" extrusionOk="0">
                  <a:moveTo>
                    <a:pt x="151" y="0"/>
                  </a:moveTo>
                  <a:cubicBezTo>
                    <a:pt x="142" y="0"/>
                    <a:pt x="133" y="1"/>
                    <a:pt x="125" y="4"/>
                  </a:cubicBezTo>
                  <a:cubicBezTo>
                    <a:pt x="90" y="13"/>
                    <a:pt x="63" y="22"/>
                    <a:pt x="45" y="49"/>
                  </a:cubicBezTo>
                  <a:cubicBezTo>
                    <a:pt x="18" y="75"/>
                    <a:pt x="0" y="111"/>
                    <a:pt x="9" y="156"/>
                  </a:cubicBezTo>
                  <a:lnTo>
                    <a:pt x="9" y="165"/>
                  </a:lnTo>
                  <a:cubicBezTo>
                    <a:pt x="0" y="200"/>
                    <a:pt x="9" y="245"/>
                    <a:pt x="18" y="281"/>
                  </a:cubicBezTo>
                  <a:cubicBezTo>
                    <a:pt x="27" y="299"/>
                    <a:pt x="27" y="325"/>
                    <a:pt x="36" y="343"/>
                  </a:cubicBezTo>
                  <a:cubicBezTo>
                    <a:pt x="54" y="379"/>
                    <a:pt x="63" y="415"/>
                    <a:pt x="81" y="450"/>
                  </a:cubicBezTo>
                  <a:cubicBezTo>
                    <a:pt x="90" y="477"/>
                    <a:pt x="108" y="504"/>
                    <a:pt x="125" y="522"/>
                  </a:cubicBezTo>
                  <a:lnTo>
                    <a:pt x="161" y="548"/>
                  </a:lnTo>
                  <a:cubicBezTo>
                    <a:pt x="187" y="559"/>
                    <a:pt x="210" y="563"/>
                    <a:pt x="234" y="563"/>
                  </a:cubicBezTo>
                  <a:cubicBezTo>
                    <a:pt x="251" y="563"/>
                    <a:pt x="268" y="561"/>
                    <a:pt x="286" y="557"/>
                  </a:cubicBezTo>
                  <a:cubicBezTo>
                    <a:pt x="331" y="540"/>
                    <a:pt x="357" y="513"/>
                    <a:pt x="384" y="468"/>
                  </a:cubicBezTo>
                  <a:cubicBezTo>
                    <a:pt x="393" y="450"/>
                    <a:pt x="393" y="432"/>
                    <a:pt x="393" y="406"/>
                  </a:cubicBezTo>
                  <a:cubicBezTo>
                    <a:pt x="402" y="388"/>
                    <a:pt x="393" y="370"/>
                    <a:pt x="384" y="352"/>
                  </a:cubicBezTo>
                  <a:cubicBezTo>
                    <a:pt x="375" y="307"/>
                    <a:pt x="375" y="272"/>
                    <a:pt x="357" y="227"/>
                  </a:cubicBezTo>
                  <a:cubicBezTo>
                    <a:pt x="357" y="209"/>
                    <a:pt x="349" y="191"/>
                    <a:pt x="340" y="174"/>
                  </a:cubicBezTo>
                  <a:lnTo>
                    <a:pt x="331" y="147"/>
                  </a:lnTo>
                  <a:cubicBezTo>
                    <a:pt x="322" y="111"/>
                    <a:pt x="295" y="84"/>
                    <a:pt x="268" y="58"/>
                  </a:cubicBezTo>
                  <a:lnTo>
                    <a:pt x="259" y="49"/>
                  </a:lnTo>
                  <a:cubicBezTo>
                    <a:pt x="241" y="40"/>
                    <a:pt x="233" y="22"/>
                    <a:pt x="215" y="13"/>
                  </a:cubicBezTo>
                  <a:cubicBezTo>
                    <a:pt x="196" y="7"/>
                    <a:pt x="172" y="0"/>
                    <a:pt x="15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3936923" y="2436897"/>
              <a:ext cx="32607" cy="36853"/>
            </a:xfrm>
            <a:custGeom>
              <a:avLst/>
              <a:gdLst/>
              <a:ahLst/>
              <a:cxnLst/>
              <a:rect l="l" t="t" r="r" b="b"/>
              <a:pathLst>
                <a:path w="430" h="486" extrusionOk="0">
                  <a:moveTo>
                    <a:pt x="138" y="1"/>
                  </a:moveTo>
                  <a:cubicBezTo>
                    <a:pt x="120" y="1"/>
                    <a:pt x="100" y="5"/>
                    <a:pt x="81" y="13"/>
                  </a:cubicBezTo>
                  <a:cubicBezTo>
                    <a:pt x="27" y="40"/>
                    <a:pt x="1" y="102"/>
                    <a:pt x="19" y="165"/>
                  </a:cubicBezTo>
                  <a:cubicBezTo>
                    <a:pt x="54" y="272"/>
                    <a:pt x="126" y="370"/>
                    <a:pt x="206" y="450"/>
                  </a:cubicBezTo>
                  <a:cubicBezTo>
                    <a:pt x="206" y="450"/>
                    <a:pt x="215" y="459"/>
                    <a:pt x="215" y="459"/>
                  </a:cubicBezTo>
                  <a:cubicBezTo>
                    <a:pt x="233" y="468"/>
                    <a:pt x="251" y="477"/>
                    <a:pt x="268" y="486"/>
                  </a:cubicBezTo>
                  <a:lnTo>
                    <a:pt x="340" y="486"/>
                  </a:lnTo>
                  <a:cubicBezTo>
                    <a:pt x="367" y="468"/>
                    <a:pt x="393" y="450"/>
                    <a:pt x="402" y="423"/>
                  </a:cubicBezTo>
                  <a:cubicBezTo>
                    <a:pt x="420" y="406"/>
                    <a:pt x="429" y="370"/>
                    <a:pt x="429" y="343"/>
                  </a:cubicBezTo>
                  <a:cubicBezTo>
                    <a:pt x="429" y="316"/>
                    <a:pt x="420" y="281"/>
                    <a:pt x="393" y="263"/>
                  </a:cubicBezTo>
                  <a:cubicBezTo>
                    <a:pt x="384" y="245"/>
                    <a:pt x="376" y="236"/>
                    <a:pt x="367" y="227"/>
                  </a:cubicBezTo>
                  <a:lnTo>
                    <a:pt x="358" y="218"/>
                  </a:lnTo>
                  <a:cubicBezTo>
                    <a:pt x="349" y="191"/>
                    <a:pt x="331" y="174"/>
                    <a:pt x="322" y="165"/>
                  </a:cubicBezTo>
                  <a:lnTo>
                    <a:pt x="242" y="58"/>
                  </a:lnTo>
                  <a:cubicBezTo>
                    <a:pt x="217" y="21"/>
                    <a:pt x="180" y="1"/>
                    <a:pt x="13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3827957" y="2428101"/>
              <a:ext cx="100930" cy="123906"/>
            </a:xfrm>
            <a:custGeom>
              <a:avLst/>
              <a:gdLst/>
              <a:ahLst/>
              <a:cxnLst/>
              <a:rect l="l" t="t" r="r" b="b"/>
              <a:pathLst>
                <a:path w="1331" h="1634" extrusionOk="0">
                  <a:moveTo>
                    <a:pt x="630" y="0"/>
                  </a:moveTo>
                  <a:cubicBezTo>
                    <a:pt x="596" y="0"/>
                    <a:pt x="562" y="4"/>
                    <a:pt x="527" y="13"/>
                  </a:cubicBezTo>
                  <a:cubicBezTo>
                    <a:pt x="322" y="75"/>
                    <a:pt x="161" y="227"/>
                    <a:pt x="81" y="432"/>
                  </a:cubicBezTo>
                  <a:cubicBezTo>
                    <a:pt x="161" y="236"/>
                    <a:pt x="322" y="84"/>
                    <a:pt x="518" y="22"/>
                  </a:cubicBezTo>
                  <a:cubicBezTo>
                    <a:pt x="545" y="17"/>
                    <a:pt x="572" y="15"/>
                    <a:pt x="598" y="15"/>
                  </a:cubicBezTo>
                  <a:cubicBezTo>
                    <a:pt x="678" y="15"/>
                    <a:pt x="755" y="35"/>
                    <a:pt x="822" y="75"/>
                  </a:cubicBezTo>
                  <a:cubicBezTo>
                    <a:pt x="911" y="120"/>
                    <a:pt x="991" y="191"/>
                    <a:pt x="1063" y="272"/>
                  </a:cubicBezTo>
                  <a:cubicBezTo>
                    <a:pt x="1197" y="432"/>
                    <a:pt x="1268" y="629"/>
                    <a:pt x="1268" y="834"/>
                  </a:cubicBezTo>
                  <a:cubicBezTo>
                    <a:pt x="1268" y="1039"/>
                    <a:pt x="1232" y="1262"/>
                    <a:pt x="1081" y="1396"/>
                  </a:cubicBezTo>
                  <a:cubicBezTo>
                    <a:pt x="1001" y="1517"/>
                    <a:pt x="863" y="1586"/>
                    <a:pt x="725" y="1586"/>
                  </a:cubicBezTo>
                  <a:cubicBezTo>
                    <a:pt x="710" y="1586"/>
                    <a:pt x="694" y="1586"/>
                    <a:pt x="679" y="1584"/>
                  </a:cubicBezTo>
                  <a:cubicBezTo>
                    <a:pt x="518" y="1557"/>
                    <a:pt x="367" y="1477"/>
                    <a:pt x="269" y="1343"/>
                  </a:cubicBezTo>
                  <a:cubicBezTo>
                    <a:pt x="161" y="1218"/>
                    <a:pt x="90" y="1075"/>
                    <a:pt x="45" y="914"/>
                  </a:cubicBezTo>
                  <a:cubicBezTo>
                    <a:pt x="10" y="754"/>
                    <a:pt x="19" y="584"/>
                    <a:pt x="81" y="433"/>
                  </a:cubicBezTo>
                  <a:lnTo>
                    <a:pt x="81" y="433"/>
                  </a:lnTo>
                  <a:cubicBezTo>
                    <a:pt x="19" y="584"/>
                    <a:pt x="1" y="754"/>
                    <a:pt x="36" y="914"/>
                  </a:cubicBezTo>
                  <a:cubicBezTo>
                    <a:pt x="72" y="1084"/>
                    <a:pt x="144" y="1236"/>
                    <a:pt x="251" y="1361"/>
                  </a:cubicBezTo>
                  <a:cubicBezTo>
                    <a:pt x="349" y="1503"/>
                    <a:pt x="501" y="1593"/>
                    <a:pt x="670" y="1628"/>
                  </a:cubicBezTo>
                  <a:cubicBezTo>
                    <a:pt x="692" y="1632"/>
                    <a:pt x="714" y="1633"/>
                    <a:pt x="736" y="1633"/>
                  </a:cubicBezTo>
                  <a:cubicBezTo>
                    <a:pt x="884" y="1633"/>
                    <a:pt x="1031" y="1556"/>
                    <a:pt x="1116" y="1432"/>
                  </a:cubicBezTo>
                  <a:cubicBezTo>
                    <a:pt x="1197" y="1361"/>
                    <a:pt x="1259" y="1262"/>
                    <a:pt x="1295" y="1155"/>
                  </a:cubicBezTo>
                  <a:cubicBezTo>
                    <a:pt x="1322" y="1048"/>
                    <a:pt x="1331" y="941"/>
                    <a:pt x="1322" y="834"/>
                  </a:cubicBezTo>
                  <a:cubicBezTo>
                    <a:pt x="1322" y="611"/>
                    <a:pt x="1241" y="406"/>
                    <a:pt x="1090" y="245"/>
                  </a:cubicBezTo>
                  <a:cubicBezTo>
                    <a:pt x="1018" y="165"/>
                    <a:pt x="929" y="102"/>
                    <a:pt x="840" y="49"/>
                  </a:cubicBezTo>
                  <a:cubicBezTo>
                    <a:pt x="773" y="18"/>
                    <a:pt x="702"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3923425" y="2380252"/>
              <a:ext cx="105631" cy="116778"/>
            </a:xfrm>
            <a:custGeom>
              <a:avLst/>
              <a:gdLst/>
              <a:ahLst/>
              <a:cxnLst/>
              <a:rect l="l" t="t" r="r" b="b"/>
              <a:pathLst>
                <a:path w="1393" h="1540" extrusionOk="0">
                  <a:moveTo>
                    <a:pt x="509" y="0"/>
                  </a:moveTo>
                  <a:cubicBezTo>
                    <a:pt x="497" y="0"/>
                    <a:pt x="485" y="1"/>
                    <a:pt x="473" y="1"/>
                  </a:cubicBezTo>
                  <a:cubicBezTo>
                    <a:pt x="375" y="10"/>
                    <a:pt x="286" y="55"/>
                    <a:pt x="223" y="117"/>
                  </a:cubicBezTo>
                  <a:lnTo>
                    <a:pt x="214" y="126"/>
                  </a:lnTo>
                  <a:lnTo>
                    <a:pt x="223" y="126"/>
                  </a:lnTo>
                  <a:cubicBezTo>
                    <a:pt x="286" y="64"/>
                    <a:pt x="375" y="28"/>
                    <a:pt x="473" y="10"/>
                  </a:cubicBezTo>
                  <a:cubicBezTo>
                    <a:pt x="652" y="10"/>
                    <a:pt x="839" y="82"/>
                    <a:pt x="982" y="198"/>
                  </a:cubicBezTo>
                  <a:cubicBezTo>
                    <a:pt x="1125" y="314"/>
                    <a:pt x="1241" y="465"/>
                    <a:pt x="1303" y="644"/>
                  </a:cubicBezTo>
                  <a:cubicBezTo>
                    <a:pt x="1330" y="724"/>
                    <a:pt x="1348" y="822"/>
                    <a:pt x="1348" y="912"/>
                  </a:cubicBezTo>
                  <a:cubicBezTo>
                    <a:pt x="1348" y="956"/>
                    <a:pt x="1339" y="1001"/>
                    <a:pt x="1330" y="1046"/>
                  </a:cubicBezTo>
                  <a:lnTo>
                    <a:pt x="1276" y="1170"/>
                  </a:lnTo>
                  <a:lnTo>
                    <a:pt x="1276" y="1179"/>
                  </a:lnTo>
                  <a:cubicBezTo>
                    <a:pt x="1268" y="1269"/>
                    <a:pt x="1214" y="1340"/>
                    <a:pt x="1143" y="1403"/>
                  </a:cubicBezTo>
                  <a:cubicBezTo>
                    <a:pt x="1071" y="1456"/>
                    <a:pt x="982" y="1492"/>
                    <a:pt x="893" y="1501"/>
                  </a:cubicBezTo>
                  <a:cubicBezTo>
                    <a:pt x="869" y="1503"/>
                    <a:pt x="845" y="1504"/>
                    <a:pt x="822" y="1504"/>
                  </a:cubicBezTo>
                  <a:cubicBezTo>
                    <a:pt x="659" y="1504"/>
                    <a:pt x="500" y="1450"/>
                    <a:pt x="375" y="1349"/>
                  </a:cubicBezTo>
                  <a:cubicBezTo>
                    <a:pt x="232" y="1224"/>
                    <a:pt x="125" y="1063"/>
                    <a:pt x="72" y="876"/>
                  </a:cubicBezTo>
                  <a:cubicBezTo>
                    <a:pt x="9" y="698"/>
                    <a:pt x="9" y="501"/>
                    <a:pt x="71" y="323"/>
                  </a:cubicBezTo>
                  <a:lnTo>
                    <a:pt x="71" y="323"/>
                  </a:lnTo>
                  <a:cubicBezTo>
                    <a:pt x="9" y="501"/>
                    <a:pt x="0" y="698"/>
                    <a:pt x="63" y="876"/>
                  </a:cubicBezTo>
                  <a:cubicBezTo>
                    <a:pt x="116" y="1063"/>
                    <a:pt x="214" y="1233"/>
                    <a:pt x="357" y="1367"/>
                  </a:cubicBezTo>
                  <a:cubicBezTo>
                    <a:pt x="492" y="1478"/>
                    <a:pt x="662" y="1539"/>
                    <a:pt x="835" y="1539"/>
                  </a:cubicBezTo>
                  <a:cubicBezTo>
                    <a:pt x="857" y="1539"/>
                    <a:pt x="880" y="1538"/>
                    <a:pt x="902" y="1536"/>
                  </a:cubicBezTo>
                  <a:cubicBezTo>
                    <a:pt x="1000" y="1527"/>
                    <a:pt x="1089" y="1492"/>
                    <a:pt x="1178" y="1429"/>
                  </a:cubicBezTo>
                  <a:cubicBezTo>
                    <a:pt x="1259" y="1367"/>
                    <a:pt x="1312" y="1278"/>
                    <a:pt x="1330" y="1179"/>
                  </a:cubicBezTo>
                  <a:lnTo>
                    <a:pt x="1330" y="1188"/>
                  </a:lnTo>
                  <a:lnTo>
                    <a:pt x="1375" y="1046"/>
                  </a:lnTo>
                  <a:cubicBezTo>
                    <a:pt x="1392" y="1001"/>
                    <a:pt x="1392" y="956"/>
                    <a:pt x="1392" y="903"/>
                  </a:cubicBezTo>
                  <a:cubicBezTo>
                    <a:pt x="1392" y="805"/>
                    <a:pt x="1375" y="715"/>
                    <a:pt x="1348" y="617"/>
                  </a:cubicBezTo>
                  <a:cubicBezTo>
                    <a:pt x="1276" y="439"/>
                    <a:pt x="1152" y="287"/>
                    <a:pt x="1000" y="171"/>
                  </a:cubicBezTo>
                  <a:cubicBezTo>
                    <a:pt x="858" y="62"/>
                    <a:pt x="684"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3742726" y="2447134"/>
              <a:ext cx="90086" cy="109271"/>
            </a:xfrm>
            <a:custGeom>
              <a:avLst/>
              <a:gdLst/>
              <a:ahLst/>
              <a:cxnLst/>
              <a:rect l="l" t="t" r="r" b="b"/>
              <a:pathLst>
                <a:path w="1188" h="1441" extrusionOk="0">
                  <a:moveTo>
                    <a:pt x="165" y="133"/>
                  </a:moveTo>
                  <a:lnTo>
                    <a:pt x="165" y="133"/>
                  </a:lnTo>
                  <a:cubicBezTo>
                    <a:pt x="164" y="134"/>
                    <a:pt x="162" y="135"/>
                    <a:pt x="161" y="137"/>
                  </a:cubicBezTo>
                  <a:cubicBezTo>
                    <a:pt x="99" y="199"/>
                    <a:pt x="46" y="287"/>
                    <a:pt x="27" y="384"/>
                  </a:cubicBezTo>
                  <a:lnTo>
                    <a:pt x="27" y="384"/>
                  </a:lnTo>
                  <a:cubicBezTo>
                    <a:pt x="45" y="289"/>
                    <a:pt x="97" y="203"/>
                    <a:pt x="165" y="133"/>
                  </a:cubicBezTo>
                  <a:close/>
                  <a:moveTo>
                    <a:pt x="480" y="1"/>
                  </a:moveTo>
                  <a:cubicBezTo>
                    <a:pt x="463" y="1"/>
                    <a:pt x="446" y="1"/>
                    <a:pt x="429" y="3"/>
                  </a:cubicBezTo>
                  <a:cubicBezTo>
                    <a:pt x="330" y="12"/>
                    <a:pt x="241" y="56"/>
                    <a:pt x="170" y="128"/>
                  </a:cubicBezTo>
                  <a:cubicBezTo>
                    <a:pt x="168" y="129"/>
                    <a:pt x="167" y="131"/>
                    <a:pt x="165" y="133"/>
                  </a:cubicBezTo>
                  <a:lnTo>
                    <a:pt x="165" y="133"/>
                  </a:lnTo>
                  <a:cubicBezTo>
                    <a:pt x="236" y="64"/>
                    <a:pt x="332" y="21"/>
                    <a:pt x="429" y="21"/>
                  </a:cubicBezTo>
                  <a:cubicBezTo>
                    <a:pt x="444" y="19"/>
                    <a:pt x="459" y="19"/>
                    <a:pt x="474" y="19"/>
                  </a:cubicBezTo>
                  <a:cubicBezTo>
                    <a:pt x="654" y="19"/>
                    <a:pt x="821" y="114"/>
                    <a:pt x="919" y="271"/>
                  </a:cubicBezTo>
                  <a:cubicBezTo>
                    <a:pt x="1036" y="431"/>
                    <a:pt x="1089" y="619"/>
                    <a:pt x="1071" y="815"/>
                  </a:cubicBezTo>
                  <a:cubicBezTo>
                    <a:pt x="1053" y="1002"/>
                    <a:pt x="973" y="1208"/>
                    <a:pt x="803" y="1297"/>
                  </a:cubicBezTo>
                  <a:cubicBezTo>
                    <a:pt x="745" y="1362"/>
                    <a:pt x="657" y="1404"/>
                    <a:pt x="569" y="1404"/>
                  </a:cubicBezTo>
                  <a:cubicBezTo>
                    <a:pt x="537" y="1404"/>
                    <a:pt x="504" y="1398"/>
                    <a:pt x="473" y="1386"/>
                  </a:cubicBezTo>
                  <a:cubicBezTo>
                    <a:pt x="348" y="1342"/>
                    <a:pt x="250" y="1243"/>
                    <a:pt x="197" y="1127"/>
                  </a:cubicBezTo>
                  <a:cubicBezTo>
                    <a:pt x="125" y="1020"/>
                    <a:pt x="81" y="895"/>
                    <a:pt x="45" y="770"/>
                  </a:cubicBezTo>
                  <a:cubicBezTo>
                    <a:pt x="9" y="646"/>
                    <a:pt x="0" y="512"/>
                    <a:pt x="27" y="387"/>
                  </a:cubicBezTo>
                  <a:lnTo>
                    <a:pt x="27" y="387"/>
                  </a:lnTo>
                  <a:cubicBezTo>
                    <a:pt x="0" y="512"/>
                    <a:pt x="0" y="646"/>
                    <a:pt x="36" y="770"/>
                  </a:cubicBezTo>
                  <a:cubicBezTo>
                    <a:pt x="72" y="904"/>
                    <a:pt x="116" y="1020"/>
                    <a:pt x="179" y="1136"/>
                  </a:cubicBezTo>
                  <a:cubicBezTo>
                    <a:pt x="232" y="1261"/>
                    <a:pt x="330" y="1368"/>
                    <a:pt x="455" y="1422"/>
                  </a:cubicBezTo>
                  <a:cubicBezTo>
                    <a:pt x="493" y="1435"/>
                    <a:pt x="532" y="1441"/>
                    <a:pt x="571" y="1441"/>
                  </a:cubicBezTo>
                  <a:cubicBezTo>
                    <a:pt x="667" y="1441"/>
                    <a:pt x="762" y="1404"/>
                    <a:pt x="831" y="1332"/>
                  </a:cubicBezTo>
                  <a:lnTo>
                    <a:pt x="831" y="1332"/>
                  </a:lnTo>
                  <a:cubicBezTo>
                    <a:pt x="876" y="1305"/>
                    <a:pt x="920" y="1270"/>
                    <a:pt x="955" y="1235"/>
                  </a:cubicBezTo>
                  <a:cubicBezTo>
                    <a:pt x="991" y="1199"/>
                    <a:pt x="1018" y="1154"/>
                    <a:pt x="1044" y="1110"/>
                  </a:cubicBezTo>
                  <a:cubicBezTo>
                    <a:pt x="1187" y="824"/>
                    <a:pt x="1152" y="494"/>
                    <a:pt x="955" y="244"/>
                  </a:cubicBezTo>
                  <a:cubicBezTo>
                    <a:pt x="849" y="89"/>
                    <a:pt x="668"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3668262" y="2501958"/>
              <a:ext cx="96835" cy="118674"/>
            </a:xfrm>
            <a:custGeom>
              <a:avLst/>
              <a:gdLst/>
              <a:ahLst/>
              <a:cxnLst/>
              <a:rect l="l" t="t" r="r" b="b"/>
              <a:pathLst>
                <a:path w="1277" h="1565" extrusionOk="0">
                  <a:moveTo>
                    <a:pt x="466" y="1"/>
                  </a:moveTo>
                  <a:cubicBezTo>
                    <a:pt x="431" y="1"/>
                    <a:pt x="398" y="7"/>
                    <a:pt x="366" y="21"/>
                  </a:cubicBezTo>
                  <a:cubicBezTo>
                    <a:pt x="233" y="65"/>
                    <a:pt x="125" y="163"/>
                    <a:pt x="72" y="288"/>
                  </a:cubicBezTo>
                  <a:cubicBezTo>
                    <a:pt x="18" y="413"/>
                    <a:pt x="0" y="556"/>
                    <a:pt x="18" y="690"/>
                  </a:cubicBezTo>
                  <a:cubicBezTo>
                    <a:pt x="36" y="815"/>
                    <a:pt x="81" y="949"/>
                    <a:pt x="152" y="1065"/>
                  </a:cubicBezTo>
                  <a:cubicBezTo>
                    <a:pt x="81" y="949"/>
                    <a:pt x="45" y="824"/>
                    <a:pt x="27" y="699"/>
                  </a:cubicBezTo>
                  <a:cubicBezTo>
                    <a:pt x="9" y="565"/>
                    <a:pt x="27" y="431"/>
                    <a:pt x="81" y="306"/>
                  </a:cubicBezTo>
                  <a:cubicBezTo>
                    <a:pt x="134" y="190"/>
                    <a:pt x="241" y="92"/>
                    <a:pt x="366" y="56"/>
                  </a:cubicBezTo>
                  <a:cubicBezTo>
                    <a:pt x="394" y="48"/>
                    <a:pt x="423" y="44"/>
                    <a:pt x="451" y="44"/>
                  </a:cubicBezTo>
                  <a:cubicBezTo>
                    <a:pt x="485" y="44"/>
                    <a:pt x="519" y="51"/>
                    <a:pt x="554" y="65"/>
                  </a:cubicBezTo>
                  <a:cubicBezTo>
                    <a:pt x="616" y="83"/>
                    <a:pt x="670" y="119"/>
                    <a:pt x="723" y="163"/>
                  </a:cubicBezTo>
                  <a:cubicBezTo>
                    <a:pt x="830" y="226"/>
                    <a:pt x="938" y="315"/>
                    <a:pt x="1018" y="413"/>
                  </a:cubicBezTo>
                  <a:cubicBezTo>
                    <a:pt x="1098" y="520"/>
                    <a:pt x="1152" y="636"/>
                    <a:pt x="1179" y="770"/>
                  </a:cubicBezTo>
                  <a:cubicBezTo>
                    <a:pt x="1214" y="895"/>
                    <a:pt x="1223" y="1020"/>
                    <a:pt x="1205" y="1154"/>
                  </a:cubicBezTo>
                  <a:cubicBezTo>
                    <a:pt x="1170" y="1279"/>
                    <a:pt x="1089" y="1386"/>
                    <a:pt x="964" y="1440"/>
                  </a:cubicBezTo>
                  <a:cubicBezTo>
                    <a:pt x="911" y="1511"/>
                    <a:pt x="822" y="1547"/>
                    <a:pt x="741" y="1547"/>
                  </a:cubicBezTo>
                  <a:cubicBezTo>
                    <a:pt x="652" y="1547"/>
                    <a:pt x="563" y="1529"/>
                    <a:pt x="491" y="1475"/>
                  </a:cubicBezTo>
                  <a:cubicBezTo>
                    <a:pt x="420" y="1422"/>
                    <a:pt x="357" y="1359"/>
                    <a:pt x="304" y="1288"/>
                  </a:cubicBezTo>
                  <a:cubicBezTo>
                    <a:pt x="241" y="1217"/>
                    <a:pt x="197" y="1145"/>
                    <a:pt x="152" y="1065"/>
                  </a:cubicBezTo>
                  <a:lnTo>
                    <a:pt x="152" y="1065"/>
                  </a:lnTo>
                  <a:cubicBezTo>
                    <a:pt x="188" y="1145"/>
                    <a:pt x="241" y="1217"/>
                    <a:pt x="295" y="1288"/>
                  </a:cubicBezTo>
                  <a:cubicBezTo>
                    <a:pt x="349" y="1359"/>
                    <a:pt x="411" y="1431"/>
                    <a:pt x="482" y="1484"/>
                  </a:cubicBezTo>
                  <a:cubicBezTo>
                    <a:pt x="554" y="1538"/>
                    <a:pt x="643" y="1565"/>
                    <a:pt x="732" y="1565"/>
                  </a:cubicBezTo>
                  <a:cubicBezTo>
                    <a:pt x="830" y="1565"/>
                    <a:pt x="920" y="1529"/>
                    <a:pt x="982" y="1458"/>
                  </a:cubicBezTo>
                  <a:cubicBezTo>
                    <a:pt x="1107" y="1404"/>
                    <a:pt x="1205" y="1288"/>
                    <a:pt x="1241" y="1154"/>
                  </a:cubicBezTo>
                  <a:cubicBezTo>
                    <a:pt x="1277" y="1020"/>
                    <a:pt x="1268" y="877"/>
                    <a:pt x="1232" y="744"/>
                  </a:cubicBezTo>
                  <a:cubicBezTo>
                    <a:pt x="1205" y="610"/>
                    <a:pt x="1152" y="485"/>
                    <a:pt x="1063" y="378"/>
                  </a:cubicBezTo>
                  <a:cubicBezTo>
                    <a:pt x="973" y="271"/>
                    <a:pt x="866" y="181"/>
                    <a:pt x="750" y="110"/>
                  </a:cubicBezTo>
                  <a:cubicBezTo>
                    <a:pt x="697" y="74"/>
                    <a:pt x="634" y="39"/>
                    <a:pt x="572" y="21"/>
                  </a:cubicBezTo>
                  <a:cubicBezTo>
                    <a:pt x="536" y="7"/>
                    <a:pt x="500" y="1"/>
                    <a:pt x="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65"/>
          <p:cNvGrpSpPr/>
          <p:nvPr/>
        </p:nvGrpSpPr>
        <p:grpSpPr>
          <a:xfrm>
            <a:off x="5472673" y="1233540"/>
            <a:ext cx="502928" cy="482507"/>
            <a:chOff x="5119530" y="2102415"/>
            <a:chExt cx="502928" cy="482507"/>
          </a:xfrm>
        </p:grpSpPr>
        <p:sp>
          <p:nvSpPr>
            <p:cNvPr id="5621" name="Google Shape;5621;p65"/>
            <p:cNvSpPr/>
            <p:nvPr/>
          </p:nvSpPr>
          <p:spPr>
            <a:xfrm>
              <a:off x="5305185" y="2114074"/>
              <a:ext cx="219871" cy="418556"/>
            </a:xfrm>
            <a:custGeom>
              <a:avLst/>
              <a:gdLst/>
              <a:ahLst/>
              <a:cxnLst/>
              <a:rect l="l" t="t" r="r" b="b"/>
              <a:pathLst>
                <a:path w="3149" h="5995" extrusionOk="0">
                  <a:moveTo>
                    <a:pt x="90" y="0"/>
                  </a:moveTo>
                  <a:cubicBezTo>
                    <a:pt x="46" y="0"/>
                    <a:pt x="1" y="31"/>
                    <a:pt x="1" y="94"/>
                  </a:cubicBezTo>
                  <a:cubicBezTo>
                    <a:pt x="19" y="674"/>
                    <a:pt x="108" y="1263"/>
                    <a:pt x="278" y="1825"/>
                  </a:cubicBezTo>
                  <a:cubicBezTo>
                    <a:pt x="349" y="2084"/>
                    <a:pt x="429" y="2325"/>
                    <a:pt x="527" y="2575"/>
                  </a:cubicBezTo>
                  <a:cubicBezTo>
                    <a:pt x="527" y="2584"/>
                    <a:pt x="527" y="2602"/>
                    <a:pt x="536" y="2611"/>
                  </a:cubicBezTo>
                  <a:cubicBezTo>
                    <a:pt x="626" y="2843"/>
                    <a:pt x="733" y="3066"/>
                    <a:pt x="840" y="3289"/>
                  </a:cubicBezTo>
                  <a:cubicBezTo>
                    <a:pt x="956" y="4164"/>
                    <a:pt x="804" y="5056"/>
                    <a:pt x="411" y="5850"/>
                  </a:cubicBezTo>
                  <a:cubicBezTo>
                    <a:pt x="374" y="5925"/>
                    <a:pt x="440" y="5995"/>
                    <a:pt x="502" y="5995"/>
                  </a:cubicBezTo>
                  <a:cubicBezTo>
                    <a:pt x="529" y="5995"/>
                    <a:pt x="556" y="5981"/>
                    <a:pt x="572" y="5949"/>
                  </a:cubicBezTo>
                  <a:cubicBezTo>
                    <a:pt x="920" y="5252"/>
                    <a:pt x="1090" y="4467"/>
                    <a:pt x="1054" y="3682"/>
                  </a:cubicBezTo>
                  <a:lnTo>
                    <a:pt x="1054" y="3682"/>
                  </a:lnTo>
                  <a:cubicBezTo>
                    <a:pt x="1349" y="4190"/>
                    <a:pt x="1706" y="4663"/>
                    <a:pt x="2125" y="5083"/>
                  </a:cubicBezTo>
                  <a:cubicBezTo>
                    <a:pt x="2145" y="5105"/>
                    <a:pt x="2168" y="5114"/>
                    <a:pt x="2190" y="5114"/>
                  </a:cubicBezTo>
                  <a:cubicBezTo>
                    <a:pt x="2261" y="5114"/>
                    <a:pt x="2326" y="5026"/>
                    <a:pt x="2259" y="4958"/>
                  </a:cubicBezTo>
                  <a:cubicBezTo>
                    <a:pt x="1670" y="4351"/>
                    <a:pt x="1188" y="3646"/>
                    <a:pt x="849" y="2870"/>
                  </a:cubicBezTo>
                  <a:lnTo>
                    <a:pt x="849" y="2870"/>
                  </a:lnTo>
                  <a:cubicBezTo>
                    <a:pt x="1393" y="3268"/>
                    <a:pt x="2042" y="3476"/>
                    <a:pt x="2706" y="3476"/>
                  </a:cubicBezTo>
                  <a:cubicBezTo>
                    <a:pt x="2816" y="3476"/>
                    <a:pt x="2925" y="3470"/>
                    <a:pt x="3035" y="3459"/>
                  </a:cubicBezTo>
                  <a:cubicBezTo>
                    <a:pt x="3149" y="3450"/>
                    <a:pt x="3109" y="3280"/>
                    <a:pt x="2999" y="3280"/>
                  </a:cubicBezTo>
                  <a:cubicBezTo>
                    <a:pt x="2996" y="3280"/>
                    <a:pt x="2994" y="3280"/>
                    <a:pt x="2991" y="3280"/>
                  </a:cubicBezTo>
                  <a:cubicBezTo>
                    <a:pt x="2904" y="3287"/>
                    <a:pt x="2817" y="3291"/>
                    <a:pt x="2731" y="3291"/>
                  </a:cubicBezTo>
                  <a:cubicBezTo>
                    <a:pt x="1982" y="3291"/>
                    <a:pt x="1257" y="3017"/>
                    <a:pt x="697" y="2513"/>
                  </a:cubicBezTo>
                  <a:cubicBezTo>
                    <a:pt x="599" y="2254"/>
                    <a:pt x="519" y="1995"/>
                    <a:pt x="447" y="1727"/>
                  </a:cubicBezTo>
                  <a:cubicBezTo>
                    <a:pt x="286" y="1192"/>
                    <a:pt x="197" y="647"/>
                    <a:pt x="179" y="94"/>
                  </a:cubicBezTo>
                  <a:cubicBezTo>
                    <a:pt x="179" y="31"/>
                    <a:pt x="135"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5355038" y="2103532"/>
              <a:ext cx="265535" cy="164211"/>
            </a:xfrm>
            <a:custGeom>
              <a:avLst/>
              <a:gdLst/>
              <a:ahLst/>
              <a:cxnLst/>
              <a:rect l="l" t="t" r="r" b="b"/>
              <a:pathLst>
                <a:path w="3803" h="2352" extrusionOk="0">
                  <a:moveTo>
                    <a:pt x="1441" y="0"/>
                  </a:moveTo>
                  <a:cubicBezTo>
                    <a:pt x="1413" y="0"/>
                    <a:pt x="1385" y="2"/>
                    <a:pt x="1357" y="4"/>
                  </a:cubicBezTo>
                  <a:cubicBezTo>
                    <a:pt x="501" y="75"/>
                    <a:pt x="215" y="968"/>
                    <a:pt x="215" y="968"/>
                  </a:cubicBezTo>
                  <a:cubicBezTo>
                    <a:pt x="126" y="1271"/>
                    <a:pt x="1" y="1905"/>
                    <a:pt x="947" y="2271"/>
                  </a:cubicBezTo>
                  <a:cubicBezTo>
                    <a:pt x="1094" y="2328"/>
                    <a:pt x="1265" y="2352"/>
                    <a:pt x="1449" y="2352"/>
                  </a:cubicBezTo>
                  <a:cubicBezTo>
                    <a:pt x="2442" y="2352"/>
                    <a:pt x="3803" y="1646"/>
                    <a:pt x="3803" y="1646"/>
                  </a:cubicBezTo>
                  <a:cubicBezTo>
                    <a:pt x="3483" y="1024"/>
                    <a:pt x="2294" y="0"/>
                    <a:pt x="1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5314471" y="2135438"/>
              <a:ext cx="286063" cy="90553"/>
            </a:xfrm>
            <a:custGeom>
              <a:avLst/>
              <a:gdLst/>
              <a:ahLst/>
              <a:cxnLst/>
              <a:rect l="l" t="t" r="r" b="b"/>
              <a:pathLst>
                <a:path w="4097" h="1297" extrusionOk="0">
                  <a:moveTo>
                    <a:pt x="1733" y="0"/>
                  </a:moveTo>
                  <a:cubicBezTo>
                    <a:pt x="1720" y="0"/>
                    <a:pt x="1352" y="303"/>
                    <a:pt x="1189" y="466"/>
                  </a:cubicBezTo>
                  <a:cubicBezTo>
                    <a:pt x="1171" y="484"/>
                    <a:pt x="1153" y="502"/>
                    <a:pt x="1135" y="520"/>
                  </a:cubicBezTo>
                  <a:cubicBezTo>
                    <a:pt x="966" y="484"/>
                    <a:pt x="805" y="448"/>
                    <a:pt x="635" y="404"/>
                  </a:cubicBezTo>
                  <a:cubicBezTo>
                    <a:pt x="448" y="359"/>
                    <a:pt x="261" y="288"/>
                    <a:pt x="91" y="207"/>
                  </a:cubicBezTo>
                  <a:cubicBezTo>
                    <a:pt x="83" y="203"/>
                    <a:pt x="76" y="201"/>
                    <a:pt x="69" y="201"/>
                  </a:cubicBezTo>
                  <a:cubicBezTo>
                    <a:pt x="21" y="201"/>
                    <a:pt x="1" y="301"/>
                    <a:pt x="55" y="332"/>
                  </a:cubicBezTo>
                  <a:cubicBezTo>
                    <a:pt x="198" y="395"/>
                    <a:pt x="350" y="448"/>
                    <a:pt x="502" y="475"/>
                  </a:cubicBezTo>
                  <a:cubicBezTo>
                    <a:pt x="689" y="529"/>
                    <a:pt x="876" y="573"/>
                    <a:pt x="1073" y="609"/>
                  </a:cubicBezTo>
                  <a:cubicBezTo>
                    <a:pt x="1171" y="627"/>
                    <a:pt x="1269" y="645"/>
                    <a:pt x="1376" y="654"/>
                  </a:cubicBezTo>
                  <a:lnTo>
                    <a:pt x="1751" y="1216"/>
                  </a:lnTo>
                  <a:lnTo>
                    <a:pt x="1805" y="1296"/>
                  </a:lnTo>
                  <a:cubicBezTo>
                    <a:pt x="1805" y="1297"/>
                    <a:pt x="1805" y="1297"/>
                    <a:pt x="1805" y="1297"/>
                  </a:cubicBezTo>
                  <a:cubicBezTo>
                    <a:pt x="1813" y="1297"/>
                    <a:pt x="1588" y="882"/>
                    <a:pt x="1457" y="689"/>
                  </a:cubicBezTo>
                  <a:lnTo>
                    <a:pt x="1448" y="662"/>
                  </a:lnTo>
                  <a:lnTo>
                    <a:pt x="1448" y="662"/>
                  </a:lnTo>
                  <a:cubicBezTo>
                    <a:pt x="1644" y="689"/>
                    <a:pt x="1849" y="716"/>
                    <a:pt x="2054" y="752"/>
                  </a:cubicBezTo>
                  <a:cubicBezTo>
                    <a:pt x="2215" y="779"/>
                    <a:pt x="2367" y="805"/>
                    <a:pt x="2528" y="832"/>
                  </a:cubicBezTo>
                  <a:lnTo>
                    <a:pt x="2893" y="1225"/>
                  </a:lnTo>
                  <a:lnTo>
                    <a:pt x="2956" y="1287"/>
                  </a:lnTo>
                  <a:cubicBezTo>
                    <a:pt x="2849" y="1136"/>
                    <a:pt x="2742" y="993"/>
                    <a:pt x="2617" y="850"/>
                  </a:cubicBezTo>
                  <a:lnTo>
                    <a:pt x="2617" y="850"/>
                  </a:lnTo>
                  <a:cubicBezTo>
                    <a:pt x="2974" y="921"/>
                    <a:pt x="3322" y="993"/>
                    <a:pt x="3670" y="1073"/>
                  </a:cubicBezTo>
                  <a:cubicBezTo>
                    <a:pt x="3813" y="1109"/>
                    <a:pt x="3947" y="1136"/>
                    <a:pt x="4089" y="1162"/>
                  </a:cubicBezTo>
                  <a:cubicBezTo>
                    <a:pt x="4092" y="1163"/>
                    <a:pt x="4093" y="1163"/>
                    <a:pt x="4093" y="1163"/>
                  </a:cubicBezTo>
                  <a:cubicBezTo>
                    <a:pt x="4096" y="1163"/>
                    <a:pt x="3454" y="970"/>
                    <a:pt x="3009" y="850"/>
                  </a:cubicBezTo>
                  <a:lnTo>
                    <a:pt x="3268" y="680"/>
                  </a:lnTo>
                  <a:lnTo>
                    <a:pt x="3313" y="645"/>
                  </a:lnTo>
                  <a:lnTo>
                    <a:pt x="3313" y="645"/>
                  </a:lnTo>
                  <a:cubicBezTo>
                    <a:pt x="3188" y="698"/>
                    <a:pt x="3072" y="761"/>
                    <a:pt x="2956" y="832"/>
                  </a:cubicBezTo>
                  <a:lnTo>
                    <a:pt x="2947" y="841"/>
                  </a:lnTo>
                  <a:cubicBezTo>
                    <a:pt x="2679" y="770"/>
                    <a:pt x="2465" y="725"/>
                    <a:pt x="2197" y="680"/>
                  </a:cubicBezTo>
                  <a:cubicBezTo>
                    <a:pt x="2081" y="662"/>
                    <a:pt x="1974" y="645"/>
                    <a:pt x="1858" y="627"/>
                  </a:cubicBezTo>
                  <a:lnTo>
                    <a:pt x="2394" y="216"/>
                  </a:lnTo>
                  <a:lnTo>
                    <a:pt x="2474" y="154"/>
                  </a:lnTo>
                  <a:cubicBezTo>
                    <a:pt x="2475" y="153"/>
                    <a:pt x="2475" y="152"/>
                    <a:pt x="2475" y="152"/>
                  </a:cubicBezTo>
                  <a:cubicBezTo>
                    <a:pt x="2462" y="152"/>
                    <a:pt x="2038" y="428"/>
                    <a:pt x="1858" y="573"/>
                  </a:cubicBezTo>
                  <a:lnTo>
                    <a:pt x="1787" y="618"/>
                  </a:lnTo>
                  <a:cubicBezTo>
                    <a:pt x="1626" y="600"/>
                    <a:pt x="1457" y="573"/>
                    <a:pt x="1296" y="546"/>
                  </a:cubicBezTo>
                  <a:cubicBezTo>
                    <a:pt x="1260" y="546"/>
                    <a:pt x="1233" y="538"/>
                    <a:pt x="1198" y="529"/>
                  </a:cubicBezTo>
                  <a:lnTo>
                    <a:pt x="1662" y="65"/>
                  </a:lnTo>
                  <a:lnTo>
                    <a:pt x="1733" y="2"/>
                  </a:lnTo>
                  <a:cubicBezTo>
                    <a:pt x="1734" y="1"/>
                    <a:pt x="1734" y="0"/>
                    <a:pt x="1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5398676" y="2130551"/>
              <a:ext cx="221268" cy="157089"/>
            </a:xfrm>
            <a:custGeom>
              <a:avLst/>
              <a:gdLst/>
              <a:ahLst/>
              <a:cxnLst/>
              <a:rect l="l" t="t" r="r" b="b"/>
              <a:pathLst>
                <a:path w="3169" h="2250" extrusionOk="0">
                  <a:moveTo>
                    <a:pt x="1" y="1723"/>
                  </a:moveTo>
                  <a:cubicBezTo>
                    <a:pt x="99" y="1786"/>
                    <a:pt x="206" y="1839"/>
                    <a:pt x="322" y="1884"/>
                  </a:cubicBezTo>
                  <a:cubicBezTo>
                    <a:pt x="1268" y="2250"/>
                    <a:pt x="3169" y="1259"/>
                    <a:pt x="3169" y="1259"/>
                  </a:cubicBezTo>
                  <a:cubicBezTo>
                    <a:pt x="2982" y="875"/>
                    <a:pt x="2464" y="358"/>
                    <a:pt x="1893" y="1"/>
                  </a:cubicBezTo>
                  <a:cubicBezTo>
                    <a:pt x="920" y="27"/>
                    <a:pt x="117" y="759"/>
                    <a:pt x="1" y="1723"/>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5364394" y="2102415"/>
              <a:ext cx="258064" cy="165747"/>
            </a:xfrm>
            <a:custGeom>
              <a:avLst/>
              <a:gdLst/>
              <a:ahLst/>
              <a:cxnLst/>
              <a:rect l="l" t="t" r="r" b="b"/>
              <a:pathLst>
                <a:path w="3696" h="2374" extrusionOk="0">
                  <a:moveTo>
                    <a:pt x="1334" y="1"/>
                  </a:moveTo>
                  <a:cubicBezTo>
                    <a:pt x="1155" y="1"/>
                    <a:pt x="976" y="45"/>
                    <a:pt x="813" y="118"/>
                  </a:cubicBezTo>
                  <a:cubicBezTo>
                    <a:pt x="643" y="198"/>
                    <a:pt x="492" y="323"/>
                    <a:pt x="367" y="475"/>
                  </a:cubicBezTo>
                  <a:cubicBezTo>
                    <a:pt x="242" y="627"/>
                    <a:pt x="152" y="796"/>
                    <a:pt x="81" y="984"/>
                  </a:cubicBezTo>
                  <a:cubicBezTo>
                    <a:pt x="152" y="796"/>
                    <a:pt x="251" y="627"/>
                    <a:pt x="376" y="484"/>
                  </a:cubicBezTo>
                  <a:cubicBezTo>
                    <a:pt x="492" y="332"/>
                    <a:pt x="643" y="207"/>
                    <a:pt x="822" y="127"/>
                  </a:cubicBezTo>
                  <a:cubicBezTo>
                    <a:pt x="971" y="56"/>
                    <a:pt x="1141" y="27"/>
                    <a:pt x="1307" y="27"/>
                  </a:cubicBezTo>
                  <a:cubicBezTo>
                    <a:pt x="1330" y="27"/>
                    <a:pt x="1352" y="28"/>
                    <a:pt x="1375" y="29"/>
                  </a:cubicBezTo>
                  <a:cubicBezTo>
                    <a:pt x="1572" y="56"/>
                    <a:pt x="1759" y="100"/>
                    <a:pt x="1937" y="181"/>
                  </a:cubicBezTo>
                  <a:cubicBezTo>
                    <a:pt x="2286" y="341"/>
                    <a:pt x="2607" y="555"/>
                    <a:pt x="2901" y="805"/>
                  </a:cubicBezTo>
                  <a:cubicBezTo>
                    <a:pt x="3044" y="930"/>
                    <a:pt x="3178" y="1064"/>
                    <a:pt x="3312" y="1207"/>
                  </a:cubicBezTo>
                  <a:cubicBezTo>
                    <a:pt x="3432" y="1344"/>
                    <a:pt x="3544" y="1499"/>
                    <a:pt x="3632" y="1653"/>
                  </a:cubicBezTo>
                  <a:lnTo>
                    <a:pt x="3632" y="1653"/>
                  </a:lnTo>
                  <a:cubicBezTo>
                    <a:pt x="3290" y="1819"/>
                    <a:pt x="2939" y="1968"/>
                    <a:pt x="2580" y="2090"/>
                  </a:cubicBezTo>
                  <a:cubicBezTo>
                    <a:pt x="2214" y="2224"/>
                    <a:pt x="1839" y="2314"/>
                    <a:pt x="1447" y="2349"/>
                  </a:cubicBezTo>
                  <a:cubicBezTo>
                    <a:pt x="1400" y="2354"/>
                    <a:pt x="1352" y="2356"/>
                    <a:pt x="1305" y="2356"/>
                  </a:cubicBezTo>
                  <a:cubicBezTo>
                    <a:pt x="1162" y="2356"/>
                    <a:pt x="1016" y="2336"/>
                    <a:pt x="875" y="2296"/>
                  </a:cubicBezTo>
                  <a:cubicBezTo>
                    <a:pt x="688" y="2233"/>
                    <a:pt x="518" y="2144"/>
                    <a:pt x="367" y="2028"/>
                  </a:cubicBezTo>
                  <a:cubicBezTo>
                    <a:pt x="206" y="1912"/>
                    <a:pt x="99" y="1742"/>
                    <a:pt x="45" y="1555"/>
                  </a:cubicBezTo>
                  <a:cubicBezTo>
                    <a:pt x="10" y="1359"/>
                    <a:pt x="19" y="1163"/>
                    <a:pt x="81" y="984"/>
                  </a:cubicBezTo>
                  <a:lnTo>
                    <a:pt x="81" y="984"/>
                  </a:lnTo>
                  <a:cubicBezTo>
                    <a:pt x="19" y="1163"/>
                    <a:pt x="1" y="1359"/>
                    <a:pt x="36" y="1555"/>
                  </a:cubicBezTo>
                  <a:cubicBezTo>
                    <a:pt x="81" y="1742"/>
                    <a:pt x="188" y="1912"/>
                    <a:pt x="349" y="2037"/>
                  </a:cubicBezTo>
                  <a:cubicBezTo>
                    <a:pt x="501" y="2153"/>
                    <a:pt x="679" y="2251"/>
                    <a:pt x="858" y="2314"/>
                  </a:cubicBezTo>
                  <a:cubicBezTo>
                    <a:pt x="1005" y="2354"/>
                    <a:pt x="1152" y="2374"/>
                    <a:pt x="1299" y="2374"/>
                  </a:cubicBezTo>
                  <a:cubicBezTo>
                    <a:pt x="1348" y="2374"/>
                    <a:pt x="1398" y="2372"/>
                    <a:pt x="1447" y="2367"/>
                  </a:cubicBezTo>
                  <a:cubicBezTo>
                    <a:pt x="1830" y="2340"/>
                    <a:pt x="2214" y="2260"/>
                    <a:pt x="2589" y="2126"/>
                  </a:cubicBezTo>
                  <a:cubicBezTo>
                    <a:pt x="2955" y="2001"/>
                    <a:pt x="3321" y="1849"/>
                    <a:pt x="3669" y="1680"/>
                  </a:cubicBezTo>
                  <a:lnTo>
                    <a:pt x="3696" y="1671"/>
                  </a:lnTo>
                  <a:lnTo>
                    <a:pt x="3678" y="1644"/>
                  </a:lnTo>
                  <a:cubicBezTo>
                    <a:pt x="3589" y="1475"/>
                    <a:pt x="3473" y="1314"/>
                    <a:pt x="3339" y="1171"/>
                  </a:cubicBezTo>
                  <a:cubicBezTo>
                    <a:pt x="3205" y="1028"/>
                    <a:pt x="3062" y="895"/>
                    <a:pt x="2919" y="770"/>
                  </a:cubicBezTo>
                  <a:cubicBezTo>
                    <a:pt x="2625" y="520"/>
                    <a:pt x="2294" y="305"/>
                    <a:pt x="1937" y="154"/>
                  </a:cubicBezTo>
                  <a:cubicBezTo>
                    <a:pt x="1759" y="73"/>
                    <a:pt x="1572" y="29"/>
                    <a:pt x="1384" y="2"/>
                  </a:cubicBezTo>
                  <a:cubicBezTo>
                    <a:pt x="1368" y="1"/>
                    <a:pt x="1351" y="1"/>
                    <a:pt x="1334" y="1"/>
                  </a:cubicBezTo>
                  <a:close/>
                </a:path>
              </a:pathLst>
            </a:custGeom>
            <a:solidFill>
              <a:srgbClr val="993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5119530" y="2231437"/>
              <a:ext cx="229995" cy="255602"/>
            </a:xfrm>
            <a:custGeom>
              <a:avLst/>
              <a:gdLst/>
              <a:ahLst/>
              <a:cxnLst/>
              <a:rect l="l" t="t" r="r" b="b"/>
              <a:pathLst>
                <a:path w="3294" h="3661" extrusionOk="0">
                  <a:moveTo>
                    <a:pt x="1750" y="0"/>
                  </a:moveTo>
                  <a:cubicBezTo>
                    <a:pt x="1440" y="0"/>
                    <a:pt x="1071" y="138"/>
                    <a:pt x="696" y="608"/>
                  </a:cubicBezTo>
                  <a:cubicBezTo>
                    <a:pt x="0" y="1483"/>
                    <a:pt x="509" y="3661"/>
                    <a:pt x="509" y="3661"/>
                  </a:cubicBezTo>
                  <a:cubicBezTo>
                    <a:pt x="1330" y="3482"/>
                    <a:pt x="2901" y="2456"/>
                    <a:pt x="3097" y="1572"/>
                  </a:cubicBezTo>
                  <a:cubicBezTo>
                    <a:pt x="3294" y="689"/>
                    <a:pt x="2383" y="180"/>
                    <a:pt x="2383" y="180"/>
                  </a:cubicBezTo>
                  <a:cubicBezTo>
                    <a:pt x="2239" y="102"/>
                    <a:pt x="2017" y="0"/>
                    <a:pt x="1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5163587" y="2194224"/>
              <a:ext cx="161430" cy="272568"/>
            </a:xfrm>
            <a:custGeom>
              <a:avLst/>
              <a:gdLst/>
              <a:ahLst/>
              <a:cxnLst/>
              <a:rect l="l" t="t" r="r" b="b"/>
              <a:pathLst>
                <a:path w="2312" h="3904" extrusionOk="0">
                  <a:moveTo>
                    <a:pt x="2227" y="0"/>
                  </a:moveTo>
                  <a:cubicBezTo>
                    <a:pt x="2214" y="0"/>
                    <a:pt x="2201" y="5"/>
                    <a:pt x="2190" y="17"/>
                  </a:cubicBezTo>
                  <a:cubicBezTo>
                    <a:pt x="2074" y="133"/>
                    <a:pt x="1975" y="267"/>
                    <a:pt x="1886" y="410"/>
                  </a:cubicBezTo>
                  <a:cubicBezTo>
                    <a:pt x="1770" y="588"/>
                    <a:pt x="1663" y="767"/>
                    <a:pt x="1565" y="954"/>
                  </a:cubicBezTo>
                  <a:cubicBezTo>
                    <a:pt x="1511" y="1052"/>
                    <a:pt x="1467" y="1150"/>
                    <a:pt x="1413" y="1257"/>
                  </a:cubicBezTo>
                  <a:lnTo>
                    <a:pt x="672" y="1507"/>
                  </a:lnTo>
                  <a:lnTo>
                    <a:pt x="565" y="1543"/>
                  </a:lnTo>
                  <a:cubicBezTo>
                    <a:pt x="563" y="1544"/>
                    <a:pt x="563" y="1545"/>
                    <a:pt x="565" y="1545"/>
                  </a:cubicBezTo>
                  <a:cubicBezTo>
                    <a:pt x="597" y="1545"/>
                    <a:pt x="1107" y="1422"/>
                    <a:pt x="1342" y="1347"/>
                  </a:cubicBezTo>
                  <a:lnTo>
                    <a:pt x="1377" y="1329"/>
                  </a:lnTo>
                  <a:lnTo>
                    <a:pt x="1377" y="1329"/>
                  </a:lnTo>
                  <a:cubicBezTo>
                    <a:pt x="1279" y="1534"/>
                    <a:pt x="1190" y="1739"/>
                    <a:pt x="1083" y="1936"/>
                  </a:cubicBezTo>
                  <a:cubicBezTo>
                    <a:pt x="1011" y="2087"/>
                    <a:pt x="931" y="2239"/>
                    <a:pt x="851" y="2391"/>
                  </a:cubicBezTo>
                  <a:lnTo>
                    <a:pt x="297" y="2676"/>
                  </a:lnTo>
                  <a:lnTo>
                    <a:pt x="208" y="2721"/>
                  </a:lnTo>
                  <a:cubicBezTo>
                    <a:pt x="413" y="2650"/>
                    <a:pt x="610" y="2569"/>
                    <a:pt x="797" y="2480"/>
                  </a:cubicBezTo>
                  <a:lnTo>
                    <a:pt x="797" y="2480"/>
                  </a:lnTo>
                  <a:cubicBezTo>
                    <a:pt x="619" y="2819"/>
                    <a:pt x="422" y="3158"/>
                    <a:pt x="235" y="3498"/>
                  </a:cubicBezTo>
                  <a:lnTo>
                    <a:pt x="3" y="3899"/>
                  </a:lnTo>
                  <a:cubicBezTo>
                    <a:pt x="1" y="3902"/>
                    <a:pt x="1" y="3903"/>
                    <a:pt x="1" y="3903"/>
                  </a:cubicBezTo>
                  <a:cubicBezTo>
                    <a:pt x="8" y="3903"/>
                    <a:pt x="426" y="3299"/>
                    <a:pt x="681" y="2882"/>
                  </a:cubicBezTo>
                  <a:cubicBezTo>
                    <a:pt x="726" y="2980"/>
                    <a:pt x="762" y="3087"/>
                    <a:pt x="797" y="3185"/>
                  </a:cubicBezTo>
                  <a:lnTo>
                    <a:pt x="824" y="3239"/>
                  </a:lnTo>
                  <a:cubicBezTo>
                    <a:pt x="806" y="3105"/>
                    <a:pt x="770" y="2962"/>
                    <a:pt x="726" y="2837"/>
                  </a:cubicBezTo>
                  <a:lnTo>
                    <a:pt x="726" y="2819"/>
                  </a:lnTo>
                  <a:cubicBezTo>
                    <a:pt x="878" y="2569"/>
                    <a:pt x="994" y="2355"/>
                    <a:pt x="1136" y="2087"/>
                  </a:cubicBezTo>
                  <a:cubicBezTo>
                    <a:pt x="1190" y="1980"/>
                    <a:pt x="1243" y="1864"/>
                    <a:pt x="1297" y="1757"/>
                  </a:cubicBezTo>
                  <a:lnTo>
                    <a:pt x="1592" y="2400"/>
                  </a:lnTo>
                  <a:lnTo>
                    <a:pt x="1636" y="2498"/>
                  </a:lnTo>
                  <a:cubicBezTo>
                    <a:pt x="1637" y="2499"/>
                    <a:pt x="1637" y="2500"/>
                    <a:pt x="1637" y="2500"/>
                  </a:cubicBezTo>
                  <a:cubicBezTo>
                    <a:pt x="1643" y="2500"/>
                    <a:pt x="1472" y="1991"/>
                    <a:pt x="1360" y="1766"/>
                  </a:cubicBezTo>
                  <a:lnTo>
                    <a:pt x="1333" y="1686"/>
                  </a:lnTo>
                  <a:cubicBezTo>
                    <a:pt x="1404" y="1525"/>
                    <a:pt x="1484" y="1365"/>
                    <a:pt x="1565" y="1204"/>
                  </a:cubicBezTo>
                  <a:cubicBezTo>
                    <a:pt x="1583" y="1168"/>
                    <a:pt x="1600" y="1141"/>
                    <a:pt x="1609" y="1106"/>
                  </a:cubicBezTo>
                  <a:cubicBezTo>
                    <a:pt x="1734" y="1302"/>
                    <a:pt x="1859" y="1498"/>
                    <a:pt x="1984" y="1686"/>
                  </a:cubicBezTo>
                  <a:lnTo>
                    <a:pt x="2038" y="1775"/>
                  </a:lnTo>
                  <a:cubicBezTo>
                    <a:pt x="1931" y="1552"/>
                    <a:pt x="1815" y="1329"/>
                    <a:pt x="1681" y="1106"/>
                  </a:cubicBezTo>
                  <a:lnTo>
                    <a:pt x="1645" y="1043"/>
                  </a:lnTo>
                  <a:cubicBezTo>
                    <a:pt x="1734" y="874"/>
                    <a:pt x="1824" y="713"/>
                    <a:pt x="1922" y="552"/>
                  </a:cubicBezTo>
                  <a:cubicBezTo>
                    <a:pt x="2020" y="392"/>
                    <a:pt x="2136" y="240"/>
                    <a:pt x="2270" y="106"/>
                  </a:cubicBezTo>
                  <a:cubicBezTo>
                    <a:pt x="2312" y="64"/>
                    <a:pt x="2272"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5143199" y="2276399"/>
              <a:ext cx="195084" cy="210639"/>
            </a:xfrm>
            <a:custGeom>
              <a:avLst/>
              <a:gdLst/>
              <a:ahLst/>
              <a:cxnLst/>
              <a:rect l="l" t="t" r="r" b="b"/>
              <a:pathLst>
                <a:path w="2794" h="3017" extrusionOk="0">
                  <a:moveTo>
                    <a:pt x="0" y="1812"/>
                  </a:moveTo>
                  <a:cubicBezTo>
                    <a:pt x="27" y="2213"/>
                    <a:pt x="81" y="2624"/>
                    <a:pt x="170" y="3017"/>
                  </a:cubicBezTo>
                  <a:cubicBezTo>
                    <a:pt x="991" y="2838"/>
                    <a:pt x="2571" y="1812"/>
                    <a:pt x="2758" y="928"/>
                  </a:cubicBezTo>
                  <a:cubicBezTo>
                    <a:pt x="2785" y="812"/>
                    <a:pt x="2794" y="687"/>
                    <a:pt x="2776" y="562"/>
                  </a:cubicBezTo>
                  <a:cubicBezTo>
                    <a:pt x="1669" y="0"/>
                    <a:pt x="322" y="607"/>
                    <a:pt x="0" y="1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5140057" y="2231437"/>
              <a:ext cx="199483" cy="258115"/>
            </a:xfrm>
            <a:custGeom>
              <a:avLst/>
              <a:gdLst/>
              <a:ahLst/>
              <a:cxnLst/>
              <a:rect l="l" t="t" r="r" b="b"/>
              <a:pathLst>
                <a:path w="2857" h="3697" extrusionOk="0">
                  <a:moveTo>
                    <a:pt x="1454" y="1"/>
                  </a:moveTo>
                  <a:cubicBezTo>
                    <a:pt x="1257" y="1"/>
                    <a:pt x="1067" y="54"/>
                    <a:pt x="893" y="162"/>
                  </a:cubicBezTo>
                  <a:cubicBezTo>
                    <a:pt x="527" y="385"/>
                    <a:pt x="260" y="733"/>
                    <a:pt x="144" y="1153"/>
                  </a:cubicBezTo>
                  <a:cubicBezTo>
                    <a:pt x="45" y="1563"/>
                    <a:pt x="1" y="1992"/>
                    <a:pt x="36" y="2411"/>
                  </a:cubicBezTo>
                  <a:cubicBezTo>
                    <a:pt x="54" y="2831"/>
                    <a:pt x="108" y="3259"/>
                    <a:pt x="197" y="3670"/>
                  </a:cubicBezTo>
                  <a:lnTo>
                    <a:pt x="197" y="3696"/>
                  </a:lnTo>
                  <a:lnTo>
                    <a:pt x="224" y="3688"/>
                  </a:lnTo>
                  <a:cubicBezTo>
                    <a:pt x="429" y="3634"/>
                    <a:pt x="634" y="3563"/>
                    <a:pt x="831" y="3464"/>
                  </a:cubicBezTo>
                  <a:cubicBezTo>
                    <a:pt x="1018" y="3375"/>
                    <a:pt x="1206" y="3268"/>
                    <a:pt x="1384" y="3152"/>
                  </a:cubicBezTo>
                  <a:cubicBezTo>
                    <a:pt x="1750" y="2929"/>
                    <a:pt x="2080" y="2652"/>
                    <a:pt x="2375" y="2340"/>
                  </a:cubicBezTo>
                  <a:cubicBezTo>
                    <a:pt x="2446" y="2260"/>
                    <a:pt x="2509" y="2170"/>
                    <a:pt x="2571" y="2090"/>
                  </a:cubicBezTo>
                  <a:cubicBezTo>
                    <a:pt x="2634" y="2001"/>
                    <a:pt x="2687" y="1903"/>
                    <a:pt x="2732" y="1804"/>
                  </a:cubicBezTo>
                  <a:cubicBezTo>
                    <a:pt x="2821" y="1608"/>
                    <a:pt x="2857" y="1394"/>
                    <a:pt x="2830" y="1180"/>
                  </a:cubicBezTo>
                  <a:cubicBezTo>
                    <a:pt x="2794" y="965"/>
                    <a:pt x="2705" y="769"/>
                    <a:pt x="2571" y="599"/>
                  </a:cubicBezTo>
                  <a:cubicBezTo>
                    <a:pt x="2437" y="430"/>
                    <a:pt x="2268" y="287"/>
                    <a:pt x="2089" y="180"/>
                  </a:cubicBezTo>
                  <a:lnTo>
                    <a:pt x="2089" y="180"/>
                  </a:lnTo>
                  <a:cubicBezTo>
                    <a:pt x="2268" y="296"/>
                    <a:pt x="2428" y="439"/>
                    <a:pt x="2553" y="608"/>
                  </a:cubicBezTo>
                  <a:cubicBezTo>
                    <a:pt x="2687" y="778"/>
                    <a:pt x="2776" y="974"/>
                    <a:pt x="2803" y="1189"/>
                  </a:cubicBezTo>
                  <a:cubicBezTo>
                    <a:pt x="2830" y="1394"/>
                    <a:pt x="2803" y="1608"/>
                    <a:pt x="2705" y="1804"/>
                  </a:cubicBezTo>
                  <a:cubicBezTo>
                    <a:pt x="2660" y="1903"/>
                    <a:pt x="2607" y="1992"/>
                    <a:pt x="2544" y="2081"/>
                  </a:cubicBezTo>
                  <a:cubicBezTo>
                    <a:pt x="2482" y="2161"/>
                    <a:pt x="2419" y="2242"/>
                    <a:pt x="2348" y="2322"/>
                  </a:cubicBezTo>
                  <a:cubicBezTo>
                    <a:pt x="2054" y="2634"/>
                    <a:pt x="1723" y="2902"/>
                    <a:pt x="1357" y="3125"/>
                  </a:cubicBezTo>
                  <a:cubicBezTo>
                    <a:pt x="1179" y="3241"/>
                    <a:pt x="991" y="3339"/>
                    <a:pt x="804" y="3429"/>
                  </a:cubicBezTo>
                  <a:cubicBezTo>
                    <a:pt x="617" y="3514"/>
                    <a:pt x="430" y="3582"/>
                    <a:pt x="236" y="3635"/>
                  </a:cubicBezTo>
                  <a:lnTo>
                    <a:pt x="236" y="3635"/>
                  </a:lnTo>
                  <a:cubicBezTo>
                    <a:pt x="141" y="3233"/>
                    <a:pt x="89" y="2822"/>
                    <a:pt x="63" y="2411"/>
                  </a:cubicBezTo>
                  <a:cubicBezTo>
                    <a:pt x="28" y="1992"/>
                    <a:pt x="63" y="1563"/>
                    <a:pt x="152" y="1162"/>
                  </a:cubicBezTo>
                  <a:cubicBezTo>
                    <a:pt x="269" y="751"/>
                    <a:pt x="527" y="394"/>
                    <a:pt x="893" y="171"/>
                  </a:cubicBezTo>
                  <a:cubicBezTo>
                    <a:pt x="1072" y="64"/>
                    <a:pt x="1277" y="1"/>
                    <a:pt x="1491" y="1"/>
                  </a:cubicBezTo>
                  <a:cubicBezTo>
                    <a:pt x="1697" y="10"/>
                    <a:pt x="1902" y="73"/>
                    <a:pt x="2089" y="180"/>
                  </a:cubicBezTo>
                  <a:cubicBezTo>
                    <a:pt x="1911" y="73"/>
                    <a:pt x="1705" y="10"/>
                    <a:pt x="1500" y="1"/>
                  </a:cubicBezTo>
                  <a:cubicBezTo>
                    <a:pt x="1485" y="1"/>
                    <a:pt x="1470" y="1"/>
                    <a:pt x="1454" y="1"/>
                  </a:cubicBezTo>
                  <a:close/>
                </a:path>
              </a:pathLst>
            </a:custGeom>
            <a:solidFill>
              <a:srgbClr val="993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5287730" y="2501280"/>
              <a:ext cx="111157" cy="83641"/>
            </a:xfrm>
            <a:custGeom>
              <a:avLst/>
              <a:gdLst/>
              <a:ahLst/>
              <a:cxnLst/>
              <a:rect l="l" t="t" r="r" b="b"/>
              <a:pathLst>
                <a:path w="1592" h="1198" extrusionOk="0">
                  <a:moveTo>
                    <a:pt x="801" y="0"/>
                  </a:moveTo>
                  <a:cubicBezTo>
                    <a:pt x="790" y="0"/>
                    <a:pt x="780" y="0"/>
                    <a:pt x="769" y="1"/>
                  </a:cubicBezTo>
                  <a:cubicBezTo>
                    <a:pt x="233" y="28"/>
                    <a:pt x="1" y="688"/>
                    <a:pt x="403" y="1045"/>
                  </a:cubicBezTo>
                  <a:cubicBezTo>
                    <a:pt x="514" y="1148"/>
                    <a:pt x="656" y="1198"/>
                    <a:pt x="797" y="1198"/>
                  </a:cubicBezTo>
                  <a:cubicBezTo>
                    <a:pt x="962" y="1198"/>
                    <a:pt x="1126" y="1130"/>
                    <a:pt x="1242" y="1001"/>
                  </a:cubicBezTo>
                  <a:cubicBezTo>
                    <a:pt x="1591" y="616"/>
                    <a:pt x="1316"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5421717" y="2443402"/>
              <a:ext cx="95936" cy="79313"/>
            </a:xfrm>
            <a:custGeom>
              <a:avLst/>
              <a:gdLst/>
              <a:ahLst/>
              <a:cxnLst/>
              <a:rect l="l" t="t" r="r" b="b"/>
              <a:pathLst>
                <a:path w="1374" h="1136" extrusionOk="0">
                  <a:moveTo>
                    <a:pt x="713" y="0"/>
                  </a:moveTo>
                  <a:cubicBezTo>
                    <a:pt x="623" y="0"/>
                    <a:pt x="529" y="22"/>
                    <a:pt x="438" y="71"/>
                  </a:cubicBezTo>
                  <a:cubicBezTo>
                    <a:pt x="1" y="312"/>
                    <a:pt x="72" y="973"/>
                    <a:pt x="563" y="1116"/>
                  </a:cubicBezTo>
                  <a:cubicBezTo>
                    <a:pt x="612" y="1129"/>
                    <a:pt x="662" y="1135"/>
                    <a:pt x="711" y="1135"/>
                  </a:cubicBezTo>
                  <a:cubicBezTo>
                    <a:pt x="956" y="1135"/>
                    <a:pt x="1185" y="976"/>
                    <a:pt x="1259" y="723"/>
                  </a:cubicBezTo>
                  <a:cubicBezTo>
                    <a:pt x="1373" y="339"/>
                    <a:pt x="1068"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5488397" y="2300626"/>
              <a:ext cx="111716" cy="84549"/>
            </a:xfrm>
            <a:custGeom>
              <a:avLst/>
              <a:gdLst/>
              <a:ahLst/>
              <a:cxnLst/>
              <a:rect l="l" t="t" r="r" b="b"/>
              <a:pathLst>
                <a:path w="1600" h="1211" extrusionOk="0">
                  <a:moveTo>
                    <a:pt x="802" y="0"/>
                  </a:moveTo>
                  <a:cubicBezTo>
                    <a:pt x="791" y="0"/>
                    <a:pt x="780" y="1"/>
                    <a:pt x="768" y="1"/>
                  </a:cubicBezTo>
                  <a:cubicBezTo>
                    <a:pt x="233" y="28"/>
                    <a:pt x="1" y="697"/>
                    <a:pt x="402" y="1054"/>
                  </a:cubicBezTo>
                  <a:cubicBezTo>
                    <a:pt x="515" y="1159"/>
                    <a:pt x="659" y="1210"/>
                    <a:pt x="803" y="1210"/>
                  </a:cubicBezTo>
                  <a:cubicBezTo>
                    <a:pt x="967" y="1210"/>
                    <a:pt x="1131" y="1143"/>
                    <a:pt x="1250" y="1010"/>
                  </a:cubicBezTo>
                  <a:cubicBezTo>
                    <a:pt x="1600" y="616"/>
                    <a:pt x="1325" y="0"/>
                    <a:pt x="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5341981" y="2531860"/>
              <a:ext cx="39170" cy="29533"/>
            </a:xfrm>
            <a:custGeom>
              <a:avLst/>
              <a:gdLst/>
              <a:ahLst/>
              <a:cxnLst/>
              <a:rect l="l" t="t" r="r" b="b"/>
              <a:pathLst>
                <a:path w="561" h="423" extrusionOk="0">
                  <a:moveTo>
                    <a:pt x="279" y="0"/>
                  </a:moveTo>
                  <a:cubicBezTo>
                    <a:pt x="275" y="0"/>
                    <a:pt x="272" y="0"/>
                    <a:pt x="268" y="0"/>
                  </a:cubicBezTo>
                  <a:cubicBezTo>
                    <a:pt x="81" y="9"/>
                    <a:pt x="0" y="241"/>
                    <a:pt x="143" y="366"/>
                  </a:cubicBezTo>
                  <a:cubicBezTo>
                    <a:pt x="181" y="404"/>
                    <a:pt x="231" y="422"/>
                    <a:pt x="282" y="422"/>
                  </a:cubicBezTo>
                  <a:cubicBezTo>
                    <a:pt x="338" y="422"/>
                    <a:pt x="395" y="400"/>
                    <a:pt x="438" y="357"/>
                  </a:cubicBezTo>
                  <a:cubicBezTo>
                    <a:pt x="560" y="217"/>
                    <a:pt x="460" y="0"/>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5469126" y="2466441"/>
              <a:ext cx="36028" cy="30022"/>
            </a:xfrm>
            <a:custGeom>
              <a:avLst/>
              <a:gdLst/>
              <a:ahLst/>
              <a:cxnLst/>
              <a:rect l="l" t="t" r="r" b="b"/>
              <a:pathLst>
                <a:path w="516" h="430" extrusionOk="0">
                  <a:moveTo>
                    <a:pt x="265" y="1"/>
                  </a:moveTo>
                  <a:cubicBezTo>
                    <a:pt x="231" y="1"/>
                    <a:pt x="195" y="9"/>
                    <a:pt x="161" y="27"/>
                  </a:cubicBezTo>
                  <a:cubicBezTo>
                    <a:pt x="0" y="116"/>
                    <a:pt x="27" y="366"/>
                    <a:pt x="205" y="420"/>
                  </a:cubicBezTo>
                  <a:cubicBezTo>
                    <a:pt x="227" y="426"/>
                    <a:pt x="250" y="430"/>
                    <a:pt x="271" y="430"/>
                  </a:cubicBezTo>
                  <a:cubicBezTo>
                    <a:pt x="363" y="430"/>
                    <a:pt x="444" y="371"/>
                    <a:pt x="473" y="277"/>
                  </a:cubicBezTo>
                  <a:cubicBezTo>
                    <a:pt x="516" y="127"/>
                    <a:pt x="400" y="1"/>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5545092" y="2329949"/>
              <a:ext cx="36727" cy="27787"/>
            </a:xfrm>
            <a:custGeom>
              <a:avLst/>
              <a:gdLst/>
              <a:ahLst/>
              <a:cxnLst/>
              <a:rect l="l" t="t" r="r" b="b"/>
              <a:pathLst>
                <a:path w="526" h="398" extrusionOk="0">
                  <a:moveTo>
                    <a:pt x="262" y="0"/>
                  </a:moveTo>
                  <a:cubicBezTo>
                    <a:pt x="258" y="0"/>
                    <a:pt x="255" y="0"/>
                    <a:pt x="251" y="1"/>
                  </a:cubicBezTo>
                  <a:cubicBezTo>
                    <a:pt x="72" y="10"/>
                    <a:pt x="1" y="224"/>
                    <a:pt x="135" y="349"/>
                  </a:cubicBezTo>
                  <a:cubicBezTo>
                    <a:pt x="172" y="381"/>
                    <a:pt x="217" y="397"/>
                    <a:pt x="263" y="397"/>
                  </a:cubicBezTo>
                  <a:cubicBezTo>
                    <a:pt x="318" y="397"/>
                    <a:pt x="373" y="375"/>
                    <a:pt x="412" y="331"/>
                  </a:cubicBezTo>
                  <a:cubicBezTo>
                    <a:pt x="525" y="200"/>
                    <a:pt x="43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5300228" y="2499954"/>
              <a:ext cx="87278" cy="84898"/>
            </a:xfrm>
            <a:custGeom>
              <a:avLst/>
              <a:gdLst/>
              <a:ahLst/>
              <a:cxnLst/>
              <a:rect l="l" t="t" r="r" b="b"/>
              <a:pathLst>
                <a:path w="1250" h="1216" extrusionOk="0">
                  <a:moveTo>
                    <a:pt x="636" y="0"/>
                  </a:moveTo>
                  <a:cubicBezTo>
                    <a:pt x="621" y="0"/>
                    <a:pt x="605" y="1"/>
                    <a:pt x="590" y="2"/>
                  </a:cubicBezTo>
                  <a:cubicBezTo>
                    <a:pt x="250" y="20"/>
                    <a:pt x="0" y="315"/>
                    <a:pt x="18" y="654"/>
                  </a:cubicBezTo>
                  <a:cubicBezTo>
                    <a:pt x="27" y="805"/>
                    <a:pt x="108" y="957"/>
                    <a:pt x="224" y="1064"/>
                  </a:cubicBezTo>
                  <a:cubicBezTo>
                    <a:pt x="108" y="957"/>
                    <a:pt x="36" y="805"/>
                    <a:pt x="36" y="654"/>
                  </a:cubicBezTo>
                  <a:cubicBezTo>
                    <a:pt x="18" y="332"/>
                    <a:pt x="268" y="56"/>
                    <a:pt x="590" y="47"/>
                  </a:cubicBezTo>
                  <a:cubicBezTo>
                    <a:pt x="601" y="46"/>
                    <a:pt x="612" y="46"/>
                    <a:pt x="623" y="46"/>
                  </a:cubicBezTo>
                  <a:cubicBezTo>
                    <a:pt x="929" y="46"/>
                    <a:pt x="1179" y="281"/>
                    <a:pt x="1196" y="591"/>
                  </a:cubicBezTo>
                  <a:cubicBezTo>
                    <a:pt x="1223" y="913"/>
                    <a:pt x="973" y="1189"/>
                    <a:pt x="652" y="1216"/>
                  </a:cubicBezTo>
                  <a:cubicBezTo>
                    <a:pt x="991" y="1207"/>
                    <a:pt x="1250" y="921"/>
                    <a:pt x="1241" y="582"/>
                  </a:cubicBezTo>
                  <a:cubicBezTo>
                    <a:pt x="1224" y="259"/>
                    <a:pt x="955" y="0"/>
                    <a:pt x="636" y="0"/>
                  </a:cubicBezTo>
                  <a:close/>
                </a:path>
              </a:pathLst>
            </a:custGeom>
            <a:solidFill>
              <a:srgbClr val="6B1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5427373" y="2441726"/>
              <a:ext cx="92305" cy="79592"/>
            </a:xfrm>
            <a:custGeom>
              <a:avLst/>
              <a:gdLst/>
              <a:ahLst/>
              <a:cxnLst/>
              <a:rect l="l" t="t" r="r" b="b"/>
              <a:pathLst>
                <a:path w="1322" h="1140" extrusionOk="0">
                  <a:moveTo>
                    <a:pt x="638" y="1"/>
                  </a:moveTo>
                  <a:cubicBezTo>
                    <a:pt x="540" y="1"/>
                    <a:pt x="440" y="26"/>
                    <a:pt x="348" y="78"/>
                  </a:cubicBezTo>
                  <a:cubicBezTo>
                    <a:pt x="214" y="149"/>
                    <a:pt x="116" y="283"/>
                    <a:pt x="80" y="435"/>
                  </a:cubicBezTo>
                  <a:cubicBezTo>
                    <a:pt x="36" y="577"/>
                    <a:pt x="63" y="738"/>
                    <a:pt x="134" y="863"/>
                  </a:cubicBezTo>
                  <a:cubicBezTo>
                    <a:pt x="205" y="997"/>
                    <a:pt x="330" y="1095"/>
                    <a:pt x="482" y="1140"/>
                  </a:cubicBezTo>
                  <a:cubicBezTo>
                    <a:pt x="330" y="1095"/>
                    <a:pt x="214" y="997"/>
                    <a:pt x="143" y="863"/>
                  </a:cubicBezTo>
                  <a:cubicBezTo>
                    <a:pt x="0" y="595"/>
                    <a:pt x="107" y="256"/>
                    <a:pt x="375" y="113"/>
                  </a:cubicBezTo>
                  <a:cubicBezTo>
                    <a:pt x="453" y="68"/>
                    <a:pt x="542" y="48"/>
                    <a:pt x="631" y="48"/>
                  </a:cubicBezTo>
                  <a:cubicBezTo>
                    <a:pt x="683" y="48"/>
                    <a:pt x="736" y="55"/>
                    <a:pt x="786" y="69"/>
                  </a:cubicBezTo>
                  <a:cubicBezTo>
                    <a:pt x="1250" y="211"/>
                    <a:pt x="1321" y="836"/>
                    <a:pt x="911" y="1086"/>
                  </a:cubicBezTo>
                  <a:cubicBezTo>
                    <a:pt x="1187" y="934"/>
                    <a:pt x="1294" y="586"/>
                    <a:pt x="1151" y="310"/>
                  </a:cubicBezTo>
                  <a:cubicBezTo>
                    <a:pt x="1043" y="110"/>
                    <a:pt x="844" y="1"/>
                    <a:pt x="638" y="1"/>
                  </a:cubicBezTo>
                  <a:close/>
                </a:path>
              </a:pathLst>
            </a:custGeom>
            <a:solidFill>
              <a:srgbClr val="6B1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5500266" y="2299299"/>
              <a:ext cx="102150" cy="86155"/>
            </a:xfrm>
            <a:custGeom>
              <a:avLst/>
              <a:gdLst/>
              <a:ahLst/>
              <a:cxnLst/>
              <a:rect l="l" t="t" r="r" b="b"/>
              <a:pathLst>
                <a:path w="1463" h="1234" extrusionOk="0">
                  <a:moveTo>
                    <a:pt x="27" y="663"/>
                  </a:moveTo>
                  <a:cubicBezTo>
                    <a:pt x="36" y="823"/>
                    <a:pt x="107" y="966"/>
                    <a:pt x="232" y="1073"/>
                  </a:cubicBezTo>
                  <a:cubicBezTo>
                    <a:pt x="108" y="966"/>
                    <a:pt x="36" y="814"/>
                    <a:pt x="27" y="663"/>
                  </a:cubicBezTo>
                  <a:close/>
                  <a:moveTo>
                    <a:pt x="642" y="1"/>
                  </a:moveTo>
                  <a:cubicBezTo>
                    <a:pt x="628" y="1"/>
                    <a:pt x="613" y="1"/>
                    <a:pt x="598" y="2"/>
                  </a:cubicBezTo>
                  <a:cubicBezTo>
                    <a:pt x="259" y="20"/>
                    <a:pt x="0" y="315"/>
                    <a:pt x="27" y="663"/>
                  </a:cubicBezTo>
                  <a:cubicBezTo>
                    <a:pt x="27" y="502"/>
                    <a:pt x="81" y="350"/>
                    <a:pt x="188" y="234"/>
                  </a:cubicBezTo>
                  <a:cubicBezTo>
                    <a:pt x="310" y="106"/>
                    <a:pt x="466" y="47"/>
                    <a:pt x="618" y="47"/>
                  </a:cubicBezTo>
                  <a:cubicBezTo>
                    <a:pt x="909" y="47"/>
                    <a:pt x="1191" y="260"/>
                    <a:pt x="1214" y="600"/>
                  </a:cubicBezTo>
                  <a:cubicBezTo>
                    <a:pt x="1223" y="752"/>
                    <a:pt x="1170" y="904"/>
                    <a:pt x="1071" y="1029"/>
                  </a:cubicBezTo>
                  <a:cubicBezTo>
                    <a:pt x="964" y="1145"/>
                    <a:pt x="821" y="1216"/>
                    <a:pt x="661" y="1234"/>
                  </a:cubicBezTo>
                  <a:cubicBezTo>
                    <a:pt x="821" y="1225"/>
                    <a:pt x="982" y="1154"/>
                    <a:pt x="1089" y="1038"/>
                  </a:cubicBezTo>
                  <a:cubicBezTo>
                    <a:pt x="1463" y="638"/>
                    <a:pt x="1176" y="1"/>
                    <a:pt x="642" y="1"/>
                  </a:cubicBezTo>
                  <a:close/>
                </a:path>
              </a:pathLst>
            </a:custGeom>
            <a:solidFill>
              <a:srgbClr val="6B17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65"/>
          <p:cNvGrpSpPr/>
          <p:nvPr/>
        </p:nvGrpSpPr>
        <p:grpSpPr>
          <a:xfrm>
            <a:off x="1570018" y="1188672"/>
            <a:ext cx="766806" cy="665207"/>
            <a:chOff x="1216875" y="2057547"/>
            <a:chExt cx="766806" cy="665207"/>
          </a:xfrm>
        </p:grpSpPr>
        <p:sp>
          <p:nvSpPr>
            <p:cNvPr id="5640" name="Google Shape;5640;p65"/>
            <p:cNvSpPr/>
            <p:nvPr/>
          </p:nvSpPr>
          <p:spPr>
            <a:xfrm rot="7225757">
              <a:off x="1254438" y="2374166"/>
              <a:ext cx="327611" cy="274654"/>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rot="-9405637">
              <a:off x="1483168" y="2135798"/>
              <a:ext cx="459150" cy="304129"/>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rot="-9405637">
              <a:off x="1603214" y="2144374"/>
              <a:ext cx="329982" cy="211376"/>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rot="-9405637">
              <a:off x="1492145" y="2132782"/>
              <a:ext cx="430803" cy="306697"/>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rot="-9405637">
              <a:off x="1407009" y="2158273"/>
              <a:ext cx="437224" cy="226697"/>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rot="7225757">
              <a:off x="1256227" y="2373414"/>
              <a:ext cx="327611" cy="274654"/>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rot="7225757">
              <a:off x="1265589" y="2362822"/>
              <a:ext cx="293391" cy="268966"/>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rot="7225757">
              <a:off x="1299569" y="2441784"/>
              <a:ext cx="192475" cy="260435"/>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rot="7225757">
              <a:off x="1263618" y="2383941"/>
              <a:ext cx="300547" cy="277773"/>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rot="946596">
              <a:off x="1567367" y="2483148"/>
              <a:ext cx="239988" cy="189548"/>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rot="946596">
              <a:off x="1634548" y="2497134"/>
              <a:ext cx="171276" cy="181933"/>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rot="946596">
              <a:off x="1575386" y="2481432"/>
              <a:ext cx="218796" cy="192667"/>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rot="946596">
              <a:off x="1536514" y="2446390"/>
              <a:ext cx="233015" cy="185603"/>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65"/>
          <p:cNvSpPr/>
          <p:nvPr/>
        </p:nvSpPr>
        <p:spPr>
          <a:xfrm>
            <a:off x="748238" y="3201225"/>
            <a:ext cx="29925" cy="10300"/>
          </a:xfrm>
          <a:custGeom>
            <a:avLst/>
            <a:gdLst/>
            <a:ahLst/>
            <a:cxnLst/>
            <a:rect l="l" t="t" r="r" b="b"/>
            <a:pathLst>
              <a:path w="1197" h="412" extrusionOk="0">
                <a:moveTo>
                  <a:pt x="599" y="1"/>
                </a:moveTo>
                <a:cubicBezTo>
                  <a:pt x="268" y="1"/>
                  <a:pt x="1" y="90"/>
                  <a:pt x="1" y="206"/>
                </a:cubicBezTo>
                <a:cubicBezTo>
                  <a:pt x="1" y="313"/>
                  <a:pt x="268" y="411"/>
                  <a:pt x="599" y="411"/>
                </a:cubicBezTo>
                <a:cubicBezTo>
                  <a:pt x="929" y="411"/>
                  <a:pt x="1196" y="313"/>
                  <a:pt x="1196" y="206"/>
                </a:cubicBezTo>
                <a:cubicBezTo>
                  <a:pt x="1196" y="90"/>
                  <a:pt x="929" y="1"/>
                  <a:pt x="5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730163" y="3361650"/>
            <a:ext cx="65850" cy="22350"/>
          </a:xfrm>
          <a:custGeom>
            <a:avLst/>
            <a:gdLst/>
            <a:ahLst/>
            <a:cxnLst/>
            <a:rect l="l" t="t" r="r" b="b"/>
            <a:pathLst>
              <a:path w="2634" h="894" extrusionOk="0">
                <a:moveTo>
                  <a:pt x="1322" y="1"/>
                </a:moveTo>
                <a:cubicBezTo>
                  <a:pt x="590" y="1"/>
                  <a:pt x="1" y="197"/>
                  <a:pt x="1" y="447"/>
                </a:cubicBezTo>
                <a:cubicBezTo>
                  <a:pt x="1" y="688"/>
                  <a:pt x="590" y="893"/>
                  <a:pt x="1322" y="893"/>
                </a:cubicBezTo>
                <a:cubicBezTo>
                  <a:pt x="2044" y="893"/>
                  <a:pt x="2633" y="688"/>
                  <a:pt x="2633" y="447"/>
                </a:cubicBezTo>
                <a:cubicBezTo>
                  <a:pt x="2633" y="197"/>
                  <a:pt x="2044" y="1"/>
                  <a:pt x="1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5" name="Google Shape;5655;p65"/>
          <p:cNvGrpSpPr/>
          <p:nvPr/>
        </p:nvGrpSpPr>
        <p:grpSpPr>
          <a:xfrm>
            <a:off x="1559268" y="2080650"/>
            <a:ext cx="2491000" cy="551050"/>
            <a:chOff x="1661538" y="2080650"/>
            <a:chExt cx="2491000" cy="551050"/>
          </a:xfrm>
        </p:grpSpPr>
        <p:sp>
          <p:nvSpPr>
            <p:cNvPr id="5656" name="Google Shape;5656;p65"/>
            <p:cNvSpPr/>
            <p:nvPr/>
          </p:nvSpPr>
          <p:spPr>
            <a:xfrm>
              <a:off x="1661538" y="2080650"/>
              <a:ext cx="2491000" cy="550825"/>
            </a:xfrm>
            <a:custGeom>
              <a:avLst/>
              <a:gdLst/>
              <a:ahLst/>
              <a:cxnLst/>
              <a:rect l="l" t="t" r="r" b="b"/>
              <a:pathLst>
                <a:path w="99640" h="22033" extrusionOk="0">
                  <a:moveTo>
                    <a:pt x="97116" y="1"/>
                  </a:moveTo>
                  <a:cubicBezTo>
                    <a:pt x="94920" y="1"/>
                    <a:pt x="92648" y="279"/>
                    <a:pt x="91250" y="292"/>
                  </a:cubicBezTo>
                  <a:cubicBezTo>
                    <a:pt x="86403" y="345"/>
                    <a:pt x="81566" y="568"/>
                    <a:pt x="76729" y="961"/>
                  </a:cubicBezTo>
                  <a:cubicBezTo>
                    <a:pt x="57504" y="2496"/>
                    <a:pt x="38574" y="6637"/>
                    <a:pt x="20466" y="13260"/>
                  </a:cubicBezTo>
                  <a:cubicBezTo>
                    <a:pt x="15378" y="15125"/>
                    <a:pt x="10389" y="17178"/>
                    <a:pt x="5489" y="19418"/>
                  </a:cubicBezTo>
                  <a:cubicBezTo>
                    <a:pt x="3642" y="20266"/>
                    <a:pt x="1821" y="21131"/>
                    <a:pt x="1" y="22033"/>
                  </a:cubicBezTo>
                  <a:lnTo>
                    <a:pt x="99639" y="22033"/>
                  </a:lnTo>
                  <a:lnTo>
                    <a:pt x="99639" y="167"/>
                  </a:lnTo>
                  <a:cubicBezTo>
                    <a:pt x="98850" y="45"/>
                    <a:pt x="97989" y="1"/>
                    <a:pt x="97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2061388" y="2109575"/>
              <a:ext cx="2091150" cy="521900"/>
            </a:xfrm>
            <a:custGeom>
              <a:avLst/>
              <a:gdLst/>
              <a:ahLst/>
              <a:cxnLst/>
              <a:rect l="l" t="t" r="r" b="b"/>
              <a:pathLst>
                <a:path w="83646" h="20876" extrusionOk="0">
                  <a:moveTo>
                    <a:pt x="83444" y="0"/>
                  </a:moveTo>
                  <a:cubicBezTo>
                    <a:pt x="67884" y="0"/>
                    <a:pt x="52396" y="2062"/>
                    <a:pt x="37378" y="6123"/>
                  </a:cubicBezTo>
                  <a:cubicBezTo>
                    <a:pt x="24401" y="9612"/>
                    <a:pt x="11861" y="14557"/>
                    <a:pt x="0" y="20876"/>
                  </a:cubicBezTo>
                  <a:lnTo>
                    <a:pt x="11781" y="20876"/>
                  </a:lnTo>
                  <a:cubicBezTo>
                    <a:pt x="34165" y="9809"/>
                    <a:pt x="58673" y="3686"/>
                    <a:pt x="83645" y="2945"/>
                  </a:cubicBezTo>
                  <a:lnTo>
                    <a:pt x="83645" y="0"/>
                  </a:lnTo>
                  <a:cubicBezTo>
                    <a:pt x="83578" y="0"/>
                    <a:pt x="83511" y="0"/>
                    <a:pt x="83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3581738" y="2346975"/>
              <a:ext cx="570800" cy="284725"/>
            </a:xfrm>
            <a:custGeom>
              <a:avLst/>
              <a:gdLst/>
              <a:ahLst/>
              <a:cxnLst/>
              <a:rect l="l" t="t" r="r" b="b"/>
              <a:pathLst>
                <a:path w="22832" h="11389" extrusionOk="0">
                  <a:moveTo>
                    <a:pt x="22831" y="0"/>
                  </a:moveTo>
                  <a:cubicBezTo>
                    <a:pt x="14906" y="3133"/>
                    <a:pt x="7275" y="6935"/>
                    <a:pt x="1" y="11380"/>
                  </a:cubicBezTo>
                  <a:lnTo>
                    <a:pt x="8033" y="11389"/>
                  </a:lnTo>
                  <a:cubicBezTo>
                    <a:pt x="12808" y="8417"/>
                    <a:pt x="17744" y="5730"/>
                    <a:pt x="22831" y="3338"/>
                  </a:cubicBezTo>
                  <a:lnTo>
                    <a:pt x="228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2826463" y="2215325"/>
              <a:ext cx="1326075" cy="416150"/>
            </a:xfrm>
            <a:custGeom>
              <a:avLst/>
              <a:gdLst/>
              <a:ahLst/>
              <a:cxnLst/>
              <a:rect l="l" t="t" r="r" b="b"/>
              <a:pathLst>
                <a:path w="53043" h="16646" extrusionOk="0">
                  <a:moveTo>
                    <a:pt x="53042" y="1"/>
                  </a:moveTo>
                  <a:cubicBezTo>
                    <a:pt x="48758" y="456"/>
                    <a:pt x="44501" y="1152"/>
                    <a:pt x="40297" y="2098"/>
                  </a:cubicBezTo>
                  <a:cubicBezTo>
                    <a:pt x="34201" y="3455"/>
                    <a:pt x="28222" y="5257"/>
                    <a:pt x="22358" y="7355"/>
                  </a:cubicBezTo>
                  <a:cubicBezTo>
                    <a:pt x="16494" y="9452"/>
                    <a:pt x="10755" y="11826"/>
                    <a:pt x="5088" y="14343"/>
                  </a:cubicBezTo>
                  <a:cubicBezTo>
                    <a:pt x="3383" y="15102"/>
                    <a:pt x="1688" y="15869"/>
                    <a:pt x="1" y="16646"/>
                  </a:cubicBezTo>
                  <a:lnTo>
                    <a:pt x="12299" y="16646"/>
                  </a:lnTo>
                  <a:cubicBezTo>
                    <a:pt x="16146" y="14852"/>
                    <a:pt x="20020" y="13138"/>
                    <a:pt x="23956" y="11576"/>
                  </a:cubicBezTo>
                  <a:cubicBezTo>
                    <a:pt x="29596" y="9327"/>
                    <a:pt x="35344" y="7364"/>
                    <a:pt x="41199" y="5838"/>
                  </a:cubicBezTo>
                  <a:cubicBezTo>
                    <a:pt x="45099" y="4811"/>
                    <a:pt x="49053" y="3999"/>
                    <a:pt x="53042" y="3410"/>
                  </a:cubicBezTo>
                  <a:lnTo>
                    <a:pt x="53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3061188" y="2236750"/>
              <a:ext cx="90400" cy="26125"/>
            </a:xfrm>
            <a:custGeom>
              <a:avLst/>
              <a:gdLst/>
              <a:ahLst/>
              <a:cxnLst/>
              <a:rect l="l" t="t" r="r" b="b"/>
              <a:pathLst>
                <a:path w="3616" h="1045" extrusionOk="0">
                  <a:moveTo>
                    <a:pt x="1804" y="0"/>
                  </a:moveTo>
                  <a:cubicBezTo>
                    <a:pt x="813" y="0"/>
                    <a:pt x="1" y="233"/>
                    <a:pt x="1" y="518"/>
                  </a:cubicBezTo>
                  <a:cubicBezTo>
                    <a:pt x="1" y="813"/>
                    <a:pt x="813" y="1045"/>
                    <a:pt x="1804" y="1045"/>
                  </a:cubicBezTo>
                  <a:cubicBezTo>
                    <a:pt x="2803" y="1045"/>
                    <a:pt x="3616" y="813"/>
                    <a:pt x="3616" y="518"/>
                  </a:cubicBezTo>
                  <a:cubicBezTo>
                    <a:pt x="3616" y="233"/>
                    <a:pt x="2803" y="0"/>
                    <a:pt x="1804"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2453863" y="2533725"/>
              <a:ext cx="119375" cy="34625"/>
            </a:xfrm>
            <a:custGeom>
              <a:avLst/>
              <a:gdLst/>
              <a:ahLst/>
              <a:cxnLst/>
              <a:rect l="l" t="t" r="r" b="b"/>
              <a:pathLst>
                <a:path w="4775" h="1385" extrusionOk="0">
                  <a:moveTo>
                    <a:pt x="2392" y="1"/>
                  </a:moveTo>
                  <a:cubicBezTo>
                    <a:pt x="1071" y="1"/>
                    <a:pt x="0" y="304"/>
                    <a:pt x="0" y="688"/>
                  </a:cubicBezTo>
                  <a:cubicBezTo>
                    <a:pt x="0" y="1072"/>
                    <a:pt x="1071" y="1384"/>
                    <a:pt x="2392" y="1384"/>
                  </a:cubicBezTo>
                  <a:cubicBezTo>
                    <a:pt x="3704" y="1384"/>
                    <a:pt x="4775" y="1072"/>
                    <a:pt x="4775" y="688"/>
                  </a:cubicBezTo>
                  <a:cubicBezTo>
                    <a:pt x="4775" y="304"/>
                    <a:pt x="3704" y="1"/>
                    <a:pt x="2392"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3194863" y="2489100"/>
              <a:ext cx="94625" cy="27475"/>
            </a:xfrm>
            <a:custGeom>
              <a:avLst/>
              <a:gdLst/>
              <a:ahLst/>
              <a:cxnLst/>
              <a:rect l="l" t="t" r="r" b="b"/>
              <a:pathLst>
                <a:path w="3785" h="1099" extrusionOk="0">
                  <a:moveTo>
                    <a:pt x="1892" y="1"/>
                  </a:moveTo>
                  <a:cubicBezTo>
                    <a:pt x="848" y="1"/>
                    <a:pt x="0" y="251"/>
                    <a:pt x="0" y="554"/>
                  </a:cubicBezTo>
                  <a:cubicBezTo>
                    <a:pt x="0" y="849"/>
                    <a:pt x="848" y="1098"/>
                    <a:pt x="1892" y="1098"/>
                  </a:cubicBezTo>
                  <a:cubicBezTo>
                    <a:pt x="2936" y="1098"/>
                    <a:pt x="3784" y="849"/>
                    <a:pt x="3784" y="554"/>
                  </a:cubicBezTo>
                  <a:cubicBezTo>
                    <a:pt x="3784" y="251"/>
                    <a:pt x="2936" y="1"/>
                    <a:pt x="1892"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2907013" y="2326900"/>
              <a:ext cx="68975" cy="19875"/>
            </a:xfrm>
            <a:custGeom>
              <a:avLst/>
              <a:gdLst/>
              <a:ahLst/>
              <a:cxnLst/>
              <a:rect l="l" t="t" r="r" b="b"/>
              <a:pathLst>
                <a:path w="2759" h="795" extrusionOk="0">
                  <a:moveTo>
                    <a:pt x="1384" y="0"/>
                  </a:moveTo>
                  <a:cubicBezTo>
                    <a:pt x="617" y="0"/>
                    <a:pt x="1" y="179"/>
                    <a:pt x="1" y="393"/>
                  </a:cubicBezTo>
                  <a:cubicBezTo>
                    <a:pt x="1" y="616"/>
                    <a:pt x="617" y="794"/>
                    <a:pt x="1384" y="794"/>
                  </a:cubicBezTo>
                  <a:cubicBezTo>
                    <a:pt x="2143" y="794"/>
                    <a:pt x="2759" y="616"/>
                    <a:pt x="2759" y="393"/>
                  </a:cubicBezTo>
                  <a:cubicBezTo>
                    <a:pt x="2759" y="179"/>
                    <a:pt x="2143" y="0"/>
                    <a:pt x="1384"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3446313" y="2218225"/>
              <a:ext cx="69200" cy="20100"/>
            </a:xfrm>
            <a:custGeom>
              <a:avLst/>
              <a:gdLst/>
              <a:ahLst/>
              <a:cxnLst/>
              <a:rect l="l" t="t" r="r" b="b"/>
              <a:pathLst>
                <a:path w="2768" h="804" extrusionOk="0">
                  <a:moveTo>
                    <a:pt x="1384" y="1"/>
                  </a:moveTo>
                  <a:cubicBezTo>
                    <a:pt x="625" y="1"/>
                    <a:pt x="0" y="179"/>
                    <a:pt x="0" y="402"/>
                  </a:cubicBezTo>
                  <a:cubicBezTo>
                    <a:pt x="0" y="617"/>
                    <a:pt x="625" y="804"/>
                    <a:pt x="1384" y="804"/>
                  </a:cubicBezTo>
                  <a:cubicBezTo>
                    <a:pt x="2142" y="804"/>
                    <a:pt x="2767" y="617"/>
                    <a:pt x="2767" y="402"/>
                  </a:cubicBezTo>
                  <a:cubicBezTo>
                    <a:pt x="2767" y="179"/>
                    <a:pt x="2142" y="1"/>
                    <a:pt x="1384"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3538688" y="2179400"/>
              <a:ext cx="52450" cy="15200"/>
            </a:xfrm>
            <a:custGeom>
              <a:avLst/>
              <a:gdLst/>
              <a:ahLst/>
              <a:cxnLst/>
              <a:rect l="l" t="t" r="r" b="b"/>
              <a:pathLst>
                <a:path w="2098" h="608" extrusionOk="0">
                  <a:moveTo>
                    <a:pt x="1054" y="1"/>
                  </a:moveTo>
                  <a:cubicBezTo>
                    <a:pt x="473" y="1"/>
                    <a:pt x="0" y="135"/>
                    <a:pt x="0" y="304"/>
                  </a:cubicBezTo>
                  <a:cubicBezTo>
                    <a:pt x="0" y="474"/>
                    <a:pt x="473" y="608"/>
                    <a:pt x="1054" y="608"/>
                  </a:cubicBezTo>
                  <a:cubicBezTo>
                    <a:pt x="1634" y="608"/>
                    <a:pt x="2098" y="474"/>
                    <a:pt x="2098" y="304"/>
                  </a:cubicBezTo>
                  <a:cubicBezTo>
                    <a:pt x="2098" y="135"/>
                    <a:pt x="1634" y="1"/>
                    <a:pt x="1054" y="1"/>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2347863" y="2401200"/>
              <a:ext cx="52475" cy="15200"/>
            </a:xfrm>
            <a:custGeom>
              <a:avLst/>
              <a:gdLst/>
              <a:ahLst/>
              <a:cxnLst/>
              <a:rect l="l" t="t" r="r" b="b"/>
              <a:pathLst>
                <a:path w="2099" h="608" extrusionOk="0">
                  <a:moveTo>
                    <a:pt x="1045" y="0"/>
                  </a:moveTo>
                  <a:cubicBezTo>
                    <a:pt x="465" y="0"/>
                    <a:pt x="1" y="134"/>
                    <a:pt x="1" y="304"/>
                  </a:cubicBezTo>
                  <a:cubicBezTo>
                    <a:pt x="1" y="473"/>
                    <a:pt x="465" y="607"/>
                    <a:pt x="1045" y="607"/>
                  </a:cubicBezTo>
                  <a:cubicBezTo>
                    <a:pt x="1625" y="607"/>
                    <a:pt x="2098" y="473"/>
                    <a:pt x="2098" y="304"/>
                  </a:cubicBezTo>
                  <a:cubicBezTo>
                    <a:pt x="2098" y="134"/>
                    <a:pt x="1625" y="0"/>
                    <a:pt x="1045" y="0"/>
                  </a:cubicBezTo>
                  <a:close/>
                </a:path>
              </a:pathLst>
            </a:custGeom>
            <a:gradFill>
              <a:gsLst>
                <a:gs pos="0">
                  <a:srgbClr val="FFFFFF">
                    <a:alpha val="0"/>
                  </a:srgbClr>
                </a:gs>
                <a:gs pos="100000">
                  <a:srgbClr val="FFFFFF">
                    <a:alpha val="3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1814613" y="2080650"/>
              <a:ext cx="2337925" cy="478325"/>
            </a:xfrm>
            <a:custGeom>
              <a:avLst/>
              <a:gdLst/>
              <a:ahLst/>
              <a:cxnLst/>
              <a:rect l="l" t="t" r="r" b="b"/>
              <a:pathLst>
                <a:path w="93517" h="19133" extrusionOk="0">
                  <a:moveTo>
                    <a:pt x="90992" y="1"/>
                  </a:moveTo>
                  <a:cubicBezTo>
                    <a:pt x="88793" y="1"/>
                    <a:pt x="86519" y="279"/>
                    <a:pt x="85127" y="292"/>
                  </a:cubicBezTo>
                  <a:cubicBezTo>
                    <a:pt x="80280" y="345"/>
                    <a:pt x="75443" y="568"/>
                    <a:pt x="70606" y="961"/>
                  </a:cubicBezTo>
                  <a:cubicBezTo>
                    <a:pt x="51381" y="2496"/>
                    <a:pt x="32451" y="6637"/>
                    <a:pt x="14343" y="13260"/>
                  </a:cubicBezTo>
                  <a:cubicBezTo>
                    <a:pt x="9478" y="15045"/>
                    <a:pt x="4695" y="16999"/>
                    <a:pt x="0" y="19132"/>
                  </a:cubicBezTo>
                  <a:cubicBezTo>
                    <a:pt x="5516" y="16928"/>
                    <a:pt x="11094" y="14920"/>
                    <a:pt x="16752" y="13117"/>
                  </a:cubicBezTo>
                  <a:cubicBezTo>
                    <a:pt x="24312" y="10707"/>
                    <a:pt x="31969" y="8654"/>
                    <a:pt x="39716" y="6976"/>
                  </a:cubicBezTo>
                  <a:cubicBezTo>
                    <a:pt x="47508" y="5281"/>
                    <a:pt x="55362" y="3960"/>
                    <a:pt x="63269" y="3014"/>
                  </a:cubicBezTo>
                  <a:cubicBezTo>
                    <a:pt x="71159" y="2077"/>
                    <a:pt x="79058" y="1514"/>
                    <a:pt x="86983" y="1327"/>
                  </a:cubicBezTo>
                  <a:cubicBezTo>
                    <a:pt x="88062" y="1300"/>
                    <a:pt x="89196" y="1206"/>
                    <a:pt x="90316" y="1206"/>
                  </a:cubicBezTo>
                  <a:cubicBezTo>
                    <a:pt x="91095" y="1206"/>
                    <a:pt x="91866" y="1252"/>
                    <a:pt x="92606" y="1398"/>
                  </a:cubicBezTo>
                  <a:cubicBezTo>
                    <a:pt x="92909" y="1461"/>
                    <a:pt x="93213" y="1541"/>
                    <a:pt x="93516" y="1648"/>
                  </a:cubicBezTo>
                  <a:lnTo>
                    <a:pt x="93516" y="167"/>
                  </a:lnTo>
                  <a:cubicBezTo>
                    <a:pt x="92727" y="45"/>
                    <a:pt x="91865" y="1"/>
                    <a:pt x="90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65"/>
          <p:cNvGrpSpPr/>
          <p:nvPr/>
        </p:nvGrpSpPr>
        <p:grpSpPr>
          <a:xfrm>
            <a:off x="4260455" y="1966500"/>
            <a:ext cx="3286035" cy="665197"/>
            <a:chOff x="4362725" y="1966500"/>
            <a:chExt cx="3286035" cy="665197"/>
          </a:xfrm>
        </p:grpSpPr>
        <p:sp>
          <p:nvSpPr>
            <p:cNvPr id="5669" name="Google Shape;5669;p65"/>
            <p:cNvSpPr/>
            <p:nvPr/>
          </p:nvSpPr>
          <p:spPr>
            <a:xfrm>
              <a:off x="6068102" y="1967783"/>
              <a:ext cx="11478" cy="659"/>
            </a:xfrm>
            <a:custGeom>
              <a:avLst/>
              <a:gdLst/>
              <a:ahLst/>
              <a:cxnLst/>
              <a:rect l="l" t="t" r="r" b="b"/>
              <a:pathLst>
                <a:path w="331" h="19" extrusionOk="0">
                  <a:moveTo>
                    <a:pt x="330" y="1"/>
                  </a:moveTo>
                  <a:cubicBezTo>
                    <a:pt x="223" y="1"/>
                    <a:pt x="116" y="10"/>
                    <a:pt x="0" y="19"/>
                  </a:cubicBezTo>
                  <a:lnTo>
                    <a:pt x="330"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6047676" y="1969032"/>
              <a:ext cx="11478" cy="971"/>
            </a:xfrm>
            <a:custGeom>
              <a:avLst/>
              <a:gdLst/>
              <a:ahLst/>
              <a:cxnLst/>
              <a:rect l="l" t="t" r="r" b="b"/>
              <a:pathLst>
                <a:path w="331" h="28" extrusionOk="0">
                  <a:moveTo>
                    <a:pt x="330" y="1"/>
                  </a:moveTo>
                  <a:cubicBezTo>
                    <a:pt x="214" y="9"/>
                    <a:pt x="107" y="18"/>
                    <a:pt x="0" y="27"/>
                  </a:cubicBezTo>
                  <a:cubicBezTo>
                    <a:pt x="107" y="18"/>
                    <a:pt x="223" y="9"/>
                    <a:pt x="330"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6893551" y="2214797"/>
              <a:ext cx="5895" cy="1873"/>
            </a:xfrm>
            <a:custGeom>
              <a:avLst/>
              <a:gdLst/>
              <a:ahLst/>
              <a:cxnLst/>
              <a:rect l="l" t="t" r="r" b="b"/>
              <a:pathLst>
                <a:path w="170" h="54" extrusionOk="0">
                  <a:moveTo>
                    <a:pt x="0" y="54"/>
                  </a:moveTo>
                  <a:lnTo>
                    <a:pt x="170"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5976794" y="1976141"/>
              <a:ext cx="21708" cy="3468"/>
            </a:xfrm>
            <a:custGeom>
              <a:avLst/>
              <a:gdLst/>
              <a:ahLst/>
              <a:cxnLst/>
              <a:rect l="l" t="t" r="r" b="b"/>
              <a:pathLst>
                <a:path w="626" h="100" extrusionOk="0">
                  <a:moveTo>
                    <a:pt x="0" y="99"/>
                  </a:moveTo>
                  <a:cubicBezTo>
                    <a:pt x="206" y="63"/>
                    <a:pt x="411" y="28"/>
                    <a:pt x="625" y="1"/>
                  </a:cubicBezTo>
                  <a:cubicBezTo>
                    <a:pt x="411" y="28"/>
                    <a:pt x="206" y="63"/>
                    <a:pt x="0" y="99"/>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5956368" y="1981100"/>
              <a:ext cx="11790" cy="2219"/>
            </a:xfrm>
            <a:custGeom>
              <a:avLst/>
              <a:gdLst/>
              <a:ahLst/>
              <a:cxnLst/>
              <a:rect l="l" t="t" r="r" b="b"/>
              <a:pathLst>
                <a:path w="340" h="64" extrusionOk="0">
                  <a:moveTo>
                    <a:pt x="0" y="63"/>
                  </a:moveTo>
                  <a:lnTo>
                    <a:pt x="339"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6006513" y="1973366"/>
              <a:ext cx="11790" cy="1595"/>
            </a:xfrm>
            <a:custGeom>
              <a:avLst/>
              <a:gdLst/>
              <a:ahLst/>
              <a:cxnLst/>
              <a:rect l="l" t="t" r="r" b="b"/>
              <a:pathLst>
                <a:path w="340" h="46" extrusionOk="0">
                  <a:moveTo>
                    <a:pt x="0" y="45"/>
                  </a:moveTo>
                  <a:lnTo>
                    <a:pt x="339"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6027251" y="1970904"/>
              <a:ext cx="11478" cy="1248"/>
            </a:xfrm>
            <a:custGeom>
              <a:avLst/>
              <a:gdLst/>
              <a:ahLst/>
              <a:cxnLst/>
              <a:rect l="l" t="t" r="r" b="b"/>
              <a:pathLst>
                <a:path w="331" h="36" extrusionOk="0">
                  <a:moveTo>
                    <a:pt x="330" y="0"/>
                  </a:moveTo>
                  <a:lnTo>
                    <a:pt x="330" y="0"/>
                  </a:lnTo>
                  <a:cubicBezTo>
                    <a:pt x="214" y="18"/>
                    <a:pt x="107" y="27"/>
                    <a:pt x="0" y="36"/>
                  </a:cubicBezTo>
                  <a:cubicBezTo>
                    <a:pt x="107" y="27"/>
                    <a:pt x="223" y="18"/>
                    <a:pt x="330" y="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5936255" y="1985122"/>
              <a:ext cx="11166" cy="2531"/>
            </a:xfrm>
            <a:custGeom>
              <a:avLst/>
              <a:gdLst/>
              <a:ahLst/>
              <a:cxnLst/>
              <a:rect l="l" t="t" r="r" b="b"/>
              <a:pathLst>
                <a:path w="322" h="73" extrusionOk="0">
                  <a:moveTo>
                    <a:pt x="0" y="72"/>
                  </a:moveTo>
                  <a:lnTo>
                    <a:pt x="322"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7295265" y="2178870"/>
              <a:ext cx="8704" cy="3745"/>
            </a:xfrm>
            <a:custGeom>
              <a:avLst/>
              <a:gdLst/>
              <a:ahLst/>
              <a:cxnLst/>
              <a:rect l="l" t="t" r="r" b="b"/>
              <a:pathLst>
                <a:path w="251" h="108" extrusionOk="0">
                  <a:moveTo>
                    <a:pt x="1" y="1"/>
                  </a:moveTo>
                  <a:cubicBezTo>
                    <a:pt x="81" y="36"/>
                    <a:pt x="170" y="72"/>
                    <a:pt x="251" y="108"/>
                  </a:cubicBezTo>
                  <a:cubicBezTo>
                    <a:pt x="170" y="72"/>
                    <a:pt x="81" y="36"/>
                    <a:pt x="1"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7306743" y="2183517"/>
              <a:ext cx="8669" cy="4057"/>
            </a:xfrm>
            <a:custGeom>
              <a:avLst/>
              <a:gdLst/>
              <a:ahLst/>
              <a:cxnLst/>
              <a:rect l="l" t="t" r="r" b="b"/>
              <a:pathLst>
                <a:path w="250" h="117" extrusionOk="0">
                  <a:moveTo>
                    <a:pt x="0" y="1"/>
                  </a:moveTo>
                  <a:cubicBezTo>
                    <a:pt x="80" y="36"/>
                    <a:pt x="161" y="72"/>
                    <a:pt x="250" y="117"/>
                  </a:cubicBezTo>
                  <a:cubicBezTo>
                    <a:pt x="161" y="72"/>
                    <a:pt x="80" y="36"/>
                    <a:pt x="0"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7317875" y="2188476"/>
              <a:ext cx="11166" cy="4994"/>
            </a:xfrm>
            <a:custGeom>
              <a:avLst/>
              <a:gdLst/>
              <a:ahLst/>
              <a:cxnLst/>
              <a:rect l="l" t="t" r="r" b="b"/>
              <a:pathLst>
                <a:path w="322" h="144" extrusionOk="0">
                  <a:moveTo>
                    <a:pt x="0" y="0"/>
                  </a:moveTo>
                  <a:lnTo>
                    <a:pt x="322" y="143"/>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5567000" y="2119778"/>
              <a:ext cx="6866" cy="3121"/>
            </a:xfrm>
            <a:custGeom>
              <a:avLst/>
              <a:gdLst/>
              <a:ahLst/>
              <a:cxnLst/>
              <a:rect l="l" t="t" r="r" b="b"/>
              <a:pathLst>
                <a:path w="198" h="90" extrusionOk="0">
                  <a:moveTo>
                    <a:pt x="1" y="89"/>
                  </a:moveTo>
                  <a:lnTo>
                    <a:pt x="197"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7260621" y="2166802"/>
              <a:ext cx="10542" cy="3433"/>
            </a:xfrm>
            <a:custGeom>
              <a:avLst/>
              <a:gdLst/>
              <a:ahLst/>
              <a:cxnLst/>
              <a:rect l="l" t="t" r="r" b="b"/>
              <a:pathLst>
                <a:path w="304" h="99" extrusionOk="0">
                  <a:moveTo>
                    <a:pt x="0" y="1"/>
                  </a:moveTo>
                  <a:cubicBezTo>
                    <a:pt x="98" y="27"/>
                    <a:pt x="206" y="63"/>
                    <a:pt x="304" y="99"/>
                  </a:cubicBezTo>
                  <a:cubicBezTo>
                    <a:pt x="206" y="63"/>
                    <a:pt x="98" y="27"/>
                    <a:pt x="0"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7248865" y="2163404"/>
              <a:ext cx="11166" cy="3121"/>
            </a:xfrm>
            <a:custGeom>
              <a:avLst/>
              <a:gdLst/>
              <a:ahLst/>
              <a:cxnLst/>
              <a:rect l="l" t="t" r="r" b="b"/>
              <a:pathLst>
                <a:path w="322" h="90" extrusionOk="0">
                  <a:moveTo>
                    <a:pt x="0" y="0"/>
                  </a:moveTo>
                  <a:cubicBezTo>
                    <a:pt x="107" y="27"/>
                    <a:pt x="214" y="54"/>
                    <a:pt x="321" y="90"/>
                  </a:cubicBezTo>
                  <a:cubicBezTo>
                    <a:pt x="214" y="54"/>
                    <a:pt x="107" y="27"/>
                    <a:pt x="0" y="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5547823" y="2129350"/>
              <a:ext cx="5895" cy="2844"/>
            </a:xfrm>
            <a:custGeom>
              <a:avLst/>
              <a:gdLst/>
              <a:ahLst/>
              <a:cxnLst/>
              <a:rect l="l" t="t" r="r" b="b"/>
              <a:pathLst>
                <a:path w="170" h="82" extrusionOk="0">
                  <a:moveTo>
                    <a:pt x="0" y="81"/>
                  </a:moveTo>
                  <a:lnTo>
                    <a:pt x="170"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7237074" y="2160005"/>
              <a:ext cx="11513" cy="3121"/>
            </a:xfrm>
            <a:custGeom>
              <a:avLst/>
              <a:gdLst/>
              <a:ahLst/>
              <a:cxnLst/>
              <a:rect l="l" t="t" r="r" b="b"/>
              <a:pathLst>
                <a:path w="332" h="90" extrusionOk="0">
                  <a:moveTo>
                    <a:pt x="1" y="0"/>
                  </a:moveTo>
                  <a:cubicBezTo>
                    <a:pt x="117" y="36"/>
                    <a:pt x="224" y="63"/>
                    <a:pt x="331" y="90"/>
                  </a:cubicBezTo>
                  <a:cubicBezTo>
                    <a:pt x="224" y="63"/>
                    <a:pt x="117" y="36"/>
                    <a:pt x="1" y="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7272065" y="2170513"/>
              <a:ext cx="9952" cy="3433"/>
            </a:xfrm>
            <a:custGeom>
              <a:avLst/>
              <a:gdLst/>
              <a:ahLst/>
              <a:cxnLst/>
              <a:rect l="l" t="t" r="r" b="b"/>
              <a:pathLst>
                <a:path w="287" h="99" extrusionOk="0">
                  <a:moveTo>
                    <a:pt x="0" y="1"/>
                  </a:moveTo>
                  <a:lnTo>
                    <a:pt x="0" y="1"/>
                  </a:lnTo>
                  <a:cubicBezTo>
                    <a:pt x="99" y="36"/>
                    <a:pt x="197" y="63"/>
                    <a:pt x="286" y="99"/>
                  </a:cubicBezTo>
                  <a:cubicBezTo>
                    <a:pt x="197" y="63"/>
                    <a:pt x="99" y="28"/>
                    <a:pt x="0"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5651199" y="2080453"/>
              <a:ext cx="8080" cy="3433"/>
            </a:xfrm>
            <a:custGeom>
              <a:avLst/>
              <a:gdLst/>
              <a:ahLst/>
              <a:cxnLst/>
              <a:rect l="l" t="t" r="r" b="b"/>
              <a:pathLst>
                <a:path w="233" h="99" extrusionOk="0">
                  <a:moveTo>
                    <a:pt x="0" y="99"/>
                  </a:moveTo>
                  <a:lnTo>
                    <a:pt x="232"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5737548" y="2044561"/>
              <a:ext cx="9640" cy="3745"/>
            </a:xfrm>
            <a:custGeom>
              <a:avLst/>
              <a:gdLst/>
              <a:ahLst/>
              <a:cxnLst/>
              <a:rect l="l" t="t" r="r" b="b"/>
              <a:pathLst>
                <a:path w="278" h="108" extrusionOk="0">
                  <a:moveTo>
                    <a:pt x="0" y="107"/>
                  </a:moveTo>
                  <a:lnTo>
                    <a:pt x="277"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5671000" y="2071783"/>
              <a:ext cx="8392" cy="3745"/>
            </a:xfrm>
            <a:custGeom>
              <a:avLst/>
              <a:gdLst/>
              <a:ahLst/>
              <a:cxnLst/>
              <a:rect l="l" t="t" r="r" b="b"/>
              <a:pathLst>
                <a:path w="242" h="108" extrusionOk="0">
                  <a:moveTo>
                    <a:pt x="1" y="108"/>
                  </a:moveTo>
                  <a:lnTo>
                    <a:pt x="241"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5717747" y="2052606"/>
              <a:ext cx="8392" cy="3433"/>
            </a:xfrm>
            <a:custGeom>
              <a:avLst/>
              <a:gdLst/>
              <a:ahLst/>
              <a:cxnLst/>
              <a:rect l="l" t="t" r="r" b="b"/>
              <a:pathLst>
                <a:path w="242" h="99" extrusionOk="0">
                  <a:moveTo>
                    <a:pt x="0" y="98"/>
                  </a:moveTo>
                  <a:lnTo>
                    <a:pt x="241"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5691426" y="2063426"/>
              <a:ext cx="7768" cy="3433"/>
            </a:xfrm>
            <a:custGeom>
              <a:avLst/>
              <a:gdLst/>
              <a:ahLst/>
              <a:cxnLst/>
              <a:rect l="l" t="t" r="r" b="b"/>
              <a:pathLst>
                <a:path w="224" h="99" extrusionOk="0">
                  <a:moveTo>
                    <a:pt x="1" y="99"/>
                  </a:moveTo>
                  <a:lnTo>
                    <a:pt x="224"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5586489" y="2110484"/>
              <a:ext cx="6866" cy="3121"/>
            </a:xfrm>
            <a:custGeom>
              <a:avLst/>
              <a:gdLst/>
              <a:ahLst/>
              <a:cxnLst/>
              <a:rect l="l" t="t" r="r" b="b"/>
              <a:pathLst>
                <a:path w="198" h="90" extrusionOk="0">
                  <a:moveTo>
                    <a:pt x="1" y="90"/>
                  </a:moveTo>
                  <a:lnTo>
                    <a:pt x="197"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5915829" y="1989457"/>
              <a:ext cx="11166" cy="2531"/>
            </a:xfrm>
            <a:custGeom>
              <a:avLst/>
              <a:gdLst/>
              <a:ahLst/>
              <a:cxnLst/>
              <a:rect l="l" t="t" r="r" b="b"/>
              <a:pathLst>
                <a:path w="322" h="73" extrusionOk="0">
                  <a:moveTo>
                    <a:pt x="0" y="72"/>
                  </a:moveTo>
                  <a:lnTo>
                    <a:pt x="321"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5631710" y="2089747"/>
              <a:ext cx="6831" cy="2809"/>
            </a:xfrm>
            <a:custGeom>
              <a:avLst/>
              <a:gdLst/>
              <a:ahLst/>
              <a:cxnLst/>
              <a:rect l="l" t="t" r="r" b="b"/>
              <a:pathLst>
                <a:path w="197" h="81" extrusionOk="0">
                  <a:moveTo>
                    <a:pt x="0" y="81"/>
                  </a:moveTo>
                  <a:lnTo>
                    <a:pt x="196"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5608163" y="2101191"/>
              <a:ext cx="4681" cy="2219"/>
            </a:xfrm>
            <a:custGeom>
              <a:avLst/>
              <a:gdLst/>
              <a:ahLst/>
              <a:cxnLst/>
              <a:rect l="l" t="t" r="r" b="b"/>
              <a:pathLst>
                <a:path w="135" h="64" extrusionOk="0">
                  <a:moveTo>
                    <a:pt x="1" y="63"/>
                  </a:moveTo>
                  <a:lnTo>
                    <a:pt x="135"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5866309" y="2001837"/>
              <a:ext cx="10854" cy="3121"/>
            </a:xfrm>
            <a:custGeom>
              <a:avLst/>
              <a:gdLst/>
              <a:ahLst/>
              <a:cxnLst/>
              <a:rect l="l" t="t" r="r" b="b"/>
              <a:pathLst>
                <a:path w="313" h="90" extrusionOk="0">
                  <a:moveTo>
                    <a:pt x="0" y="90"/>
                  </a:moveTo>
                  <a:cubicBezTo>
                    <a:pt x="107" y="63"/>
                    <a:pt x="205" y="27"/>
                    <a:pt x="313" y="1"/>
                  </a:cubicBezTo>
                  <a:cubicBezTo>
                    <a:pt x="205" y="27"/>
                    <a:pt x="107" y="63"/>
                    <a:pt x="0" y="9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5846195" y="2007733"/>
              <a:ext cx="10854" cy="3121"/>
            </a:xfrm>
            <a:custGeom>
              <a:avLst/>
              <a:gdLst/>
              <a:ahLst/>
              <a:cxnLst/>
              <a:rect l="l" t="t" r="r" b="b"/>
              <a:pathLst>
                <a:path w="313" h="90" extrusionOk="0">
                  <a:moveTo>
                    <a:pt x="0" y="89"/>
                  </a:moveTo>
                  <a:lnTo>
                    <a:pt x="312"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5886734" y="1994416"/>
              <a:ext cx="19836" cy="4994"/>
            </a:xfrm>
            <a:custGeom>
              <a:avLst/>
              <a:gdLst/>
              <a:ahLst/>
              <a:cxnLst/>
              <a:rect l="l" t="t" r="r" b="b"/>
              <a:pathLst>
                <a:path w="572" h="144" extrusionOk="0">
                  <a:moveTo>
                    <a:pt x="0" y="143"/>
                  </a:moveTo>
                  <a:cubicBezTo>
                    <a:pt x="188" y="90"/>
                    <a:pt x="375" y="45"/>
                    <a:pt x="571" y="0"/>
                  </a:cubicBezTo>
                  <a:cubicBezTo>
                    <a:pt x="375" y="45"/>
                    <a:pt x="188" y="90"/>
                    <a:pt x="0" y="143"/>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5757661" y="2037140"/>
              <a:ext cx="9640" cy="3433"/>
            </a:xfrm>
            <a:custGeom>
              <a:avLst/>
              <a:gdLst/>
              <a:ahLst/>
              <a:cxnLst/>
              <a:rect l="l" t="t" r="r" b="b"/>
              <a:pathLst>
                <a:path w="278" h="99" extrusionOk="0">
                  <a:moveTo>
                    <a:pt x="1" y="98"/>
                  </a:moveTo>
                  <a:lnTo>
                    <a:pt x="277"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5777775" y="2029996"/>
              <a:ext cx="9640" cy="3433"/>
            </a:xfrm>
            <a:custGeom>
              <a:avLst/>
              <a:gdLst/>
              <a:ahLst/>
              <a:cxnLst/>
              <a:rect l="l" t="t" r="r" b="b"/>
              <a:pathLst>
                <a:path w="278" h="99" extrusionOk="0">
                  <a:moveTo>
                    <a:pt x="1" y="99"/>
                  </a:moveTo>
                  <a:lnTo>
                    <a:pt x="277"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5826047" y="2013905"/>
              <a:ext cx="10577" cy="3121"/>
            </a:xfrm>
            <a:custGeom>
              <a:avLst/>
              <a:gdLst/>
              <a:ahLst/>
              <a:cxnLst/>
              <a:rect l="l" t="t" r="r" b="b"/>
              <a:pathLst>
                <a:path w="305" h="90" extrusionOk="0">
                  <a:moveTo>
                    <a:pt x="1" y="90"/>
                  </a:moveTo>
                  <a:lnTo>
                    <a:pt x="304"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5800385" y="2020425"/>
              <a:ext cx="15189" cy="4959"/>
            </a:xfrm>
            <a:custGeom>
              <a:avLst/>
              <a:gdLst/>
              <a:ahLst/>
              <a:cxnLst/>
              <a:rect l="l" t="t" r="r" b="b"/>
              <a:pathLst>
                <a:path w="438" h="143" extrusionOk="0">
                  <a:moveTo>
                    <a:pt x="0" y="143"/>
                  </a:moveTo>
                  <a:cubicBezTo>
                    <a:pt x="143" y="98"/>
                    <a:pt x="295" y="45"/>
                    <a:pt x="437" y="0"/>
                  </a:cubicBezTo>
                  <a:cubicBezTo>
                    <a:pt x="295" y="45"/>
                    <a:pt x="143" y="98"/>
                    <a:pt x="0" y="143"/>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7283821" y="2174535"/>
              <a:ext cx="9328" cy="3745"/>
            </a:xfrm>
            <a:custGeom>
              <a:avLst/>
              <a:gdLst/>
              <a:ahLst/>
              <a:cxnLst/>
              <a:rect l="l" t="t" r="r" b="b"/>
              <a:pathLst>
                <a:path w="269" h="108" extrusionOk="0">
                  <a:moveTo>
                    <a:pt x="1" y="1"/>
                  </a:moveTo>
                  <a:lnTo>
                    <a:pt x="268" y="108"/>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6746826" y="2147764"/>
              <a:ext cx="840929" cy="377777"/>
            </a:xfrm>
            <a:custGeom>
              <a:avLst/>
              <a:gdLst/>
              <a:ahLst/>
              <a:cxnLst/>
              <a:rect l="l" t="t" r="r" b="b"/>
              <a:pathLst>
                <a:path w="24250" h="10894" extrusionOk="0">
                  <a:moveTo>
                    <a:pt x="13298" y="171"/>
                  </a:moveTo>
                  <a:cubicBezTo>
                    <a:pt x="13583" y="222"/>
                    <a:pt x="13866" y="283"/>
                    <a:pt x="14147" y="353"/>
                  </a:cubicBezTo>
                  <a:cubicBezTo>
                    <a:pt x="13866" y="282"/>
                    <a:pt x="13583" y="221"/>
                    <a:pt x="13298" y="171"/>
                  </a:cubicBezTo>
                  <a:close/>
                  <a:moveTo>
                    <a:pt x="11363" y="0"/>
                  </a:moveTo>
                  <a:cubicBezTo>
                    <a:pt x="9537" y="0"/>
                    <a:pt x="7584" y="457"/>
                    <a:pt x="5400" y="1540"/>
                  </a:cubicBezTo>
                  <a:cubicBezTo>
                    <a:pt x="5097" y="1692"/>
                    <a:pt x="4776" y="1817"/>
                    <a:pt x="4454" y="1924"/>
                  </a:cubicBezTo>
                  <a:cubicBezTo>
                    <a:pt x="4704" y="1844"/>
                    <a:pt x="4945" y="1755"/>
                    <a:pt x="5177" y="1647"/>
                  </a:cubicBezTo>
                  <a:lnTo>
                    <a:pt x="5177" y="1647"/>
                  </a:lnTo>
                  <a:lnTo>
                    <a:pt x="1" y="4182"/>
                  </a:lnTo>
                  <a:cubicBezTo>
                    <a:pt x="1946" y="4718"/>
                    <a:pt x="3856" y="5771"/>
                    <a:pt x="5579" y="6824"/>
                  </a:cubicBezTo>
                  <a:cubicBezTo>
                    <a:pt x="10505" y="10198"/>
                    <a:pt x="15245" y="9225"/>
                    <a:pt x="19136" y="10894"/>
                  </a:cubicBezTo>
                  <a:lnTo>
                    <a:pt x="19225" y="10876"/>
                  </a:lnTo>
                  <a:cubicBezTo>
                    <a:pt x="20207" y="10671"/>
                    <a:pt x="21189" y="10465"/>
                    <a:pt x="22126" y="10090"/>
                  </a:cubicBezTo>
                  <a:cubicBezTo>
                    <a:pt x="22938" y="9769"/>
                    <a:pt x="23929" y="9243"/>
                    <a:pt x="24152" y="8314"/>
                  </a:cubicBezTo>
                  <a:cubicBezTo>
                    <a:pt x="24250" y="7824"/>
                    <a:pt x="24152" y="7306"/>
                    <a:pt x="23866" y="6895"/>
                  </a:cubicBezTo>
                  <a:cubicBezTo>
                    <a:pt x="23518" y="6396"/>
                    <a:pt x="22920" y="6155"/>
                    <a:pt x="22349" y="6021"/>
                  </a:cubicBezTo>
                  <a:cubicBezTo>
                    <a:pt x="21742" y="5887"/>
                    <a:pt x="21126" y="5860"/>
                    <a:pt x="20519" y="5815"/>
                  </a:cubicBezTo>
                  <a:cubicBezTo>
                    <a:pt x="19538" y="5744"/>
                    <a:pt x="18547" y="5690"/>
                    <a:pt x="17565" y="5655"/>
                  </a:cubicBezTo>
                  <a:cubicBezTo>
                    <a:pt x="16673" y="5628"/>
                    <a:pt x="15789" y="5601"/>
                    <a:pt x="14905" y="5583"/>
                  </a:cubicBezTo>
                  <a:cubicBezTo>
                    <a:pt x="14424" y="5574"/>
                    <a:pt x="13933" y="5574"/>
                    <a:pt x="13451" y="5557"/>
                  </a:cubicBezTo>
                  <a:cubicBezTo>
                    <a:pt x="12290" y="5512"/>
                    <a:pt x="11095" y="5423"/>
                    <a:pt x="9997" y="5048"/>
                  </a:cubicBezTo>
                  <a:cubicBezTo>
                    <a:pt x="9506" y="4905"/>
                    <a:pt x="9051" y="4646"/>
                    <a:pt x="8667" y="4307"/>
                  </a:cubicBezTo>
                  <a:cubicBezTo>
                    <a:pt x="8301" y="3959"/>
                    <a:pt x="8042" y="3450"/>
                    <a:pt x="8114" y="2933"/>
                  </a:cubicBezTo>
                  <a:cubicBezTo>
                    <a:pt x="8176" y="2585"/>
                    <a:pt x="8319" y="2263"/>
                    <a:pt x="8524" y="1978"/>
                  </a:cubicBezTo>
                  <a:cubicBezTo>
                    <a:pt x="8747" y="1674"/>
                    <a:pt x="8997" y="1389"/>
                    <a:pt x="9283" y="1130"/>
                  </a:cubicBezTo>
                  <a:cubicBezTo>
                    <a:pt x="9533" y="889"/>
                    <a:pt x="9809" y="675"/>
                    <a:pt x="10104" y="487"/>
                  </a:cubicBezTo>
                  <a:cubicBezTo>
                    <a:pt x="10497" y="255"/>
                    <a:pt x="10925" y="94"/>
                    <a:pt x="11371" y="5"/>
                  </a:cubicBezTo>
                  <a:cubicBezTo>
                    <a:pt x="12019" y="5"/>
                    <a:pt x="12662" y="61"/>
                    <a:pt x="13298" y="171"/>
                  </a:cubicBezTo>
                  <a:lnTo>
                    <a:pt x="13298" y="171"/>
                  </a:lnTo>
                  <a:cubicBezTo>
                    <a:pt x="12666" y="60"/>
                    <a:pt x="12023" y="0"/>
                    <a:pt x="1136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6056346" y="1966500"/>
              <a:ext cx="796681" cy="450114"/>
            </a:xfrm>
            <a:custGeom>
              <a:avLst/>
              <a:gdLst/>
              <a:ahLst/>
              <a:cxnLst/>
              <a:rect l="l" t="t" r="r" b="b"/>
              <a:pathLst>
                <a:path w="22974" h="12980" extrusionOk="0">
                  <a:moveTo>
                    <a:pt x="1088" y="16"/>
                  </a:moveTo>
                  <a:lnTo>
                    <a:pt x="1088" y="16"/>
                  </a:lnTo>
                  <a:cubicBezTo>
                    <a:pt x="1055" y="17"/>
                    <a:pt x="1023" y="19"/>
                    <a:pt x="991" y="20"/>
                  </a:cubicBezTo>
                  <a:cubicBezTo>
                    <a:pt x="1024" y="20"/>
                    <a:pt x="1056" y="18"/>
                    <a:pt x="1088" y="16"/>
                  </a:cubicBezTo>
                  <a:close/>
                  <a:moveTo>
                    <a:pt x="1861" y="1"/>
                  </a:moveTo>
                  <a:cubicBezTo>
                    <a:pt x="1639" y="1"/>
                    <a:pt x="1417" y="4"/>
                    <a:pt x="1195" y="12"/>
                  </a:cubicBezTo>
                  <a:lnTo>
                    <a:pt x="1195" y="12"/>
                  </a:lnTo>
                  <a:cubicBezTo>
                    <a:pt x="1196" y="12"/>
                    <a:pt x="1196" y="11"/>
                    <a:pt x="1196" y="11"/>
                  </a:cubicBezTo>
                  <a:cubicBezTo>
                    <a:pt x="1158" y="11"/>
                    <a:pt x="1123" y="14"/>
                    <a:pt x="1088" y="16"/>
                  </a:cubicBezTo>
                  <a:lnTo>
                    <a:pt x="1088" y="16"/>
                  </a:lnTo>
                  <a:cubicBezTo>
                    <a:pt x="1124" y="15"/>
                    <a:pt x="1159" y="13"/>
                    <a:pt x="1195" y="12"/>
                  </a:cubicBezTo>
                  <a:lnTo>
                    <a:pt x="1195" y="12"/>
                  </a:lnTo>
                  <a:cubicBezTo>
                    <a:pt x="1008" y="226"/>
                    <a:pt x="821" y="449"/>
                    <a:pt x="652" y="672"/>
                  </a:cubicBezTo>
                  <a:cubicBezTo>
                    <a:pt x="312" y="1127"/>
                    <a:pt x="9" y="1627"/>
                    <a:pt x="0" y="2180"/>
                  </a:cubicBezTo>
                  <a:cubicBezTo>
                    <a:pt x="0" y="2608"/>
                    <a:pt x="205" y="3010"/>
                    <a:pt x="562" y="3260"/>
                  </a:cubicBezTo>
                  <a:cubicBezTo>
                    <a:pt x="937" y="3536"/>
                    <a:pt x="1437" y="3688"/>
                    <a:pt x="1919" y="3786"/>
                  </a:cubicBezTo>
                  <a:cubicBezTo>
                    <a:pt x="2901" y="3974"/>
                    <a:pt x="3909" y="3938"/>
                    <a:pt x="4909" y="3947"/>
                  </a:cubicBezTo>
                  <a:cubicBezTo>
                    <a:pt x="5998" y="3965"/>
                    <a:pt x="7194" y="4009"/>
                    <a:pt x="8193" y="4402"/>
                  </a:cubicBezTo>
                  <a:cubicBezTo>
                    <a:pt x="8631" y="4572"/>
                    <a:pt x="9032" y="4848"/>
                    <a:pt x="9193" y="5232"/>
                  </a:cubicBezTo>
                  <a:cubicBezTo>
                    <a:pt x="9425" y="5803"/>
                    <a:pt x="9104" y="6473"/>
                    <a:pt x="8818" y="6990"/>
                  </a:cubicBezTo>
                  <a:cubicBezTo>
                    <a:pt x="8479" y="7579"/>
                    <a:pt x="8095" y="8124"/>
                    <a:pt x="7649" y="8633"/>
                  </a:cubicBezTo>
                  <a:cubicBezTo>
                    <a:pt x="7408" y="8927"/>
                    <a:pt x="5971" y="10319"/>
                    <a:pt x="4820" y="12131"/>
                  </a:cubicBezTo>
                  <a:cubicBezTo>
                    <a:pt x="5319" y="12220"/>
                    <a:pt x="5801" y="12399"/>
                    <a:pt x="6230" y="12658"/>
                  </a:cubicBezTo>
                  <a:cubicBezTo>
                    <a:pt x="6645" y="12874"/>
                    <a:pt x="7157" y="12979"/>
                    <a:pt x="7670" y="12979"/>
                  </a:cubicBezTo>
                  <a:cubicBezTo>
                    <a:pt x="8215" y="12979"/>
                    <a:pt x="8761" y="12861"/>
                    <a:pt x="9193" y="12631"/>
                  </a:cubicBezTo>
                  <a:lnTo>
                    <a:pt x="14102" y="9838"/>
                  </a:lnTo>
                  <a:cubicBezTo>
                    <a:pt x="15173" y="9275"/>
                    <a:pt x="16271" y="9040"/>
                    <a:pt x="17373" y="9040"/>
                  </a:cubicBezTo>
                  <a:cubicBezTo>
                    <a:pt x="18089" y="9040"/>
                    <a:pt x="18806" y="9139"/>
                    <a:pt x="19519" y="9311"/>
                  </a:cubicBezTo>
                  <a:lnTo>
                    <a:pt x="22393" y="7392"/>
                  </a:lnTo>
                  <a:cubicBezTo>
                    <a:pt x="22487" y="7401"/>
                    <a:pt x="22583" y="7405"/>
                    <a:pt x="22680" y="7405"/>
                  </a:cubicBezTo>
                  <a:cubicBezTo>
                    <a:pt x="22777" y="7405"/>
                    <a:pt x="22875" y="7401"/>
                    <a:pt x="22973" y="7392"/>
                  </a:cubicBezTo>
                  <a:lnTo>
                    <a:pt x="22973" y="7392"/>
                  </a:lnTo>
                  <a:cubicBezTo>
                    <a:pt x="22891" y="7396"/>
                    <a:pt x="22809" y="7398"/>
                    <a:pt x="22728" y="7398"/>
                  </a:cubicBezTo>
                  <a:cubicBezTo>
                    <a:pt x="21893" y="7398"/>
                    <a:pt x="21068" y="7190"/>
                    <a:pt x="20206" y="6767"/>
                  </a:cubicBezTo>
                  <a:cubicBezTo>
                    <a:pt x="18216" y="5794"/>
                    <a:pt x="16244" y="4741"/>
                    <a:pt x="14227" y="3849"/>
                  </a:cubicBezTo>
                  <a:cubicBezTo>
                    <a:pt x="11201" y="2510"/>
                    <a:pt x="8407" y="832"/>
                    <a:pt x="5168" y="279"/>
                  </a:cubicBezTo>
                  <a:cubicBezTo>
                    <a:pt x="4078" y="95"/>
                    <a:pt x="2971" y="1"/>
                    <a:pt x="186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5926961" y="1987619"/>
              <a:ext cx="9328" cy="1873"/>
            </a:xfrm>
            <a:custGeom>
              <a:avLst/>
              <a:gdLst/>
              <a:ahLst/>
              <a:cxnLst/>
              <a:rect l="l" t="t" r="r" b="b"/>
              <a:pathLst>
                <a:path w="269" h="54" extrusionOk="0">
                  <a:moveTo>
                    <a:pt x="0" y="54"/>
                  </a:moveTo>
                  <a:lnTo>
                    <a:pt x="268"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5529235" y="2132158"/>
              <a:ext cx="18622" cy="9294"/>
            </a:xfrm>
            <a:custGeom>
              <a:avLst/>
              <a:gdLst/>
              <a:ahLst/>
              <a:cxnLst/>
              <a:rect l="l" t="t" r="r" b="b"/>
              <a:pathLst>
                <a:path w="537" h="268" extrusionOk="0">
                  <a:moveTo>
                    <a:pt x="1" y="268"/>
                  </a:moveTo>
                  <a:cubicBezTo>
                    <a:pt x="179" y="179"/>
                    <a:pt x="358" y="89"/>
                    <a:pt x="536" y="0"/>
                  </a:cubicBezTo>
                  <a:cubicBezTo>
                    <a:pt x="358" y="89"/>
                    <a:pt x="179" y="179"/>
                    <a:pt x="1" y="268"/>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5906536" y="1991954"/>
              <a:ext cx="9328" cy="2497"/>
            </a:xfrm>
            <a:custGeom>
              <a:avLst/>
              <a:gdLst/>
              <a:ahLst/>
              <a:cxnLst/>
              <a:rect l="l" t="t" r="r" b="b"/>
              <a:pathLst>
                <a:path w="269" h="72" extrusionOk="0">
                  <a:moveTo>
                    <a:pt x="0" y="71"/>
                  </a:moveTo>
                  <a:lnTo>
                    <a:pt x="268"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5947387" y="1983284"/>
              <a:ext cx="9016" cy="1873"/>
            </a:xfrm>
            <a:custGeom>
              <a:avLst/>
              <a:gdLst/>
              <a:ahLst/>
              <a:cxnLst/>
              <a:rect l="l" t="t" r="r" b="b"/>
              <a:pathLst>
                <a:path w="260" h="54" extrusionOk="0">
                  <a:moveTo>
                    <a:pt x="1" y="54"/>
                  </a:moveTo>
                  <a:lnTo>
                    <a:pt x="259"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5877128" y="1999375"/>
              <a:ext cx="9640" cy="2497"/>
            </a:xfrm>
            <a:custGeom>
              <a:avLst/>
              <a:gdLst/>
              <a:ahLst/>
              <a:cxnLst/>
              <a:rect l="l" t="t" r="r" b="b"/>
              <a:pathLst>
                <a:path w="278" h="72" extrusionOk="0">
                  <a:moveTo>
                    <a:pt x="1" y="72"/>
                  </a:moveTo>
                  <a:lnTo>
                    <a:pt x="277"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5967812" y="1979574"/>
              <a:ext cx="9016" cy="1560"/>
            </a:xfrm>
            <a:custGeom>
              <a:avLst/>
              <a:gdLst/>
              <a:ahLst/>
              <a:cxnLst/>
              <a:rect l="l" t="t" r="r" b="b"/>
              <a:pathLst>
                <a:path w="260" h="45" extrusionOk="0">
                  <a:moveTo>
                    <a:pt x="1" y="45"/>
                  </a:moveTo>
                  <a:lnTo>
                    <a:pt x="259"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6059120" y="1968407"/>
              <a:ext cx="9016" cy="971"/>
            </a:xfrm>
            <a:custGeom>
              <a:avLst/>
              <a:gdLst/>
              <a:ahLst/>
              <a:cxnLst/>
              <a:rect l="l" t="t" r="r" b="b"/>
              <a:pathLst>
                <a:path w="260" h="28" extrusionOk="0">
                  <a:moveTo>
                    <a:pt x="0" y="27"/>
                  </a:moveTo>
                  <a:lnTo>
                    <a:pt x="259"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6079546" y="1967194"/>
              <a:ext cx="11478" cy="624"/>
            </a:xfrm>
            <a:custGeom>
              <a:avLst/>
              <a:gdLst/>
              <a:ahLst/>
              <a:cxnLst/>
              <a:rect l="l" t="t" r="r" b="b"/>
              <a:pathLst>
                <a:path w="331" h="18" extrusionOk="0">
                  <a:moveTo>
                    <a:pt x="330" y="0"/>
                  </a:moveTo>
                  <a:lnTo>
                    <a:pt x="330" y="0"/>
                  </a:lnTo>
                  <a:cubicBezTo>
                    <a:pt x="215" y="9"/>
                    <a:pt x="108" y="9"/>
                    <a:pt x="0" y="18"/>
                  </a:cubicBezTo>
                  <a:cubicBezTo>
                    <a:pt x="116" y="9"/>
                    <a:pt x="215" y="9"/>
                    <a:pt x="330" y="0"/>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6038383" y="1969968"/>
              <a:ext cx="9016" cy="971"/>
            </a:xfrm>
            <a:custGeom>
              <a:avLst/>
              <a:gdLst/>
              <a:ahLst/>
              <a:cxnLst/>
              <a:rect l="l" t="t" r="r" b="b"/>
              <a:pathLst>
                <a:path w="260" h="28" extrusionOk="0">
                  <a:moveTo>
                    <a:pt x="0" y="27"/>
                  </a:moveTo>
                  <a:lnTo>
                    <a:pt x="259"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5574109" y="2113571"/>
              <a:ext cx="12727" cy="6242"/>
            </a:xfrm>
            <a:custGeom>
              <a:avLst/>
              <a:gdLst/>
              <a:ahLst/>
              <a:cxnLst/>
              <a:rect l="l" t="t" r="r" b="b"/>
              <a:pathLst>
                <a:path w="367" h="180" extrusionOk="0">
                  <a:moveTo>
                    <a:pt x="1" y="179"/>
                  </a:moveTo>
                  <a:lnTo>
                    <a:pt x="367"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5553683" y="2122865"/>
              <a:ext cx="13351" cy="6519"/>
            </a:xfrm>
            <a:custGeom>
              <a:avLst/>
              <a:gdLst/>
              <a:ahLst/>
              <a:cxnLst/>
              <a:rect l="l" t="t" r="r" b="b"/>
              <a:pathLst>
                <a:path w="385" h="188" extrusionOk="0">
                  <a:moveTo>
                    <a:pt x="1" y="188"/>
                  </a:moveTo>
                  <a:lnTo>
                    <a:pt x="385"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5998468" y="1974927"/>
              <a:ext cx="8080" cy="1248"/>
            </a:xfrm>
            <a:custGeom>
              <a:avLst/>
              <a:gdLst/>
              <a:ahLst/>
              <a:cxnLst/>
              <a:rect l="l" t="t" r="r" b="b"/>
              <a:pathLst>
                <a:path w="233" h="36" extrusionOk="0">
                  <a:moveTo>
                    <a:pt x="0" y="36"/>
                  </a:moveTo>
                  <a:lnTo>
                    <a:pt x="232"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6018269" y="1972118"/>
              <a:ext cx="9016" cy="1283"/>
            </a:xfrm>
            <a:custGeom>
              <a:avLst/>
              <a:gdLst/>
              <a:ahLst/>
              <a:cxnLst/>
              <a:rect l="l" t="t" r="r" b="b"/>
              <a:pathLst>
                <a:path w="260" h="37" extrusionOk="0">
                  <a:moveTo>
                    <a:pt x="0" y="37"/>
                  </a:moveTo>
                  <a:lnTo>
                    <a:pt x="259"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5679358" y="2066824"/>
              <a:ext cx="12102" cy="4994"/>
            </a:xfrm>
            <a:custGeom>
              <a:avLst/>
              <a:gdLst/>
              <a:ahLst/>
              <a:cxnLst/>
              <a:rect l="l" t="t" r="r" b="b"/>
              <a:pathLst>
                <a:path w="349" h="144" extrusionOk="0">
                  <a:moveTo>
                    <a:pt x="0" y="144"/>
                  </a:moveTo>
                  <a:lnTo>
                    <a:pt x="349"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5726104" y="2048272"/>
              <a:ext cx="11478" cy="4369"/>
            </a:xfrm>
            <a:custGeom>
              <a:avLst/>
              <a:gdLst/>
              <a:ahLst/>
              <a:cxnLst/>
              <a:rect l="l" t="t" r="r" b="b"/>
              <a:pathLst>
                <a:path w="331" h="126" extrusionOk="0">
                  <a:moveTo>
                    <a:pt x="0" y="125"/>
                  </a:moveTo>
                  <a:lnTo>
                    <a:pt x="330"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5747154" y="2040850"/>
              <a:ext cx="10542" cy="3745"/>
            </a:xfrm>
            <a:custGeom>
              <a:avLst/>
              <a:gdLst/>
              <a:ahLst/>
              <a:cxnLst/>
              <a:rect l="l" t="t" r="r" b="b"/>
              <a:pathLst>
                <a:path w="304" h="108" extrusionOk="0">
                  <a:moveTo>
                    <a:pt x="0" y="107"/>
                  </a:moveTo>
                  <a:lnTo>
                    <a:pt x="30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5699159" y="2055693"/>
              <a:ext cx="18622" cy="7768"/>
            </a:xfrm>
            <a:custGeom>
              <a:avLst/>
              <a:gdLst/>
              <a:ahLst/>
              <a:cxnLst/>
              <a:rect l="l" t="t" r="r" b="b"/>
              <a:pathLst>
                <a:path w="537" h="224" extrusionOk="0">
                  <a:moveTo>
                    <a:pt x="1" y="224"/>
                  </a:moveTo>
                  <a:lnTo>
                    <a:pt x="536"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5593633" y="2103375"/>
              <a:ext cx="14877" cy="7144"/>
            </a:xfrm>
            <a:custGeom>
              <a:avLst/>
              <a:gdLst/>
              <a:ahLst/>
              <a:cxnLst/>
              <a:rect l="l" t="t" r="r" b="b"/>
              <a:pathLst>
                <a:path w="429" h="206" extrusionOk="0">
                  <a:moveTo>
                    <a:pt x="0" y="205"/>
                  </a:moveTo>
                  <a:lnTo>
                    <a:pt x="429"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5767267" y="2033117"/>
              <a:ext cx="10542" cy="4057"/>
            </a:xfrm>
            <a:custGeom>
              <a:avLst/>
              <a:gdLst/>
              <a:ahLst/>
              <a:cxnLst/>
              <a:rect l="l" t="t" r="r" b="b"/>
              <a:pathLst>
                <a:path w="304" h="117" extrusionOk="0">
                  <a:moveTo>
                    <a:pt x="0" y="116"/>
                  </a:moveTo>
                  <a:lnTo>
                    <a:pt x="30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5659244" y="2075494"/>
              <a:ext cx="11790" cy="4994"/>
            </a:xfrm>
            <a:custGeom>
              <a:avLst/>
              <a:gdLst/>
              <a:ahLst/>
              <a:cxnLst/>
              <a:rect l="l" t="t" r="r" b="b"/>
              <a:pathLst>
                <a:path w="340" h="144" extrusionOk="0">
                  <a:moveTo>
                    <a:pt x="0" y="144"/>
                  </a:moveTo>
                  <a:lnTo>
                    <a:pt x="340"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5815540" y="2016992"/>
              <a:ext cx="10542" cy="3468"/>
            </a:xfrm>
            <a:custGeom>
              <a:avLst/>
              <a:gdLst/>
              <a:ahLst/>
              <a:cxnLst/>
              <a:rect l="l" t="t" r="r" b="b"/>
              <a:pathLst>
                <a:path w="304" h="100" extrusionOk="0">
                  <a:moveTo>
                    <a:pt x="0" y="99"/>
                  </a:moveTo>
                  <a:lnTo>
                    <a:pt x="304"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5612810" y="2092521"/>
              <a:ext cx="18934" cy="8704"/>
            </a:xfrm>
            <a:custGeom>
              <a:avLst/>
              <a:gdLst/>
              <a:ahLst/>
              <a:cxnLst/>
              <a:rect l="l" t="t" r="r" b="b"/>
              <a:pathLst>
                <a:path w="546" h="251" extrusionOk="0">
                  <a:moveTo>
                    <a:pt x="1" y="251"/>
                  </a:moveTo>
                  <a:lnTo>
                    <a:pt x="545"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5787381" y="2025349"/>
              <a:ext cx="13039" cy="4681"/>
            </a:xfrm>
            <a:custGeom>
              <a:avLst/>
              <a:gdLst/>
              <a:ahLst/>
              <a:cxnLst/>
              <a:rect l="l" t="t" r="r" b="b"/>
              <a:pathLst>
                <a:path w="376" h="135" extrusionOk="0">
                  <a:moveTo>
                    <a:pt x="0" y="135"/>
                  </a:moveTo>
                  <a:cubicBezTo>
                    <a:pt x="125" y="90"/>
                    <a:pt x="250" y="46"/>
                    <a:pt x="375" y="1"/>
                  </a:cubicBezTo>
                  <a:cubicBezTo>
                    <a:pt x="250" y="46"/>
                    <a:pt x="125" y="90"/>
                    <a:pt x="0" y="135"/>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5836589" y="2010819"/>
              <a:ext cx="9640" cy="3121"/>
            </a:xfrm>
            <a:custGeom>
              <a:avLst/>
              <a:gdLst/>
              <a:ahLst/>
              <a:cxnLst/>
              <a:rect l="l" t="t" r="r" b="b"/>
              <a:pathLst>
                <a:path w="278" h="90" extrusionOk="0">
                  <a:moveTo>
                    <a:pt x="0" y="90"/>
                  </a:moveTo>
                  <a:lnTo>
                    <a:pt x="277"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5857015" y="2004924"/>
              <a:ext cx="9328" cy="2844"/>
            </a:xfrm>
            <a:custGeom>
              <a:avLst/>
              <a:gdLst/>
              <a:ahLst/>
              <a:cxnLst/>
              <a:rect l="l" t="t" r="r" b="b"/>
              <a:pathLst>
                <a:path w="269" h="82" extrusionOk="0">
                  <a:moveTo>
                    <a:pt x="0" y="81"/>
                  </a:moveTo>
                  <a:lnTo>
                    <a:pt x="268"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5638507" y="2083852"/>
              <a:ext cx="12727" cy="5930"/>
            </a:xfrm>
            <a:custGeom>
              <a:avLst/>
              <a:gdLst/>
              <a:ahLst/>
              <a:cxnLst/>
              <a:rect l="l" t="t" r="r" b="b"/>
              <a:pathLst>
                <a:path w="367" h="171" extrusionOk="0">
                  <a:moveTo>
                    <a:pt x="0" y="170"/>
                  </a:moveTo>
                  <a:lnTo>
                    <a:pt x="366"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5289088" y="1966881"/>
              <a:ext cx="1094075" cy="472932"/>
            </a:xfrm>
            <a:custGeom>
              <a:avLst/>
              <a:gdLst/>
              <a:ahLst/>
              <a:cxnLst/>
              <a:rect l="l" t="t" r="r" b="b"/>
              <a:pathLst>
                <a:path w="31550" h="13638" extrusionOk="0">
                  <a:moveTo>
                    <a:pt x="23321" y="0"/>
                  </a:moveTo>
                  <a:cubicBezTo>
                    <a:pt x="23259" y="0"/>
                    <a:pt x="23187" y="9"/>
                    <a:pt x="23116" y="9"/>
                  </a:cubicBezTo>
                  <a:cubicBezTo>
                    <a:pt x="23009" y="9"/>
                    <a:pt x="22893" y="18"/>
                    <a:pt x="22794" y="27"/>
                  </a:cubicBezTo>
                  <a:lnTo>
                    <a:pt x="22464" y="45"/>
                  </a:lnTo>
                  <a:lnTo>
                    <a:pt x="22197" y="63"/>
                  </a:lnTo>
                  <a:cubicBezTo>
                    <a:pt x="22089" y="71"/>
                    <a:pt x="21973" y="80"/>
                    <a:pt x="21866" y="98"/>
                  </a:cubicBezTo>
                  <a:lnTo>
                    <a:pt x="21607" y="116"/>
                  </a:lnTo>
                  <a:cubicBezTo>
                    <a:pt x="21500" y="134"/>
                    <a:pt x="21384" y="143"/>
                    <a:pt x="21277" y="152"/>
                  </a:cubicBezTo>
                  <a:lnTo>
                    <a:pt x="21018" y="188"/>
                  </a:lnTo>
                  <a:lnTo>
                    <a:pt x="20679" y="232"/>
                  </a:lnTo>
                  <a:lnTo>
                    <a:pt x="20447" y="268"/>
                  </a:lnTo>
                  <a:cubicBezTo>
                    <a:pt x="20233" y="295"/>
                    <a:pt x="20028" y="330"/>
                    <a:pt x="19822" y="366"/>
                  </a:cubicBezTo>
                  <a:lnTo>
                    <a:pt x="19564" y="411"/>
                  </a:lnTo>
                  <a:lnTo>
                    <a:pt x="19233" y="473"/>
                  </a:lnTo>
                  <a:lnTo>
                    <a:pt x="18966" y="527"/>
                  </a:lnTo>
                  <a:lnTo>
                    <a:pt x="18644" y="598"/>
                  </a:lnTo>
                  <a:lnTo>
                    <a:pt x="18377" y="652"/>
                  </a:lnTo>
                  <a:lnTo>
                    <a:pt x="18055" y="732"/>
                  </a:lnTo>
                  <a:lnTo>
                    <a:pt x="17788" y="794"/>
                  </a:lnTo>
                  <a:cubicBezTo>
                    <a:pt x="17600" y="839"/>
                    <a:pt x="17404" y="893"/>
                    <a:pt x="17216" y="937"/>
                  </a:cubicBezTo>
                  <a:lnTo>
                    <a:pt x="16940" y="1009"/>
                  </a:lnTo>
                  <a:cubicBezTo>
                    <a:pt x="16842" y="1035"/>
                    <a:pt x="16734" y="1071"/>
                    <a:pt x="16627" y="1098"/>
                  </a:cubicBezTo>
                  <a:lnTo>
                    <a:pt x="16360" y="1178"/>
                  </a:lnTo>
                  <a:lnTo>
                    <a:pt x="16047" y="1267"/>
                  </a:lnTo>
                  <a:lnTo>
                    <a:pt x="15771" y="1357"/>
                  </a:lnTo>
                  <a:lnTo>
                    <a:pt x="15467" y="1446"/>
                  </a:lnTo>
                  <a:lnTo>
                    <a:pt x="15164" y="1544"/>
                  </a:lnTo>
                  <a:cubicBezTo>
                    <a:pt x="15021" y="1598"/>
                    <a:pt x="14869" y="1642"/>
                    <a:pt x="14726" y="1696"/>
                  </a:cubicBezTo>
                  <a:cubicBezTo>
                    <a:pt x="14601" y="1732"/>
                    <a:pt x="14476" y="1776"/>
                    <a:pt x="14360" y="1821"/>
                  </a:cubicBezTo>
                  <a:lnTo>
                    <a:pt x="14075" y="1919"/>
                  </a:lnTo>
                  <a:lnTo>
                    <a:pt x="13771" y="2026"/>
                  </a:lnTo>
                  <a:lnTo>
                    <a:pt x="13495" y="2133"/>
                  </a:lnTo>
                  <a:lnTo>
                    <a:pt x="13191" y="2240"/>
                  </a:lnTo>
                  <a:lnTo>
                    <a:pt x="12923" y="2347"/>
                  </a:lnTo>
                  <a:lnTo>
                    <a:pt x="12584" y="2481"/>
                  </a:lnTo>
                  <a:lnTo>
                    <a:pt x="12352" y="2570"/>
                  </a:lnTo>
                  <a:lnTo>
                    <a:pt x="11808" y="2794"/>
                  </a:lnTo>
                  <a:lnTo>
                    <a:pt x="11585" y="2883"/>
                  </a:lnTo>
                  <a:lnTo>
                    <a:pt x="11237" y="3035"/>
                  </a:lnTo>
                  <a:lnTo>
                    <a:pt x="10996" y="3142"/>
                  </a:lnTo>
                  <a:lnTo>
                    <a:pt x="10657" y="3284"/>
                  </a:lnTo>
                  <a:lnTo>
                    <a:pt x="10424" y="3383"/>
                  </a:lnTo>
                  <a:lnTo>
                    <a:pt x="10059" y="3543"/>
                  </a:lnTo>
                  <a:lnTo>
                    <a:pt x="9862" y="3633"/>
                  </a:lnTo>
                  <a:lnTo>
                    <a:pt x="9318" y="3882"/>
                  </a:lnTo>
                  <a:lnTo>
                    <a:pt x="9193" y="3945"/>
                  </a:lnTo>
                  <a:lnTo>
                    <a:pt x="8764" y="4141"/>
                  </a:lnTo>
                  <a:lnTo>
                    <a:pt x="8559" y="4239"/>
                  </a:lnTo>
                  <a:lnTo>
                    <a:pt x="8202" y="4409"/>
                  </a:lnTo>
                  <a:lnTo>
                    <a:pt x="7997" y="4507"/>
                  </a:lnTo>
                  <a:lnTo>
                    <a:pt x="7613" y="4695"/>
                  </a:lnTo>
                  <a:lnTo>
                    <a:pt x="7452" y="4775"/>
                  </a:lnTo>
                  <a:cubicBezTo>
                    <a:pt x="7265" y="4864"/>
                    <a:pt x="7087" y="4953"/>
                    <a:pt x="6908" y="5043"/>
                  </a:cubicBezTo>
                  <a:cubicBezTo>
                    <a:pt x="4498" y="6239"/>
                    <a:pt x="2187" y="7631"/>
                    <a:pt x="0" y="9184"/>
                  </a:cubicBezTo>
                  <a:lnTo>
                    <a:pt x="3534" y="10674"/>
                  </a:lnTo>
                  <a:cubicBezTo>
                    <a:pt x="4159" y="10960"/>
                    <a:pt x="4837" y="11103"/>
                    <a:pt x="5516" y="11103"/>
                  </a:cubicBezTo>
                  <a:lnTo>
                    <a:pt x="5775" y="11103"/>
                  </a:lnTo>
                  <a:lnTo>
                    <a:pt x="5873" y="11094"/>
                  </a:lnTo>
                  <a:lnTo>
                    <a:pt x="5980" y="11085"/>
                  </a:lnTo>
                  <a:cubicBezTo>
                    <a:pt x="6274" y="11049"/>
                    <a:pt x="6560" y="10996"/>
                    <a:pt x="6846" y="10915"/>
                  </a:cubicBezTo>
                  <a:lnTo>
                    <a:pt x="6622" y="10915"/>
                  </a:lnTo>
                  <a:lnTo>
                    <a:pt x="6899" y="9827"/>
                  </a:lnTo>
                  <a:lnTo>
                    <a:pt x="7167" y="9827"/>
                  </a:lnTo>
                  <a:cubicBezTo>
                    <a:pt x="7203" y="9827"/>
                    <a:pt x="7203" y="9809"/>
                    <a:pt x="7176" y="9791"/>
                  </a:cubicBezTo>
                  <a:lnTo>
                    <a:pt x="6935" y="9693"/>
                  </a:lnTo>
                  <a:lnTo>
                    <a:pt x="7354" y="8024"/>
                  </a:lnTo>
                  <a:lnTo>
                    <a:pt x="7470" y="8024"/>
                  </a:lnTo>
                  <a:cubicBezTo>
                    <a:pt x="7497" y="8024"/>
                    <a:pt x="7506" y="7997"/>
                    <a:pt x="7479" y="7988"/>
                  </a:cubicBezTo>
                  <a:lnTo>
                    <a:pt x="7372" y="7952"/>
                  </a:lnTo>
                  <a:lnTo>
                    <a:pt x="7542" y="7265"/>
                  </a:lnTo>
                  <a:cubicBezTo>
                    <a:pt x="7555" y="7211"/>
                    <a:pt x="7586" y="7185"/>
                    <a:pt x="7619" y="7185"/>
                  </a:cubicBezTo>
                  <a:cubicBezTo>
                    <a:pt x="7651" y="7185"/>
                    <a:pt x="7684" y="7211"/>
                    <a:pt x="7702" y="7265"/>
                  </a:cubicBezTo>
                  <a:lnTo>
                    <a:pt x="8122" y="8889"/>
                  </a:lnTo>
                  <a:lnTo>
                    <a:pt x="7979" y="8970"/>
                  </a:lnTo>
                  <a:cubicBezTo>
                    <a:pt x="7961" y="8979"/>
                    <a:pt x="7961" y="9005"/>
                    <a:pt x="7997" y="9005"/>
                  </a:cubicBezTo>
                  <a:lnTo>
                    <a:pt x="8149" y="9005"/>
                  </a:lnTo>
                  <a:lnTo>
                    <a:pt x="8407" y="10041"/>
                  </a:lnTo>
                  <a:lnTo>
                    <a:pt x="8497" y="9648"/>
                  </a:lnTo>
                  <a:lnTo>
                    <a:pt x="8782" y="9648"/>
                  </a:lnTo>
                  <a:cubicBezTo>
                    <a:pt x="8818" y="9648"/>
                    <a:pt x="8827" y="9621"/>
                    <a:pt x="8791" y="9603"/>
                  </a:cubicBezTo>
                  <a:lnTo>
                    <a:pt x="8532" y="9487"/>
                  </a:lnTo>
                  <a:lnTo>
                    <a:pt x="8979" y="7542"/>
                  </a:lnTo>
                  <a:lnTo>
                    <a:pt x="9112" y="7542"/>
                  </a:lnTo>
                  <a:cubicBezTo>
                    <a:pt x="9139" y="7542"/>
                    <a:pt x="9148" y="7515"/>
                    <a:pt x="9121" y="7497"/>
                  </a:cubicBezTo>
                  <a:lnTo>
                    <a:pt x="9014" y="7452"/>
                  </a:lnTo>
                  <a:lnTo>
                    <a:pt x="9193" y="6649"/>
                  </a:lnTo>
                  <a:cubicBezTo>
                    <a:pt x="9206" y="6587"/>
                    <a:pt x="9240" y="6556"/>
                    <a:pt x="9274" y="6556"/>
                  </a:cubicBezTo>
                  <a:cubicBezTo>
                    <a:pt x="9309" y="6556"/>
                    <a:pt x="9345" y="6587"/>
                    <a:pt x="9362" y="6649"/>
                  </a:cubicBezTo>
                  <a:lnTo>
                    <a:pt x="9800" y="8559"/>
                  </a:lnTo>
                  <a:lnTo>
                    <a:pt x="9657" y="8648"/>
                  </a:lnTo>
                  <a:cubicBezTo>
                    <a:pt x="9639" y="8657"/>
                    <a:pt x="9639" y="8684"/>
                    <a:pt x="9675" y="8693"/>
                  </a:cubicBezTo>
                  <a:lnTo>
                    <a:pt x="9835" y="8693"/>
                  </a:lnTo>
                  <a:lnTo>
                    <a:pt x="10121" y="9951"/>
                  </a:lnTo>
                  <a:cubicBezTo>
                    <a:pt x="10237" y="9943"/>
                    <a:pt x="10353" y="9934"/>
                    <a:pt x="10469" y="9925"/>
                  </a:cubicBezTo>
                  <a:lnTo>
                    <a:pt x="10291" y="9853"/>
                  </a:lnTo>
                  <a:lnTo>
                    <a:pt x="10665" y="8407"/>
                  </a:lnTo>
                  <a:lnTo>
                    <a:pt x="10764" y="8407"/>
                  </a:lnTo>
                  <a:cubicBezTo>
                    <a:pt x="10790" y="8407"/>
                    <a:pt x="10799" y="8381"/>
                    <a:pt x="10773" y="8372"/>
                  </a:cubicBezTo>
                  <a:lnTo>
                    <a:pt x="10683" y="8336"/>
                  </a:lnTo>
                  <a:lnTo>
                    <a:pt x="10835" y="7747"/>
                  </a:lnTo>
                  <a:cubicBezTo>
                    <a:pt x="10844" y="7698"/>
                    <a:pt x="10871" y="7673"/>
                    <a:pt x="10899" y="7673"/>
                  </a:cubicBezTo>
                  <a:cubicBezTo>
                    <a:pt x="10926" y="7673"/>
                    <a:pt x="10956" y="7698"/>
                    <a:pt x="10969" y="7747"/>
                  </a:cubicBezTo>
                  <a:lnTo>
                    <a:pt x="11335" y="9157"/>
                  </a:lnTo>
                  <a:lnTo>
                    <a:pt x="11219" y="9229"/>
                  </a:lnTo>
                  <a:cubicBezTo>
                    <a:pt x="11201" y="9237"/>
                    <a:pt x="11201" y="9255"/>
                    <a:pt x="11228" y="9255"/>
                  </a:cubicBezTo>
                  <a:lnTo>
                    <a:pt x="11362" y="9255"/>
                  </a:lnTo>
                  <a:lnTo>
                    <a:pt x="11513" y="9880"/>
                  </a:lnTo>
                  <a:lnTo>
                    <a:pt x="11549" y="9755"/>
                  </a:lnTo>
                  <a:lnTo>
                    <a:pt x="11835" y="9755"/>
                  </a:lnTo>
                  <a:cubicBezTo>
                    <a:pt x="11870" y="9755"/>
                    <a:pt x="11879" y="9737"/>
                    <a:pt x="11844" y="9719"/>
                  </a:cubicBezTo>
                  <a:lnTo>
                    <a:pt x="11585" y="9612"/>
                  </a:lnTo>
                  <a:lnTo>
                    <a:pt x="12040" y="7836"/>
                  </a:lnTo>
                  <a:lnTo>
                    <a:pt x="12165" y="7836"/>
                  </a:lnTo>
                  <a:cubicBezTo>
                    <a:pt x="12192" y="7836"/>
                    <a:pt x="12201" y="7809"/>
                    <a:pt x="12174" y="7801"/>
                  </a:cubicBezTo>
                  <a:lnTo>
                    <a:pt x="12067" y="7756"/>
                  </a:lnTo>
                  <a:lnTo>
                    <a:pt x="12254" y="7033"/>
                  </a:lnTo>
                  <a:cubicBezTo>
                    <a:pt x="12268" y="6974"/>
                    <a:pt x="12302" y="6943"/>
                    <a:pt x="12336" y="6943"/>
                  </a:cubicBezTo>
                  <a:cubicBezTo>
                    <a:pt x="12369" y="6943"/>
                    <a:pt x="12402" y="6972"/>
                    <a:pt x="12415" y="7033"/>
                  </a:cubicBezTo>
                  <a:lnTo>
                    <a:pt x="12861" y="8764"/>
                  </a:lnTo>
                  <a:lnTo>
                    <a:pt x="12718" y="8845"/>
                  </a:lnTo>
                  <a:cubicBezTo>
                    <a:pt x="12700" y="8854"/>
                    <a:pt x="12700" y="8880"/>
                    <a:pt x="12736" y="8880"/>
                  </a:cubicBezTo>
                  <a:lnTo>
                    <a:pt x="12897" y="8880"/>
                  </a:lnTo>
                  <a:lnTo>
                    <a:pt x="13245" y="10255"/>
                  </a:lnTo>
                  <a:cubicBezTo>
                    <a:pt x="13289" y="10264"/>
                    <a:pt x="13325" y="10273"/>
                    <a:pt x="13370" y="10291"/>
                  </a:cubicBezTo>
                  <a:lnTo>
                    <a:pt x="13495" y="9728"/>
                  </a:lnTo>
                  <a:lnTo>
                    <a:pt x="13780" y="9728"/>
                  </a:lnTo>
                  <a:cubicBezTo>
                    <a:pt x="13816" y="9728"/>
                    <a:pt x="13825" y="9702"/>
                    <a:pt x="13789" y="9684"/>
                  </a:cubicBezTo>
                  <a:lnTo>
                    <a:pt x="13530" y="9577"/>
                  </a:lnTo>
                  <a:lnTo>
                    <a:pt x="13977" y="7622"/>
                  </a:lnTo>
                  <a:lnTo>
                    <a:pt x="14102" y="7622"/>
                  </a:lnTo>
                  <a:cubicBezTo>
                    <a:pt x="14128" y="7622"/>
                    <a:pt x="14137" y="7595"/>
                    <a:pt x="14110" y="7586"/>
                  </a:cubicBezTo>
                  <a:lnTo>
                    <a:pt x="14003" y="7533"/>
                  </a:lnTo>
                  <a:lnTo>
                    <a:pt x="14191" y="6738"/>
                  </a:lnTo>
                  <a:cubicBezTo>
                    <a:pt x="14200" y="6675"/>
                    <a:pt x="14232" y="6641"/>
                    <a:pt x="14266" y="6641"/>
                  </a:cubicBezTo>
                  <a:cubicBezTo>
                    <a:pt x="14299" y="6641"/>
                    <a:pt x="14334" y="6673"/>
                    <a:pt x="14351" y="6738"/>
                  </a:cubicBezTo>
                  <a:lnTo>
                    <a:pt x="14789" y="8639"/>
                  </a:lnTo>
                  <a:lnTo>
                    <a:pt x="14646" y="8729"/>
                  </a:lnTo>
                  <a:cubicBezTo>
                    <a:pt x="14628" y="8747"/>
                    <a:pt x="14628" y="8773"/>
                    <a:pt x="14664" y="8773"/>
                  </a:cubicBezTo>
                  <a:lnTo>
                    <a:pt x="14824" y="8773"/>
                  </a:lnTo>
                  <a:lnTo>
                    <a:pt x="15155" y="10237"/>
                  </a:lnTo>
                  <a:lnTo>
                    <a:pt x="15378" y="9380"/>
                  </a:lnTo>
                  <a:lnTo>
                    <a:pt x="15467" y="9380"/>
                  </a:lnTo>
                  <a:cubicBezTo>
                    <a:pt x="15485" y="9380"/>
                    <a:pt x="15494" y="9362"/>
                    <a:pt x="15476" y="9353"/>
                  </a:cubicBezTo>
                  <a:lnTo>
                    <a:pt x="15396" y="9318"/>
                  </a:lnTo>
                  <a:lnTo>
                    <a:pt x="15530" y="8800"/>
                  </a:lnTo>
                  <a:cubicBezTo>
                    <a:pt x="15538" y="8760"/>
                    <a:pt x="15561" y="8740"/>
                    <a:pt x="15584" y="8740"/>
                  </a:cubicBezTo>
                  <a:cubicBezTo>
                    <a:pt x="15608" y="8740"/>
                    <a:pt x="15632" y="8760"/>
                    <a:pt x="15646" y="8800"/>
                  </a:cubicBezTo>
                  <a:lnTo>
                    <a:pt x="15958" y="10041"/>
                  </a:lnTo>
                  <a:lnTo>
                    <a:pt x="15860" y="10094"/>
                  </a:lnTo>
                  <a:cubicBezTo>
                    <a:pt x="15842" y="10103"/>
                    <a:pt x="15842" y="10121"/>
                    <a:pt x="15869" y="10121"/>
                  </a:cubicBezTo>
                  <a:lnTo>
                    <a:pt x="15976" y="10121"/>
                  </a:lnTo>
                  <a:lnTo>
                    <a:pt x="16074" y="10505"/>
                  </a:lnTo>
                  <a:lnTo>
                    <a:pt x="16431" y="8961"/>
                  </a:lnTo>
                  <a:lnTo>
                    <a:pt x="16556" y="8961"/>
                  </a:lnTo>
                  <a:cubicBezTo>
                    <a:pt x="16583" y="8961"/>
                    <a:pt x="16592" y="8925"/>
                    <a:pt x="16574" y="8916"/>
                  </a:cubicBezTo>
                  <a:lnTo>
                    <a:pt x="16458" y="8863"/>
                  </a:lnTo>
                  <a:lnTo>
                    <a:pt x="16645" y="8068"/>
                  </a:lnTo>
                  <a:cubicBezTo>
                    <a:pt x="16659" y="8005"/>
                    <a:pt x="16693" y="7971"/>
                    <a:pt x="16727" y="7971"/>
                  </a:cubicBezTo>
                  <a:cubicBezTo>
                    <a:pt x="16760" y="7971"/>
                    <a:pt x="16793" y="8003"/>
                    <a:pt x="16806" y="8068"/>
                  </a:cubicBezTo>
                  <a:lnTo>
                    <a:pt x="17243" y="9969"/>
                  </a:lnTo>
                  <a:lnTo>
                    <a:pt x="17100" y="10059"/>
                  </a:lnTo>
                  <a:cubicBezTo>
                    <a:pt x="17083" y="10076"/>
                    <a:pt x="17083" y="10103"/>
                    <a:pt x="17118" y="10103"/>
                  </a:cubicBezTo>
                  <a:lnTo>
                    <a:pt x="17279" y="10103"/>
                  </a:lnTo>
                  <a:lnTo>
                    <a:pt x="17698" y="11933"/>
                  </a:lnTo>
                  <a:lnTo>
                    <a:pt x="22045" y="13637"/>
                  </a:lnTo>
                  <a:lnTo>
                    <a:pt x="24071" y="12656"/>
                  </a:lnTo>
                  <a:cubicBezTo>
                    <a:pt x="24838" y="12283"/>
                    <a:pt x="25589" y="12075"/>
                    <a:pt x="26320" y="12075"/>
                  </a:cubicBezTo>
                  <a:cubicBezTo>
                    <a:pt x="26533" y="12075"/>
                    <a:pt x="26744" y="12093"/>
                    <a:pt x="26954" y="12129"/>
                  </a:cubicBezTo>
                  <a:cubicBezTo>
                    <a:pt x="28105" y="10308"/>
                    <a:pt x="29542" y="8916"/>
                    <a:pt x="29783" y="8631"/>
                  </a:cubicBezTo>
                  <a:cubicBezTo>
                    <a:pt x="30220" y="8122"/>
                    <a:pt x="30604" y="7568"/>
                    <a:pt x="30934" y="6988"/>
                  </a:cubicBezTo>
                  <a:cubicBezTo>
                    <a:pt x="31229" y="6462"/>
                    <a:pt x="31550" y="5801"/>
                    <a:pt x="31318" y="5221"/>
                  </a:cubicBezTo>
                  <a:cubicBezTo>
                    <a:pt x="31157" y="4829"/>
                    <a:pt x="30756" y="4561"/>
                    <a:pt x="30309" y="4391"/>
                  </a:cubicBezTo>
                  <a:cubicBezTo>
                    <a:pt x="29310" y="3998"/>
                    <a:pt x="28114" y="3954"/>
                    <a:pt x="27025" y="3936"/>
                  </a:cubicBezTo>
                  <a:cubicBezTo>
                    <a:pt x="26896" y="3935"/>
                    <a:pt x="26766" y="3935"/>
                    <a:pt x="26637" y="3935"/>
                  </a:cubicBezTo>
                  <a:cubicBezTo>
                    <a:pt x="26532" y="3935"/>
                    <a:pt x="26427" y="3935"/>
                    <a:pt x="26323" y="3935"/>
                  </a:cubicBezTo>
                  <a:cubicBezTo>
                    <a:pt x="25558" y="3935"/>
                    <a:pt x="24796" y="3926"/>
                    <a:pt x="24044" y="3775"/>
                  </a:cubicBezTo>
                  <a:cubicBezTo>
                    <a:pt x="23553" y="3677"/>
                    <a:pt x="23062" y="3525"/>
                    <a:pt x="22678" y="3249"/>
                  </a:cubicBezTo>
                  <a:cubicBezTo>
                    <a:pt x="22330" y="2999"/>
                    <a:pt x="22125" y="2597"/>
                    <a:pt x="22125" y="2169"/>
                  </a:cubicBezTo>
                  <a:cubicBezTo>
                    <a:pt x="22125" y="1616"/>
                    <a:pt x="22437" y="1116"/>
                    <a:pt x="22777" y="661"/>
                  </a:cubicBezTo>
                  <a:cubicBezTo>
                    <a:pt x="22946" y="437"/>
                    <a:pt x="23134" y="214"/>
                    <a:pt x="2332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5850807" y="2348482"/>
              <a:ext cx="2531" cy="1907"/>
            </a:xfrm>
            <a:custGeom>
              <a:avLst/>
              <a:gdLst/>
              <a:ahLst/>
              <a:cxnLst/>
              <a:rect l="l" t="t" r="r" b="b"/>
              <a:pathLst>
                <a:path w="73" h="55" extrusionOk="0">
                  <a:moveTo>
                    <a:pt x="1" y="1"/>
                  </a:moveTo>
                  <a:lnTo>
                    <a:pt x="19" y="54"/>
                  </a:lnTo>
                  <a:lnTo>
                    <a:pt x="28" y="54"/>
                  </a:lnTo>
                  <a:cubicBezTo>
                    <a:pt x="63" y="54"/>
                    <a:pt x="72" y="36"/>
                    <a:pt x="37" y="18"/>
                  </a:cubicBezTo>
                  <a:lnTo>
                    <a:pt x="1"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6899099" y="2214485"/>
              <a:ext cx="1907" cy="347"/>
            </a:xfrm>
            <a:custGeom>
              <a:avLst/>
              <a:gdLst/>
              <a:ahLst/>
              <a:cxnLst/>
              <a:rect l="l" t="t" r="r" b="b"/>
              <a:pathLst>
                <a:path w="55" h="10" extrusionOk="0">
                  <a:moveTo>
                    <a:pt x="1" y="9"/>
                  </a:moveTo>
                  <a:lnTo>
                    <a:pt x="5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6853012" y="2216635"/>
              <a:ext cx="40261" cy="6519"/>
            </a:xfrm>
            <a:custGeom>
              <a:avLst/>
              <a:gdLst/>
              <a:ahLst/>
              <a:cxnLst/>
              <a:rect l="l" t="t" r="r" b="b"/>
              <a:pathLst>
                <a:path w="1161" h="188" extrusionOk="0">
                  <a:moveTo>
                    <a:pt x="0" y="188"/>
                  </a:moveTo>
                  <a:cubicBezTo>
                    <a:pt x="393" y="161"/>
                    <a:pt x="785" y="99"/>
                    <a:pt x="1160" y="1"/>
                  </a:cubicBezTo>
                  <a:cubicBezTo>
                    <a:pt x="785" y="99"/>
                    <a:pt x="393" y="161"/>
                    <a:pt x="0" y="188"/>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6733510" y="2204879"/>
              <a:ext cx="192876" cy="87942"/>
            </a:xfrm>
            <a:custGeom>
              <a:avLst/>
              <a:gdLst/>
              <a:ahLst/>
              <a:cxnLst/>
              <a:rect l="l" t="t" r="r" b="b"/>
              <a:pathLst>
                <a:path w="5562" h="2536" extrusionOk="0">
                  <a:moveTo>
                    <a:pt x="5561" y="0"/>
                  </a:moveTo>
                  <a:cubicBezTo>
                    <a:pt x="5320" y="108"/>
                    <a:pt x="5079" y="197"/>
                    <a:pt x="4829" y="268"/>
                  </a:cubicBezTo>
                  <a:lnTo>
                    <a:pt x="4776" y="286"/>
                  </a:lnTo>
                  <a:lnTo>
                    <a:pt x="4606" y="340"/>
                  </a:lnTo>
                  <a:cubicBezTo>
                    <a:pt x="4231" y="438"/>
                    <a:pt x="3839" y="500"/>
                    <a:pt x="3446" y="518"/>
                  </a:cubicBezTo>
                  <a:cubicBezTo>
                    <a:pt x="3352" y="527"/>
                    <a:pt x="3256" y="531"/>
                    <a:pt x="3159" y="531"/>
                  </a:cubicBezTo>
                  <a:cubicBezTo>
                    <a:pt x="3062" y="531"/>
                    <a:pt x="2964" y="527"/>
                    <a:pt x="2866" y="518"/>
                  </a:cubicBezTo>
                  <a:lnTo>
                    <a:pt x="1" y="2428"/>
                  </a:lnTo>
                  <a:cubicBezTo>
                    <a:pt x="126" y="2464"/>
                    <a:pt x="251" y="2499"/>
                    <a:pt x="385" y="2535"/>
                  </a:cubicBezTo>
                  <a:lnTo>
                    <a:pt x="556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7248553" y="2163092"/>
              <a:ext cx="347" cy="35"/>
            </a:xfrm>
            <a:custGeom>
              <a:avLst/>
              <a:gdLst/>
              <a:ahLst/>
              <a:cxnLst/>
              <a:rect l="l" t="t" r="r" b="b"/>
              <a:pathLst>
                <a:path w="10" h="1" extrusionOk="0">
                  <a:moveTo>
                    <a:pt x="0" y="1"/>
                  </a:moveTo>
                  <a:lnTo>
                    <a:pt x="9" y="1"/>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7259997" y="2166490"/>
              <a:ext cx="659" cy="347"/>
            </a:xfrm>
            <a:custGeom>
              <a:avLst/>
              <a:gdLst/>
              <a:ahLst/>
              <a:cxnLst/>
              <a:rect l="l" t="t" r="r" b="b"/>
              <a:pathLst>
                <a:path w="19" h="10" extrusionOk="0">
                  <a:moveTo>
                    <a:pt x="0" y="1"/>
                  </a:moveTo>
                  <a:lnTo>
                    <a:pt x="18" y="10"/>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7237074" y="2160005"/>
              <a:ext cx="35" cy="35"/>
            </a:xfrm>
            <a:custGeom>
              <a:avLst/>
              <a:gdLst/>
              <a:ahLst/>
              <a:cxnLst/>
              <a:rect l="l" t="t" r="r" b="b"/>
              <a:pathLst>
                <a:path w="1" h="1" extrusionOk="0">
                  <a:moveTo>
                    <a:pt x="1" y="0"/>
                  </a:move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7281983" y="2173911"/>
              <a:ext cx="1873" cy="659"/>
            </a:xfrm>
            <a:custGeom>
              <a:avLst/>
              <a:gdLst/>
              <a:ahLst/>
              <a:cxnLst/>
              <a:rect l="l" t="t" r="r" b="b"/>
              <a:pathLst>
                <a:path w="54" h="19" extrusionOk="0">
                  <a:moveTo>
                    <a:pt x="0" y="1"/>
                  </a:moveTo>
                  <a:lnTo>
                    <a:pt x="54" y="19"/>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7293114" y="2178246"/>
              <a:ext cx="2185" cy="659"/>
            </a:xfrm>
            <a:custGeom>
              <a:avLst/>
              <a:gdLst/>
              <a:ahLst/>
              <a:cxnLst/>
              <a:rect l="l" t="t" r="r" b="b"/>
              <a:pathLst>
                <a:path w="63" h="19" extrusionOk="0">
                  <a:moveTo>
                    <a:pt x="0" y="1"/>
                  </a:moveTo>
                  <a:lnTo>
                    <a:pt x="63" y="19"/>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7303934" y="2182581"/>
              <a:ext cx="2844" cy="971"/>
            </a:xfrm>
            <a:custGeom>
              <a:avLst/>
              <a:gdLst/>
              <a:ahLst/>
              <a:cxnLst/>
              <a:rect l="l" t="t" r="r" b="b"/>
              <a:pathLst>
                <a:path w="82" h="28" extrusionOk="0">
                  <a:moveTo>
                    <a:pt x="1" y="1"/>
                  </a:moveTo>
                  <a:lnTo>
                    <a:pt x="81" y="28"/>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7271128" y="2170201"/>
              <a:ext cx="971" cy="347"/>
            </a:xfrm>
            <a:custGeom>
              <a:avLst/>
              <a:gdLst/>
              <a:ahLst/>
              <a:cxnLst/>
              <a:rect l="l" t="t" r="r" b="b"/>
              <a:pathLst>
                <a:path w="28" h="10" extrusionOk="0">
                  <a:moveTo>
                    <a:pt x="1" y="1"/>
                  </a:moveTo>
                  <a:lnTo>
                    <a:pt x="27" y="10"/>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7315378" y="2187228"/>
              <a:ext cx="2531" cy="1283"/>
            </a:xfrm>
            <a:custGeom>
              <a:avLst/>
              <a:gdLst/>
              <a:ahLst/>
              <a:cxnLst/>
              <a:rect l="l" t="t" r="r" b="b"/>
              <a:pathLst>
                <a:path w="73" h="37" extrusionOk="0">
                  <a:moveTo>
                    <a:pt x="1" y="1"/>
                  </a:moveTo>
                  <a:lnTo>
                    <a:pt x="72" y="36"/>
                  </a:lnTo>
                  <a:close/>
                </a:path>
              </a:pathLst>
            </a:custGeom>
            <a:solidFill>
              <a:srgbClr val="DDA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7025710" y="2147937"/>
              <a:ext cx="623051" cy="483474"/>
            </a:xfrm>
            <a:custGeom>
              <a:avLst/>
              <a:gdLst/>
              <a:ahLst/>
              <a:cxnLst/>
              <a:rect l="l" t="t" r="r" b="b"/>
              <a:pathLst>
                <a:path w="17967" h="13942" extrusionOk="0">
                  <a:moveTo>
                    <a:pt x="3329" y="0"/>
                  </a:moveTo>
                  <a:cubicBezTo>
                    <a:pt x="2883" y="89"/>
                    <a:pt x="2455" y="250"/>
                    <a:pt x="2062" y="482"/>
                  </a:cubicBezTo>
                  <a:cubicBezTo>
                    <a:pt x="1767" y="670"/>
                    <a:pt x="1491" y="884"/>
                    <a:pt x="1241" y="1125"/>
                  </a:cubicBezTo>
                  <a:cubicBezTo>
                    <a:pt x="955" y="1384"/>
                    <a:pt x="705" y="1669"/>
                    <a:pt x="482" y="1973"/>
                  </a:cubicBezTo>
                  <a:cubicBezTo>
                    <a:pt x="277" y="2258"/>
                    <a:pt x="134" y="2580"/>
                    <a:pt x="72" y="2928"/>
                  </a:cubicBezTo>
                  <a:cubicBezTo>
                    <a:pt x="0" y="3445"/>
                    <a:pt x="259" y="3954"/>
                    <a:pt x="625" y="4302"/>
                  </a:cubicBezTo>
                  <a:cubicBezTo>
                    <a:pt x="1000" y="4641"/>
                    <a:pt x="1455" y="4900"/>
                    <a:pt x="1955" y="5043"/>
                  </a:cubicBezTo>
                  <a:cubicBezTo>
                    <a:pt x="3061" y="5418"/>
                    <a:pt x="4257" y="5507"/>
                    <a:pt x="5409" y="5552"/>
                  </a:cubicBezTo>
                  <a:cubicBezTo>
                    <a:pt x="5891" y="5569"/>
                    <a:pt x="6373" y="5569"/>
                    <a:pt x="6863" y="5578"/>
                  </a:cubicBezTo>
                  <a:cubicBezTo>
                    <a:pt x="7756" y="5596"/>
                    <a:pt x="8631" y="5623"/>
                    <a:pt x="9523" y="5650"/>
                  </a:cubicBezTo>
                  <a:cubicBezTo>
                    <a:pt x="10505" y="5685"/>
                    <a:pt x="11487" y="5739"/>
                    <a:pt x="12468" y="5810"/>
                  </a:cubicBezTo>
                  <a:cubicBezTo>
                    <a:pt x="13084" y="5855"/>
                    <a:pt x="13700" y="5882"/>
                    <a:pt x="14298" y="6016"/>
                  </a:cubicBezTo>
                  <a:cubicBezTo>
                    <a:pt x="14878" y="6150"/>
                    <a:pt x="15476" y="6391"/>
                    <a:pt x="15824" y="6890"/>
                  </a:cubicBezTo>
                  <a:cubicBezTo>
                    <a:pt x="16110" y="7301"/>
                    <a:pt x="16208" y="7819"/>
                    <a:pt x="16101" y="8309"/>
                  </a:cubicBezTo>
                  <a:cubicBezTo>
                    <a:pt x="15878" y="9238"/>
                    <a:pt x="14887" y="9764"/>
                    <a:pt x="14075" y="10085"/>
                  </a:cubicBezTo>
                  <a:cubicBezTo>
                    <a:pt x="13147" y="10460"/>
                    <a:pt x="12165" y="10666"/>
                    <a:pt x="11183" y="10871"/>
                  </a:cubicBezTo>
                  <a:lnTo>
                    <a:pt x="11085" y="10889"/>
                  </a:lnTo>
                  <a:cubicBezTo>
                    <a:pt x="12459" y="11478"/>
                    <a:pt x="13727" y="12397"/>
                    <a:pt x="14851" y="13941"/>
                  </a:cubicBezTo>
                  <a:lnTo>
                    <a:pt x="17966" y="13941"/>
                  </a:lnTo>
                  <a:lnTo>
                    <a:pt x="17966" y="6007"/>
                  </a:lnTo>
                  <a:lnTo>
                    <a:pt x="8747" y="1321"/>
                  </a:lnTo>
                  <a:lnTo>
                    <a:pt x="8425" y="1169"/>
                  </a:lnTo>
                  <a:lnTo>
                    <a:pt x="8354" y="1134"/>
                  </a:lnTo>
                  <a:cubicBezTo>
                    <a:pt x="8265" y="1098"/>
                    <a:pt x="8184" y="1062"/>
                    <a:pt x="8104" y="1027"/>
                  </a:cubicBezTo>
                  <a:lnTo>
                    <a:pt x="8024" y="1000"/>
                  </a:lnTo>
                  <a:cubicBezTo>
                    <a:pt x="7943" y="964"/>
                    <a:pt x="7854" y="928"/>
                    <a:pt x="7774" y="893"/>
                  </a:cubicBezTo>
                  <a:lnTo>
                    <a:pt x="7711" y="866"/>
                  </a:lnTo>
                  <a:lnTo>
                    <a:pt x="7444" y="768"/>
                  </a:lnTo>
                  <a:lnTo>
                    <a:pt x="7390" y="750"/>
                  </a:lnTo>
                  <a:cubicBezTo>
                    <a:pt x="7301" y="714"/>
                    <a:pt x="7203" y="679"/>
                    <a:pt x="7104" y="652"/>
                  </a:cubicBezTo>
                  <a:lnTo>
                    <a:pt x="7078" y="643"/>
                  </a:lnTo>
                  <a:cubicBezTo>
                    <a:pt x="6971" y="607"/>
                    <a:pt x="6872" y="571"/>
                    <a:pt x="6774" y="545"/>
                  </a:cubicBezTo>
                  <a:lnTo>
                    <a:pt x="6756" y="536"/>
                  </a:lnTo>
                  <a:cubicBezTo>
                    <a:pt x="6649" y="500"/>
                    <a:pt x="6542" y="473"/>
                    <a:pt x="6435" y="438"/>
                  </a:cubicBezTo>
                  <a:lnTo>
                    <a:pt x="6426" y="438"/>
                  </a:lnTo>
                  <a:cubicBezTo>
                    <a:pt x="6319" y="411"/>
                    <a:pt x="6203" y="384"/>
                    <a:pt x="6096" y="348"/>
                  </a:cubicBezTo>
                  <a:cubicBezTo>
                    <a:pt x="5195" y="116"/>
                    <a:pt x="4257" y="0"/>
                    <a:pt x="33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5580941" y="2194094"/>
              <a:ext cx="59160" cy="129659"/>
            </a:xfrm>
            <a:custGeom>
              <a:avLst/>
              <a:gdLst/>
              <a:ahLst/>
              <a:cxnLst/>
              <a:rect l="l" t="t" r="r" b="b"/>
              <a:pathLst>
                <a:path w="1706" h="3739" extrusionOk="0">
                  <a:moveTo>
                    <a:pt x="861" y="0"/>
                  </a:moveTo>
                  <a:cubicBezTo>
                    <a:pt x="827" y="0"/>
                    <a:pt x="795" y="34"/>
                    <a:pt x="786" y="97"/>
                  </a:cubicBezTo>
                  <a:lnTo>
                    <a:pt x="598" y="900"/>
                  </a:lnTo>
                  <a:lnTo>
                    <a:pt x="705" y="945"/>
                  </a:lnTo>
                  <a:cubicBezTo>
                    <a:pt x="732" y="954"/>
                    <a:pt x="723" y="990"/>
                    <a:pt x="696" y="990"/>
                  </a:cubicBezTo>
                  <a:lnTo>
                    <a:pt x="572" y="990"/>
                  </a:lnTo>
                  <a:lnTo>
                    <a:pt x="125" y="2935"/>
                  </a:lnTo>
                  <a:lnTo>
                    <a:pt x="384" y="3051"/>
                  </a:lnTo>
                  <a:cubicBezTo>
                    <a:pt x="411" y="3069"/>
                    <a:pt x="411" y="3096"/>
                    <a:pt x="375" y="3096"/>
                  </a:cubicBezTo>
                  <a:lnTo>
                    <a:pt x="90" y="3096"/>
                  </a:lnTo>
                  <a:lnTo>
                    <a:pt x="0" y="3480"/>
                  </a:lnTo>
                  <a:lnTo>
                    <a:pt x="72" y="3739"/>
                  </a:lnTo>
                  <a:cubicBezTo>
                    <a:pt x="598" y="3560"/>
                    <a:pt x="1152" y="3453"/>
                    <a:pt x="1705" y="3399"/>
                  </a:cubicBezTo>
                  <a:lnTo>
                    <a:pt x="1419" y="2132"/>
                  </a:lnTo>
                  <a:lnTo>
                    <a:pt x="1259" y="2132"/>
                  </a:lnTo>
                  <a:cubicBezTo>
                    <a:pt x="1223" y="2132"/>
                    <a:pt x="1223" y="2105"/>
                    <a:pt x="1241" y="2096"/>
                  </a:cubicBezTo>
                  <a:lnTo>
                    <a:pt x="1384" y="2007"/>
                  </a:lnTo>
                  <a:lnTo>
                    <a:pt x="946" y="97"/>
                  </a:lnTo>
                  <a:cubicBezTo>
                    <a:pt x="929" y="31"/>
                    <a:pt x="894" y="0"/>
                    <a:pt x="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5752390" y="2196868"/>
              <a:ext cx="65645" cy="146998"/>
            </a:xfrm>
            <a:custGeom>
              <a:avLst/>
              <a:gdLst/>
              <a:ahLst/>
              <a:cxnLst/>
              <a:rect l="l" t="t" r="r" b="b"/>
              <a:pathLst>
                <a:path w="1893" h="4239" extrusionOk="0">
                  <a:moveTo>
                    <a:pt x="905" y="0"/>
                  </a:moveTo>
                  <a:cubicBezTo>
                    <a:pt x="870" y="0"/>
                    <a:pt x="836" y="34"/>
                    <a:pt x="822" y="98"/>
                  </a:cubicBezTo>
                  <a:lnTo>
                    <a:pt x="634" y="892"/>
                  </a:lnTo>
                  <a:lnTo>
                    <a:pt x="750" y="945"/>
                  </a:lnTo>
                  <a:cubicBezTo>
                    <a:pt x="768" y="954"/>
                    <a:pt x="768" y="990"/>
                    <a:pt x="733" y="990"/>
                  </a:cubicBezTo>
                  <a:lnTo>
                    <a:pt x="617" y="990"/>
                  </a:lnTo>
                  <a:lnTo>
                    <a:pt x="170" y="2936"/>
                  </a:lnTo>
                  <a:lnTo>
                    <a:pt x="420" y="3052"/>
                  </a:lnTo>
                  <a:cubicBezTo>
                    <a:pt x="451" y="3067"/>
                    <a:pt x="449" y="3089"/>
                    <a:pt x="424" y="3089"/>
                  </a:cubicBezTo>
                  <a:cubicBezTo>
                    <a:pt x="421" y="3089"/>
                    <a:pt x="416" y="3089"/>
                    <a:pt x="411" y="3087"/>
                  </a:cubicBezTo>
                  <a:lnTo>
                    <a:pt x="135" y="3087"/>
                  </a:lnTo>
                  <a:lnTo>
                    <a:pt x="1" y="3650"/>
                  </a:lnTo>
                  <a:cubicBezTo>
                    <a:pt x="376" y="3757"/>
                    <a:pt x="750" y="3882"/>
                    <a:pt x="1134" y="4033"/>
                  </a:cubicBezTo>
                  <a:lnTo>
                    <a:pt x="1625" y="4239"/>
                  </a:lnTo>
                  <a:lnTo>
                    <a:pt x="1661" y="4105"/>
                  </a:lnTo>
                  <a:lnTo>
                    <a:pt x="1866" y="4105"/>
                  </a:lnTo>
                  <a:cubicBezTo>
                    <a:pt x="1893" y="4105"/>
                    <a:pt x="1893" y="4087"/>
                    <a:pt x="1875" y="4078"/>
                  </a:cubicBezTo>
                  <a:lnTo>
                    <a:pt x="1688" y="4007"/>
                  </a:lnTo>
                  <a:lnTo>
                    <a:pt x="1786" y="3596"/>
                  </a:lnTo>
                  <a:lnTo>
                    <a:pt x="1456" y="2132"/>
                  </a:lnTo>
                  <a:lnTo>
                    <a:pt x="1295" y="2132"/>
                  </a:lnTo>
                  <a:cubicBezTo>
                    <a:pt x="1259" y="2132"/>
                    <a:pt x="1259" y="2106"/>
                    <a:pt x="1286" y="2097"/>
                  </a:cubicBezTo>
                  <a:lnTo>
                    <a:pt x="1429" y="1999"/>
                  </a:lnTo>
                  <a:lnTo>
                    <a:pt x="991" y="98"/>
                  </a:lnTo>
                  <a:cubicBezTo>
                    <a:pt x="974" y="32"/>
                    <a:pt x="939"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5846195" y="2243407"/>
              <a:ext cx="56039" cy="137288"/>
            </a:xfrm>
            <a:custGeom>
              <a:avLst/>
              <a:gdLst/>
              <a:ahLst/>
              <a:cxnLst/>
              <a:rect l="l" t="t" r="r" b="b"/>
              <a:pathLst>
                <a:path w="1616" h="3959" extrusionOk="0">
                  <a:moveTo>
                    <a:pt x="648" y="1"/>
                  </a:moveTo>
                  <a:cubicBezTo>
                    <a:pt x="616" y="1"/>
                    <a:pt x="585" y="32"/>
                    <a:pt x="571" y="94"/>
                  </a:cubicBezTo>
                  <a:lnTo>
                    <a:pt x="384" y="898"/>
                  </a:lnTo>
                  <a:lnTo>
                    <a:pt x="491" y="942"/>
                  </a:lnTo>
                  <a:cubicBezTo>
                    <a:pt x="518" y="951"/>
                    <a:pt x="509" y="987"/>
                    <a:pt x="482" y="987"/>
                  </a:cubicBezTo>
                  <a:lnTo>
                    <a:pt x="357" y="987"/>
                  </a:lnTo>
                  <a:lnTo>
                    <a:pt x="0" y="2540"/>
                  </a:lnTo>
                  <a:lnTo>
                    <a:pt x="134" y="3040"/>
                  </a:lnTo>
                  <a:lnTo>
                    <a:pt x="170" y="3057"/>
                  </a:lnTo>
                  <a:cubicBezTo>
                    <a:pt x="193" y="3065"/>
                    <a:pt x="196" y="3095"/>
                    <a:pt x="171" y="3095"/>
                  </a:cubicBezTo>
                  <a:cubicBezTo>
                    <a:pt x="168" y="3095"/>
                    <a:pt x="165" y="3094"/>
                    <a:pt x="161" y="3093"/>
                  </a:cubicBezTo>
                  <a:lnTo>
                    <a:pt x="143" y="3093"/>
                  </a:lnTo>
                  <a:lnTo>
                    <a:pt x="232" y="3414"/>
                  </a:lnTo>
                  <a:lnTo>
                    <a:pt x="1615" y="3959"/>
                  </a:lnTo>
                  <a:lnTo>
                    <a:pt x="1196" y="2138"/>
                  </a:lnTo>
                  <a:lnTo>
                    <a:pt x="1044" y="2138"/>
                  </a:lnTo>
                  <a:cubicBezTo>
                    <a:pt x="1009" y="2138"/>
                    <a:pt x="1009" y="2102"/>
                    <a:pt x="1026" y="2093"/>
                  </a:cubicBezTo>
                  <a:lnTo>
                    <a:pt x="1169" y="2004"/>
                  </a:lnTo>
                  <a:lnTo>
                    <a:pt x="732" y="94"/>
                  </a:lnTo>
                  <a:cubicBezTo>
                    <a:pt x="714" y="32"/>
                    <a:pt x="681" y="1"/>
                    <a:pt x="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5519040" y="2216011"/>
              <a:ext cx="61934" cy="129416"/>
            </a:xfrm>
            <a:custGeom>
              <a:avLst/>
              <a:gdLst/>
              <a:ahLst/>
              <a:cxnLst/>
              <a:rect l="l" t="t" r="r" b="b"/>
              <a:pathLst>
                <a:path w="1786" h="3732" extrusionOk="0">
                  <a:moveTo>
                    <a:pt x="997" y="1"/>
                  </a:moveTo>
                  <a:cubicBezTo>
                    <a:pt x="964" y="1"/>
                    <a:pt x="933" y="27"/>
                    <a:pt x="920" y="81"/>
                  </a:cubicBezTo>
                  <a:lnTo>
                    <a:pt x="750" y="768"/>
                  </a:lnTo>
                  <a:lnTo>
                    <a:pt x="857" y="804"/>
                  </a:lnTo>
                  <a:cubicBezTo>
                    <a:pt x="884" y="813"/>
                    <a:pt x="875" y="840"/>
                    <a:pt x="848" y="840"/>
                  </a:cubicBezTo>
                  <a:lnTo>
                    <a:pt x="732" y="840"/>
                  </a:lnTo>
                  <a:lnTo>
                    <a:pt x="313" y="2509"/>
                  </a:lnTo>
                  <a:lnTo>
                    <a:pt x="554" y="2607"/>
                  </a:lnTo>
                  <a:cubicBezTo>
                    <a:pt x="580" y="2625"/>
                    <a:pt x="580" y="2643"/>
                    <a:pt x="545" y="2643"/>
                  </a:cubicBezTo>
                  <a:lnTo>
                    <a:pt x="277" y="2643"/>
                  </a:lnTo>
                  <a:lnTo>
                    <a:pt x="0" y="3731"/>
                  </a:lnTo>
                  <a:lnTo>
                    <a:pt x="223" y="3731"/>
                  </a:lnTo>
                  <a:cubicBezTo>
                    <a:pt x="464" y="3660"/>
                    <a:pt x="696" y="3580"/>
                    <a:pt x="937" y="3490"/>
                  </a:cubicBezTo>
                  <a:cubicBezTo>
                    <a:pt x="1187" y="3365"/>
                    <a:pt x="1446" y="3258"/>
                    <a:pt x="1714" y="3160"/>
                  </a:cubicBezTo>
                  <a:lnTo>
                    <a:pt x="1785" y="2857"/>
                  </a:lnTo>
                  <a:lnTo>
                    <a:pt x="1527" y="1821"/>
                  </a:lnTo>
                  <a:lnTo>
                    <a:pt x="1375" y="1821"/>
                  </a:lnTo>
                  <a:cubicBezTo>
                    <a:pt x="1339" y="1821"/>
                    <a:pt x="1339" y="1804"/>
                    <a:pt x="1357" y="1786"/>
                  </a:cubicBezTo>
                  <a:lnTo>
                    <a:pt x="1500" y="1705"/>
                  </a:lnTo>
                  <a:lnTo>
                    <a:pt x="1080" y="81"/>
                  </a:lnTo>
                  <a:cubicBezTo>
                    <a:pt x="1062" y="27"/>
                    <a:pt x="1029" y="1"/>
                    <a:pt x="9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5578444" y="2315052"/>
              <a:ext cx="4994" cy="10577"/>
            </a:xfrm>
            <a:custGeom>
              <a:avLst/>
              <a:gdLst/>
              <a:ahLst/>
              <a:cxnLst/>
              <a:rect l="l" t="t" r="r" b="b"/>
              <a:pathLst>
                <a:path w="144" h="305" extrusionOk="0">
                  <a:moveTo>
                    <a:pt x="72" y="1"/>
                  </a:moveTo>
                  <a:lnTo>
                    <a:pt x="1" y="304"/>
                  </a:lnTo>
                  <a:lnTo>
                    <a:pt x="1" y="304"/>
                  </a:lnTo>
                  <a:lnTo>
                    <a:pt x="144" y="260"/>
                  </a:lnTo>
                  <a:lnTo>
                    <a:pt x="72" y="1"/>
                  </a:lnTo>
                  <a:close/>
                </a:path>
              </a:pathLst>
            </a:custGeom>
            <a:solidFill>
              <a:srgbClr val="BA50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5814291" y="2269623"/>
              <a:ext cx="37174" cy="86624"/>
            </a:xfrm>
            <a:custGeom>
              <a:avLst/>
              <a:gdLst/>
              <a:ahLst/>
              <a:cxnLst/>
              <a:rect l="l" t="t" r="r" b="b"/>
              <a:pathLst>
                <a:path w="1072" h="2498" extrusionOk="0">
                  <a:moveTo>
                    <a:pt x="429" y="1"/>
                  </a:moveTo>
                  <a:cubicBezTo>
                    <a:pt x="405" y="1"/>
                    <a:pt x="380" y="21"/>
                    <a:pt x="367" y="61"/>
                  </a:cubicBezTo>
                  <a:lnTo>
                    <a:pt x="242" y="579"/>
                  </a:lnTo>
                  <a:lnTo>
                    <a:pt x="322" y="615"/>
                  </a:lnTo>
                  <a:cubicBezTo>
                    <a:pt x="340" y="623"/>
                    <a:pt x="331" y="641"/>
                    <a:pt x="313" y="641"/>
                  </a:cubicBezTo>
                  <a:lnTo>
                    <a:pt x="224" y="641"/>
                  </a:lnTo>
                  <a:lnTo>
                    <a:pt x="1" y="1489"/>
                  </a:lnTo>
                  <a:lnTo>
                    <a:pt x="179" y="2266"/>
                  </a:lnTo>
                  <a:lnTo>
                    <a:pt x="759" y="2498"/>
                  </a:lnTo>
                  <a:lnTo>
                    <a:pt x="795" y="2328"/>
                  </a:lnTo>
                  <a:lnTo>
                    <a:pt x="1072" y="2328"/>
                  </a:lnTo>
                  <a:lnTo>
                    <a:pt x="1054" y="2266"/>
                  </a:lnTo>
                  <a:lnTo>
                    <a:pt x="831" y="2168"/>
                  </a:lnTo>
                  <a:lnTo>
                    <a:pt x="920" y="1766"/>
                  </a:lnTo>
                  <a:lnTo>
                    <a:pt x="822" y="1382"/>
                  </a:lnTo>
                  <a:lnTo>
                    <a:pt x="715" y="1382"/>
                  </a:lnTo>
                  <a:cubicBezTo>
                    <a:pt x="688" y="1382"/>
                    <a:pt x="688" y="1364"/>
                    <a:pt x="706" y="1355"/>
                  </a:cubicBezTo>
                  <a:lnTo>
                    <a:pt x="804" y="1293"/>
                  </a:lnTo>
                  <a:lnTo>
                    <a:pt x="492" y="61"/>
                  </a:lnTo>
                  <a:cubicBezTo>
                    <a:pt x="478" y="21"/>
                    <a:pt x="454" y="1"/>
                    <a:pt x="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5808743" y="2321572"/>
              <a:ext cx="11790" cy="26944"/>
            </a:xfrm>
            <a:custGeom>
              <a:avLst/>
              <a:gdLst/>
              <a:ahLst/>
              <a:cxnLst/>
              <a:rect l="l" t="t" r="r" b="b"/>
              <a:pathLst>
                <a:path w="340" h="777" extrusionOk="0">
                  <a:moveTo>
                    <a:pt x="161" y="0"/>
                  </a:moveTo>
                  <a:lnTo>
                    <a:pt x="54" y="411"/>
                  </a:lnTo>
                  <a:lnTo>
                    <a:pt x="250" y="482"/>
                  </a:lnTo>
                  <a:cubicBezTo>
                    <a:pt x="265" y="497"/>
                    <a:pt x="267" y="511"/>
                    <a:pt x="253" y="511"/>
                  </a:cubicBezTo>
                  <a:cubicBezTo>
                    <a:pt x="250" y="511"/>
                    <a:pt x="246" y="511"/>
                    <a:pt x="241" y="509"/>
                  </a:cubicBezTo>
                  <a:lnTo>
                    <a:pt x="36" y="509"/>
                  </a:lnTo>
                  <a:lnTo>
                    <a:pt x="0" y="643"/>
                  </a:lnTo>
                  <a:lnTo>
                    <a:pt x="339" y="777"/>
                  </a:lnTo>
                  <a:lnTo>
                    <a:pt x="1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5843074" y="2331143"/>
              <a:ext cx="7768" cy="17373"/>
            </a:xfrm>
            <a:custGeom>
              <a:avLst/>
              <a:gdLst/>
              <a:ahLst/>
              <a:cxnLst/>
              <a:rect l="l" t="t" r="r" b="b"/>
              <a:pathLst>
                <a:path w="224" h="501" extrusionOk="0">
                  <a:moveTo>
                    <a:pt x="99" y="1"/>
                  </a:moveTo>
                  <a:lnTo>
                    <a:pt x="1" y="402"/>
                  </a:lnTo>
                  <a:lnTo>
                    <a:pt x="224" y="501"/>
                  </a:lnTo>
                  <a:lnTo>
                    <a:pt x="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5840612" y="2350355"/>
              <a:ext cx="13663" cy="11166"/>
            </a:xfrm>
            <a:custGeom>
              <a:avLst/>
              <a:gdLst/>
              <a:ahLst/>
              <a:cxnLst/>
              <a:rect l="l" t="t" r="r" b="b"/>
              <a:pathLst>
                <a:path w="394" h="322" extrusionOk="0">
                  <a:moveTo>
                    <a:pt x="36" y="0"/>
                  </a:moveTo>
                  <a:lnTo>
                    <a:pt x="0" y="170"/>
                  </a:lnTo>
                  <a:lnTo>
                    <a:pt x="393" y="321"/>
                  </a:lnTo>
                  <a:lnTo>
                    <a:pt x="3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5688339" y="2207619"/>
              <a:ext cx="60061" cy="114887"/>
            </a:xfrm>
            <a:custGeom>
              <a:avLst/>
              <a:gdLst/>
              <a:ahLst/>
              <a:cxnLst/>
              <a:rect l="l" t="t" r="r" b="b"/>
              <a:pathLst>
                <a:path w="1732" h="3313" extrusionOk="0">
                  <a:moveTo>
                    <a:pt x="816" y="1"/>
                  </a:moveTo>
                  <a:cubicBezTo>
                    <a:pt x="780" y="1"/>
                    <a:pt x="746" y="32"/>
                    <a:pt x="732" y="91"/>
                  </a:cubicBezTo>
                  <a:lnTo>
                    <a:pt x="545" y="814"/>
                  </a:lnTo>
                  <a:lnTo>
                    <a:pt x="652" y="859"/>
                  </a:lnTo>
                  <a:cubicBezTo>
                    <a:pt x="679" y="867"/>
                    <a:pt x="670" y="894"/>
                    <a:pt x="643" y="894"/>
                  </a:cubicBezTo>
                  <a:lnTo>
                    <a:pt x="518" y="894"/>
                  </a:lnTo>
                  <a:lnTo>
                    <a:pt x="63" y="2670"/>
                  </a:lnTo>
                  <a:lnTo>
                    <a:pt x="331" y="2777"/>
                  </a:lnTo>
                  <a:cubicBezTo>
                    <a:pt x="354" y="2793"/>
                    <a:pt x="350" y="2815"/>
                    <a:pt x="326" y="2815"/>
                  </a:cubicBezTo>
                  <a:cubicBezTo>
                    <a:pt x="322" y="2815"/>
                    <a:pt x="318" y="2814"/>
                    <a:pt x="313" y="2813"/>
                  </a:cubicBezTo>
                  <a:lnTo>
                    <a:pt x="27" y="2813"/>
                  </a:lnTo>
                  <a:lnTo>
                    <a:pt x="0" y="2947"/>
                  </a:lnTo>
                  <a:lnTo>
                    <a:pt x="18" y="3001"/>
                  </a:lnTo>
                  <a:cubicBezTo>
                    <a:pt x="589" y="3054"/>
                    <a:pt x="1169" y="3161"/>
                    <a:pt x="1732" y="3313"/>
                  </a:cubicBezTo>
                  <a:lnTo>
                    <a:pt x="1375" y="1938"/>
                  </a:lnTo>
                  <a:lnTo>
                    <a:pt x="1214" y="1938"/>
                  </a:lnTo>
                  <a:cubicBezTo>
                    <a:pt x="1178" y="1938"/>
                    <a:pt x="1178" y="1912"/>
                    <a:pt x="1205" y="1903"/>
                  </a:cubicBezTo>
                  <a:lnTo>
                    <a:pt x="1348" y="1822"/>
                  </a:lnTo>
                  <a:lnTo>
                    <a:pt x="902" y="91"/>
                  </a:lnTo>
                  <a:cubicBezTo>
                    <a:pt x="884" y="30"/>
                    <a:pt x="850" y="1"/>
                    <a:pt x="8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5645928" y="2232968"/>
              <a:ext cx="42757" cy="78718"/>
            </a:xfrm>
            <a:custGeom>
              <a:avLst/>
              <a:gdLst/>
              <a:ahLst/>
              <a:cxnLst/>
              <a:rect l="l" t="t" r="r" b="b"/>
              <a:pathLst>
                <a:path w="1233" h="2270" extrusionOk="0">
                  <a:moveTo>
                    <a:pt x="612" y="0"/>
                  </a:moveTo>
                  <a:cubicBezTo>
                    <a:pt x="585" y="0"/>
                    <a:pt x="558" y="25"/>
                    <a:pt x="545" y="74"/>
                  </a:cubicBezTo>
                  <a:lnTo>
                    <a:pt x="393" y="663"/>
                  </a:lnTo>
                  <a:lnTo>
                    <a:pt x="483" y="699"/>
                  </a:lnTo>
                  <a:cubicBezTo>
                    <a:pt x="509" y="708"/>
                    <a:pt x="500" y="734"/>
                    <a:pt x="474" y="734"/>
                  </a:cubicBezTo>
                  <a:lnTo>
                    <a:pt x="375" y="734"/>
                  </a:lnTo>
                  <a:lnTo>
                    <a:pt x="1" y="2180"/>
                  </a:lnTo>
                  <a:lnTo>
                    <a:pt x="179" y="2252"/>
                  </a:lnTo>
                  <a:cubicBezTo>
                    <a:pt x="302" y="2245"/>
                    <a:pt x="425" y="2242"/>
                    <a:pt x="546" y="2242"/>
                  </a:cubicBezTo>
                  <a:cubicBezTo>
                    <a:pt x="769" y="2242"/>
                    <a:pt x="990" y="2252"/>
                    <a:pt x="1214" y="2270"/>
                  </a:cubicBezTo>
                  <a:lnTo>
                    <a:pt x="1232" y="2207"/>
                  </a:lnTo>
                  <a:lnTo>
                    <a:pt x="1072" y="1582"/>
                  </a:lnTo>
                  <a:lnTo>
                    <a:pt x="938" y="1582"/>
                  </a:lnTo>
                  <a:cubicBezTo>
                    <a:pt x="911" y="1582"/>
                    <a:pt x="911" y="1564"/>
                    <a:pt x="929" y="1556"/>
                  </a:cubicBezTo>
                  <a:lnTo>
                    <a:pt x="1045" y="1484"/>
                  </a:lnTo>
                  <a:lnTo>
                    <a:pt x="679" y="74"/>
                  </a:lnTo>
                  <a:cubicBezTo>
                    <a:pt x="666" y="25"/>
                    <a:pt x="639" y="0"/>
                    <a:pt x="6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5688027" y="2309504"/>
              <a:ext cx="971" cy="2185"/>
            </a:xfrm>
            <a:custGeom>
              <a:avLst/>
              <a:gdLst/>
              <a:ahLst/>
              <a:cxnLst/>
              <a:rect l="l" t="t" r="r" b="b"/>
              <a:pathLst>
                <a:path w="28" h="63" extrusionOk="0">
                  <a:moveTo>
                    <a:pt x="18" y="0"/>
                  </a:moveTo>
                  <a:lnTo>
                    <a:pt x="0" y="63"/>
                  </a:lnTo>
                  <a:lnTo>
                    <a:pt x="27" y="63"/>
                  </a:lnTo>
                  <a:lnTo>
                    <a:pt x="18" y="0"/>
                  </a:lnTo>
                  <a:close/>
                </a:path>
              </a:pathLst>
            </a:custGeom>
            <a:solidFill>
              <a:srgbClr val="BA50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6178275" y="2279888"/>
              <a:ext cx="1232126" cy="351526"/>
            </a:xfrm>
            <a:custGeom>
              <a:avLst/>
              <a:gdLst/>
              <a:ahLst/>
              <a:cxnLst/>
              <a:rect l="l" t="t" r="r" b="b"/>
              <a:pathLst>
                <a:path w="35531" h="10137" extrusionOk="0">
                  <a:moveTo>
                    <a:pt x="13866" y="0"/>
                  </a:moveTo>
                  <a:cubicBezTo>
                    <a:pt x="12761" y="0"/>
                    <a:pt x="11660" y="233"/>
                    <a:pt x="10586" y="792"/>
                  </a:cubicBezTo>
                  <a:lnTo>
                    <a:pt x="5677" y="3594"/>
                  </a:lnTo>
                  <a:cubicBezTo>
                    <a:pt x="5240" y="3824"/>
                    <a:pt x="4695" y="3942"/>
                    <a:pt x="4151" y="3942"/>
                  </a:cubicBezTo>
                  <a:cubicBezTo>
                    <a:pt x="3639" y="3942"/>
                    <a:pt x="3129" y="3837"/>
                    <a:pt x="2714" y="3621"/>
                  </a:cubicBezTo>
                  <a:cubicBezTo>
                    <a:pt x="2285" y="3362"/>
                    <a:pt x="1803" y="3183"/>
                    <a:pt x="1304" y="3094"/>
                  </a:cubicBezTo>
                  <a:cubicBezTo>
                    <a:pt x="741" y="3996"/>
                    <a:pt x="242" y="5004"/>
                    <a:pt x="1" y="6031"/>
                  </a:cubicBezTo>
                  <a:lnTo>
                    <a:pt x="10461" y="10136"/>
                  </a:lnTo>
                  <a:lnTo>
                    <a:pt x="32032" y="10136"/>
                  </a:lnTo>
                  <a:cubicBezTo>
                    <a:pt x="32014" y="10029"/>
                    <a:pt x="32006" y="9913"/>
                    <a:pt x="32014" y="9806"/>
                  </a:cubicBezTo>
                  <a:cubicBezTo>
                    <a:pt x="32050" y="9270"/>
                    <a:pt x="32434" y="8806"/>
                    <a:pt x="32818" y="8449"/>
                  </a:cubicBezTo>
                  <a:cubicBezTo>
                    <a:pt x="33273" y="8048"/>
                    <a:pt x="33782" y="7717"/>
                    <a:pt x="34344" y="7467"/>
                  </a:cubicBezTo>
                  <a:cubicBezTo>
                    <a:pt x="34585" y="7351"/>
                    <a:pt x="34835" y="7262"/>
                    <a:pt x="35085" y="7191"/>
                  </a:cubicBezTo>
                  <a:cubicBezTo>
                    <a:pt x="35236" y="7146"/>
                    <a:pt x="35379" y="7119"/>
                    <a:pt x="35531" y="7084"/>
                  </a:cubicBezTo>
                  <a:cubicBezTo>
                    <a:pt x="31640" y="5415"/>
                    <a:pt x="26900" y="6388"/>
                    <a:pt x="21974" y="3014"/>
                  </a:cubicBezTo>
                  <a:cubicBezTo>
                    <a:pt x="20251" y="1961"/>
                    <a:pt x="18341" y="908"/>
                    <a:pt x="16396" y="372"/>
                  </a:cubicBezTo>
                  <a:lnTo>
                    <a:pt x="14388" y="1354"/>
                  </a:lnTo>
                  <a:lnTo>
                    <a:pt x="16003" y="265"/>
                  </a:lnTo>
                  <a:cubicBezTo>
                    <a:pt x="15293" y="97"/>
                    <a:pt x="14578" y="0"/>
                    <a:pt x="1386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6053225" y="2385449"/>
              <a:ext cx="170267" cy="103582"/>
            </a:xfrm>
            <a:custGeom>
              <a:avLst/>
              <a:gdLst/>
              <a:ahLst/>
              <a:cxnLst/>
              <a:rect l="l" t="t" r="r" b="b"/>
              <a:pathLst>
                <a:path w="4910" h="2987" extrusionOk="0">
                  <a:moveTo>
                    <a:pt x="4292" y="1"/>
                  </a:moveTo>
                  <a:cubicBezTo>
                    <a:pt x="3550" y="1"/>
                    <a:pt x="2794" y="207"/>
                    <a:pt x="2027" y="577"/>
                  </a:cubicBezTo>
                  <a:lnTo>
                    <a:pt x="1" y="1567"/>
                  </a:lnTo>
                  <a:lnTo>
                    <a:pt x="3607" y="2987"/>
                  </a:lnTo>
                  <a:cubicBezTo>
                    <a:pt x="3848" y="1960"/>
                    <a:pt x="4338" y="952"/>
                    <a:pt x="4910" y="50"/>
                  </a:cubicBezTo>
                  <a:cubicBezTo>
                    <a:pt x="4705" y="17"/>
                    <a:pt x="4499" y="1"/>
                    <a:pt x="429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6677192" y="2289355"/>
              <a:ext cx="69667" cy="37486"/>
            </a:xfrm>
            <a:custGeom>
              <a:avLst/>
              <a:gdLst/>
              <a:ahLst/>
              <a:cxnLst/>
              <a:rect l="l" t="t" r="r" b="b"/>
              <a:pathLst>
                <a:path w="2009" h="1081" extrusionOk="0">
                  <a:moveTo>
                    <a:pt x="1625" y="1"/>
                  </a:moveTo>
                  <a:lnTo>
                    <a:pt x="1" y="1081"/>
                  </a:lnTo>
                  <a:lnTo>
                    <a:pt x="1" y="1081"/>
                  </a:lnTo>
                  <a:lnTo>
                    <a:pt x="2009" y="99"/>
                  </a:lnTo>
                  <a:cubicBezTo>
                    <a:pt x="1875" y="63"/>
                    <a:pt x="1750" y="28"/>
                    <a:pt x="16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7287843" y="2525515"/>
              <a:ext cx="253215" cy="106183"/>
            </a:xfrm>
            <a:custGeom>
              <a:avLst/>
              <a:gdLst/>
              <a:ahLst/>
              <a:cxnLst/>
              <a:rect l="l" t="t" r="r" b="b"/>
              <a:pathLst>
                <a:path w="7302" h="3062" extrusionOk="0">
                  <a:moveTo>
                    <a:pt x="3535" y="1"/>
                  </a:moveTo>
                  <a:cubicBezTo>
                    <a:pt x="3383" y="36"/>
                    <a:pt x="3231" y="63"/>
                    <a:pt x="3089" y="108"/>
                  </a:cubicBezTo>
                  <a:cubicBezTo>
                    <a:pt x="2839" y="179"/>
                    <a:pt x="2589" y="268"/>
                    <a:pt x="2339" y="384"/>
                  </a:cubicBezTo>
                  <a:cubicBezTo>
                    <a:pt x="1786" y="634"/>
                    <a:pt x="1277" y="965"/>
                    <a:pt x="822" y="1366"/>
                  </a:cubicBezTo>
                  <a:cubicBezTo>
                    <a:pt x="438" y="1723"/>
                    <a:pt x="54" y="2178"/>
                    <a:pt x="10" y="2723"/>
                  </a:cubicBezTo>
                  <a:cubicBezTo>
                    <a:pt x="1" y="2839"/>
                    <a:pt x="10" y="2946"/>
                    <a:pt x="36" y="3062"/>
                  </a:cubicBezTo>
                  <a:lnTo>
                    <a:pt x="7301" y="3062"/>
                  </a:lnTo>
                  <a:cubicBezTo>
                    <a:pt x="6168" y="1509"/>
                    <a:pt x="4900" y="590"/>
                    <a:pt x="353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6194990" y="2631388"/>
              <a:ext cx="345735" cy="35"/>
            </a:xfrm>
            <a:custGeom>
              <a:avLst/>
              <a:gdLst/>
              <a:ahLst/>
              <a:cxnLst/>
              <a:rect l="l" t="t" r="r" b="b"/>
              <a:pathLst>
                <a:path w="9970" h="1" extrusionOk="0">
                  <a:moveTo>
                    <a:pt x="1" y="0"/>
                  </a:moveTo>
                  <a:lnTo>
                    <a:pt x="9970" y="0"/>
                  </a:lnTo>
                  <a:lnTo>
                    <a:pt x="9970"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4868751" y="2172906"/>
              <a:ext cx="420950" cy="210284"/>
            </a:xfrm>
            <a:custGeom>
              <a:avLst/>
              <a:gdLst/>
              <a:ahLst/>
              <a:cxnLst/>
              <a:rect l="l" t="t" r="r" b="b"/>
              <a:pathLst>
                <a:path w="12139" h="6064" extrusionOk="0">
                  <a:moveTo>
                    <a:pt x="1767" y="1"/>
                  </a:moveTo>
                  <a:cubicBezTo>
                    <a:pt x="1586" y="1"/>
                    <a:pt x="1405" y="5"/>
                    <a:pt x="1224" y="12"/>
                  </a:cubicBezTo>
                  <a:cubicBezTo>
                    <a:pt x="751" y="440"/>
                    <a:pt x="403" y="985"/>
                    <a:pt x="215" y="1592"/>
                  </a:cubicBezTo>
                  <a:cubicBezTo>
                    <a:pt x="1" y="2261"/>
                    <a:pt x="37" y="2984"/>
                    <a:pt x="313" y="3627"/>
                  </a:cubicBezTo>
                  <a:cubicBezTo>
                    <a:pt x="608" y="4260"/>
                    <a:pt x="1117" y="4769"/>
                    <a:pt x="1741" y="5073"/>
                  </a:cubicBezTo>
                  <a:cubicBezTo>
                    <a:pt x="2313" y="5358"/>
                    <a:pt x="2946" y="5447"/>
                    <a:pt x="3598" y="5492"/>
                  </a:cubicBezTo>
                  <a:cubicBezTo>
                    <a:pt x="4294" y="5528"/>
                    <a:pt x="4999" y="5519"/>
                    <a:pt x="5704" y="5546"/>
                  </a:cubicBezTo>
                  <a:cubicBezTo>
                    <a:pt x="6409" y="5563"/>
                    <a:pt x="7105" y="5608"/>
                    <a:pt x="7775" y="5778"/>
                  </a:cubicBezTo>
                  <a:cubicBezTo>
                    <a:pt x="8033" y="5849"/>
                    <a:pt x="8283" y="5938"/>
                    <a:pt x="8515" y="6063"/>
                  </a:cubicBezTo>
                  <a:cubicBezTo>
                    <a:pt x="9685" y="5064"/>
                    <a:pt x="10898" y="4118"/>
                    <a:pt x="12139" y="3234"/>
                  </a:cubicBezTo>
                  <a:lnTo>
                    <a:pt x="6962" y="1047"/>
                  </a:lnTo>
                  <a:cubicBezTo>
                    <a:pt x="5318" y="359"/>
                    <a:pt x="3548" y="1"/>
                    <a:pt x="176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4472309" y="2303920"/>
              <a:ext cx="11166" cy="5618"/>
            </a:xfrm>
            <a:custGeom>
              <a:avLst/>
              <a:gdLst/>
              <a:ahLst/>
              <a:cxnLst/>
              <a:rect l="l" t="t" r="r" b="b"/>
              <a:pathLst>
                <a:path w="322" h="162" extrusionOk="0">
                  <a:moveTo>
                    <a:pt x="0" y="161"/>
                  </a:moveTo>
                  <a:lnTo>
                    <a:pt x="321"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4511911" y="2285645"/>
              <a:ext cx="9640" cy="4681"/>
            </a:xfrm>
            <a:custGeom>
              <a:avLst/>
              <a:gdLst/>
              <a:ahLst/>
              <a:cxnLst/>
              <a:rect l="l" t="t" r="r" b="b"/>
              <a:pathLst>
                <a:path w="278" h="135" extrusionOk="0">
                  <a:moveTo>
                    <a:pt x="0" y="135"/>
                  </a:moveTo>
                  <a:lnTo>
                    <a:pt x="277"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4498283" y="2291228"/>
              <a:ext cx="11478" cy="5618"/>
            </a:xfrm>
            <a:custGeom>
              <a:avLst/>
              <a:gdLst/>
              <a:ahLst/>
              <a:cxnLst/>
              <a:rect l="l" t="t" r="r" b="b"/>
              <a:pathLst>
                <a:path w="331" h="162" extrusionOk="0">
                  <a:moveTo>
                    <a:pt x="1" y="161"/>
                  </a:moveTo>
                  <a:lnTo>
                    <a:pt x="331"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4486527" y="2298025"/>
              <a:ext cx="9328" cy="4369"/>
            </a:xfrm>
            <a:custGeom>
              <a:avLst/>
              <a:gdLst/>
              <a:ahLst/>
              <a:cxnLst/>
              <a:rect l="l" t="t" r="r" b="b"/>
              <a:pathLst>
                <a:path w="269" h="126" extrusionOk="0">
                  <a:moveTo>
                    <a:pt x="1" y="126"/>
                  </a:moveTo>
                  <a:lnTo>
                    <a:pt x="268"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4550612" y="2267404"/>
              <a:ext cx="10854" cy="4994"/>
            </a:xfrm>
            <a:custGeom>
              <a:avLst/>
              <a:gdLst/>
              <a:ahLst/>
              <a:cxnLst/>
              <a:rect l="l" t="t" r="r" b="b"/>
              <a:pathLst>
                <a:path w="313" h="144" extrusionOk="0">
                  <a:moveTo>
                    <a:pt x="0" y="143"/>
                  </a:moveTo>
                  <a:lnTo>
                    <a:pt x="312"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4536359" y="2272953"/>
              <a:ext cx="12415" cy="5930"/>
            </a:xfrm>
            <a:custGeom>
              <a:avLst/>
              <a:gdLst/>
              <a:ahLst/>
              <a:cxnLst/>
              <a:rect l="l" t="t" r="r" b="b"/>
              <a:pathLst>
                <a:path w="358" h="171" extrusionOk="0">
                  <a:moveTo>
                    <a:pt x="1" y="170"/>
                  </a:moveTo>
                  <a:lnTo>
                    <a:pt x="358"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4698862" y="2173322"/>
              <a:ext cx="212330" cy="40573"/>
            </a:xfrm>
            <a:custGeom>
              <a:avLst/>
              <a:gdLst/>
              <a:ahLst/>
              <a:cxnLst/>
              <a:rect l="l" t="t" r="r" b="b"/>
              <a:pathLst>
                <a:path w="6123" h="1170" extrusionOk="0">
                  <a:moveTo>
                    <a:pt x="0" y="1169"/>
                  </a:moveTo>
                  <a:cubicBezTo>
                    <a:pt x="2008" y="509"/>
                    <a:pt x="4061" y="63"/>
                    <a:pt x="6123" y="0"/>
                  </a:cubicBezTo>
                  <a:cubicBezTo>
                    <a:pt x="4061" y="63"/>
                    <a:pt x="2008" y="509"/>
                    <a:pt x="0" y="1169"/>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4563305" y="2255648"/>
              <a:ext cx="25072" cy="11166"/>
            </a:xfrm>
            <a:custGeom>
              <a:avLst/>
              <a:gdLst/>
              <a:ahLst/>
              <a:cxnLst/>
              <a:rect l="l" t="t" r="r" b="b"/>
              <a:pathLst>
                <a:path w="723" h="322" extrusionOk="0">
                  <a:moveTo>
                    <a:pt x="0" y="321"/>
                  </a:moveTo>
                  <a:cubicBezTo>
                    <a:pt x="241" y="214"/>
                    <a:pt x="482" y="107"/>
                    <a:pt x="723" y="0"/>
                  </a:cubicBezTo>
                  <a:cubicBezTo>
                    <a:pt x="482" y="107"/>
                    <a:pt x="241" y="214"/>
                    <a:pt x="0" y="32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4590215" y="2244204"/>
              <a:ext cx="25696" cy="10854"/>
            </a:xfrm>
            <a:custGeom>
              <a:avLst/>
              <a:gdLst/>
              <a:ahLst/>
              <a:cxnLst/>
              <a:rect l="l" t="t" r="r" b="b"/>
              <a:pathLst>
                <a:path w="741" h="313" extrusionOk="0">
                  <a:moveTo>
                    <a:pt x="741" y="0"/>
                  </a:moveTo>
                  <a:lnTo>
                    <a:pt x="741" y="0"/>
                  </a:lnTo>
                  <a:cubicBezTo>
                    <a:pt x="491" y="98"/>
                    <a:pt x="241" y="205"/>
                    <a:pt x="0" y="312"/>
                  </a:cubicBezTo>
                  <a:cubicBezTo>
                    <a:pt x="250" y="205"/>
                    <a:pt x="491" y="98"/>
                    <a:pt x="741" y="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4524604" y="2278848"/>
              <a:ext cx="11478" cy="5618"/>
            </a:xfrm>
            <a:custGeom>
              <a:avLst/>
              <a:gdLst/>
              <a:ahLst/>
              <a:cxnLst/>
              <a:rect l="l" t="t" r="r" b="b"/>
              <a:pathLst>
                <a:path w="331" h="162" extrusionOk="0">
                  <a:moveTo>
                    <a:pt x="0" y="161"/>
                  </a:moveTo>
                  <a:lnTo>
                    <a:pt x="331"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4616536" y="2238933"/>
              <a:ext cx="12727" cy="4959"/>
            </a:xfrm>
            <a:custGeom>
              <a:avLst/>
              <a:gdLst/>
              <a:ahLst/>
              <a:cxnLst/>
              <a:rect l="l" t="t" r="r" b="b"/>
              <a:pathLst>
                <a:path w="367" h="143" extrusionOk="0">
                  <a:moveTo>
                    <a:pt x="0" y="143"/>
                  </a:moveTo>
                  <a:lnTo>
                    <a:pt x="366"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4657699" y="2213861"/>
              <a:ext cx="40885" cy="14252"/>
            </a:xfrm>
            <a:custGeom>
              <a:avLst/>
              <a:gdLst/>
              <a:ahLst/>
              <a:cxnLst/>
              <a:rect l="l" t="t" r="r" b="b"/>
              <a:pathLst>
                <a:path w="1179" h="411" extrusionOk="0">
                  <a:moveTo>
                    <a:pt x="1178" y="0"/>
                  </a:moveTo>
                  <a:cubicBezTo>
                    <a:pt x="777" y="125"/>
                    <a:pt x="393" y="268"/>
                    <a:pt x="0" y="411"/>
                  </a:cubicBezTo>
                  <a:cubicBezTo>
                    <a:pt x="393" y="268"/>
                    <a:pt x="786" y="125"/>
                    <a:pt x="1178" y="0"/>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4630130" y="2228391"/>
              <a:ext cx="26667" cy="10265"/>
            </a:xfrm>
            <a:custGeom>
              <a:avLst/>
              <a:gdLst/>
              <a:ahLst/>
              <a:cxnLst/>
              <a:rect l="l" t="t" r="r" b="b"/>
              <a:pathLst>
                <a:path w="769" h="296" extrusionOk="0">
                  <a:moveTo>
                    <a:pt x="1" y="295"/>
                  </a:moveTo>
                  <a:cubicBezTo>
                    <a:pt x="260" y="188"/>
                    <a:pt x="510" y="99"/>
                    <a:pt x="768" y="1"/>
                  </a:cubicBezTo>
                  <a:cubicBezTo>
                    <a:pt x="510" y="99"/>
                    <a:pt x="260" y="188"/>
                    <a:pt x="1" y="295"/>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5848657" y="2631388"/>
              <a:ext cx="346359" cy="35"/>
            </a:xfrm>
            <a:custGeom>
              <a:avLst/>
              <a:gdLst/>
              <a:ahLst/>
              <a:cxnLst/>
              <a:rect l="l" t="t" r="r" b="b"/>
              <a:pathLst>
                <a:path w="9988" h="1" extrusionOk="0">
                  <a:moveTo>
                    <a:pt x="0" y="0"/>
                  </a:moveTo>
                  <a:lnTo>
                    <a:pt x="0" y="0"/>
                  </a:lnTo>
                  <a:lnTo>
                    <a:pt x="9988" y="0"/>
                  </a:lnTo>
                  <a:lnTo>
                    <a:pt x="9988" y="0"/>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5164038" y="2285333"/>
              <a:ext cx="889200" cy="281061"/>
            </a:xfrm>
            <a:custGeom>
              <a:avLst/>
              <a:gdLst/>
              <a:ahLst/>
              <a:cxnLst/>
              <a:rect l="l" t="t" r="r" b="b"/>
              <a:pathLst>
                <a:path w="25642" h="8105" extrusionOk="0">
                  <a:moveTo>
                    <a:pt x="3624" y="1"/>
                  </a:moveTo>
                  <a:cubicBezTo>
                    <a:pt x="2383" y="876"/>
                    <a:pt x="1170" y="1822"/>
                    <a:pt x="0" y="2821"/>
                  </a:cubicBezTo>
                  <a:cubicBezTo>
                    <a:pt x="304" y="2973"/>
                    <a:pt x="554" y="3196"/>
                    <a:pt x="741" y="3482"/>
                  </a:cubicBezTo>
                  <a:cubicBezTo>
                    <a:pt x="1018" y="3955"/>
                    <a:pt x="1000" y="4517"/>
                    <a:pt x="973" y="5035"/>
                  </a:cubicBezTo>
                  <a:cubicBezTo>
                    <a:pt x="955" y="5552"/>
                    <a:pt x="902" y="6088"/>
                    <a:pt x="1071" y="6588"/>
                  </a:cubicBezTo>
                  <a:cubicBezTo>
                    <a:pt x="1434" y="7619"/>
                    <a:pt x="2681" y="7879"/>
                    <a:pt x="3805" y="7879"/>
                  </a:cubicBezTo>
                  <a:cubicBezTo>
                    <a:pt x="4091" y="7879"/>
                    <a:pt x="4370" y="7862"/>
                    <a:pt x="4624" y="7837"/>
                  </a:cubicBezTo>
                  <a:cubicBezTo>
                    <a:pt x="6266" y="7685"/>
                    <a:pt x="7837" y="7168"/>
                    <a:pt x="9470" y="6953"/>
                  </a:cubicBezTo>
                  <a:cubicBezTo>
                    <a:pt x="10472" y="6821"/>
                    <a:pt x="11492" y="6731"/>
                    <a:pt x="12507" y="6731"/>
                  </a:cubicBezTo>
                  <a:cubicBezTo>
                    <a:pt x="13401" y="6731"/>
                    <a:pt x="14291" y="6800"/>
                    <a:pt x="15164" y="6971"/>
                  </a:cubicBezTo>
                  <a:cubicBezTo>
                    <a:pt x="16199" y="7168"/>
                    <a:pt x="17270" y="7525"/>
                    <a:pt x="18145" y="8105"/>
                  </a:cubicBezTo>
                  <a:lnTo>
                    <a:pt x="25642" y="4454"/>
                  </a:lnTo>
                  <a:lnTo>
                    <a:pt x="21286" y="2750"/>
                  </a:lnTo>
                  <a:lnTo>
                    <a:pt x="21385" y="3151"/>
                  </a:lnTo>
                  <a:lnTo>
                    <a:pt x="19252" y="3151"/>
                  </a:lnTo>
                  <a:lnTo>
                    <a:pt x="19430" y="2384"/>
                  </a:lnTo>
                  <a:lnTo>
                    <a:pt x="18413" y="2384"/>
                  </a:lnTo>
                  <a:lnTo>
                    <a:pt x="18555" y="1822"/>
                  </a:lnTo>
                  <a:lnTo>
                    <a:pt x="16797" y="1822"/>
                  </a:lnTo>
                  <a:lnTo>
                    <a:pt x="16824" y="1732"/>
                  </a:lnTo>
                  <a:lnTo>
                    <a:pt x="13950" y="1732"/>
                  </a:lnTo>
                  <a:lnTo>
                    <a:pt x="13950" y="1741"/>
                  </a:lnTo>
                  <a:lnTo>
                    <a:pt x="11826" y="1741"/>
                  </a:lnTo>
                  <a:lnTo>
                    <a:pt x="11826" y="1732"/>
                  </a:lnTo>
                  <a:lnTo>
                    <a:pt x="10693" y="1732"/>
                  </a:lnTo>
                  <a:lnTo>
                    <a:pt x="5400" y="4383"/>
                  </a:lnTo>
                  <a:lnTo>
                    <a:pt x="9095" y="1929"/>
                  </a:lnTo>
                  <a:lnTo>
                    <a:pt x="9122" y="1929"/>
                  </a:lnTo>
                  <a:cubicBezTo>
                    <a:pt x="8443" y="1920"/>
                    <a:pt x="7774" y="1777"/>
                    <a:pt x="7158" y="1500"/>
                  </a:cubicBezTo>
                  <a:lnTo>
                    <a:pt x="3624"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5640067" y="2311029"/>
              <a:ext cx="14252" cy="11478"/>
            </a:xfrm>
            <a:custGeom>
              <a:avLst/>
              <a:gdLst/>
              <a:ahLst/>
              <a:cxnLst/>
              <a:rect l="l" t="t" r="r" b="b"/>
              <a:pathLst>
                <a:path w="411" h="331" extrusionOk="0">
                  <a:moveTo>
                    <a:pt x="348" y="1"/>
                  </a:moveTo>
                  <a:cubicBezTo>
                    <a:pt x="241" y="1"/>
                    <a:pt x="116" y="10"/>
                    <a:pt x="0" y="27"/>
                  </a:cubicBezTo>
                  <a:lnTo>
                    <a:pt x="71" y="331"/>
                  </a:lnTo>
                  <a:lnTo>
                    <a:pt x="143" y="45"/>
                  </a:lnTo>
                  <a:lnTo>
                    <a:pt x="375" y="45"/>
                  </a:lnTo>
                  <a:cubicBezTo>
                    <a:pt x="402" y="45"/>
                    <a:pt x="411" y="27"/>
                    <a:pt x="384" y="10"/>
                  </a:cubicBezTo>
                  <a:lnTo>
                    <a:pt x="348"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5493031" y="2351256"/>
              <a:ext cx="3745" cy="347"/>
            </a:xfrm>
            <a:custGeom>
              <a:avLst/>
              <a:gdLst/>
              <a:ahLst/>
              <a:cxnLst/>
              <a:rect l="l" t="t" r="r" b="b"/>
              <a:pathLst>
                <a:path w="108" h="10" extrusionOk="0">
                  <a:moveTo>
                    <a:pt x="1" y="10"/>
                  </a:moveTo>
                  <a:lnTo>
                    <a:pt x="108" y="1"/>
                  </a:ln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5748368" y="2322473"/>
              <a:ext cx="4057" cy="9328"/>
            </a:xfrm>
            <a:custGeom>
              <a:avLst/>
              <a:gdLst/>
              <a:ahLst/>
              <a:cxnLst/>
              <a:rect l="l" t="t" r="r" b="b"/>
              <a:pathLst>
                <a:path w="117" h="269" extrusionOk="0">
                  <a:moveTo>
                    <a:pt x="1" y="1"/>
                  </a:moveTo>
                  <a:lnTo>
                    <a:pt x="63" y="269"/>
                  </a:lnTo>
                  <a:lnTo>
                    <a:pt x="117" y="37"/>
                  </a:lnTo>
                  <a:cubicBezTo>
                    <a:pt x="81" y="19"/>
                    <a:pt x="36" y="10"/>
                    <a:pt x="1"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5483425" y="2351880"/>
              <a:ext cx="5930" cy="35"/>
            </a:xfrm>
            <a:custGeom>
              <a:avLst/>
              <a:gdLst/>
              <a:ahLst/>
              <a:cxnLst/>
              <a:rect l="l" t="t" r="r" b="b"/>
              <a:pathLst>
                <a:path w="171" h="1" extrusionOk="0">
                  <a:moveTo>
                    <a:pt x="1" y="1"/>
                  </a:moveTo>
                  <a:cubicBezTo>
                    <a:pt x="63" y="1"/>
                    <a:pt x="117" y="1"/>
                    <a:pt x="171" y="1"/>
                  </a:cubicBezTo>
                  <a:cubicBezTo>
                    <a:pt x="117" y="1"/>
                    <a:pt x="63" y="1"/>
                    <a:pt x="1" y="1"/>
                  </a:cubicBezTo>
                  <a:close/>
                </a:path>
              </a:pathLst>
            </a:custGeom>
            <a:solidFill>
              <a:srgbClr val="D19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5583403" y="2311966"/>
              <a:ext cx="59160" cy="33464"/>
            </a:xfrm>
            <a:custGeom>
              <a:avLst/>
              <a:gdLst/>
              <a:ahLst/>
              <a:cxnLst/>
              <a:rect l="l" t="t" r="r" b="b"/>
              <a:pathLst>
                <a:path w="1706" h="965" extrusionOk="0">
                  <a:moveTo>
                    <a:pt x="1634" y="0"/>
                  </a:moveTo>
                  <a:cubicBezTo>
                    <a:pt x="1081" y="54"/>
                    <a:pt x="527" y="170"/>
                    <a:pt x="1" y="349"/>
                  </a:cubicBezTo>
                  <a:lnTo>
                    <a:pt x="152" y="964"/>
                  </a:lnTo>
                  <a:lnTo>
                    <a:pt x="1545" y="964"/>
                  </a:lnTo>
                  <a:lnTo>
                    <a:pt x="1705" y="304"/>
                  </a:lnTo>
                  <a:lnTo>
                    <a:pt x="163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5746842" y="2323722"/>
              <a:ext cx="61934" cy="24794"/>
            </a:xfrm>
            <a:custGeom>
              <a:avLst/>
              <a:gdLst/>
              <a:ahLst/>
              <a:cxnLst/>
              <a:rect l="l" t="t" r="r" b="b"/>
              <a:pathLst>
                <a:path w="1786" h="715" extrusionOk="0">
                  <a:moveTo>
                    <a:pt x="161" y="1"/>
                  </a:moveTo>
                  <a:lnTo>
                    <a:pt x="107" y="233"/>
                  </a:lnTo>
                  <a:lnTo>
                    <a:pt x="205" y="625"/>
                  </a:lnTo>
                  <a:lnTo>
                    <a:pt x="18" y="625"/>
                  </a:lnTo>
                  <a:lnTo>
                    <a:pt x="0" y="715"/>
                  </a:lnTo>
                  <a:lnTo>
                    <a:pt x="1749" y="715"/>
                  </a:lnTo>
                  <a:lnTo>
                    <a:pt x="1785" y="572"/>
                  </a:lnTo>
                  <a:lnTo>
                    <a:pt x="1294" y="384"/>
                  </a:lnTo>
                  <a:cubicBezTo>
                    <a:pt x="910" y="233"/>
                    <a:pt x="536" y="108"/>
                    <a:pt x="16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5831942" y="2361486"/>
              <a:ext cx="73690" cy="33152"/>
            </a:xfrm>
            <a:custGeom>
              <a:avLst/>
              <a:gdLst/>
              <a:ahLst/>
              <a:cxnLst/>
              <a:rect l="l" t="t" r="r" b="b"/>
              <a:pathLst>
                <a:path w="2125" h="956" extrusionOk="0">
                  <a:moveTo>
                    <a:pt x="643" y="0"/>
                  </a:moveTo>
                  <a:lnTo>
                    <a:pt x="688" y="188"/>
                  </a:lnTo>
                  <a:lnTo>
                    <a:pt x="170" y="188"/>
                  </a:lnTo>
                  <a:lnTo>
                    <a:pt x="1" y="955"/>
                  </a:lnTo>
                  <a:lnTo>
                    <a:pt x="2125" y="955"/>
                  </a:lnTo>
                  <a:lnTo>
                    <a:pt x="2035" y="554"/>
                  </a:lnTo>
                  <a:lnTo>
                    <a:pt x="64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5534818" y="2325594"/>
              <a:ext cx="43971" cy="19836"/>
            </a:xfrm>
            <a:custGeom>
              <a:avLst/>
              <a:gdLst/>
              <a:ahLst/>
              <a:cxnLst/>
              <a:rect l="l" t="t" r="r" b="b"/>
              <a:pathLst>
                <a:path w="1268" h="572" extrusionOk="0">
                  <a:moveTo>
                    <a:pt x="1268" y="0"/>
                  </a:moveTo>
                  <a:lnTo>
                    <a:pt x="1268" y="0"/>
                  </a:lnTo>
                  <a:cubicBezTo>
                    <a:pt x="1000" y="98"/>
                    <a:pt x="732" y="205"/>
                    <a:pt x="474" y="330"/>
                  </a:cubicBezTo>
                  <a:lnTo>
                    <a:pt x="1" y="571"/>
                  </a:lnTo>
                  <a:lnTo>
                    <a:pt x="1134" y="571"/>
                  </a:lnTo>
                  <a:lnTo>
                    <a:pt x="1268"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5802535" y="2348482"/>
              <a:ext cx="38111" cy="19523"/>
            </a:xfrm>
            <a:custGeom>
              <a:avLst/>
              <a:gdLst/>
              <a:ahLst/>
              <a:cxnLst/>
              <a:rect l="l" t="t" r="r" b="b"/>
              <a:pathLst>
                <a:path w="1099" h="563" extrusionOk="0">
                  <a:moveTo>
                    <a:pt x="143" y="1"/>
                  </a:moveTo>
                  <a:lnTo>
                    <a:pt x="1" y="563"/>
                  </a:lnTo>
                  <a:lnTo>
                    <a:pt x="1018" y="563"/>
                  </a:lnTo>
                  <a:lnTo>
                    <a:pt x="1098" y="224"/>
                  </a:lnTo>
                  <a:lnTo>
                    <a:pt x="518"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5807494" y="2343835"/>
              <a:ext cx="13039" cy="4681"/>
            </a:xfrm>
            <a:custGeom>
              <a:avLst/>
              <a:gdLst/>
              <a:ahLst/>
              <a:cxnLst/>
              <a:rect l="l" t="t" r="r" b="b"/>
              <a:pathLst>
                <a:path w="376" h="135" extrusionOk="0">
                  <a:moveTo>
                    <a:pt x="36" y="1"/>
                  </a:moveTo>
                  <a:lnTo>
                    <a:pt x="0" y="135"/>
                  </a:lnTo>
                  <a:lnTo>
                    <a:pt x="375" y="135"/>
                  </a:lnTo>
                  <a:lnTo>
                    <a:pt x="36"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5837838" y="2356215"/>
              <a:ext cx="17963" cy="11790"/>
            </a:xfrm>
            <a:custGeom>
              <a:avLst/>
              <a:gdLst/>
              <a:ahLst/>
              <a:cxnLst/>
              <a:rect l="l" t="t" r="r" b="b"/>
              <a:pathLst>
                <a:path w="518" h="340" extrusionOk="0">
                  <a:moveTo>
                    <a:pt x="80" y="1"/>
                  </a:moveTo>
                  <a:lnTo>
                    <a:pt x="0" y="340"/>
                  </a:lnTo>
                  <a:lnTo>
                    <a:pt x="518" y="340"/>
                  </a:lnTo>
                  <a:lnTo>
                    <a:pt x="473" y="152"/>
                  </a:lnTo>
                  <a:lnTo>
                    <a:pt x="80"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5688964" y="2311654"/>
              <a:ext cx="61622" cy="33776"/>
            </a:xfrm>
            <a:custGeom>
              <a:avLst/>
              <a:gdLst/>
              <a:ahLst/>
              <a:cxnLst/>
              <a:rect l="l" t="t" r="r" b="b"/>
              <a:pathLst>
                <a:path w="1777" h="974" extrusionOk="0">
                  <a:moveTo>
                    <a:pt x="0" y="1"/>
                  </a:moveTo>
                  <a:lnTo>
                    <a:pt x="250" y="973"/>
                  </a:lnTo>
                  <a:lnTo>
                    <a:pt x="1687" y="973"/>
                  </a:lnTo>
                  <a:lnTo>
                    <a:pt x="1776" y="581"/>
                  </a:lnTo>
                  <a:lnTo>
                    <a:pt x="1714" y="313"/>
                  </a:lnTo>
                  <a:cubicBezTo>
                    <a:pt x="1151" y="161"/>
                    <a:pt x="580" y="54"/>
                    <a:pt x="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5642529" y="2310717"/>
              <a:ext cx="45532" cy="34712"/>
            </a:xfrm>
            <a:custGeom>
              <a:avLst/>
              <a:gdLst/>
              <a:ahLst/>
              <a:cxnLst/>
              <a:rect l="l" t="t" r="r" b="b"/>
              <a:pathLst>
                <a:path w="1313" h="1001" extrusionOk="0">
                  <a:moveTo>
                    <a:pt x="644" y="0"/>
                  </a:moveTo>
                  <a:cubicBezTo>
                    <a:pt x="523" y="0"/>
                    <a:pt x="400" y="3"/>
                    <a:pt x="277" y="10"/>
                  </a:cubicBezTo>
                  <a:lnTo>
                    <a:pt x="313" y="28"/>
                  </a:lnTo>
                  <a:cubicBezTo>
                    <a:pt x="340" y="36"/>
                    <a:pt x="340" y="54"/>
                    <a:pt x="304" y="54"/>
                  </a:cubicBezTo>
                  <a:lnTo>
                    <a:pt x="72" y="54"/>
                  </a:lnTo>
                  <a:lnTo>
                    <a:pt x="0" y="340"/>
                  </a:lnTo>
                  <a:lnTo>
                    <a:pt x="152" y="1000"/>
                  </a:lnTo>
                  <a:lnTo>
                    <a:pt x="1062" y="1000"/>
                  </a:lnTo>
                  <a:lnTo>
                    <a:pt x="1312" y="28"/>
                  </a:lnTo>
                  <a:cubicBezTo>
                    <a:pt x="1088" y="10"/>
                    <a:pt x="867" y="0"/>
                    <a:pt x="64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6169293" y="2488687"/>
              <a:ext cx="371431" cy="142733"/>
            </a:xfrm>
            <a:custGeom>
              <a:avLst/>
              <a:gdLst/>
              <a:ahLst/>
              <a:cxnLst/>
              <a:rect l="l" t="t" r="r" b="b"/>
              <a:pathLst>
                <a:path w="10711" h="4116" extrusionOk="0">
                  <a:moveTo>
                    <a:pt x="251" y="1"/>
                  </a:moveTo>
                  <a:cubicBezTo>
                    <a:pt x="1" y="1063"/>
                    <a:pt x="19" y="2152"/>
                    <a:pt x="509" y="3160"/>
                  </a:cubicBezTo>
                  <a:cubicBezTo>
                    <a:pt x="563" y="3490"/>
                    <a:pt x="634" y="3803"/>
                    <a:pt x="742" y="4115"/>
                  </a:cubicBezTo>
                  <a:lnTo>
                    <a:pt x="10711" y="4115"/>
                  </a:lnTo>
                  <a:lnTo>
                    <a:pt x="25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5793241" y="2439478"/>
              <a:ext cx="401774" cy="191940"/>
            </a:xfrm>
            <a:custGeom>
              <a:avLst/>
              <a:gdLst/>
              <a:ahLst/>
              <a:cxnLst/>
              <a:rect l="l" t="t" r="r" b="b"/>
              <a:pathLst>
                <a:path w="11586" h="5535" extrusionOk="0">
                  <a:moveTo>
                    <a:pt x="7498" y="1"/>
                  </a:moveTo>
                  <a:lnTo>
                    <a:pt x="1" y="3660"/>
                  </a:lnTo>
                  <a:cubicBezTo>
                    <a:pt x="545" y="3999"/>
                    <a:pt x="1000" y="4454"/>
                    <a:pt x="1340" y="4999"/>
                  </a:cubicBezTo>
                  <a:cubicBezTo>
                    <a:pt x="1438" y="5168"/>
                    <a:pt x="1527" y="5347"/>
                    <a:pt x="1598" y="5534"/>
                  </a:cubicBezTo>
                  <a:lnTo>
                    <a:pt x="11586" y="5534"/>
                  </a:lnTo>
                  <a:cubicBezTo>
                    <a:pt x="11478" y="5222"/>
                    <a:pt x="11407" y="4900"/>
                    <a:pt x="11353" y="4579"/>
                  </a:cubicBezTo>
                  <a:cubicBezTo>
                    <a:pt x="10863" y="3562"/>
                    <a:pt x="10845" y="2482"/>
                    <a:pt x="11095" y="1420"/>
                  </a:cubicBezTo>
                  <a:lnTo>
                    <a:pt x="7498"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4536359" y="2278848"/>
              <a:ext cx="35" cy="35"/>
            </a:xfrm>
            <a:custGeom>
              <a:avLst/>
              <a:gdLst/>
              <a:ahLst/>
              <a:cxnLst/>
              <a:rect l="l" t="t" r="r" b="b"/>
              <a:pathLst>
                <a:path w="1" h="1" extrusionOk="0">
                  <a:moveTo>
                    <a:pt x="1" y="0"/>
                  </a:move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4561432" y="2266780"/>
              <a:ext cx="1873" cy="659"/>
            </a:xfrm>
            <a:custGeom>
              <a:avLst/>
              <a:gdLst/>
              <a:ahLst/>
              <a:cxnLst/>
              <a:rect l="l" t="t" r="r" b="b"/>
              <a:pathLst>
                <a:path w="54" h="19" extrusionOk="0">
                  <a:moveTo>
                    <a:pt x="0" y="18"/>
                  </a:moveTo>
                  <a:lnTo>
                    <a:pt x="5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4548740" y="2272363"/>
              <a:ext cx="1907" cy="936"/>
            </a:xfrm>
            <a:custGeom>
              <a:avLst/>
              <a:gdLst/>
              <a:ahLst/>
              <a:cxnLst/>
              <a:rect l="l" t="t" r="r" b="b"/>
              <a:pathLst>
                <a:path w="55" h="27" extrusionOk="0">
                  <a:moveTo>
                    <a:pt x="1" y="27"/>
                  </a:moveTo>
                  <a:lnTo>
                    <a:pt x="5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4521829" y="2284431"/>
              <a:ext cx="2809" cy="1248"/>
            </a:xfrm>
            <a:custGeom>
              <a:avLst/>
              <a:gdLst/>
              <a:ahLst/>
              <a:cxnLst/>
              <a:rect l="l" t="t" r="r" b="b"/>
              <a:pathLst>
                <a:path w="81" h="36" extrusionOk="0">
                  <a:moveTo>
                    <a:pt x="0" y="36"/>
                  </a:moveTo>
                  <a:lnTo>
                    <a:pt x="80"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4509727" y="2290292"/>
              <a:ext cx="2219" cy="971"/>
            </a:xfrm>
            <a:custGeom>
              <a:avLst/>
              <a:gdLst/>
              <a:ahLst/>
              <a:cxnLst/>
              <a:rect l="l" t="t" r="r" b="b"/>
              <a:pathLst>
                <a:path w="64" h="28" extrusionOk="0">
                  <a:moveTo>
                    <a:pt x="1" y="27"/>
                  </a:moveTo>
                  <a:lnTo>
                    <a:pt x="63"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4588342" y="2255024"/>
              <a:ext cx="1907" cy="659"/>
            </a:xfrm>
            <a:custGeom>
              <a:avLst/>
              <a:gdLst/>
              <a:ahLst/>
              <a:cxnLst/>
              <a:rect l="l" t="t" r="r" b="b"/>
              <a:pathLst>
                <a:path w="55" h="19" extrusionOk="0">
                  <a:moveTo>
                    <a:pt x="1" y="18"/>
                  </a:moveTo>
                  <a:lnTo>
                    <a:pt x="54"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4362725" y="2341997"/>
              <a:ext cx="53265" cy="32527"/>
            </a:xfrm>
            <a:custGeom>
              <a:avLst/>
              <a:gdLst/>
              <a:ahLst/>
              <a:cxnLst/>
              <a:rect l="l" t="t" r="r" b="b"/>
              <a:pathLst>
                <a:path w="1536" h="938" extrusionOk="0">
                  <a:moveTo>
                    <a:pt x="1" y="937"/>
                  </a:moveTo>
                  <a:lnTo>
                    <a:pt x="1" y="937"/>
                  </a:lnTo>
                  <a:cubicBezTo>
                    <a:pt x="500" y="625"/>
                    <a:pt x="1009" y="313"/>
                    <a:pt x="1536" y="0"/>
                  </a:cubicBezTo>
                  <a:cubicBezTo>
                    <a:pt x="1009" y="313"/>
                    <a:pt x="500" y="625"/>
                    <a:pt x="1" y="937"/>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4483440" y="2302360"/>
              <a:ext cx="3121" cy="1595"/>
            </a:xfrm>
            <a:custGeom>
              <a:avLst/>
              <a:gdLst/>
              <a:ahLst/>
              <a:cxnLst/>
              <a:rect l="l" t="t" r="r" b="b"/>
              <a:pathLst>
                <a:path w="90" h="46" extrusionOk="0">
                  <a:moveTo>
                    <a:pt x="0" y="45"/>
                  </a:moveTo>
                  <a:lnTo>
                    <a:pt x="90"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4495820" y="2296811"/>
              <a:ext cx="2497" cy="1248"/>
            </a:xfrm>
            <a:custGeom>
              <a:avLst/>
              <a:gdLst/>
              <a:ahLst/>
              <a:cxnLst/>
              <a:rect l="l" t="t" r="r" b="b"/>
              <a:pathLst>
                <a:path w="72" h="36" extrusionOk="0">
                  <a:moveTo>
                    <a:pt x="0" y="36"/>
                  </a:moveTo>
                  <a:lnTo>
                    <a:pt x="72"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4362725" y="2631388"/>
              <a:ext cx="1485931" cy="35"/>
            </a:xfrm>
            <a:custGeom>
              <a:avLst/>
              <a:gdLst/>
              <a:ahLst/>
              <a:cxnLst/>
              <a:rect l="l" t="t" r="r" b="b"/>
              <a:pathLst>
                <a:path w="42850" h="1" extrusionOk="0">
                  <a:moveTo>
                    <a:pt x="1" y="0"/>
                  </a:moveTo>
                  <a:lnTo>
                    <a:pt x="1" y="0"/>
                  </a:lnTo>
                  <a:lnTo>
                    <a:pt x="42849" y="0"/>
                  </a:lnTo>
                  <a:lnTo>
                    <a:pt x="42849" y="0"/>
                  </a:lnTo>
                  <a:lnTo>
                    <a:pt x="16083"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4629228" y="2238621"/>
              <a:ext cx="936" cy="347"/>
            </a:xfrm>
            <a:custGeom>
              <a:avLst/>
              <a:gdLst/>
              <a:ahLst/>
              <a:cxnLst/>
              <a:rect l="l" t="t" r="r" b="b"/>
              <a:pathLst>
                <a:path w="27" h="10" extrusionOk="0">
                  <a:moveTo>
                    <a:pt x="0" y="9"/>
                  </a:moveTo>
                  <a:lnTo>
                    <a:pt x="27"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4656763" y="2228079"/>
              <a:ext cx="971" cy="347"/>
            </a:xfrm>
            <a:custGeom>
              <a:avLst/>
              <a:gdLst/>
              <a:ahLst/>
              <a:cxnLst/>
              <a:rect l="l" t="t" r="r" b="b"/>
              <a:pathLst>
                <a:path w="28" h="10" extrusionOk="0">
                  <a:moveTo>
                    <a:pt x="0" y="10"/>
                  </a:moveTo>
                  <a:lnTo>
                    <a:pt x="27"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4698550" y="2213861"/>
              <a:ext cx="35" cy="35"/>
            </a:xfrm>
            <a:custGeom>
              <a:avLst/>
              <a:gdLst/>
              <a:ahLst/>
              <a:cxnLst/>
              <a:rect l="l" t="t" r="r" b="b"/>
              <a:pathLst>
                <a:path w="1" h="1" extrusionOk="0">
                  <a:moveTo>
                    <a:pt x="0" y="0"/>
                  </a:move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4911163" y="2173322"/>
              <a:ext cx="35" cy="35"/>
            </a:xfrm>
            <a:custGeom>
              <a:avLst/>
              <a:gdLst/>
              <a:ahLst/>
              <a:cxnLst/>
              <a:rect l="l" t="t" r="r" b="b"/>
              <a:pathLst>
                <a:path w="1" h="1" extrusionOk="0">
                  <a:moveTo>
                    <a:pt x="1" y="0"/>
                  </a:moveTo>
                  <a:lnTo>
                    <a:pt x="1"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4615912" y="2243857"/>
              <a:ext cx="659" cy="347"/>
            </a:xfrm>
            <a:custGeom>
              <a:avLst/>
              <a:gdLst/>
              <a:ahLst/>
              <a:cxnLst/>
              <a:rect l="l" t="t" r="r" b="b"/>
              <a:pathLst>
                <a:path w="19" h="10" extrusionOk="0">
                  <a:moveTo>
                    <a:pt x="0" y="10"/>
                  </a:moveTo>
                  <a:lnTo>
                    <a:pt x="18"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4363037" y="2173322"/>
              <a:ext cx="801016" cy="458090"/>
            </a:xfrm>
            <a:custGeom>
              <a:avLst/>
              <a:gdLst/>
              <a:ahLst/>
              <a:cxnLst/>
              <a:rect l="l" t="t" r="r" b="b"/>
              <a:pathLst>
                <a:path w="23099" h="13210" extrusionOk="0">
                  <a:moveTo>
                    <a:pt x="15807" y="0"/>
                  </a:moveTo>
                  <a:cubicBezTo>
                    <a:pt x="13754" y="63"/>
                    <a:pt x="11692" y="509"/>
                    <a:pt x="9684" y="1169"/>
                  </a:cubicBezTo>
                  <a:cubicBezTo>
                    <a:pt x="9291" y="1294"/>
                    <a:pt x="8890" y="1437"/>
                    <a:pt x="8497" y="1580"/>
                  </a:cubicBezTo>
                  <a:lnTo>
                    <a:pt x="8479" y="1589"/>
                  </a:lnTo>
                  <a:cubicBezTo>
                    <a:pt x="8220" y="1678"/>
                    <a:pt x="7962" y="1776"/>
                    <a:pt x="7712" y="1883"/>
                  </a:cubicBezTo>
                  <a:lnTo>
                    <a:pt x="7685" y="1892"/>
                  </a:lnTo>
                  <a:lnTo>
                    <a:pt x="7310" y="2035"/>
                  </a:lnTo>
                  <a:lnTo>
                    <a:pt x="7292" y="2044"/>
                  </a:lnTo>
                  <a:cubicBezTo>
                    <a:pt x="7042" y="2142"/>
                    <a:pt x="6792" y="2249"/>
                    <a:pt x="6551" y="2356"/>
                  </a:cubicBezTo>
                  <a:lnTo>
                    <a:pt x="6498" y="2374"/>
                  </a:lnTo>
                  <a:cubicBezTo>
                    <a:pt x="6257" y="2481"/>
                    <a:pt x="6016" y="2588"/>
                    <a:pt x="5775" y="2695"/>
                  </a:cubicBezTo>
                  <a:lnTo>
                    <a:pt x="5721" y="2713"/>
                  </a:lnTo>
                  <a:lnTo>
                    <a:pt x="5409" y="2856"/>
                  </a:lnTo>
                  <a:lnTo>
                    <a:pt x="5356" y="2883"/>
                  </a:lnTo>
                  <a:lnTo>
                    <a:pt x="4999" y="3043"/>
                  </a:lnTo>
                  <a:lnTo>
                    <a:pt x="4659" y="3195"/>
                  </a:lnTo>
                  <a:lnTo>
                    <a:pt x="4579" y="3231"/>
                  </a:lnTo>
                  <a:lnTo>
                    <a:pt x="4293" y="3365"/>
                  </a:lnTo>
                  <a:lnTo>
                    <a:pt x="4240" y="3392"/>
                  </a:lnTo>
                  <a:lnTo>
                    <a:pt x="3901" y="3552"/>
                  </a:lnTo>
                  <a:lnTo>
                    <a:pt x="3829" y="3588"/>
                  </a:lnTo>
                  <a:lnTo>
                    <a:pt x="3562" y="3722"/>
                  </a:lnTo>
                  <a:lnTo>
                    <a:pt x="3472" y="3757"/>
                  </a:lnTo>
                  <a:lnTo>
                    <a:pt x="3151" y="3918"/>
                  </a:lnTo>
                  <a:cubicBezTo>
                    <a:pt x="2598" y="4231"/>
                    <a:pt x="2053" y="4543"/>
                    <a:pt x="1527" y="4855"/>
                  </a:cubicBezTo>
                  <a:cubicBezTo>
                    <a:pt x="1000" y="5177"/>
                    <a:pt x="491" y="5489"/>
                    <a:pt x="1" y="5801"/>
                  </a:cubicBezTo>
                  <a:lnTo>
                    <a:pt x="1" y="13200"/>
                  </a:lnTo>
                  <a:lnTo>
                    <a:pt x="16074" y="13209"/>
                  </a:lnTo>
                  <a:cubicBezTo>
                    <a:pt x="16619" y="12513"/>
                    <a:pt x="17190" y="11844"/>
                    <a:pt x="17779" y="11192"/>
                  </a:cubicBezTo>
                  <a:cubicBezTo>
                    <a:pt x="18136" y="10799"/>
                    <a:pt x="18493" y="10407"/>
                    <a:pt x="18859" y="10032"/>
                  </a:cubicBezTo>
                  <a:cubicBezTo>
                    <a:pt x="19591" y="9273"/>
                    <a:pt x="20349" y="8541"/>
                    <a:pt x="21108" y="7827"/>
                  </a:cubicBezTo>
                  <a:cubicBezTo>
                    <a:pt x="21358" y="7595"/>
                    <a:pt x="21617" y="7354"/>
                    <a:pt x="21867" y="7122"/>
                  </a:cubicBezTo>
                  <a:cubicBezTo>
                    <a:pt x="22268" y="6756"/>
                    <a:pt x="22679" y="6399"/>
                    <a:pt x="23098" y="6051"/>
                  </a:cubicBezTo>
                  <a:cubicBezTo>
                    <a:pt x="22866" y="5926"/>
                    <a:pt x="22616" y="5837"/>
                    <a:pt x="22358" y="5775"/>
                  </a:cubicBezTo>
                  <a:cubicBezTo>
                    <a:pt x="21688" y="5596"/>
                    <a:pt x="20983" y="5551"/>
                    <a:pt x="20287" y="5534"/>
                  </a:cubicBezTo>
                  <a:cubicBezTo>
                    <a:pt x="19600" y="5516"/>
                    <a:pt x="18886" y="5516"/>
                    <a:pt x="18181" y="5480"/>
                  </a:cubicBezTo>
                  <a:cubicBezTo>
                    <a:pt x="17529" y="5435"/>
                    <a:pt x="16896" y="5346"/>
                    <a:pt x="16324" y="5061"/>
                  </a:cubicBezTo>
                  <a:cubicBezTo>
                    <a:pt x="15700" y="4757"/>
                    <a:pt x="15200" y="4248"/>
                    <a:pt x="14905" y="3615"/>
                  </a:cubicBezTo>
                  <a:cubicBezTo>
                    <a:pt x="14620" y="2972"/>
                    <a:pt x="14584" y="2249"/>
                    <a:pt x="14798" y="1589"/>
                  </a:cubicBezTo>
                  <a:cubicBezTo>
                    <a:pt x="14995" y="982"/>
                    <a:pt x="15334" y="428"/>
                    <a:pt x="1580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4920457" y="2561442"/>
              <a:ext cx="59160" cy="69979"/>
            </a:xfrm>
            <a:custGeom>
              <a:avLst/>
              <a:gdLst/>
              <a:ahLst/>
              <a:cxnLst/>
              <a:rect l="l" t="t" r="r" b="b"/>
              <a:pathLst>
                <a:path w="1706" h="2018" extrusionOk="0">
                  <a:moveTo>
                    <a:pt x="1705" y="0"/>
                  </a:moveTo>
                  <a:cubicBezTo>
                    <a:pt x="1116" y="652"/>
                    <a:pt x="545" y="1321"/>
                    <a:pt x="0" y="2017"/>
                  </a:cubicBezTo>
                  <a:cubicBezTo>
                    <a:pt x="545" y="1321"/>
                    <a:pt x="1125" y="652"/>
                    <a:pt x="1705" y="0"/>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4979895" y="2521180"/>
              <a:ext cx="37174" cy="40295"/>
            </a:xfrm>
            <a:custGeom>
              <a:avLst/>
              <a:gdLst/>
              <a:ahLst/>
              <a:cxnLst/>
              <a:rect l="l" t="t" r="r" b="b"/>
              <a:pathLst>
                <a:path w="1072" h="1162" extrusionOk="0">
                  <a:moveTo>
                    <a:pt x="1071" y="1"/>
                  </a:moveTo>
                  <a:cubicBezTo>
                    <a:pt x="705" y="376"/>
                    <a:pt x="348" y="768"/>
                    <a:pt x="0" y="1161"/>
                  </a:cubicBezTo>
                  <a:cubicBezTo>
                    <a:pt x="348" y="768"/>
                    <a:pt x="714" y="376"/>
                    <a:pt x="1071" y="1"/>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4920457" y="2631388"/>
              <a:ext cx="928213" cy="35"/>
            </a:xfrm>
            <a:custGeom>
              <a:avLst/>
              <a:gdLst/>
              <a:ahLst/>
              <a:cxnLst/>
              <a:rect l="l" t="t" r="r" b="b"/>
              <a:pathLst>
                <a:path w="26767" h="1" extrusionOk="0">
                  <a:moveTo>
                    <a:pt x="21313" y="0"/>
                  </a:moveTo>
                  <a:lnTo>
                    <a:pt x="0" y="0"/>
                  </a:lnTo>
                  <a:lnTo>
                    <a:pt x="0" y="0"/>
                  </a:lnTo>
                  <a:lnTo>
                    <a:pt x="26766" y="0"/>
                  </a:lnTo>
                  <a:lnTo>
                    <a:pt x="26766" y="0"/>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5017036" y="2444749"/>
              <a:ext cx="78024" cy="76464"/>
            </a:xfrm>
            <a:custGeom>
              <a:avLst/>
              <a:gdLst/>
              <a:ahLst/>
              <a:cxnLst/>
              <a:rect l="l" t="t" r="r" b="b"/>
              <a:pathLst>
                <a:path w="2250" h="2205" extrusionOk="0">
                  <a:moveTo>
                    <a:pt x="2249" y="0"/>
                  </a:moveTo>
                  <a:cubicBezTo>
                    <a:pt x="1490" y="714"/>
                    <a:pt x="732" y="1446"/>
                    <a:pt x="0" y="2205"/>
                  </a:cubicBezTo>
                  <a:cubicBezTo>
                    <a:pt x="732" y="1446"/>
                    <a:pt x="1490" y="714"/>
                    <a:pt x="2249" y="0"/>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4920457" y="2383160"/>
              <a:ext cx="872798" cy="248256"/>
            </a:xfrm>
            <a:custGeom>
              <a:avLst/>
              <a:gdLst/>
              <a:ahLst/>
              <a:cxnLst/>
              <a:rect l="l" t="t" r="r" b="b"/>
              <a:pathLst>
                <a:path w="25169" h="7159" extrusionOk="0">
                  <a:moveTo>
                    <a:pt x="7024" y="0"/>
                  </a:moveTo>
                  <a:cubicBezTo>
                    <a:pt x="6614" y="348"/>
                    <a:pt x="6203" y="714"/>
                    <a:pt x="5802" y="1080"/>
                  </a:cubicBezTo>
                  <a:cubicBezTo>
                    <a:pt x="5543" y="1303"/>
                    <a:pt x="5284" y="1544"/>
                    <a:pt x="5034" y="1776"/>
                  </a:cubicBezTo>
                  <a:cubicBezTo>
                    <a:pt x="4275" y="2490"/>
                    <a:pt x="3517" y="3222"/>
                    <a:pt x="2785" y="3981"/>
                  </a:cubicBezTo>
                  <a:cubicBezTo>
                    <a:pt x="2419" y="4356"/>
                    <a:pt x="2062" y="4748"/>
                    <a:pt x="1714" y="5141"/>
                  </a:cubicBezTo>
                  <a:cubicBezTo>
                    <a:pt x="1125" y="5793"/>
                    <a:pt x="545" y="6462"/>
                    <a:pt x="0" y="7158"/>
                  </a:cubicBezTo>
                  <a:lnTo>
                    <a:pt x="21313" y="7158"/>
                  </a:lnTo>
                  <a:lnTo>
                    <a:pt x="25169" y="5284"/>
                  </a:lnTo>
                  <a:cubicBezTo>
                    <a:pt x="24294" y="4713"/>
                    <a:pt x="23223" y="4356"/>
                    <a:pt x="22197" y="4150"/>
                  </a:cubicBezTo>
                  <a:cubicBezTo>
                    <a:pt x="21324" y="3979"/>
                    <a:pt x="20432" y="3910"/>
                    <a:pt x="19537" y="3910"/>
                  </a:cubicBezTo>
                  <a:cubicBezTo>
                    <a:pt x="18520" y="3910"/>
                    <a:pt x="17500" y="4000"/>
                    <a:pt x="16503" y="4132"/>
                  </a:cubicBezTo>
                  <a:cubicBezTo>
                    <a:pt x="14869" y="4356"/>
                    <a:pt x="13299" y="4864"/>
                    <a:pt x="11656" y="5016"/>
                  </a:cubicBezTo>
                  <a:cubicBezTo>
                    <a:pt x="11401" y="5041"/>
                    <a:pt x="11121" y="5058"/>
                    <a:pt x="10834" y="5058"/>
                  </a:cubicBezTo>
                  <a:cubicBezTo>
                    <a:pt x="9706" y="5058"/>
                    <a:pt x="8460" y="4798"/>
                    <a:pt x="8104" y="3767"/>
                  </a:cubicBezTo>
                  <a:cubicBezTo>
                    <a:pt x="7926" y="3267"/>
                    <a:pt x="7979" y="2722"/>
                    <a:pt x="8006" y="2214"/>
                  </a:cubicBezTo>
                  <a:cubicBezTo>
                    <a:pt x="8024" y="1696"/>
                    <a:pt x="8051" y="1125"/>
                    <a:pt x="7765" y="661"/>
                  </a:cubicBezTo>
                  <a:cubicBezTo>
                    <a:pt x="7587" y="375"/>
                    <a:pt x="7328" y="152"/>
                    <a:pt x="702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5659556" y="2566366"/>
              <a:ext cx="189443" cy="65055"/>
            </a:xfrm>
            <a:custGeom>
              <a:avLst/>
              <a:gdLst/>
              <a:ahLst/>
              <a:cxnLst/>
              <a:rect l="l" t="t" r="r" b="b"/>
              <a:pathLst>
                <a:path w="5463" h="1876" extrusionOk="0">
                  <a:moveTo>
                    <a:pt x="3856" y="1"/>
                  </a:moveTo>
                  <a:lnTo>
                    <a:pt x="0" y="1875"/>
                  </a:lnTo>
                  <a:lnTo>
                    <a:pt x="5462" y="1875"/>
                  </a:lnTo>
                  <a:cubicBezTo>
                    <a:pt x="5382" y="1688"/>
                    <a:pt x="5293" y="1509"/>
                    <a:pt x="5195" y="1340"/>
                  </a:cubicBezTo>
                  <a:cubicBezTo>
                    <a:pt x="4855" y="795"/>
                    <a:pt x="4400" y="340"/>
                    <a:pt x="385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5496742" y="2345396"/>
              <a:ext cx="30690" cy="5895"/>
            </a:xfrm>
            <a:custGeom>
              <a:avLst/>
              <a:gdLst/>
              <a:ahLst/>
              <a:cxnLst/>
              <a:rect l="l" t="t" r="r" b="b"/>
              <a:pathLst>
                <a:path w="885" h="170" extrusionOk="0">
                  <a:moveTo>
                    <a:pt x="858" y="0"/>
                  </a:moveTo>
                  <a:cubicBezTo>
                    <a:pt x="581" y="81"/>
                    <a:pt x="295" y="134"/>
                    <a:pt x="1" y="170"/>
                  </a:cubicBezTo>
                  <a:cubicBezTo>
                    <a:pt x="304" y="134"/>
                    <a:pt x="599" y="81"/>
                    <a:pt x="884" y="0"/>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5489320" y="2351568"/>
              <a:ext cx="3433" cy="347"/>
            </a:xfrm>
            <a:custGeom>
              <a:avLst/>
              <a:gdLst/>
              <a:ahLst/>
              <a:cxnLst/>
              <a:rect l="l" t="t" r="r" b="b"/>
              <a:pathLst>
                <a:path w="99" h="10" extrusionOk="0">
                  <a:moveTo>
                    <a:pt x="1" y="10"/>
                  </a:moveTo>
                  <a:lnTo>
                    <a:pt x="99" y="1"/>
                  </a:ln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5483425" y="2351880"/>
              <a:ext cx="35" cy="35"/>
            </a:xfrm>
            <a:custGeom>
              <a:avLst/>
              <a:gdLst/>
              <a:ahLst/>
              <a:cxnLst/>
              <a:rect l="l" t="t" r="r" b="b"/>
              <a:pathLst>
                <a:path w="1" h="1" extrusionOk="0">
                  <a:moveTo>
                    <a:pt x="1" y="1"/>
                  </a:move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5526461" y="2337038"/>
              <a:ext cx="24794" cy="8392"/>
            </a:xfrm>
            <a:custGeom>
              <a:avLst/>
              <a:gdLst/>
              <a:ahLst/>
              <a:cxnLst/>
              <a:rect l="l" t="t" r="r" b="b"/>
              <a:pathLst>
                <a:path w="715" h="242" extrusionOk="0">
                  <a:moveTo>
                    <a:pt x="715" y="0"/>
                  </a:moveTo>
                  <a:lnTo>
                    <a:pt x="715" y="0"/>
                  </a:lnTo>
                  <a:cubicBezTo>
                    <a:pt x="482" y="90"/>
                    <a:pt x="250" y="170"/>
                    <a:pt x="1" y="241"/>
                  </a:cubicBezTo>
                  <a:lnTo>
                    <a:pt x="27" y="241"/>
                  </a:lnTo>
                  <a:cubicBezTo>
                    <a:pt x="259" y="170"/>
                    <a:pt x="491" y="90"/>
                    <a:pt x="715" y="0"/>
                  </a:cubicBezTo>
                  <a:close/>
                </a:path>
              </a:pathLst>
            </a:custGeom>
            <a:solidFill>
              <a:srgbClr val="BC8D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5351301" y="2345083"/>
              <a:ext cx="183548" cy="92277"/>
            </a:xfrm>
            <a:custGeom>
              <a:avLst/>
              <a:gdLst/>
              <a:ahLst/>
              <a:cxnLst/>
              <a:rect l="l" t="t" r="r" b="b"/>
              <a:pathLst>
                <a:path w="5293" h="2661" extrusionOk="0">
                  <a:moveTo>
                    <a:pt x="5078" y="0"/>
                  </a:moveTo>
                  <a:cubicBezTo>
                    <a:pt x="4793" y="90"/>
                    <a:pt x="4498" y="143"/>
                    <a:pt x="4195" y="179"/>
                  </a:cubicBezTo>
                  <a:lnTo>
                    <a:pt x="4088" y="188"/>
                  </a:lnTo>
                  <a:lnTo>
                    <a:pt x="3981" y="197"/>
                  </a:lnTo>
                  <a:lnTo>
                    <a:pt x="3713" y="197"/>
                  </a:lnTo>
                  <a:lnTo>
                    <a:pt x="0" y="2660"/>
                  </a:lnTo>
                  <a:lnTo>
                    <a:pt x="529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20" name="Google Shape;5820;p65"/>
          <p:cNvPicPr preferRelativeResize="0"/>
          <p:nvPr/>
        </p:nvPicPr>
        <p:blipFill>
          <a:blip r:embed="rId3">
            <a:alphaModFix/>
          </a:blip>
          <a:stretch>
            <a:fillRect/>
          </a:stretch>
        </p:blipFill>
        <p:spPr>
          <a:xfrm>
            <a:off x="1376832" y="2854250"/>
            <a:ext cx="1469675" cy="1498952"/>
          </a:xfrm>
          <a:prstGeom prst="rect">
            <a:avLst/>
          </a:prstGeom>
          <a:noFill/>
          <a:ln>
            <a:noFill/>
          </a:ln>
        </p:spPr>
      </p:pic>
      <p:pic>
        <p:nvPicPr>
          <p:cNvPr id="5821" name="Google Shape;5821;p65"/>
          <p:cNvPicPr preferRelativeResize="0"/>
          <p:nvPr/>
        </p:nvPicPr>
        <p:blipFill>
          <a:blip r:embed="rId4">
            <a:alphaModFix/>
          </a:blip>
          <a:stretch>
            <a:fillRect/>
          </a:stretch>
        </p:blipFill>
        <p:spPr>
          <a:xfrm>
            <a:off x="6440668" y="2819100"/>
            <a:ext cx="1326500" cy="1352924"/>
          </a:xfrm>
          <a:prstGeom prst="rect">
            <a:avLst/>
          </a:prstGeom>
          <a:noFill/>
          <a:ln>
            <a:noFill/>
          </a:ln>
        </p:spPr>
      </p:pic>
      <p:pic>
        <p:nvPicPr>
          <p:cNvPr id="5822" name="Google Shape;5822;p65"/>
          <p:cNvPicPr preferRelativeResize="0"/>
          <p:nvPr/>
        </p:nvPicPr>
        <p:blipFill>
          <a:blip r:embed="rId5">
            <a:alphaModFix/>
          </a:blip>
          <a:stretch>
            <a:fillRect/>
          </a:stretch>
        </p:blipFill>
        <p:spPr>
          <a:xfrm>
            <a:off x="5078980" y="2801159"/>
            <a:ext cx="1361675" cy="1388805"/>
          </a:xfrm>
          <a:prstGeom prst="rect">
            <a:avLst/>
          </a:prstGeom>
          <a:noFill/>
          <a:ln>
            <a:noFill/>
          </a:ln>
        </p:spPr>
      </p:pic>
      <p:pic>
        <p:nvPicPr>
          <p:cNvPr id="5823" name="Google Shape;5823;p65"/>
          <p:cNvPicPr preferRelativeResize="0"/>
          <p:nvPr/>
        </p:nvPicPr>
        <p:blipFill>
          <a:blip r:embed="rId6">
            <a:alphaModFix/>
          </a:blip>
          <a:stretch>
            <a:fillRect/>
          </a:stretch>
        </p:blipFill>
        <p:spPr>
          <a:xfrm>
            <a:off x="2665719" y="3003560"/>
            <a:ext cx="1163249" cy="1186417"/>
          </a:xfrm>
          <a:prstGeom prst="rect">
            <a:avLst/>
          </a:prstGeom>
          <a:noFill/>
          <a:ln>
            <a:noFill/>
          </a:ln>
        </p:spPr>
      </p:pic>
      <p:pic>
        <p:nvPicPr>
          <p:cNvPr id="5824" name="Google Shape;5824;p65"/>
          <p:cNvPicPr preferRelativeResize="0"/>
          <p:nvPr/>
        </p:nvPicPr>
        <p:blipFill rotWithShape="1">
          <a:blip r:embed="rId7">
            <a:alphaModFix/>
          </a:blip>
          <a:srcRect t="27769" b="13890"/>
          <a:stretch/>
        </p:blipFill>
        <p:spPr>
          <a:xfrm>
            <a:off x="6078200" y="1117700"/>
            <a:ext cx="1326500" cy="789299"/>
          </a:xfrm>
          <a:prstGeom prst="rect">
            <a:avLst/>
          </a:prstGeom>
          <a:noFill/>
          <a:ln>
            <a:noFill/>
          </a:ln>
        </p:spPr>
      </p:pic>
      <p:pic>
        <p:nvPicPr>
          <p:cNvPr id="5825" name="Google Shape;5825;p65"/>
          <p:cNvPicPr preferRelativeResize="0"/>
          <p:nvPr/>
        </p:nvPicPr>
        <p:blipFill>
          <a:blip r:embed="rId8">
            <a:alphaModFix/>
          </a:blip>
          <a:stretch>
            <a:fillRect/>
          </a:stretch>
        </p:blipFill>
        <p:spPr>
          <a:xfrm>
            <a:off x="3924032" y="2985610"/>
            <a:ext cx="1163249" cy="1186417"/>
          </a:xfrm>
          <a:prstGeom prst="rect">
            <a:avLst/>
          </a:prstGeom>
          <a:noFill/>
          <a:ln>
            <a:noFill/>
          </a:ln>
        </p:spPr>
      </p:pic>
      <p:sp>
        <p:nvSpPr>
          <p:cNvPr id="5826" name="Google Shape;5826;p6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a:hlinkClick r:id="rId9"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829" name="Google Shape;5829;p6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a:hlinkClick r:id="rId10"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831" name="Google Shape;5831;p6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a:hlinkClick r:id="rId11"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833" name="Google Shape;5833;p6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a:hlinkClick r:id="rId12"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835" name="Google Shape;5835;p6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a:hlinkClick r:id="rId13"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3"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837" name="Google Shape;5837;p6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a:hlinkClick r:id="rId14"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4"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839" name="Google Shape;5839;p6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a:hlinkClick r:id="rId15"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846"/>
        <p:cNvGrpSpPr/>
        <p:nvPr/>
      </p:nvGrpSpPr>
      <p:grpSpPr>
        <a:xfrm>
          <a:off x="0" y="0"/>
          <a:ext cx="0" cy="0"/>
          <a:chOff x="0" y="0"/>
          <a:chExt cx="0" cy="0"/>
        </a:xfrm>
      </p:grpSpPr>
      <p:sp>
        <p:nvSpPr>
          <p:cNvPr id="5847" name="Google Shape;5847;p6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5848" name="Google Shape;5848;p66"/>
          <p:cNvSpPr txBox="1">
            <a:spLocks noGrp="1"/>
          </p:cNvSpPr>
          <p:nvPr>
            <p:ph type="subTitle" idx="1"/>
          </p:nvPr>
        </p:nvSpPr>
        <p:spPr>
          <a:xfrm>
            <a:off x="1944925" y="1261800"/>
            <a:ext cx="5254200" cy="261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Here’s an assortment of alternative resources within the same style of this template</a:t>
            </a:r>
            <a:endParaRPr sz="1400"/>
          </a:p>
          <a:p>
            <a:pPr marL="0" lvl="0" indent="0" algn="l" rtl="0">
              <a:spcBef>
                <a:spcPts val="0"/>
              </a:spcBef>
              <a:spcAft>
                <a:spcPts val="0"/>
              </a:spcAft>
              <a:buNone/>
            </a:pPr>
            <a:endParaRPr sz="1000"/>
          </a:p>
          <a:p>
            <a:pPr marL="0" lvl="0" indent="0" algn="l" rtl="0">
              <a:spcBef>
                <a:spcPts val="0"/>
              </a:spcBef>
              <a:spcAft>
                <a:spcPts val="0"/>
              </a:spcAft>
              <a:buNone/>
            </a:pPr>
            <a:r>
              <a:rPr lang="en" sz="3000">
                <a:latin typeface="Grand Hotel"/>
                <a:ea typeface="Grand Hotel"/>
                <a:cs typeface="Grand Hotel"/>
                <a:sym typeface="Grand Hotel"/>
              </a:rPr>
              <a:t>Vectors</a:t>
            </a:r>
            <a:endParaRPr sz="3000">
              <a:latin typeface="Grand Hotel"/>
              <a:ea typeface="Grand Hotel"/>
              <a:cs typeface="Grand Hotel"/>
              <a:sym typeface="Grand Hotel"/>
            </a:endParaRPr>
          </a:p>
          <a:p>
            <a:pPr marL="0" lvl="0" indent="0" algn="l" rtl="0">
              <a:spcBef>
                <a:spcPts val="0"/>
              </a:spcBef>
              <a:spcAft>
                <a:spcPts val="0"/>
              </a:spcAft>
              <a:buNone/>
            </a:pPr>
            <a:endParaRPr sz="1000">
              <a:latin typeface="Grand Hotel"/>
              <a:ea typeface="Grand Hotel"/>
              <a:cs typeface="Grand Hotel"/>
              <a:sym typeface="Grand Hotel"/>
            </a:endParaRPr>
          </a:p>
          <a:p>
            <a:pPr marL="457200" lvl="0" indent="-317500" algn="l" rtl="0">
              <a:spcBef>
                <a:spcPts val="0"/>
              </a:spcBef>
              <a:spcAft>
                <a:spcPts val="0"/>
              </a:spcAft>
              <a:buSzPts val="1400"/>
              <a:buChar char="●"/>
            </a:pPr>
            <a:r>
              <a:rPr lang="en" sz="1400">
                <a:uFill>
                  <a:noFill/>
                </a:uFill>
                <a:hlinkClick r:id="rId3"/>
              </a:rPr>
              <a:t>Hand drawn autumn background (I)</a:t>
            </a:r>
            <a:endParaRPr/>
          </a:p>
          <a:p>
            <a:pPr marL="457200" lvl="0" indent="-317500" algn="l" rtl="0">
              <a:spcBef>
                <a:spcPts val="0"/>
              </a:spcBef>
              <a:spcAft>
                <a:spcPts val="0"/>
              </a:spcAft>
              <a:buSzPts val="1400"/>
              <a:buChar char="●"/>
            </a:pPr>
            <a:r>
              <a:rPr lang="en" sz="1400">
                <a:uFill>
                  <a:noFill/>
                </a:uFill>
                <a:hlinkClick r:id="rId4"/>
              </a:rPr>
              <a:t>Cartoon autumn instagram stories collection</a:t>
            </a:r>
            <a:endParaRPr/>
          </a:p>
          <a:p>
            <a:pPr marL="457200" lvl="0" indent="-317500" algn="l" rtl="0">
              <a:spcBef>
                <a:spcPts val="0"/>
              </a:spcBef>
              <a:spcAft>
                <a:spcPts val="0"/>
              </a:spcAft>
              <a:buSzPts val="1400"/>
              <a:buChar char="●"/>
            </a:pPr>
            <a:r>
              <a:rPr lang="en" sz="1400">
                <a:uFill>
                  <a:noFill/>
                </a:uFill>
                <a:hlinkClick r:id="rId5"/>
              </a:rPr>
              <a:t>Cartoon autumn instagram posts collection </a:t>
            </a:r>
            <a:endParaRPr/>
          </a:p>
          <a:p>
            <a:pPr marL="457200" lvl="0" indent="-317500" algn="l" rtl="0">
              <a:spcBef>
                <a:spcPts val="0"/>
              </a:spcBef>
              <a:spcAft>
                <a:spcPts val="0"/>
              </a:spcAft>
              <a:buSzPts val="1400"/>
              <a:buChar char="●"/>
            </a:pPr>
            <a:r>
              <a:rPr lang="en" sz="1400"/>
              <a:t>Horizontal autumn banners set</a:t>
            </a:r>
            <a:endParaRPr sz="1400"/>
          </a:p>
          <a:p>
            <a:pPr marL="457200" lvl="0" indent="-317500" algn="l" rtl="0">
              <a:spcBef>
                <a:spcPts val="0"/>
              </a:spcBef>
              <a:spcAft>
                <a:spcPts val="0"/>
              </a:spcAft>
              <a:buSzPts val="1400"/>
              <a:buChar char="●"/>
            </a:pPr>
            <a:r>
              <a:rPr lang="en" sz="1400">
                <a:uFill>
                  <a:noFill/>
                </a:uFill>
                <a:hlinkClick r:id="rId6"/>
              </a:rPr>
              <a:t>Autumn animals collection</a:t>
            </a:r>
            <a:endParaRPr/>
          </a:p>
        </p:txBody>
      </p:sp>
      <p:sp>
        <p:nvSpPr>
          <p:cNvPr id="5849" name="Google Shape;5849;p66"/>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6"/>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6">
            <a:hlinkClick r:id="rId7"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852" name="Google Shape;5852;p66"/>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6">
            <a:hlinkClick r:id="rId8"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854" name="Google Shape;5854;p66"/>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6">
            <a:hlinkClick r:id="rId9"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9"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856" name="Google Shape;5856;p66"/>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6">
            <a:hlinkClick r:id="rId10"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0"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858" name="Google Shape;5858;p66"/>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6">
            <a:hlinkClick r:id="rId11"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1"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860" name="Google Shape;5860;p66"/>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6">
            <a:hlinkClick r:id="rId12"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12"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862" name="Google Shape;5862;p66"/>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6"/>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6"/>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6">
            <a:hlinkClick r:id="rId13"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869"/>
        <p:cNvGrpSpPr/>
        <p:nvPr/>
      </p:nvGrpSpPr>
      <p:grpSpPr>
        <a:xfrm>
          <a:off x="0" y="0"/>
          <a:ext cx="0" cy="0"/>
          <a:chOff x="0" y="0"/>
          <a:chExt cx="0" cy="0"/>
        </a:xfrm>
      </p:grpSpPr>
      <p:sp>
        <p:nvSpPr>
          <p:cNvPr id="5870" name="Google Shape;5870;p67"/>
          <p:cNvSpPr txBox="1">
            <a:spLocks noGrp="1"/>
          </p:cNvSpPr>
          <p:nvPr>
            <p:ph type="body" idx="1"/>
          </p:nvPr>
        </p:nvSpPr>
        <p:spPr>
          <a:xfrm>
            <a:off x="587525" y="952650"/>
            <a:ext cx="4442400" cy="373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lnSpc>
                <a:spcPct val="80000"/>
              </a:lnSpc>
              <a:spcBef>
                <a:spcPts val="0"/>
              </a:spcBef>
              <a:spcAft>
                <a:spcPts val="0"/>
              </a:spcAft>
              <a:buNone/>
            </a:pPr>
            <a:endParaRPr sz="600"/>
          </a:p>
          <a:p>
            <a:pPr marL="0" lvl="0" indent="0" algn="l" rtl="0">
              <a:lnSpc>
                <a:spcPct val="80000"/>
              </a:lnSpc>
              <a:spcBef>
                <a:spcPts val="1200"/>
              </a:spcBef>
              <a:spcAft>
                <a:spcPts val="0"/>
              </a:spcAft>
              <a:buNone/>
            </a:pPr>
            <a:r>
              <a:rPr lang="en" sz="2400">
                <a:latin typeface="Grand Hotel"/>
                <a:ea typeface="Grand Hotel"/>
                <a:cs typeface="Grand Hotel"/>
                <a:sym typeface="Grand Hotel"/>
              </a:rPr>
              <a:t>Photos</a:t>
            </a:r>
            <a:endParaRPr sz="1200">
              <a:latin typeface="Grand Hotel"/>
              <a:ea typeface="Grand Hotel"/>
              <a:cs typeface="Grand Hotel"/>
              <a:sym typeface="Grand Hotel"/>
            </a:endParaRPr>
          </a:p>
          <a:p>
            <a:pPr marL="457200" lvl="0" indent="-317500" algn="l" rtl="0">
              <a:spcBef>
                <a:spcPts val="1200"/>
              </a:spcBef>
              <a:spcAft>
                <a:spcPts val="0"/>
              </a:spcAft>
              <a:buSzPts val="1400"/>
              <a:buChar char="●"/>
            </a:pPr>
            <a:r>
              <a:rPr lang="en">
                <a:uFill>
                  <a:noFill/>
                </a:uFill>
                <a:hlinkClick r:id="rId3"/>
              </a:rPr>
              <a:t>Little girl looking at leaves in autumn forest</a:t>
            </a:r>
            <a:endParaRPr/>
          </a:p>
          <a:p>
            <a:pPr marL="457200" lvl="0" indent="-317500" algn="l" rtl="0">
              <a:spcBef>
                <a:spcPts val="0"/>
              </a:spcBef>
              <a:spcAft>
                <a:spcPts val="0"/>
              </a:spcAft>
              <a:buSzPts val="1400"/>
              <a:buChar char="●"/>
            </a:pPr>
            <a:r>
              <a:rPr lang="en">
                <a:uFill>
                  <a:noFill/>
                </a:uFill>
                <a:hlinkClick r:id="rId4"/>
              </a:rPr>
              <a:t>Little girl doing handshake with beagle dog in</a:t>
            </a:r>
            <a:endParaRPr sz="600"/>
          </a:p>
          <a:p>
            <a:pPr marL="0" lvl="0" indent="0" algn="l" rtl="0">
              <a:spcBef>
                <a:spcPts val="1200"/>
              </a:spcBef>
              <a:spcAft>
                <a:spcPts val="0"/>
              </a:spcAft>
              <a:buNone/>
            </a:pPr>
            <a:r>
              <a:rPr lang="en" sz="2400">
                <a:latin typeface="Grand Hotel"/>
                <a:ea typeface="Grand Hotel"/>
                <a:cs typeface="Grand Hotel"/>
                <a:sym typeface="Grand Hotel"/>
              </a:rPr>
              <a:t>Vectors</a:t>
            </a:r>
            <a:endParaRPr sz="1200">
              <a:latin typeface="Grand Hotel"/>
              <a:ea typeface="Grand Hotel"/>
              <a:cs typeface="Grand Hotel"/>
              <a:sym typeface="Grand Hotel"/>
            </a:endParaRPr>
          </a:p>
          <a:p>
            <a:pPr marL="457200" lvl="0" indent="0" algn="l" rtl="0">
              <a:spcBef>
                <a:spcPts val="0"/>
              </a:spcBef>
              <a:spcAft>
                <a:spcPts val="0"/>
              </a:spcAft>
              <a:buNone/>
            </a:pPr>
            <a:endParaRPr sz="700">
              <a:latin typeface="Grand Hotel"/>
              <a:ea typeface="Grand Hotel"/>
              <a:cs typeface="Grand Hotel"/>
              <a:sym typeface="Grand Hotel"/>
            </a:endParaRPr>
          </a:p>
          <a:p>
            <a:pPr marL="457200" lvl="0" indent="-317500" algn="l" rtl="0">
              <a:spcBef>
                <a:spcPts val="0"/>
              </a:spcBef>
              <a:spcAft>
                <a:spcPts val="0"/>
              </a:spcAft>
              <a:buSzPts val="1400"/>
              <a:buChar char="●"/>
            </a:pPr>
            <a:r>
              <a:rPr lang="en">
                <a:uFill>
                  <a:noFill/>
                </a:uFill>
                <a:hlinkClick r:id="rId5"/>
              </a:rPr>
              <a:t>Detailed autumn cards collection (I)</a:t>
            </a:r>
            <a:endParaRPr/>
          </a:p>
          <a:p>
            <a:pPr marL="457200" lvl="0" indent="-317500" algn="l" rtl="0">
              <a:spcBef>
                <a:spcPts val="0"/>
              </a:spcBef>
              <a:spcAft>
                <a:spcPts val="0"/>
              </a:spcAft>
              <a:buSzPts val="1400"/>
              <a:buChar char="●"/>
            </a:pPr>
            <a:r>
              <a:rPr lang="en">
                <a:uFill>
                  <a:noFill/>
                </a:uFill>
                <a:hlinkClick r:id="rId6"/>
              </a:rPr>
              <a:t>Detailed autumn cards collection (II)</a:t>
            </a:r>
            <a:endParaRPr/>
          </a:p>
          <a:p>
            <a:pPr marL="457200" lvl="0" indent="-317500" algn="l" rtl="0">
              <a:spcBef>
                <a:spcPts val="0"/>
              </a:spcBef>
              <a:spcAft>
                <a:spcPts val="0"/>
              </a:spcAft>
              <a:buSzPts val="1400"/>
              <a:buChar char="●"/>
            </a:pPr>
            <a:r>
              <a:rPr lang="en">
                <a:uFill>
                  <a:noFill/>
                </a:uFill>
                <a:hlinkClick r:id="rId7"/>
              </a:rPr>
              <a:t>Detailed autumn animals collection</a:t>
            </a:r>
            <a:endParaRPr/>
          </a:p>
          <a:p>
            <a:pPr marL="457200" lvl="0" indent="-317500" algn="l" rtl="0">
              <a:spcBef>
                <a:spcPts val="0"/>
              </a:spcBef>
              <a:spcAft>
                <a:spcPts val="0"/>
              </a:spcAft>
              <a:buSzPts val="1400"/>
              <a:buChar char="●"/>
            </a:pPr>
            <a:r>
              <a:rPr lang="en">
                <a:uFill>
                  <a:noFill/>
                </a:uFill>
                <a:hlinkClick r:id="rId8"/>
              </a:rPr>
              <a:t>Hand drawn autumn background</a:t>
            </a:r>
            <a:endParaRPr/>
          </a:p>
          <a:p>
            <a:pPr marL="457200" lvl="0" indent="-317500" algn="l" rtl="0">
              <a:spcBef>
                <a:spcPts val="0"/>
              </a:spcBef>
              <a:spcAft>
                <a:spcPts val="0"/>
              </a:spcAft>
              <a:buSzPts val="1400"/>
              <a:buChar char="●"/>
            </a:pPr>
            <a:r>
              <a:rPr lang="en">
                <a:uFill>
                  <a:noFill/>
                </a:uFill>
                <a:hlinkClick r:id="rId9"/>
              </a:rPr>
              <a:t>Detailed autumn labels collection</a:t>
            </a:r>
            <a:endParaRPr/>
          </a:p>
          <a:p>
            <a:pPr marL="457200" lvl="0" indent="-317500" algn="l" rtl="0">
              <a:spcBef>
                <a:spcPts val="0"/>
              </a:spcBef>
              <a:spcAft>
                <a:spcPts val="0"/>
              </a:spcAft>
              <a:buSzPts val="1400"/>
              <a:buChar char="●"/>
            </a:pPr>
            <a:r>
              <a:rPr lang="en">
                <a:uFill>
                  <a:noFill/>
                </a:uFill>
                <a:hlinkClick r:id="rId10"/>
              </a:rPr>
              <a:t>Cartoon autumn labels collection</a:t>
            </a:r>
            <a:endParaRPr/>
          </a:p>
        </p:txBody>
      </p:sp>
      <p:sp>
        <p:nvSpPr>
          <p:cNvPr id="5871" name="Google Shape;5871;p6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5872" name="Google Shape;5872;p67"/>
          <p:cNvSpPr txBox="1">
            <a:spLocks noGrp="1"/>
          </p:cNvSpPr>
          <p:nvPr>
            <p:ph type="body" idx="2"/>
          </p:nvPr>
        </p:nvSpPr>
        <p:spPr>
          <a:xfrm>
            <a:off x="4877525" y="1659475"/>
            <a:ext cx="3466500" cy="29217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11"/>
              </a:rPr>
              <a:t>Cartoon autumn instagram stories collection</a:t>
            </a:r>
            <a:endParaRPr/>
          </a:p>
          <a:p>
            <a:pPr marL="457200" lvl="0" indent="-317500" algn="l" rtl="0">
              <a:spcBef>
                <a:spcPts val="0"/>
              </a:spcBef>
              <a:spcAft>
                <a:spcPts val="0"/>
              </a:spcAft>
              <a:buSzPts val="1400"/>
              <a:buChar char="●"/>
            </a:pPr>
            <a:r>
              <a:rPr lang="en">
                <a:uFill>
                  <a:noFill/>
                </a:uFill>
                <a:hlinkClick r:id="rId12"/>
              </a:rPr>
              <a:t>Cartoon autumn banners set</a:t>
            </a:r>
            <a:endParaRPr/>
          </a:p>
          <a:p>
            <a:pPr marL="457200" lvl="0" indent="-317500" algn="l" rtl="0">
              <a:spcBef>
                <a:spcPts val="0"/>
              </a:spcBef>
              <a:spcAft>
                <a:spcPts val="0"/>
              </a:spcAft>
              <a:buSzPts val="1400"/>
              <a:buChar char="●"/>
            </a:pPr>
            <a:r>
              <a:rPr lang="en">
                <a:uFill>
                  <a:noFill/>
                </a:uFill>
                <a:hlinkClick r:id="rId13"/>
              </a:rPr>
              <a:t>Cartoon autumn pattern collection</a:t>
            </a:r>
            <a:endParaRPr/>
          </a:p>
          <a:p>
            <a:pPr marL="457200" lvl="0" indent="-317500" algn="l" rtl="0">
              <a:spcBef>
                <a:spcPts val="0"/>
              </a:spcBef>
              <a:spcAft>
                <a:spcPts val="0"/>
              </a:spcAft>
              <a:buSzPts val="1400"/>
              <a:buChar char="●"/>
            </a:pPr>
            <a:r>
              <a:rPr lang="en">
                <a:uFill>
                  <a:noFill/>
                </a:uFill>
                <a:hlinkClick r:id="rId14"/>
              </a:rPr>
              <a:t>Realistic bullet journal with doodle drawings</a:t>
            </a:r>
            <a:endParaRPr/>
          </a:p>
          <a:p>
            <a:pPr marL="457200" lvl="0" indent="-317500" algn="l" rtl="0">
              <a:spcBef>
                <a:spcPts val="0"/>
              </a:spcBef>
              <a:spcAft>
                <a:spcPts val="0"/>
              </a:spcAft>
              <a:buSzPts val="1400"/>
              <a:buChar char="●"/>
            </a:pPr>
            <a:r>
              <a:rPr lang="en">
                <a:uFill>
                  <a:noFill/>
                </a:uFill>
                <a:hlinkClick r:id="rId15"/>
              </a:rPr>
              <a:t>Collection of autumn forest animals flat design</a:t>
            </a:r>
            <a:endParaRPr/>
          </a:p>
          <a:p>
            <a:pPr marL="457200" lvl="0" indent="-317500" algn="l" rtl="0">
              <a:spcBef>
                <a:spcPts val="0"/>
              </a:spcBef>
              <a:spcAft>
                <a:spcPts val="0"/>
              </a:spcAft>
              <a:buSzPts val="1400"/>
              <a:buChar char="●"/>
            </a:pPr>
            <a:r>
              <a:rPr lang="en">
                <a:uFill>
                  <a:noFill/>
                </a:uFill>
                <a:hlinkClick r:id="rId16"/>
              </a:rPr>
              <a:t>Horizontal autumn banners set</a:t>
            </a:r>
            <a:endParaRPr/>
          </a:p>
          <a:p>
            <a:pPr marL="457200" lvl="0" indent="-317500" algn="l" rtl="0">
              <a:spcBef>
                <a:spcPts val="0"/>
              </a:spcBef>
              <a:spcAft>
                <a:spcPts val="0"/>
              </a:spcAft>
              <a:buSzPts val="1400"/>
              <a:buChar char="●"/>
            </a:pPr>
            <a:r>
              <a:rPr lang="en">
                <a:uFill>
                  <a:noFill/>
                </a:uFill>
                <a:hlinkClick r:id="rId17"/>
              </a:rPr>
              <a:t>Autumn animals collection </a:t>
            </a:r>
            <a:endParaRPr/>
          </a:p>
          <a:p>
            <a:pPr marL="457200" lvl="0" indent="-317500" algn="l" rtl="0">
              <a:spcBef>
                <a:spcPts val="0"/>
              </a:spcBef>
              <a:spcAft>
                <a:spcPts val="0"/>
              </a:spcAft>
              <a:buSzPts val="1400"/>
              <a:buChar char="●"/>
            </a:pPr>
            <a:r>
              <a:rPr lang="en">
                <a:uFill>
                  <a:noFill/>
                </a:uFill>
                <a:hlinkClick r:id="rId18"/>
              </a:rPr>
              <a:t>Autumn sale background </a:t>
            </a:r>
            <a:endParaRPr/>
          </a:p>
          <a:p>
            <a:pPr marL="457200" lvl="0" indent="-317500" algn="l" rtl="0">
              <a:spcBef>
                <a:spcPts val="0"/>
              </a:spcBef>
              <a:spcAft>
                <a:spcPts val="0"/>
              </a:spcAft>
              <a:buSzPts val="1400"/>
              <a:buChar char="●"/>
            </a:pPr>
            <a:r>
              <a:rPr lang="en">
                <a:uFill>
                  <a:noFill/>
                </a:uFill>
                <a:hlinkClick r:id="rId19"/>
              </a:rPr>
              <a:t>Hello summer background </a:t>
            </a:r>
            <a:endParaRPr/>
          </a:p>
        </p:txBody>
      </p:sp>
      <p:sp>
        <p:nvSpPr>
          <p:cNvPr id="5873" name="Google Shape;5873;p67"/>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a:hlinkClick r:id="rId20"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0"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5876" name="Google Shape;5876;p67"/>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a:hlinkClick r:id="rId21"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1"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5878" name="Google Shape;5878;p67"/>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a:hlinkClick r:id="rId22"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2"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5880" name="Google Shape;5880;p67"/>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a:hlinkClick r:id="rId23"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3"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5882" name="Google Shape;5882;p67"/>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a:hlinkClick r:id="rId24"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4"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5884" name="Google Shape;5884;p67"/>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a:hlinkClick r:id="rId25"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25"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5886" name="Google Shape;5886;p67"/>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a:hlinkClick r:id="rId26"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93"/>
        <p:cNvGrpSpPr/>
        <p:nvPr/>
      </p:nvGrpSpPr>
      <p:grpSpPr>
        <a:xfrm>
          <a:off x="0" y="0"/>
          <a:ext cx="0" cy="0"/>
          <a:chOff x="0" y="0"/>
          <a:chExt cx="0" cy="0"/>
        </a:xfrm>
      </p:grpSpPr>
      <p:sp>
        <p:nvSpPr>
          <p:cNvPr id="5894" name="Google Shape;5894;p68"/>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a:solidFill>
                  <a:srgbClr val="869FB2"/>
                </a:solidFill>
                <a:uFill>
                  <a:noFill/>
                </a:uFill>
                <a:hlinkClick r:id="" action="ppaction://noaction">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5895" name="Google Shape;5895;p6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5896" name="Google Shape;5896;p6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00"/>
        <p:cNvGrpSpPr/>
        <p:nvPr/>
      </p:nvGrpSpPr>
      <p:grpSpPr>
        <a:xfrm>
          <a:off x="0" y="0"/>
          <a:ext cx="0" cy="0"/>
          <a:chOff x="0" y="0"/>
          <a:chExt cx="0" cy="0"/>
        </a:xfrm>
      </p:grpSpPr>
      <p:sp>
        <p:nvSpPr>
          <p:cNvPr id="5901" name="Google Shape;5901;p69"/>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5902" name="Google Shape;5902;p69"/>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5903" name="Google Shape;5903;p6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07"/>
        <p:cNvGrpSpPr/>
        <p:nvPr/>
      </p:nvGrpSpPr>
      <p:grpSpPr>
        <a:xfrm>
          <a:off x="0" y="0"/>
          <a:ext cx="0" cy="0"/>
          <a:chOff x="0" y="0"/>
          <a:chExt cx="0" cy="0"/>
        </a:xfrm>
      </p:grpSpPr>
      <p:sp>
        <p:nvSpPr>
          <p:cNvPr id="5908" name="Google Shape;5908;p70"/>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5909" name="Google Shape;5909;p70"/>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Grand Hotel</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https://fonts.google.com/specimen/Grand+Hotel?query=gran</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Open Sans</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https://fonts.google.com/specimen/Open+Sans?query=op</a:t>
            </a:r>
            <a:r>
              <a:rPr lang="en" sz="1100">
                <a:solidFill>
                  <a:schemeClr val="lt1"/>
                </a:solidFill>
              </a:rPr>
              <a:t>)</a:t>
            </a:r>
            <a:endParaRPr sz="1100">
              <a:solidFill>
                <a:schemeClr val="lt1"/>
              </a:solidFill>
            </a:endParaRPr>
          </a:p>
        </p:txBody>
      </p:sp>
      <p:sp>
        <p:nvSpPr>
          <p:cNvPr id="5910" name="Google Shape;5910;p70"/>
          <p:cNvSpPr/>
          <p:nvPr/>
        </p:nvSpPr>
        <p:spPr>
          <a:xfrm>
            <a:off x="2052650" y="2988225"/>
            <a:ext cx="791400" cy="754200"/>
          </a:xfrm>
          <a:prstGeom prst="roundRect">
            <a:avLst>
              <a:gd name="adj" fmla="val 16667"/>
            </a:avLst>
          </a:prstGeom>
          <a:solidFill>
            <a:srgbClr val="6223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3114470" y="2988225"/>
            <a:ext cx="791400" cy="754200"/>
          </a:xfrm>
          <a:prstGeom prst="roundRect">
            <a:avLst>
              <a:gd name="adj" fmla="val 16667"/>
            </a:avLst>
          </a:prstGeom>
          <a:solidFill>
            <a:srgbClr val="AF4F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4176289" y="2988225"/>
            <a:ext cx="791400" cy="754200"/>
          </a:xfrm>
          <a:prstGeom prst="roundRect">
            <a:avLst>
              <a:gd name="adj" fmla="val 16667"/>
            </a:avLst>
          </a:prstGeom>
          <a:solidFill>
            <a:srgbClr val="E5771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#622300</a:t>
            </a:r>
            <a:endParaRPr sz="1000">
              <a:solidFill>
                <a:srgbClr val="FFFFFF"/>
              </a:solidFill>
            </a:endParaRPr>
          </a:p>
        </p:txBody>
      </p:sp>
      <p:sp>
        <p:nvSpPr>
          <p:cNvPr id="5914" name="Google Shape;5914;p70"/>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#af4f4f</a:t>
            </a:r>
            <a:endParaRPr sz="1000">
              <a:solidFill>
                <a:srgbClr val="FFFFFF"/>
              </a:solidFill>
            </a:endParaRPr>
          </a:p>
        </p:txBody>
      </p:sp>
      <p:sp>
        <p:nvSpPr>
          <p:cNvPr id="5915" name="Google Shape;5915;p70"/>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#e5771c</a:t>
            </a:r>
            <a:endParaRPr sz="1000">
              <a:solidFill>
                <a:srgbClr val="FFFFFF"/>
              </a:solidFill>
            </a:endParaRPr>
          </a:p>
        </p:txBody>
      </p:sp>
      <p:sp>
        <p:nvSpPr>
          <p:cNvPr id="5916" name="Google Shape;5916;p70"/>
          <p:cNvSpPr/>
          <p:nvPr/>
        </p:nvSpPr>
        <p:spPr>
          <a:xfrm>
            <a:off x="5238125" y="2988225"/>
            <a:ext cx="791400" cy="754200"/>
          </a:xfrm>
          <a:prstGeom prst="roundRect">
            <a:avLst>
              <a:gd name="adj" fmla="val 16667"/>
            </a:avLst>
          </a:prstGeom>
          <a:solidFill>
            <a:srgbClr val="EB9B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#eb9b00</a:t>
            </a:r>
            <a:endParaRPr sz="1000">
              <a:solidFill>
                <a:srgbClr val="FFFFFF"/>
              </a:solidFill>
            </a:endParaRPr>
          </a:p>
        </p:txBody>
      </p:sp>
      <p:sp>
        <p:nvSpPr>
          <p:cNvPr id="5918" name="Google Shape;5918;p70"/>
          <p:cNvSpPr/>
          <p:nvPr/>
        </p:nvSpPr>
        <p:spPr>
          <a:xfrm>
            <a:off x="2052650" y="3919325"/>
            <a:ext cx="791400" cy="754200"/>
          </a:xfrm>
          <a:prstGeom prst="roundRect">
            <a:avLst>
              <a:gd name="adj" fmla="val 16667"/>
            </a:avLst>
          </a:prstGeom>
          <a:solidFill>
            <a:srgbClr val="9F200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3114470" y="3919325"/>
            <a:ext cx="791400" cy="754200"/>
          </a:xfrm>
          <a:prstGeom prst="roundRect">
            <a:avLst>
              <a:gd name="adj" fmla="val 16667"/>
            </a:avLst>
          </a:prstGeom>
          <a:solidFill>
            <a:srgbClr val="7F7C1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4176289" y="3919325"/>
            <a:ext cx="791400" cy="754200"/>
          </a:xfrm>
          <a:prstGeom prst="roundRect">
            <a:avLst>
              <a:gd name="adj" fmla="val 16667"/>
            </a:avLst>
          </a:prstGeom>
          <a:solidFill>
            <a:srgbClr val="AAA6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#9f200a</a:t>
            </a:r>
            <a:endParaRPr sz="1000">
              <a:solidFill>
                <a:srgbClr val="FFFFFF"/>
              </a:solidFill>
            </a:endParaRPr>
          </a:p>
        </p:txBody>
      </p:sp>
      <p:sp>
        <p:nvSpPr>
          <p:cNvPr id="5922" name="Google Shape;5922;p70"/>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#7f7c18</a:t>
            </a:r>
            <a:endParaRPr sz="1000">
              <a:solidFill>
                <a:srgbClr val="FFFFFF"/>
              </a:solidFill>
            </a:endParaRPr>
          </a:p>
        </p:txBody>
      </p:sp>
      <p:sp>
        <p:nvSpPr>
          <p:cNvPr id="5923" name="Google Shape;5923;p70"/>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#aaa61e</a:t>
            </a:r>
            <a:endParaRPr sz="1000">
              <a:solidFill>
                <a:srgbClr val="FFFFFF"/>
              </a:solidFill>
            </a:endParaRPr>
          </a:p>
        </p:txBody>
      </p:sp>
      <p:sp>
        <p:nvSpPr>
          <p:cNvPr id="5924" name="Google Shape;5924;p70"/>
          <p:cNvSpPr/>
          <p:nvPr/>
        </p:nvSpPr>
        <p:spPr>
          <a:xfrm>
            <a:off x="5238125" y="3919325"/>
            <a:ext cx="791400" cy="754200"/>
          </a:xfrm>
          <a:prstGeom prst="roundRect">
            <a:avLst>
              <a:gd name="adj" fmla="val 16667"/>
            </a:avLst>
          </a:prstGeom>
          <a:solidFill>
            <a:srgbClr val="76B5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#76b5af</a:t>
            </a:r>
            <a:endParaRPr sz="1000">
              <a:solidFill>
                <a:srgbClr val="FFFFFF"/>
              </a:solidFill>
            </a:endParaRPr>
          </a:p>
        </p:txBody>
      </p:sp>
      <p:sp>
        <p:nvSpPr>
          <p:cNvPr id="5926" name="Google Shape;5926;p70"/>
          <p:cNvSpPr/>
          <p:nvPr/>
        </p:nvSpPr>
        <p:spPr>
          <a:xfrm>
            <a:off x="6299950" y="2988225"/>
            <a:ext cx="791400" cy="754200"/>
          </a:xfrm>
          <a:prstGeom prst="roundRect">
            <a:avLst>
              <a:gd name="adj" fmla="val 16667"/>
            </a:avLst>
          </a:prstGeom>
          <a:solidFill>
            <a:srgbClr val="EC49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#ec4940</a:t>
            </a:r>
            <a:endParaRPr sz="1000">
              <a:solidFill>
                <a:srgbClr val="FFFFFF"/>
              </a:solidFill>
            </a:endParaRPr>
          </a:p>
        </p:txBody>
      </p:sp>
      <p:sp>
        <p:nvSpPr>
          <p:cNvPr id="5928" name="Google Shape;5928;p70"/>
          <p:cNvSpPr/>
          <p:nvPr/>
        </p:nvSpPr>
        <p:spPr>
          <a:xfrm>
            <a:off x="6299950" y="3919325"/>
            <a:ext cx="791400" cy="754200"/>
          </a:xfrm>
          <a:prstGeom prst="roundRect">
            <a:avLst>
              <a:gd name="adj" fmla="val 16667"/>
            </a:avLst>
          </a:prstGeom>
          <a:solidFill>
            <a:srgbClr val="FFC83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#ffc83a</a:t>
            </a:r>
            <a:endParaRPr sz="1000">
              <a:solidFill>
                <a:srgbClr val="FFFFFF"/>
              </a:solidFill>
            </a:endParaRPr>
          </a:p>
        </p:txBody>
      </p:sp>
      <p:sp>
        <p:nvSpPr>
          <p:cNvPr id="5930" name="Google Shape;5930;p7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grpSp>
        <p:nvGrpSpPr>
          <p:cNvPr id="3334" name="Google Shape;3334;p35"/>
          <p:cNvGrpSpPr/>
          <p:nvPr/>
        </p:nvGrpSpPr>
        <p:grpSpPr>
          <a:xfrm>
            <a:off x="1429150" y="607601"/>
            <a:ext cx="3550764" cy="1412716"/>
            <a:chOff x="1352950" y="607601"/>
            <a:chExt cx="3550764" cy="1412716"/>
          </a:xfrm>
        </p:grpSpPr>
        <p:sp>
          <p:nvSpPr>
            <p:cNvPr id="3335" name="Google Shape;3335;p35"/>
            <p:cNvSpPr/>
            <p:nvPr/>
          </p:nvSpPr>
          <p:spPr>
            <a:xfrm>
              <a:off x="1352950" y="742017"/>
              <a:ext cx="3547800" cy="1278300"/>
            </a:xfrm>
            <a:prstGeom prst="snip1Rect">
              <a:avLst>
                <a:gd name="adj" fmla="val 38444"/>
              </a:avLst>
            </a:prstGeom>
            <a:solidFill>
              <a:schemeClr val="accent6"/>
            </a:solidFill>
            <a:ln>
              <a:noFill/>
            </a:ln>
            <a:effectLst>
              <a:outerShdw blurRad="28575" dist="76200" dir="81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5"/>
            <p:cNvSpPr/>
            <p:nvPr/>
          </p:nvSpPr>
          <p:spPr>
            <a:xfrm rot="-1309764">
              <a:off x="4345982" y="691670"/>
              <a:ext cx="500229" cy="64584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71438" dist="38100" dir="906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7" name="Google Shape;3337;p35"/>
          <p:cNvSpPr txBox="1">
            <a:spLocks noGrp="1"/>
          </p:cNvSpPr>
          <p:nvPr>
            <p:ph type="title"/>
          </p:nvPr>
        </p:nvSpPr>
        <p:spPr>
          <a:xfrm>
            <a:off x="997422" y="730299"/>
            <a:ext cx="4298004" cy="134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800" dirty="0"/>
              <a:t>M</a:t>
            </a:r>
            <a:r>
              <a:rPr lang="en" sz="4800" dirty="0"/>
              <a:t>ention some</a:t>
            </a:r>
            <a:br>
              <a:rPr lang="en" sz="4800" dirty="0"/>
            </a:br>
            <a:r>
              <a:rPr lang="en" sz="4800" dirty="0"/>
              <a:t> sports</a:t>
            </a:r>
            <a:endParaRPr sz="4800" dirty="0"/>
          </a:p>
        </p:txBody>
      </p:sp>
      <p:sp>
        <p:nvSpPr>
          <p:cNvPr id="3338" name="Google Shape;3338;p35"/>
          <p:cNvSpPr/>
          <p:nvPr/>
        </p:nvSpPr>
        <p:spPr>
          <a:xfrm rot="213298">
            <a:off x="886249" y="451523"/>
            <a:ext cx="1113920" cy="680657"/>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5"/>
          <p:cNvSpPr/>
          <p:nvPr/>
        </p:nvSpPr>
        <p:spPr>
          <a:xfrm rot="4215640">
            <a:off x="7358098" y="448495"/>
            <a:ext cx="794734" cy="6867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5"/>
          <p:cNvSpPr/>
          <p:nvPr/>
        </p:nvSpPr>
        <p:spPr>
          <a:xfrm rot="517218">
            <a:off x="7434779" y="38645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5"/>
          <p:cNvSpPr/>
          <p:nvPr/>
        </p:nvSpPr>
        <p:spPr>
          <a:xfrm rot="1886906">
            <a:off x="867446" y="3832543"/>
            <a:ext cx="794680" cy="68673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2" name="Google Shape;3342;p35"/>
          <p:cNvGrpSpPr/>
          <p:nvPr/>
        </p:nvGrpSpPr>
        <p:grpSpPr>
          <a:xfrm>
            <a:off x="8151005" y="525648"/>
            <a:ext cx="435392" cy="449801"/>
            <a:chOff x="8151005" y="525648"/>
            <a:chExt cx="435392" cy="449801"/>
          </a:xfrm>
        </p:grpSpPr>
        <p:sp>
          <p:nvSpPr>
            <p:cNvPr id="3343" name="Google Shape;3343;p35"/>
            <p:cNvSpPr/>
            <p:nvPr/>
          </p:nvSpPr>
          <p:spPr>
            <a:xfrm rot="10769305">
              <a:off x="8172948" y="676793"/>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5"/>
            <p:cNvSpPr/>
            <p:nvPr/>
          </p:nvSpPr>
          <p:spPr>
            <a:xfrm rot="10769305">
              <a:off x="8180771" y="578901"/>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5"/>
            <p:cNvSpPr/>
            <p:nvPr/>
          </p:nvSpPr>
          <p:spPr>
            <a:xfrm rot="10769305">
              <a:off x="8209245" y="755074"/>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5"/>
            <p:cNvSpPr/>
            <p:nvPr/>
          </p:nvSpPr>
          <p:spPr>
            <a:xfrm rot="10769305">
              <a:off x="8178840" y="676770"/>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5"/>
            <p:cNvSpPr/>
            <p:nvPr/>
          </p:nvSpPr>
          <p:spPr>
            <a:xfrm rot="10769305">
              <a:off x="8245073" y="528205"/>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5"/>
            <p:cNvSpPr/>
            <p:nvPr/>
          </p:nvSpPr>
          <p:spPr>
            <a:xfrm rot="10769305">
              <a:off x="8151966" y="534093"/>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5"/>
            <p:cNvSpPr/>
            <p:nvPr/>
          </p:nvSpPr>
          <p:spPr>
            <a:xfrm rot="10769305">
              <a:off x="8383773" y="558050"/>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5"/>
            <p:cNvSpPr/>
            <p:nvPr/>
          </p:nvSpPr>
          <p:spPr>
            <a:xfrm rot="10769305">
              <a:off x="8245072" y="527155"/>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35"/>
          <p:cNvGrpSpPr/>
          <p:nvPr/>
        </p:nvGrpSpPr>
        <p:grpSpPr>
          <a:xfrm>
            <a:off x="494086" y="2902509"/>
            <a:ext cx="571084" cy="650379"/>
            <a:chOff x="494086" y="2902509"/>
            <a:chExt cx="571084" cy="650379"/>
          </a:xfrm>
        </p:grpSpPr>
        <p:sp>
          <p:nvSpPr>
            <p:cNvPr id="3352" name="Google Shape;3352;p35"/>
            <p:cNvSpPr/>
            <p:nvPr/>
          </p:nvSpPr>
          <p:spPr>
            <a:xfrm rot="6479528" flipH="1">
              <a:off x="575731" y="31029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5"/>
            <p:cNvSpPr/>
            <p:nvPr/>
          </p:nvSpPr>
          <p:spPr>
            <a:xfrm rot="6479528" flipH="1">
              <a:off x="510779" y="30088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5"/>
            <p:cNvSpPr/>
            <p:nvPr/>
          </p:nvSpPr>
          <p:spPr>
            <a:xfrm rot="6479528" flipH="1">
              <a:off x="675273" y="32283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5"/>
            <p:cNvSpPr/>
            <p:nvPr/>
          </p:nvSpPr>
          <p:spPr>
            <a:xfrm rot="6479528" flipH="1">
              <a:off x="578305" y="30986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3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5">
            <a:hlinkClick r:id="rId3" action="ppaction://hlinksldjump"/>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3" action="ppaction://hlinksldjump">
                  <a:extLst>
                    <a:ext uri="{A12FA001-AC4F-418D-AE19-62706E023703}">
                      <ahyp:hlinkClr xmlns:ahyp="http://schemas.microsoft.com/office/drawing/2018/hyperlinkcolor" val="tx"/>
                    </a:ext>
                  </a:extLst>
                </a:hlinkClick>
              </a:rPr>
              <a:t>1</a:t>
            </a:r>
            <a:endParaRPr sz="2400">
              <a:solidFill>
                <a:srgbClr val="FFFFFF"/>
              </a:solidFill>
              <a:latin typeface="Grand Hotel"/>
              <a:ea typeface="Grand Hotel"/>
              <a:cs typeface="Grand Hotel"/>
              <a:sym typeface="Grand Hotel"/>
            </a:endParaRPr>
          </a:p>
        </p:txBody>
      </p:sp>
      <p:sp>
        <p:nvSpPr>
          <p:cNvPr id="3359" name="Google Shape;3359;p3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5">
            <a:hlinkClick r:id="rId4" action="ppaction://hlinksldjump"/>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4" action="ppaction://hlinksldjump">
                  <a:extLst>
                    <a:ext uri="{A12FA001-AC4F-418D-AE19-62706E023703}">
                      <ahyp:hlinkClr xmlns:ahyp="http://schemas.microsoft.com/office/drawing/2018/hyperlinkcolor" val="tx"/>
                    </a:ext>
                  </a:extLst>
                </a:hlinkClick>
              </a:rPr>
              <a:t>2</a:t>
            </a:r>
            <a:endParaRPr sz="2400">
              <a:solidFill>
                <a:srgbClr val="FFFFFF"/>
              </a:solidFill>
              <a:latin typeface="Grand Hotel"/>
              <a:ea typeface="Grand Hotel"/>
              <a:cs typeface="Grand Hotel"/>
              <a:sym typeface="Grand Hotel"/>
            </a:endParaRPr>
          </a:p>
        </p:txBody>
      </p:sp>
      <p:sp>
        <p:nvSpPr>
          <p:cNvPr id="3361" name="Google Shape;3361;p3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5">
            <a:hlinkClick r:id="rId5" action="ppaction://hlinksldjump"/>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5" action="ppaction://hlinksldjump">
                  <a:extLst>
                    <a:ext uri="{A12FA001-AC4F-418D-AE19-62706E023703}">
                      <ahyp:hlinkClr xmlns:ahyp="http://schemas.microsoft.com/office/drawing/2018/hyperlinkcolor" val="tx"/>
                    </a:ext>
                  </a:extLst>
                </a:hlinkClick>
              </a:rPr>
              <a:t>3</a:t>
            </a:r>
            <a:endParaRPr sz="2400">
              <a:solidFill>
                <a:srgbClr val="FFFFFF"/>
              </a:solidFill>
              <a:latin typeface="Grand Hotel"/>
              <a:ea typeface="Grand Hotel"/>
              <a:cs typeface="Grand Hotel"/>
              <a:sym typeface="Grand Hotel"/>
            </a:endParaRPr>
          </a:p>
        </p:txBody>
      </p:sp>
      <p:sp>
        <p:nvSpPr>
          <p:cNvPr id="3363" name="Google Shape;3363;p3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5">
            <a:hlinkClick r:id="rId6" action="ppaction://hlinksldjump"/>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6" action="ppaction://hlinksldjump">
                  <a:extLst>
                    <a:ext uri="{A12FA001-AC4F-418D-AE19-62706E023703}">
                      <ahyp:hlinkClr xmlns:ahyp="http://schemas.microsoft.com/office/drawing/2018/hyperlinkcolor" val="tx"/>
                    </a:ext>
                  </a:extLst>
                </a:hlinkClick>
              </a:rPr>
              <a:t>4</a:t>
            </a:r>
            <a:endParaRPr sz="2400">
              <a:solidFill>
                <a:srgbClr val="FFFFFF"/>
              </a:solidFill>
              <a:latin typeface="Grand Hotel"/>
              <a:ea typeface="Grand Hotel"/>
              <a:cs typeface="Grand Hotel"/>
              <a:sym typeface="Grand Hotel"/>
            </a:endParaRPr>
          </a:p>
        </p:txBody>
      </p:sp>
      <p:sp>
        <p:nvSpPr>
          <p:cNvPr id="3365" name="Google Shape;3365;p3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5">
            <a:hlinkClick r:id="rId7" action="ppaction://hlinksldjump"/>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7" action="ppaction://hlinksldjump">
                  <a:extLst>
                    <a:ext uri="{A12FA001-AC4F-418D-AE19-62706E023703}">
                      <ahyp:hlinkClr xmlns:ahyp="http://schemas.microsoft.com/office/drawing/2018/hyperlinkcolor" val="tx"/>
                    </a:ext>
                  </a:extLst>
                </a:hlinkClick>
              </a:rPr>
              <a:t>5</a:t>
            </a:r>
            <a:endParaRPr sz="2400">
              <a:solidFill>
                <a:srgbClr val="FFFFFF"/>
              </a:solidFill>
              <a:latin typeface="Grand Hotel"/>
              <a:ea typeface="Grand Hotel"/>
              <a:cs typeface="Grand Hotel"/>
              <a:sym typeface="Grand Hotel"/>
            </a:endParaRPr>
          </a:p>
        </p:txBody>
      </p:sp>
      <p:sp>
        <p:nvSpPr>
          <p:cNvPr id="3367" name="Google Shape;3367;p3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5">
            <a:hlinkClick r:id="rId8" action="ppaction://hlinksldjump"/>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rgbClr val="FFFFFF"/>
                </a:solidFill>
                <a:uFill>
                  <a:noFill/>
                </a:uFill>
                <a:latin typeface="Grand Hotel"/>
                <a:ea typeface="Grand Hotel"/>
                <a:cs typeface="Grand Hotel"/>
                <a:sym typeface="Grand Hotel"/>
                <a:hlinkClick r:id="rId8" action="ppaction://hlinksldjump">
                  <a:extLst>
                    <a:ext uri="{A12FA001-AC4F-418D-AE19-62706E023703}">
                      <ahyp:hlinkClr xmlns:ahyp="http://schemas.microsoft.com/office/drawing/2018/hyperlinkcolor" val="tx"/>
                    </a:ext>
                  </a:extLst>
                </a:hlinkClick>
              </a:rPr>
              <a:t>6</a:t>
            </a:r>
            <a:endParaRPr sz="2400">
              <a:solidFill>
                <a:srgbClr val="FFFFFF"/>
              </a:solidFill>
              <a:latin typeface="Grand Hotel"/>
              <a:ea typeface="Grand Hotel"/>
              <a:cs typeface="Grand Hotel"/>
              <a:sym typeface="Grand Hotel"/>
            </a:endParaRPr>
          </a:p>
        </p:txBody>
      </p:sp>
      <p:sp>
        <p:nvSpPr>
          <p:cNvPr id="3369" name="Google Shape;3369;p3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5">
            <a:hlinkClick r:id="rId9"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descr="cavediving.jpg">
            <a:extLst>
              <a:ext uri="{FF2B5EF4-FFF2-40B4-BE49-F238E27FC236}">
                <a16:creationId xmlns:a16="http://schemas.microsoft.com/office/drawing/2014/main" id="{E92B32AA-8FB1-228E-31BE-DED48A345F7D}"/>
              </a:ext>
            </a:extLst>
          </p:cNvPr>
          <p:cNvPicPr>
            <a:picLocks noChangeAspect="1"/>
          </p:cNvPicPr>
          <p:nvPr/>
        </p:nvPicPr>
        <p:blipFill>
          <a:blip r:embed="rId10" cstate="print"/>
          <a:stretch>
            <a:fillRect/>
          </a:stretch>
        </p:blipFill>
        <p:spPr>
          <a:xfrm>
            <a:off x="5190638" y="1304640"/>
            <a:ext cx="3085805" cy="305406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4" name="Picture 3" descr="59550_imgcache.jpg">
            <a:extLst>
              <a:ext uri="{FF2B5EF4-FFF2-40B4-BE49-F238E27FC236}">
                <a16:creationId xmlns:a16="http://schemas.microsoft.com/office/drawing/2014/main" id="{41F5617E-7253-A2BB-ED56-E84B518724B4}"/>
              </a:ext>
            </a:extLst>
          </p:cNvPr>
          <p:cNvPicPr>
            <a:picLocks noChangeAspect="1"/>
          </p:cNvPicPr>
          <p:nvPr/>
        </p:nvPicPr>
        <p:blipFill>
          <a:blip r:embed="rId11" cstate="print"/>
          <a:stretch>
            <a:fillRect/>
          </a:stretch>
        </p:blipFill>
        <p:spPr>
          <a:xfrm>
            <a:off x="1812769" y="2273272"/>
            <a:ext cx="2004157" cy="22345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926733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34"/>
        <p:cNvGrpSpPr/>
        <p:nvPr/>
      </p:nvGrpSpPr>
      <p:grpSpPr>
        <a:xfrm>
          <a:off x="0" y="0"/>
          <a:ext cx="0" cy="0"/>
          <a:chOff x="0" y="0"/>
          <a:chExt cx="0" cy="0"/>
        </a:xfrm>
      </p:grpSpPr>
      <p:sp>
        <p:nvSpPr>
          <p:cNvPr id="5935" name="Google Shape;5935;p71"/>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5936" name="Google Shape;5936;p7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5937" name="Google Shape;5937;p71">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5938" name="Google Shape;5938;p71">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5939" name="Google Shape;5939;p71">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5940" name="Google Shape;5940;p71">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5941" name="Google Shape;5941;p7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5942" name="Google Shape;5942;p7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5943" name="Google Shape;5943;p7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5944" name="Google Shape;5944;p7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5945" name="Google Shape;5945;p71">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5946" name="Google Shape;5946;p7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50"/>
        <p:cNvGrpSpPr/>
        <p:nvPr/>
      </p:nvGrpSpPr>
      <p:grpSpPr>
        <a:xfrm>
          <a:off x="0" y="0"/>
          <a:ext cx="0" cy="0"/>
          <a:chOff x="0" y="0"/>
          <a:chExt cx="0" cy="0"/>
        </a:xfrm>
      </p:grpSpPr>
      <p:sp>
        <p:nvSpPr>
          <p:cNvPr id="5951" name="Google Shape;5951;p72"/>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5952" name="Google Shape;5952;p72"/>
          <p:cNvGrpSpPr/>
          <p:nvPr/>
        </p:nvGrpSpPr>
        <p:grpSpPr>
          <a:xfrm>
            <a:off x="5156078" y="3085736"/>
            <a:ext cx="474294" cy="551291"/>
            <a:chOff x="4727025" y="1332775"/>
            <a:chExt cx="59900" cy="69625"/>
          </a:xfrm>
        </p:grpSpPr>
        <p:sp>
          <p:nvSpPr>
            <p:cNvPr id="5953" name="Google Shape;5953;p7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72"/>
          <p:cNvGrpSpPr/>
          <p:nvPr/>
        </p:nvGrpSpPr>
        <p:grpSpPr>
          <a:xfrm>
            <a:off x="5769734" y="2314340"/>
            <a:ext cx="555653" cy="557031"/>
            <a:chOff x="4820425" y="1329900"/>
            <a:chExt cx="70175" cy="70350"/>
          </a:xfrm>
        </p:grpSpPr>
        <p:sp>
          <p:nvSpPr>
            <p:cNvPr id="5956" name="Google Shape;5956;p7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72"/>
          <p:cNvGrpSpPr/>
          <p:nvPr/>
        </p:nvGrpSpPr>
        <p:grpSpPr>
          <a:xfrm>
            <a:off x="6396103" y="2318845"/>
            <a:ext cx="582574" cy="533871"/>
            <a:chOff x="4903200" y="1331525"/>
            <a:chExt cx="73575" cy="67425"/>
          </a:xfrm>
        </p:grpSpPr>
        <p:sp>
          <p:nvSpPr>
            <p:cNvPr id="5961" name="Google Shape;5961;p7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72"/>
          <p:cNvGrpSpPr/>
          <p:nvPr/>
        </p:nvGrpSpPr>
        <p:grpSpPr>
          <a:xfrm>
            <a:off x="5755581" y="3078709"/>
            <a:ext cx="583960" cy="565345"/>
            <a:chOff x="4815575" y="1416800"/>
            <a:chExt cx="73750" cy="71400"/>
          </a:xfrm>
        </p:grpSpPr>
        <p:sp>
          <p:nvSpPr>
            <p:cNvPr id="5964" name="Google Shape;5964;p7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72"/>
          <p:cNvGrpSpPr/>
          <p:nvPr/>
        </p:nvGrpSpPr>
        <p:grpSpPr>
          <a:xfrm>
            <a:off x="6390362" y="3108896"/>
            <a:ext cx="589898" cy="504970"/>
            <a:chOff x="4902475" y="1418875"/>
            <a:chExt cx="74500" cy="63775"/>
          </a:xfrm>
        </p:grpSpPr>
        <p:sp>
          <p:nvSpPr>
            <p:cNvPr id="5968" name="Google Shape;5968;p7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72"/>
          <p:cNvGrpSpPr/>
          <p:nvPr/>
        </p:nvGrpSpPr>
        <p:grpSpPr>
          <a:xfrm>
            <a:off x="5765577" y="3826000"/>
            <a:ext cx="563967" cy="567127"/>
            <a:chOff x="4818100" y="1507675"/>
            <a:chExt cx="71225" cy="71625"/>
          </a:xfrm>
        </p:grpSpPr>
        <p:sp>
          <p:nvSpPr>
            <p:cNvPr id="5971" name="Google Shape;5971;p7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72"/>
          <p:cNvGrpSpPr/>
          <p:nvPr/>
        </p:nvGrpSpPr>
        <p:grpSpPr>
          <a:xfrm>
            <a:off x="5079075" y="3829461"/>
            <a:ext cx="628301" cy="588505"/>
            <a:chOff x="4721450" y="1509475"/>
            <a:chExt cx="79350" cy="74325"/>
          </a:xfrm>
        </p:grpSpPr>
        <p:sp>
          <p:nvSpPr>
            <p:cNvPr id="5976" name="Google Shape;5976;p7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2"/>
          <p:cNvGrpSpPr/>
          <p:nvPr/>
        </p:nvGrpSpPr>
        <p:grpSpPr>
          <a:xfrm>
            <a:off x="6424608" y="3814027"/>
            <a:ext cx="557038" cy="562772"/>
            <a:chOff x="4906800" y="1507500"/>
            <a:chExt cx="70350" cy="71075"/>
          </a:xfrm>
        </p:grpSpPr>
        <p:sp>
          <p:nvSpPr>
            <p:cNvPr id="5981" name="Google Shape;5981;p7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72"/>
          <p:cNvGrpSpPr/>
          <p:nvPr/>
        </p:nvGrpSpPr>
        <p:grpSpPr>
          <a:xfrm>
            <a:off x="4462216" y="2340963"/>
            <a:ext cx="517934" cy="517934"/>
            <a:chOff x="3736598" y="2170606"/>
            <a:chExt cx="404889" cy="404889"/>
          </a:xfrm>
        </p:grpSpPr>
        <p:sp>
          <p:nvSpPr>
            <p:cNvPr id="5987" name="Google Shape;5987;p7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2"/>
          <p:cNvGrpSpPr/>
          <p:nvPr/>
        </p:nvGrpSpPr>
        <p:grpSpPr>
          <a:xfrm>
            <a:off x="3729277" y="2341061"/>
            <a:ext cx="586986" cy="517740"/>
            <a:chOff x="3161917" y="2170682"/>
            <a:chExt cx="458870" cy="404737"/>
          </a:xfrm>
        </p:grpSpPr>
        <p:sp>
          <p:nvSpPr>
            <p:cNvPr id="5992" name="Google Shape;5992;p7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72"/>
          <p:cNvGrpSpPr/>
          <p:nvPr/>
        </p:nvGrpSpPr>
        <p:grpSpPr>
          <a:xfrm>
            <a:off x="3752299" y="3102400"/>
            <a:ext cx="540943" cy="517963"/>
            <a:chOff x="3179914" y="2889488"/>
            <a:chExt cx="422876" cy="404911"/>
          </a:xfrm>
        </p:grpSpPr>
        <p:sp>
          <p:nvSpPr>
            <p:cNvPr id="5996" name="Google Shape;5996;p7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72"/>
          <p:cNvGrpSpPr/>
          <p:nvPr/>
        </p:nvGrpSpPr>
        <p:grpSpPr>
          <a:xfrm>
            <a:off x="4453093" y="3102358"/>
            <a:ext cx="536180" cy="518047"/>
            <a:chOff x="3729467" y="2889422"/>
            <a:chExt cx="419153" cy="404977"/>
          </a:xfrm>
        </p:grpSpPr>
        <p:sp>
          <p:nvSpPr>
            <p:cNvPr id="6003" name="Google Shape;6003;p7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72"/>
          <p:cNvGrpSpPr/>
          <p:nvPr/>
        </p:nvGrpSpPr>
        <p:grpSpPr>
          <a:xfrm>
            <a:off x="1990126" y="3445787"/>
            <a:ext cx="965351" cy="134611"/>
            <a:chOff x="4411970" y="2962952"/>
            <a:chExt cx="706544" cy="104212"/>
          </a:xfrm>
        </p:grpSpPr>
        <p:sp>
          <p:nvSpPr>
            <p:cNvPr id="6011" name="Google Shape;6011;p7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72"/>
          <p:cNvGrpSpPr/>
          <p:nvPr/>
        </p:nvGrpSpPr>
        <p:grpSpPr>
          <a:xfrm>
            <a:off x="1990126" y="3041077"/>
            <a:ext cx="960158" cy="289172"/>
            <a:chOff x="4411970" y="2726085"/>
            <a:chExt cx="643107" cy="193659"/>
          </a:xfrm>
        </p:grpSpPr>
        <p:sp>
          <p:nvSpPr>
            <p:cNvPr id="6016" name="Google Shape;6016;p7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72"/>
          <p:cNvGrpSpPr/>
          <p:nvPr/>
        </p:nvGrpSpPr>
        <p:grpSpPr>
          <a:xfrm>
            <a:off x="998624" y="3295400"/>
            <a:ext cx="811503" cy="252584"/>
            <a:chOff x="4411970" y="4340222"/>
            <a:chExt cx="779467" cy="242683"/>
          </a:xfrm>
        </p:grpSpPr>
        <p:sp>
          <p:nvSpPr>
            <p:cNvPr id="6020" name="Google Shape;6020;p7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72"/>
          <p:cNvGrpSpPr/>
          <p:nvPr/>
        </p:nvGrpSpPr>
        <p:grpSpPr>
          <a:xfrm>
            <a:off x="1990126" y="2709308"/>
            <a:ext cx="965160" cy="216230"/>
            <a:chOff x="4411970" y="2468674"/>
            <a:chExt cx="747317" cy="167425"/>
          </a:xfrm>
        </p:grpSpPr>
        <p:sp>
          <p:nvSpPr>
            <p:cNvPr id="6024" name="Google Shape;6024;p7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6" name="Google Shape;6026;p7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7" name="Google Shape;6027;p72"/>
          <p:cNvGrpSpPr/>
          <p:nvPr/>
        </p:nvGrpSpPr>
        <p:grpSpPr>
          <a:xfrm>
            <a:off x="997692" y="2334687"/>
            <a:ext cx="1959041" cy="208784"/>
            <a:chOff x="6336019" y="3733725"/>
            <a:chExt cx="2566206" cy="351310"/>
          </a:xfrm>
        </p:grpSpPr>
        <p:sp>
          <p:nvSpPr>
            <p:cNvPr id="6028" name="Google Shape;6028;p7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72"/>
          <p:cNvGrpSpPr/>
          <p:nvPr/>
        </p:nvGrpSpPr>
        <p:grpSpPr>
          <a:xfrm>
            <a:off x="1990126" y="3950602"/>
            <a:ext cx="946551" cy="153200"/>
            <a:chOff x="4404545" y="3301592"/>
            <a:chExt cx="782403" cy="129272"/>
          </a:xfrm>
        </p:grpSpPr>
        <p:sp>
          <p:nvSpPr>
            <p:cNvPr id="6033" name="Google Shape;6033;p7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72"/>
          <p:cNvGrpSpPr/>
          <p:nvPr/>
        </p:nvGrpSpPr>
        <p:grpSpPr>
          <a:xfrm>
            <a:off x="1990126" y="3695937"/>
            <a:ext cx="962257" cy="139127"/>
            <a:chOff x="4411970" y="3131459"/>
            <a:chExt cx="710520" cy="117397"/>
          </a:xfrm>
        </p:grpSpPr>
        <p:sp>
          <p:nvSpPr>
            <p:cNvPr id="6036" name="Google Shape;6036;p7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8" name="Google Shape;6038;p7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9" name="Google Shape;6039;p72"/>
          <p:cNvGrpSpPr/>
          <p:nvPr/>
        </p:nvGrpSpPr>
        <p:grpSpPr>
          <a:xfrm>
            <a:off x="990271" y="3621603"/>
            <a:ext cx="823838" cy="458988"/>
            <a:chOff x="4411970" y="1801825"/>
            <a:chExt cx="734586" cy="409262"/>
          </a:xfrm>
        </p:grpSpPr>
        <p:sp>
          <p:nvSpPr>
            <p:cNvPr id="6040" name="Google Shape;6040;p7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72"/>
          <p:cNvGrpSpPr/>
          <p:nvPr/>
        </p:nvGrpSpPr>
        <p:grpSpPr>
          <a:xfrm>
            <a:off x="3095243" y="2339173"/>
            <a:ext cx="521514" cy="521514"/>
            <a:chOff x="5681300" y="2527788"/>
            <a:chExt cx="805800" cy="805800"/>
          </a:xfrm>
        </p:grpSpPr>
        <p:sp>
          <p:nvSpPr>
            <p:cNvPr id="6043" name="Google Shape;6043;p7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72"/>
          <p:cNvGrpSpPr/>
          <p:nvPr/>
        </p:nvGrpSpPr>
        <p:grpSpPr>
          <a:xfrm>
            <a:off x="3089483" y="3094865"/>
            <a:ext cx="533033" cy="533033"/>
            <a:chOff x="4049800" y="640400"/>
            <a:chExt cx="858900" cy="858900"/>
          </a:xfrm>
        </p:grpSpPr>
        <p:sp>
          <p:nvSpPr>
            <p:cNvPr id="6046" name="Google Shape;6046;p7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72"/>
          <p:cNvGrpSpPr/>
          <p:nvPr/>
        </p:nvGrpSpPr>
        <p:grpSpPr>
          <a:xfrm>
            <a:off x="3014966" y="3772543"/>
            <a:ext cx="682068" cy="682068"/>
            <a:chOff x="5080188" y="927900"/>
            <a:chExt cx="961200" cy="961200"/>
          </a:xfrm>
        </p:grpSpPr>
        <p:sp>
          <p:nvSpPr>
            <p:cNvPr id="6049" name="Google Shape;6049;p7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72"/>
          <p:cNvGrpSpPr/>
          <p:nvPr/>
        </p:nvGrpSpPr>
        <p:grpSpPr>
          <a:xfrm>
            <a:off x="4478465" y="3869234"/>
            <a:ext cx="505650" cy="504006"/>
            <a:chOff x="6039282" y="1042577"/>
            <a:chExt cx="734315" cy="731929"/>
          </a:xfrm>
        </p:grpSpPr>
        <p:sp>
          <p:nvSpPr>
            <p:cNvPr id="6058" name="Google Shape;6058;p7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72"/>
          <p:cNvGrpSpPr/>
          <p:nvPr/>
        </p:nvGrpSpPr>
        <p:grpSpPr>
          <a:xfrm>
            <a:off x="5091067" y="2298862"/>
            <a:ext cx="567744" cy="602136"/>
            <a:chOff x="1825800" y="1651625"/>
            <a:chExt cx="539989" cy="571775"/>
          </a:xfrm>
        </p:grpSpPr>
        <p:sp>
          <p:nvSpPr>
            <p:cNvPr id="6080" name="Google Shape;6080;p7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72"/>
          <p:cNvGrpSpPr/>
          <p:nvPr/>
        </p:nvGrpSpPr>
        <p:grpSpPr>
          <a:xfrm>
            <a:off x="3765995" y="3855579"/>
            <a:ext cx="508123" cy="507955"/>
            <a:chOff x="1897577" y="2802432"/>
            <a:chExt cx="492176" cy="492014"/>
          </a:xfrm>
        </p:grpSpPr>
        <p:sp>
          <p:nvSpPr>
            <p:cNvPr id="6085" name="Google Shape;6085;p7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72"/>
          <p:cNvGrpSpPr/>
          <p:nvPr/>
        </p:nvGrpSpPr>
        <p:grpSpPr>
          <a:xfrm>
            <a:off x="997525" y="4169123"/>
            <a:ext cx="809227" cy="200842"/>
            <a:chOff x="2013045" y="4813233"/>
            <a:chExt cx="921986" cy="228854"/>
          </a:xfrm>
        </p:grpSpPr>
        <p:sp>
          <p:nvSpPr>
            <p:cNvPr id="6098" name="Google Shape;6098;p7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72"/>
          <p:cNvGrpSpPr/>
          <p:nvPr/>
        </p:nvGrpSpPr>
        <p:grpSpPr>
          <a:xfrm>
            <a:off x="1005985" y="2656004"/>
            <a:ext cx="792421" cy="269941"/>
            <a:chOff x="1046767" y="4756633"/>
            <a:chExt cx="859646" cy="292841"/>
          </a:xfrm>
        </p:grpSpPr>
        <p:sp>
          <p:nvSpPr>
            <p:cNvPr id="6101" name="Google Shape;6101;p7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4" name="Google Shape;6104;p7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8" name="Google Shape;6108;p72"/>
          <p:cNvGrpSpPr/>
          <p:nvPr/>
        </p:nvGrpSpPr>
        <p:grpSpPr>
          <a:xfrm>
            <a:off x="7141841" y="2550562"/>
            <a:ext cx="166473" cy="141497"/>
            <a:chOff x="4660325" y="1866850"/>
            <a:chExt cx="68350" cy="58100"/>
          </a:xfrm>
        </p:grpSpPr>
        <p:sp>
          <p:nvSpPr>
            <p:cNvPr id="6109" name="Google Shape;6109;p7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72"/>
          <p:cNvGrpSpPr/>
          <p:nvPr/>
        </p:nvGrpSpPr>
        <p:grpSpPr>
          <a:xfrm>
            <a:off x="7451186" y="2576286"/>
            <a:ext cx="162515" cy="90049"/>
            <a:chOff x="4791775" y="1877500"/>
            <a:chExt cx="66725" cy="36975"/>
          </a:xfrm>
        </p:grpSpPr>
        <p:sp>
          <p:nvSpPr>
            <p:cNvPr id="6112" name="Google Shape;6112;p7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72"/>
          <p:cNvGrpSpPr/>
          <p:nvPr/>
        </p:nvGrpSpPr>
        <p:grpSpPr>
          <a:xfrm>
            <a:off x="7772899" y="2576286"/>
            <a:ext cx="144979" cy="90049"/>
            <a:chOff x="4923925" y="1877500"/>
            <a:chExt cx="59525" cy="36975"/>
          </a:xfrm>
        </p:grpSpPr>
        <p:sp>
          <p:nvSpPr>
            <p:cNvPr id="6115" name="Google Shape;6115;p7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72"/>
          <p:cNvGrpSpPr/>
          <p:nvPr/>
        </p:nvGrpSpPr>
        <p:grpSpPr>
          <a:xfrm>
            <a:off x="8067390" y="2558477"/>
            <a:ext cx="141447" cy="125667"/>
            <a:chOff x="5058450" y="1870100"/>
            <a:chExt cx="58075" cy="51600"/>
          </a:xfrm>
        </p:grpSpPr>
        <p:sp>
          <p:nvSpPr>
            <p:cNvPr id="6118" name="Google Shape;6118;p7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72"/>
          <p:cNvGrpSpPr/>
          <p:nvPr/>
        </p:nvGrpSpPr>
        <p:grpSpPr>
          <a:xfrm>
            <a:off x="7481905" y="2980885"/>
            <a:ext cx="101077" cy="107645"/>
            <a:chOff x="4811425" y="2065025"/>
            <a:chExt cx="41500" cy="44200"/>
          </a:xfrm>
        </p:grpSpPr>
        <p:sp>
          <p:nvSpPr>
            <p:cNvPr id="6121" name="Google Shape;6121;p7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72"/>
          <p:cNvGrpSpPr/>
          <p:nvPr/>
        </p:nvGrpSpPr>
        <p:grpSpPr>
          <a:xfrm>
            <a:off x="7774342" y="2981098"/>
            <a:ext cx="120867" cy="107218"/>
            <a:chOff x="4929875" y="2065025"/>
            <a:chExt cx="49625" cy="44025"/>
          </a:xfrm>
        </p:grpSpPr>
        <p:sp>
          <p:nvSpPr>
            <p:cNvPr id="6124" name="Google Shape;6124;p7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72"/>
          <p:cNvGrpSpPr/>
          <p:nvPr/>
        </p:nvGrpSpPr>
        <p:grpSpPr>
          <a:xfrm>
            <a:off x="8103011" y="2984112"/>
            <a:ext cx="70206" cy="101191"/>
            <a:chOff x="5083925" y="2066350"/>
            <a:chExt cx="28825" cy="41550"/>
          </a:xfrm>
        </p:grpSpPr>
        <p:sp>
          <p:nvSpPr>
            <p:cNvPr id="6127" name="Google Shape;6127;p7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72"/>
          <p:cNvGrpSpPr/>
          <p:nvPr/>
        </p:nvGrpSpPr>
        <p:grpSpPr>
          <a:xfrm>
            <a:off x="7134565" y="2999759"/>
            <a:ext cx="181026" cy="69896"/>
            <a:chOff x="4659775" y="2072775"/>
            <a:chExt cx="74325" cy="28700"/>
          </a:xfrm>
        </p:grpSpPr>
        <p:sp>
          <p:nvSpPr>
            <p:cNvPr id="6130" name="Google Shape;6130;p7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72"/>
          <p:cNvGrpSpPr/>
          <p:nvPr/>
        </p:nvGrpSpPr>
        <p:grpSpPr>
          <a:xfrm>
            <a:off x="8054421" y="2790324"/>
            <a:ext cx="167387" cy="89197"/>
            <a:chOff x="4662475" y="1976500"/>
            <a:chExt cx="68725" cy="36625"/>
          </a:xfrm>
        </p:grpSpPr>
        <p:sp>
          <p:nvSpPr>
            <p:cNvPr id="6134" name="Google Shape;6134;p7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72"/>
          <p:cNvGrpSpPr/>
          <p:nvPr/>
        </p:nvGrpSpPr>
        <p:grpSpPr>
          <a:xfrm>
            <a:off x="7751326" y="2793764"/>
            <a:ext cx="166899" cy="82317"/>
            <a:chOff x="4920150" y="1977875"/>
            <a:chExt cx="68525" cy="33800"/>
          </a:xfrm>
        </p:grpSpPr>
        <p:sp>
          <p:nvSpPr>
            <p:cNvPr id="6138" name="Google Shape;6138;p7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72"/>
          <p:cNvGrpSpPr/>
          <p:nvPr/>
        </p:nvGrpSpPr>
        <p:grpSpPr>
          <a:xfrm>
            <a:off x="7162483" y="3197682"/>
            <a:ext cx="125190" cy="127859"/>
            <a:chOff x="4676550" y="2160575"/>
            <a:chExt cx="51400" cy="52500"/>
          </a:xfrm>
        </p:grpSpPr>
        <p:sp>
          <p:nvSpPr>
            <p:cNvPr id="6142" name="Google Shape;6142;p7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72"/>
          <p:cNvGrpSpPr/>
          <p:nvPr/>
        </p:nvGrpSpPr>
        <p:grpSpPr>
          <a:xfrm>
            <a:off x="7459741" y="3204714"/>
            <a:ext cx="145405" cy="113794"/>
            <a:chOff x="4768325" y="2163475"/>
            <a:chExt cx="59700" cy="46725"/>
          </a:xfrm>
        </p:grpSpPr>
        <p:sp>
          <p:nvSpPr>
            <p:cNvPr id="6146" name="Google Shape;6146;p7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8" name="Google Shape;6148;p7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72"/>
          <p:cNvGrpSpPr/>
          <p:nvPr/>
        </p:nvGrpSpPr>
        <p:grpSpPr>
          <a:xfrm>
            <a:off x="7476059" y="3459808"/>
            <a:ext cx="112768" cy="106853"/>
            <a:chOff x="4768575" y="2253950"/>
            <a:chExt cx="46300" cy="43875"/>
          </a:xfrm>
        </p:grpSpPr>
        <p:sp>
          <p:nvSpPr>
            <p:cNvPr id="6155" name="Google Shape;6155;p7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72"/>
          <p:cNvGrpSpPr/>
          <p:nvPr/>
        </p:nvGrpSpPr>
        <p:grpSpPr>
          <a:xfrm>
            <a:off x="7775682" y="3948834"/>
            <a:ext cx="118187" cy="146246"/>
            <a:chOff x="4960900" y="2433225"/>
            <a:chExt cx="48525" cy="60050"/>
          </a:xfrm>
        </p:grpSpPr>
        <p:sp>
          <p:nvSpPr>
            <p:cNvPr id="6158" name="Google Shape;6158;p7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72"/>
          <p:cNvGrpSpPr/>
          <p:nvPr/>
        </p:nvGrpSpPr>
        <p:grpSpPr>
          <a:xfrm>
            <a:off x="7464247" y="4212895"/>
            <a:ext cx="136394" cy="143810"/>
            <a:chOff x="4854075" y="2527625"/>
            <a:chExt cx="56000" cy="59050"/>
          </a:xfrm>
        </p:grpSpPr>
        <p:sp>
          <p:nvSpPr>
            <p:cNvPr id="6161" name="Google Shape;6161;p7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3" name="Google Shape;6163;p7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6" name="Google Shape;6166;p72"/>
          <p:cNvGrpSpPr/>
          <p:nvPr/>
        </p:nvGrpSpPr>
        <p:grpSpPr>
          <a:xfrm>
            <a:off x="8088458" y="3676639"/>
            <a:ext cx="99312" cy="160797"/>
            <a:chOff x="5059700" y="2334775"/>
            <a:chExt cx="40775" cy="66025"/>
          </a:xfrm>
        </p:grpSpPr>
        <p:sp>
          <p:nvSpPr>
            <p:cNvPr id="6167" name="Google Shape;6167;p7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2"/>
          <p:cNvGrpSpPr/>
          <p:nvPr/>
        </p:nvGrpSpPr>
        <p:grpSpPr>
          <a:xfrm>
            <a:off x="8045622" y="3941771"/>
            <a:ext cx="184984" cy="160371"/>
            <a:chOff x="5037700" y="2430325"/>
            <a:chExt cx="75950" cy="65850"/>
          </a:xfrm>
        </p:grpSpPr>
        <p:sp>
          <p:nvSpPr>
            <p:cNvPr id="6177" name="Google Shape;6177;p7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72"/>
          <p:cNvGrpSpPr/>
          <p:nvPr/>
        </p:nvGrpSpPr>
        <p:grpSpPr>
          <a:xfrm>
            <a:off x="7465128" y="3708223"/>
            <a:ext cx="173014" cy="97629"/>
            <a:chOff x="4756975" y="2341800"/>
            <a:chExt cx="91975" cy="51925"/>
          </a:xfrm>
        </p:grpSpPr>
        <p:sp>
          <p:nvSpPr>
            <p:cNvPr id="6180" name="Google Shape;6180;p7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72"/>
          <p:cNvGrpSpPr/>
          <p:nvPr/>
        </p:nvGrpSpPr>
        <p:grpSpPr>
          <a:xfrm>
            <a:off x="7732065" y="4196920"/>
            <a:ext cx="212497" cy="175761"/>
            <a:chOff x="4943575" y="2516350"/>
            <a:chExt cx="98675" cy="81700"/>
          </a:xfrm>
        </p:grpSpPr>
        <p:sp>
          <p:nvSpPr>
            <p:cNvPr id="6201" name="Google Shape;6201;p7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9" name="Google Shape;6279;p7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6287"/>
        <p:cNvGrpSpPr/>
        <p:nvPr/>
      </p:nvGrpSpPr>
      <p:grpSpPr>
        <a:xfrm>
          <a:off x="0" y="0"/>
          <a:ext cx="0" cy="0"/>
          <a:chOff x="0" y="0"/>
          <a:chExt cx="0" cy="0"/>
        </a:xfrm>
      </p:grpSpPr>
      <p:grpSp>
        <p:nvGrpSpPr>
          <p:cNvPr id="6288" name="Google Shape;6288;p73"/>
          <p:cNvGrpSpPr/>
          <p:nvPr/>
        </p:nvGrpSpPr>
        <p:grpSpPr>
          <a:xfrm>
            <a:off x="722058" y="957091"/>
            <a:ext cx="2492868" cy="1379876"/>
            <a:chOff x="2654821" y="2311071"/>
            <a:chExt cx="2279715" cy="1262120"/>
          </a:xfrm>
        </p:grpSpPr>
        <p:grpSp>
          <p:nvGrpSpPr>
            <p:cNvPr id="6289" name="Google Shape;6289;p73"/>
            <p:cNvGrpSpPr/>
            <p:nvPr/>
          </p:nvGrpSpPr>
          <p:grpSpPr>
            <a:xfrm>
              <a:off x="4034269" y="2840745"/>
              <a:ext cx="40212" cy="36437"/>
              <a:chOff x="4293400" y="2574725"/>
              <a:chExt cx="84425" cy="80100"/>
            </a:xfrm>
          </p:grpSpPr>
          <p:sp>
            <p:nvSpPr>
              <p:cNvPr id="6290" name="Google Shape;6290;p7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GB"/>
              </a:p>
            </p:txBody>
          </p:sp>
          <p:sp>
            <p:nvSpPr>
              <p:cNvPr id="6291" name="Google Shape;6291;p7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73"/>
            <p:cNvGrpSpPr/>
            <p:nvPr/>
          </p:nvGrpSpPr>
          <p:grpSpPr>
            <a:xfrm>
              <a:off x="3894606" y="2334874"/>
              <a:ext cx="913198" cy="518984"/>
              <a:chOff x="4000175" y="1462675"/>
              <a:chExt cx="1917275" cy="1140875"/>
            </a:xfrm>
          </p:grpSpPr>
          <p:sp>
            <p:nvSpPr>
              <p:cNvPr id="6293" name="Google Shape;6293;p7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GB"/>
              </a:p>
            </p:txBody>
          </p:sp>
          <p:grpSp>
            <p:nvGrpSpPr>
              <p:cNvPr id="6294" name="Google Shape;6294;p73"/>
              <p:cNvGrpSpPr/>
              <p:nvPr/>
            </p:nvGrpSpPr>
            <p:grpSpPr>
              <a:xfrm>
                <a:off x="4000175" y="1462675"/>
                <a:ext cx="1917275" cy="1140875"/>
                <a:chOff x="4000175" y="1462675"/>
                <a:chExt cx="1917275" cy="1140875"/>
              </a:xfrm>
            </p:grpSpPr>
            <p:sp>
              <p:nvSpPr>
                <p:cNvPr id="6295" name="Google Shape;6295;p7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GB"/>
                </a:p>
              </p:txBody>
            </p:sp>
            <p:sp>
              <p:nvSpPr>
                <p:cNvPr id="6296" name="Google Shape;6296;p7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00" name="Google Shape;6300;p7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1" name="Google Shape;6301;p73"/>
            <p:cNvGrpSpPr/>
            <p:nvPr/>
          </p:nvGrpSpPr>
          <p:grpSpPr>
            <a:xfrm>
              <a:off x="3875768" y="2846704"/>
              <a:ext cx="44796" cy="47366"/>
              <a:chOff x="3960625" y="2587825"/>
              <a:chExt cx="94050" cy="104125"/>
            </a:xfrm>
          </p:grpSpPr>
          <p:sp>
            <p:nvSpPr>
              <p:cNvPr id="6302" name="Google Shape;6302;p7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GB"/>
              </a:p>
            </p:txBody>
          </p:sp>
          <p:sp>
            <p:nvSpPr>
              <p:cNvPr id="6303" name="Google Shape;6303;p7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3"/>
            <p:cNvGrpSpPr/>
            <p:nvPr/>
          </p:nvGrpSpPr>
          <p:grpSpPr>
            <a:xfrm>
              <a:off x="3782759" y="2807162"/>
              <a:ext cx="82686" cy="85487"/>
              <a:chOff x="3765350" y="2500900"/>
              <a:chExt cx="173600" cy="187925"/>
            </a:xfrm>
          </p:grpSpPr>
          <p:sp>
            <p:nvSpPr>
              <p:cNvPr id="6305" name="Google Shape;6305;p7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GB"/>
              </a:p>
            </p:txBody>
          </p:sp>
          <p:sp>
            <p:nvSpPr>
              <p:cNvPr id="6306" name="Google Shape;6306;p7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73"/>
            <p:cNvGrpSpPr/>
            <p:nvPr/>
          </p:nvGrpSpPr>
          <p:grpSpPr>
            <a:xfrm>
              <a:off x="3775674" y="2798496"/>
              <a:ext cx="40545" cy="23564"/>
              <a:chOff x="3750475" y="2481850"/>
              <a:chExt cx="85125" cy="51800"/>
            </a:xfrm>
          </p:grpSpPr>
          <p:sp>
            <p:nvSpPr>
              <p:cNvPr id="6312" name="Google Shape;6312;p7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GB"/>
              </a:p>
            </p:txBody>
          </p:sp>
        </p:grpSp>
        <p:grpSp>
          <p:nvGrpSpPr>
            <p:cNvPr id="6314" name="Google Shape;6314;p73"/>
            <p:cNvGrpSpPr/>
            <p:nvPr/>
          </p:nvGrpSpPr>
          <p:grpSpPr>
            <a:xfrm>
              <a:off x="3716946" y="2776024"/>
              <a:ext cx="81971" cy="76912"/>
              <a:chOff x="3627175" y="2432450"/>
              <a:chExt cx="172100" cy="169075"/>
            </a:xfrm>
          </p:grpSpPr>
          <p:sp>
            <p:nvSpPr>
              <p:cNvPr id="6315" name="Google Shape;6315;p7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GB"/>
              </a:p>
            </p:txBody>
          </p:sp>
          <p:sp>
            <p:nvSpPr>
              <p:cNvPr id="6317" name="Google Shape;6317;p7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GB"/>
              </a:p>
            </p:txBody>
          </p:sp>
        </p:grpSp>
        <p:grpSp>
          <p:nvGrpSpPr>
            <p:cNvPr id="6318" name="Google Shape;6318;p73"/>
            <p:cNvGrpSpPr/>
            <p:nvPr/>
          </p:nvGrpSpPr>
          <p:grpSpPr>
            <a:xfrm>
              <a:off x="3685682" y="2845624"/>
              <a:ext cx="29311" cy="45055"/>
              <a:chOff x="3561536" y="2585450"/>
              <a:chExt cx="61539" cy="99045"/>
            </a:xfrm>
          </p:grpSpPr>
          <p:sp>
            <p:nvSpPr>
              <p:cNvPr id="6319" name="Google Shape;6319;p7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GB"/>
              </a:p>
            </p:txBody>
          </p:sp>
        </p:grpSp>
        <p:grpSp>
          <p:nvGrpSpPr>
            <p:cNvPr id="6321" name="Google Shape;6321;p73"/>
            <p:cNvGrpSpPr/>
            <p:nvPr/>
          </p:nvGrpSpPr>
          <p:grpSpPr>
            <a:xfrm>
              <a:off x="3849905" y="2572252"/>
              <a:ext cx="74339" cy="119559"/>
              <a:chOff x="3906325" y="1984500"/>
              <a:chExt cx="156075" cy="262825"/>
            </a:xfrm>
          </p:grpSpPr>
          <p:sp>
            <p:nvSpPr>
              <p:cNvPr id="6322" name="Google Shape;6322;p7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GB"/>
              </a:p>
            </p:txBody>
          </p:sp>
          <p:sp>
            <p:nvSpPr>
              <p:cNvPr id="6323" name="Google Shape;6323;p7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73"/>
            <p:cNvGrpSpPr/>
            <p:nvPr/>
          </p:nvGrpSpPr>
          <p:grpSpPr>
            <a:xfrm>
              <a:off x="2654821" y="2414345"/>
              <a:ext cx="667570" cy="558731"/>
              <a:chOff x="1397225" y="1637375"/>
              <a:chExt cx="1401575" cy="1228250"/>
            </a:xfrm>
          </p:grpSpPr>
          <p:sp>
            <p:nvSpPr>
              <p:cNvPr id="6325" name="Google Shape;6325;p7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GB"/>
              </a:p>
            </p:txBody>
          </p:sp>
          <p:grpSp>
            <p:nvGrpSpPr>
              <p:cNvPr id="6326" name="Google Shape;6326;p73"/>
              <p:cNvGrpSpPr/>
              <p:nvPr/>
            </p:nvGrpSpPr>
            <p:grpSpPr>
              <a:xfrm>
                <a:off x="1397225" y="1637375"/>
                <a:ext cx="1398775" cy="1228250"/>
                <a:chOff x="1397225" y="1637375"/>
                <a:chExt cx="1398775" cy="1228250"/>
              </a:xfrm>
            </p:grpSpPr>
            <p:sp>
              <p:nvSpPr>
                <p:cNvPr id="6327" name="Google Shape;6327;p7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9" name="Google Shape;6329;p73"/>
            <p:cNvGrpSpPr/>
            <p:nvPr/>
          </p:nvGrpSpPr>
          <p:grpSpPr>
            <a:xfrm>
              <a:off x="3230417" y="3103734"/>
              <a:ext cx="282982" cy="280332"/>
              <a:chOff x="2605700" y="3152850"/>
              <a:chExt cx="594125" cy="616250"/>
            </a:xfrm>
          </p:grpSpPr>
          <p:sp>
            <p:nvSpPr>
              <p:cNvPr id="6330" name="Google Shape;6330;p7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GB"/>
              </a:p>
            </p:txBody>
          </p:sp>
          <p:sp>
            <p:nvSpPr>
              <p:cNvPr id="6331" name="Google Shape;6331;p7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332" name="Google Shape;6332;p73"/>
            <p:cNvGrpSpPr/>
            <p:nvPr/>
          </p:nvGrpSpPr>
          <p:grpSpPr>
            <a:xfrm>
              <a:off x="3265985" y="3226989"/>
              <a:ext cx="87151" cy="346202"/>
              <a:chOff x="2680375" y="3423800"/>
              <a:chExt cx="182975" cy="761050"/>
            </a:xfrm>
          </p:grpSpPr>
          <p:sp>
            <p:nvSpPr>
              <p:cNvPr id="6333" name="Google Shape;6333;p7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GB"/>
              </a:p>
            </p:txBody>
          </p:sp>
          <p:sp>
            <p:nvSpPr>
              <p:cNvPr id="6334" name="Google Shape;6334;p7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73"/>
            <p:cNvGrpSpPr/>
            <p:nvPr/>
          </p:nvGrpSpPr>
          <p:grpSpPr>
            <a:xfrm>
              <a:off x="3855466" y="3289811"/>
              <a:ext cx="112514" cy="94210"/>
              <a:chOff x="3918000" y="3561900"/>
              <a:chExt cx="236225" cy="207100"/>
            </a:xfrm>
          </p:grpSpPr>
          <p:sp>
            <p:nvSpPr>
              <p:cNvPr id="6336" name="Google Shape;6336;p7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GB"/>
              </a:p>
            </p:txBody>
          </p:sp>
          <p:sp>
            <p:nvSpPr>
              <p:cNvPr id="6337" name="Google Shape;6337;p7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8" name="Google Shape;6338;p7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341" name="Google Shape;6341;p73"/>
            <p:cNvGrpSpPr/>
            <p:nvPr/>
          </p:nvGrpSpPr>
          <p:grpSpPr>
            <a:xfrm>
              <a:off x="2905224" y="2311071"/>
              <a:ext cx="596721" cy="528992"/>
              <a:chOff x="1922950" y="1410350"/>
              <a:chExt cx="1252825" cy="1162875"/>
            </a:xfrm>
          </p:grpSpPr>
          <p:sp>
            <p:nvSpPr>
              <p:cNvPr id="6342" name="Google Shape;6342;p7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358" name="Google Shape;6358;p7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378" name="Google Shape;6378;p7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79" name="Google Shape;6379;p7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0" name="Google Shape;6380;p73"/>
            <p:cNvGrpSpPr/>
            <p:nvPr/>
          </p:nvGrpSpPr>
          <p:grpSpPr>
            <a:xfrm>
              <a:off x="3280929" y="3294542"/>
              <a:ext cx="109894" cy="272224"/>
              <a:chOff x="2711750" y="3572300"/>
              <a:chExt cx="230725" cy="598425"/>
            </a:xfrm>
          </p:grpSpPr>
          <p:sp>
            <p:nvSpPr>
              <p:cNvPr id="6381" name="Google Shape;6381;p7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3" name="Google Shape;6383;p7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4" name="Google Shape;6384;p73"/>
            <p:cNvGrpSpPr/>
            <p:nvPr/>
          </p:nvGrpSpPr>
          <p:grpSpPr>
            <a:xfrm>
              <a:off x="3790439" y="2408636"/>
              <a:ext cx="73017" cy="75684"/>
              <a:chOff x="3781475" y="1624825"/>
              <a:chExt cx="153300" cy="166375"/>
            </a:xfrm>
          </p:grpSpPr>
          <p:sp>
            <p:nvSpPr>
              <p:cNvPr id="6385" name="Google Shape;6385;p7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9" name="Google Shape;6389;p7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6" name="Google Shape;6396;p73"/>
            <p:cNvGrpSpPr/>
            <p:nvPr/>
          </p:nvGrpSpPr>
          <p:grpSpPr>
            <a:xfrm>
              <a:off x="4403342" y="3107749"/>
              <a:ext cx="316680" cy="101374"/>
              <a:chOff x="5068275" y="3161675"/>
              <a:chExt cx="664875" cy="222850"/>
            </a:xfrm>
          </p:grpSpPr>
          <p:sp>
            <p:nvSpPr>
              <p:cNvPr id="6397" name="Google Shape;6397;p7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1" name="Google Shape;6401;p7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0" name="Google Shape;6430;p73"/>
            <p:cNvGrpSpPr/>
            <p:nvPr/>
          </p:nvGrpSpPr>
          <p:grpSpPr>
            <a:xfrm>
              <a:off x="3697513" y="2707266"/>
              <a:ext cx="59549" cy="79733"/>
              <a:chOff x="3586375" y="2281300"/>
              <a:chExt cx="125025" cy="175275"/>
            </a:xfrm>
          </p:grpSpPr>
          <p:sp>
            <p:nvSpPr>
              <p:cNvPr id="6431" name="Google Shape;6431;p7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3" name="Google Shape;6433;p7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4" name="Google Shape;6434;p73"/>
            <p:cNvGrpSpPr/>
            <p:nvPr/>
          </p:nvGrpSpPr>
          <p:grpSpPr>
            <a:xfrm>
              <a:off x="4513224" y="3221724"/>
              <a:ext cx="274563" cy="280321"/>
              <a:chOff x="5298975" y="3412225"/>
              <a:chExt cx="576450" cy="616225"/>
            </a:xfrm>
          </p:grpSpPr>
          <p:sp>
            <p:nvSpPr>
              <p:cNvPr id="6435" name="Google Shape;6435;p7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436" name="Google Shape;6436;p7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73"/>
            <p:cNvGrpSpPr/>
            <p:nvPr/>
          </p:nvGrpSpPr>
          <p:grpSpPr>
            <a:xfrm>
              <a:off x="4824403" y="3421846"/>
              <a:ext cx="110132" cy="130647"/>
              <a:chOff x="5952300" y="3852150"/>
              <a:chExt cx="231225" cy="287200"/>
            </a:xfrm>
          </p:grpSpPr>
          <p:sp>
            <p:nvSpPr>
              <p:cNvPr id="6438" name="Google Shape;6438;p7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0" name="Google Shape;6440;p7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8" name="Google Shape;6448;p73"/>
            <p:cNvGrpSpPr/>
            <p:nvPr/>
          </p:nvGrpSpPr>
          <p:grpSpPr>
            <a:xfrm>
              <a:off x="4295710" y="3079670"/>
              <a:ext cx="14968" cy="27135"/>
              <a:chOff x="4842300" y="3099950"/>
              <a:chExt cx="31425" cy="59650"/>
            </a:xfrm>
          </p:grpSpPr>
          <p:sp>
            <p:nvSpPr>
              <p:cNvPr id="6449" name="Google Shape;6449;p7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7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1" name="Google Shape;6461;p73"/>
            <p:cNvGrpSpPr/>
            <p:nvPr/>
          </p:nvGrpSpPr>
          <p:grpSpPr>
            <a:xfrm>
              <a:off x="3831056" y="2816010"/>
              <a:ext cx="37378" cy="27612"/>
              <a:chOff x="3866750" y="2520350"/>
              <a:chExt cx="78475" cy="60700"/>
            </a:xfrm>
          </p:grpSpPr>
          <p:sp>
            <p:nvSpPr>
              <p:cNvPr id="6462" name="Google Shape;6462;p7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6" name="Google Shape;6466;p7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483" name="Google Shape;6483;p7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495" name="Google Shape;6495;p7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73"/>
            <p:cNvGrpSpPr/>
            <p:nvPr/>
          </p:nvGrpSpPr>
          <p:grpSpPr>
            <a:xfrm>
              <a:off x="3632736" y="3051591"/>
              <a:ext cx="63288" cy="45217"/>
              <a:chOff x="3450375" y="3038225"/>
              <a:chExt cx="132875" cy="99400"/>
            </a:xfrm>
          </p:grpSpPr>
          <p:sp>
            <p:nvSpPr>
              <p:cNvPr id="6509" name="Google Shape;6509;p7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1" name="Google Shape;6511;p7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20" name="Google Shape;6520;p7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30" name="Google Shape;6530;p7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536" name="Google Shape;6536;p7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73"/>
          <p:cNvGrpSpPr/>
          <p:nvPr/>
        </p:nvGrpSpPr>
        <p:grpSpPr>
          <a:xfrm>
            <a:off x="3530618" y="1021765"/>
            <a:ext cx="2078182" cy="1366558"/>
            <a:chOff x="235800" y="830650"/>
            <a:chExt cx="6978450" cy="4588844"/>
          </a:xfrm>
        </p:grpSpPr>
        <p:sp>
          <p:nvSpPr>
            <p:cNvPr id="6547" name="Google Shape;6547;p7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73"/>
          <p:cNvGrpSpPr/>
          <p:nvPr/>
        </p:nvGrpSpPr>
        <p:grpSpPr>
          <a:xfrm>
            <a:off x="719115" y="2852867"/>
            <a:ext cx="2622876" cy="1333540"/>
            <a:chOff x="238125" y="1038125"/>
            <a:chExt cx="7146800" cy="3633625"/>
          </a:xfrm>
        </p:grpSpPr>
        <p:sp>
          <p:nvSpPr>
            <p:cNvPr id="6554" name="Google Shape;6554;p7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73"/>
          <p:cNvGrpSpPr/>
          <p:nvPr/>
        </p:nvGrpSpPr>
        <p:grpSpPr>
          <a:xfrm>
            <a:off x="5834043" y="994977"/>
            <a:ext cx="2590840" cy="1380235"/>
            <a:chOff x="233350" y="949250"/>
            <a:chExt cx="7137300" cy="3802300"/>
          </a:xfrm>
        </p:grpSpPr>
        <p:sp>
          <p:nvSpPr>
            <p:cNvPr id="8127" name="Google Shape;8127;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73"/>
          <p:cNvGrpSpPr/>
          <p:nvPr/>
        </p:nvGrpSpPr>
        <p:grpSpPr>
          <a:xfrm>
            <a:off x="7648472" y="3039750"/>
            <a:ext cx="104231" cy="320340"/>
            <a:chOff x="7564426" y="3224343"/>
            <a:chExt cx="119985" cy="368801"/>
          </a:xfrm>
        </p:grpSpPr>
        <p:sp>
          <p:nvSpPr>
            <p:cNvPr id="8179" name="Google Shape;8179;p7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3"/>
          <p:cNvGrpSpPr/>
          <p:nvPr/>
        </p:nvGrpSpPr>
        <p:grpSpPr>
          <a:xfrm>
            <a:off x="7347961" y="3033852"/>
            <a:ext cx="189489" cy="332132"/>
            <a:chOff x="8370831" y="3202002"/>
            <a:chExt cx="218129" cy="382376"/>
          </a:xfrm>
        </p:grpSpPr>
        <p:sp>
          <p:nvSpPr>
            <p:cNvPr id="8182" name="Google Shape;8182;p7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73"/>
          <p:cNvGrpSpPr/>
          <p:nvPr/>
        </p:nvGrpSpPr>
        <p:grpSpPr>
          <a:xfrm>
            <a:off x="8071350" y="3444984"/>
            <a:ext cx="309429" cy="267000"/>
            <a:chOff x="6742064" y="3750480"/>
            <a:chExt cx="399315" cy="344560"/>
          </a:xfrm>
        </p:grpSpPr>
        <p:sp>
          <p:nvSpPr>
            <p:cNvPr id="8185" name="Google Shape;8185;p7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73"/>
          <p:cNvGrpSpPr/>
          <p:nvPr/>
        </p:nvGrpSpPr>
        <p:grpSpPr>
          <a:xfrm>
            <a:off x="7610369" y="3796031"/>
            <a:ext cx="180437" cy="281608"/>
            <a:chOff x="7248525" y="3739696"/>
            <a:chExt cx="230531" cy="359790"/>
          </a:xfrm>
        </p:grpSpPr>
        <p:sp>
          <p:nvSpPr>
            <p:cNvPr id="8188" name="Google Shape;8188;p7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73"/>
          <p:cNvGrpSpPr/>
          <p:nvPr/>
        </p:nvGrpSpPr>
        <p:grpSpPr>
          <a:xfrm>
            <a:off x="7856288" y="3439255"/>
            <a:ext cx="162896" cy="278710"/>
            <a:chOff x="7601242" y="3729267"/>
            <a:chExt cx="222566" cy="380803"/>
          </a:xfrm>
        </p:grpSpPr>
        <p:sp>
          <p:nvSpPr>
            <p:cNvPr id="8191" name="Google Shape;8191;p7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3" name="Google Shape;8193;p73"/>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4" name="Google Shape;8194;p73"/>
          <p:cNvGrpSpPr/>
          <p:nvPr/>
        </p:nvGrpSpPr>
        <p:grpSpPr>
          <a:xfrm>
            <a:off x="7345934" y="3440396"/>
            <a:ext cx="193543" cy="275990"/>
            <a:chOff x="8304647" y="3738687"/>
            <a:chExt cx="225076" cy="320956"/>
          </a:xfrm>
        </p:grpSpPr>
        <p:sp>
          <p:nvSpPr>
            <p:cNvPr id="8195" name="Google Shape;8195;p7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73"/>
          <p:cNvGrpSpPr/>
          <p:nvPr/>
        </p:nvGrpSpPr>
        <p:grpSpPr>
          <a:xfrm>
            <a:off x="7618426" y="3440396"/>
            <a:ext cx="178492" cy="275990"/>
            <a:chOff x="8615101" y="3738687"/>
            <a:chExt cx="207573" cy="320956"/>
          </a:xfrm>
        </p:grpSpPr>
        <p:sp>
          <p:nvSpPr>
            <p:cNvPr id="8199" name="Google Shape;8199;p7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2" name="Google Shape;8202;p73"/>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3" name="Google Shape;8203;p73"/>
          <p:cNvGrpSpPr/>
          <p:nvPr/>
        </p:nvGrpSpPr>
        <p:grpSpPr>
          <a:xfrm>
            <a:off x="6013131" y="3561884"/>
            <a:ext cx="557670" cy="511283"/>
            <a:chOff x="6015419" y="3716859"/>
            <a:chExt cx="557671" cy="511283"/>
          </a:xfrm>
        </p:grpSpPr>
        <p:sp>
          <p:nvSpPr>
            <p:cNvPr id="8204" name="Google Shape;8204;p7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5" name="Google Shape;8205;p73"/>
            <p:cNvGrpSpPr/>
            <p:nvPr/>
          </p:nvGrpSpPr>
          <p:grpSpPr>
            <a:xfrm>
              <a:off x="6036094" y="3716980"/>
              <a:ext cx="529860" cy="510468"/>
              <a:chOff x="6036094" y="3716980"/>
              <a:chExt cx="529860" cy="510468"/>
            </a:xfrm>
          </p:grpSpPr>
          <p:sp>
            <p:nvSpPr>
              <p:cNvPr id="8206" name="Google Shape;8206;p7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6" name="Google Shape;8216;p73"/>
          <p:cNvGrpSpPr/>
          <p:nvPr/>
        </p:nvGrpSpPr>
        <p:grpSpPr>
          <a:xfrm>
            <a:off x="6642016" y="2918653"/>
            <a:ext cx="576302" cy="511871"/>
            <a:chOff x="6644304" y="3073628"/>
            <a:chExt cx="576302" cy="511871"/>
          </a:xfrm>
        </p:grpSpPr>
        <p:sp>
          <p:nvSpPr>
            <p:cNvPr id="8217" name="Google Shape;8217;p7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8" name="Google Shape;8218;p73"/>
            <p:cNvGrpSpPr/>
            <p:nvPr/>
          </p:nvGrpSpPr>
          <p:grpSpPr>
            <a:xfrm>
              <a:off x="6712169" y="3085440"/>
              <a:ext cx="481622" cy="494913"/>
              <a:chOff x="6712169" y="3085440"/>
              <a:chExt cx="481622" cy="494913"/>
            </a:xfrm>
          </p:grpSpPr>
          <p:sp>
            <p:nvSpPr>
              <p:cNvPr id="8219" name="Google Shape;8219;p7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4" name="Google Shape;8224;p7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7" name="Google Shape;8227;p73"/>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8" name="Google Shape;8228;p73"/>
          <p:cNvGrpSpPr/>
          <p:nvPr/>
        </p:nvGrpSpPr>
        <p:grpSpPr>
          <a:xfrm>
            <a:off x="6649867" y="3561648"/>
            <a:ext cx="560631" cy="511352"/>
            <a:chOff x="6652154" y="3716623"/>
            <a:chExt cx="560631" cy="511352"/>
          </a:xfrm>
        </p:grpSpPr>
        <p:sp>
          <p:nvSpPr>
            <p:cNvPr id="8229" name="Google Shape;8229;p7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0" name="Google Shape;8230;p73"/>
            <p:cNvGrpSpPr/>
            <p:nvPr/>
          </p:nvGrpSpPr>
          <p:grpSpPr>
            <a:xfrm>
              <a:off x="6669657" y="3716715"/>
              <a:ext cx="466779" cy="464290"/>
              <a:chOff x="6669657" y="3716715"/>
              <a:chExt cx="466779" cy="464290"/>
            </a:xfrm>
          </p:grpSpPr>
          <p:sp>
            <p:nvSpPr>
              <p:cNvPr id="8231" name="Google Shape;8231;p7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4" name="Google Shape;8244;p73"/>
          <p:cNvGrpSpPr/>
          <p:nvPr/>
        </p:nvGrpSpPr>
        <p:grpSpPr>
          <a:xfrm>
            <a:off x="7843958" y="3843056"/>
            <a:ext cx="187557" cy="187557"/>
            <a:chOff x="8565775" y="671075"/>
            <a:chExt cx="441000" cy="441000"/>
          </a:xfrm>
        </p:grpSpPr>
        <p:sp>
          <p:nvSpPr>
            <p:cNvPr id="8245" name="Google Shape;8245;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7" name="Google Shape;8247;p73"/>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3"/>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73"/>
          <p:cNvGrpSpPr/>
          <p:nvPr/>
        </p:nvGrpSpPr>
        <p:grpSpPr>
          <a:xfrm>
            <a:off x="5997813" y="2921275"/>
            <a:ext cx="587871" cy="512373"/>
            <a:chOff x="6000100" y="3076250"/>
            <a:chExt cx="587871" cy="512373"/>
          </a:xfrm>
        </p:grpSpPr>
        <p:sp>
          <p:nvSpPr>
            <p:cNvPr id="8250" name="Google Shape;8250;p7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1" name="Google Shape;8251;p73"/>
            <p:cNvGrpSpPr/>
            <p:nvPr/>
          </p:nvGrpSpPr>
          <p:grpSpPr>
            <a:xfrm>
              <a:off x="6031360" y="3076713"/>
              <a:ext cx="539107" cy="480965"/>
              <a:chOff x="6031360" y="3076713"/>
              <a:chExt cx="539107" cy="480965"/>
            </a:xfrm>
          </p:grpSpPr>
          <p:sp>
            <p:nvSpPr>
              <p:cNvPr id="8252" name="Google Shape;8252;p7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9" name="Google Shape;8259;p73"/>
          <p:cNvGrpSpPr/>
          <p:nvPr/>
        </p:nvGrpSpPr>
        <p:grpSpPr>
          <a:xfrm>
            <a:off x="3574273" y="2854307"/>
            <a:ext cx="2241344" cy="1330656"/>
            <a:chOff x="3597785" y="3065882"/>
            <a:chExt cx="2241344" cy="1330656"/>
          </a:xfrm>
        </p:grpSpPr>
        <p:grpSp>
          <p:nvGrpSpPr>
            <p:cNvPr id="8260" name="Google Shape;8260;p73"/>
            <p:cNvGrpSpPr/>
            <p:nvPr/>
          </p:nvGrpSpPr>
          <p:grpSpPr>
            <a:xfrm>
              <a:off x="5296908" y="3937355"/>
              <a:ext cx="143198" cy="32380"/>
              <a:chOff x="5296908" y="3937355"/>
              <a:chExt cx="143198" cy="32380"/>
            </a:xfrm>
          </p:grpSpPr>
          <p:sp>
            <p:nvSpPr>
              <p:cNvPr id="8261" name="Google Shape;8261;p7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2" name="Google Shape;8262;p73"/>
              <p:cNvGrpSpPr/>
              <p:nvPr/>
            </p:nvGrpSpPr>
            <p:grpSpPr>
              <a:xfrm>
                <a:off x="5402331" y="3937355"/>
                <a:ext cx="37776" cy="32380"/>
                <a:chOff x="5402331" y="3937355"/>
                <a:chExt cx="37776" cy="32380"/>
              </a:xfrm>
            </p:grpSpPr>
            <p:sp>
              <p:nvSpPr>
                <p:cNvPr id="8263" name="Google Shape;8263;p7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3"/>
              <p:cNvGrpSpPr/>
              <p:nvPr/>
            </p:nvGrpSpPr>
            <p:grpSpPr>
              <a:xfrm>
                <a:off x="5296908" y="3937355"/>
                <a:ext cx="37783" cy="32380"/>
                <a:chOff x="5296908" y="3937355"/>
                <a:chExt cx="37783" cy="32380"/>
              </a:xfrm>
            </p:grpSpPr>
            <p:sp>
              <p:nvSpPr>
                <p:cNvPr id="8266" name="Google Shape;8266;p7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8" name="Google Shape;8268;p73"/>
            <p:cNvGrpSpPr/>
            <p:nvPr/>
          </p:nvGrpSpPr>
          <p:grpSpPr>
            <a:xfrm>
              <a:off x="4724163" y="3119631"/>
              <a:ext cx="120838" cy="84218"/>
              <a:chOff x="4724163" y="3119631"/>
              <a:chExt cx="120838" cy="84218"/>
            </a:xfrm>
          </p:grpSpPr>
          <p:grpSp>
            <p:nvGrpSpPr>
              <p:cNvPr id="8269" name="Google Shape;8269;p73"/>
              <p:cNvGrpSpPr/>
              <p:nvPr/>
            </p:nvGrpSpPr>
            <p:grpSpPr>
              <a:xfrm>
                <a:off x="4746712" y="3132773"/>
                <a:ext cx="86869" cy="56424"/>
                <a:chOff x="4746712" y="3132773"/>
                <a:chExt cx="86869" cy="56424"/>
              </a:xfrm>
            </p:grpSpPr>
            <p:sp>
              <p:nvSpPr>
                <p:cNvPr id="8270" name="Google Shape;8270;p7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73"/>
              <p:cNvGrpSpPr/>
              <p:nvPr/>
            </p:nvGrpSpPr>
            <p:grpSpPr>
              <a:xfrm>
                <a:off x="4773634" y="3143336"/>
                <a:ext cx="37776" cy="32451"/>
                <a:chOff x="4773634" y="3143336"/>
                <a:chExt cx="37776" cy="32451"/>
              </a:xfrm>
            </p:grpSpPr>
            <p:sp>
              <p:nvSpPr>
                <p:cNvPr id="8273" name="Google Shape;8273;p7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3"/>
              <p:cNvGrpSpPr/>
              <p:nvPr/>
            </p:nvGrpSpPr>
            <p:grpSpPr>
              <a:xfrm>
                <a:off x="4724163" y="3131248"/>
                <a:ext cx="37776" cy="32459"/>
                <a:chOff x="4724163" y="3131248"/>
                <a:chExt cx="37776" cy="32459"/>
              </a:xfrm>
            </p:grpSpPr>
            <p:sp>
              <p:nvSpPr>
                <p:cNvPr id="8276" name="Google Shape;8276;p7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73"/>
              <p:cNvGrpSpPr/>
              <p:nvPr/>
            </p:nvGrpSpPr>
            <p:grpSpPr>
              <a:xfrm>
                <a:off x="4755081" y="3176054"/>
                <a:ext cx="32357" cy="27795"/>
                <a:chOff x="4755081" y="3176054"/>
                <a:chExt cx="32357" cy="27795"/>
              </a:xfrm>
            </p:grpSpPr>
            <p:sp>
              <p:nvSpPr>
                <p:cNvPr id="8279" name="Google Shape;8279;p7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3"/>
              <p:cNvGrpSpPr/>
              <p:nvPr/>
            </p:nvGrpSpPr>
            <p:grpSpPr>
              <a:xfrm>
                <a:off x="4812550" y="3119631"/>
                <a:ext cx="32451" cy="27803"/>
                <a:chOff x="4812550" y="3119631"/>
                <a:chExt cx="32451" cy="27803"/>
              </a:xfrm>
            </p:grpSpPr>
            <p:sp>
              <p:nvSpPr>
                <p:cNvPr id="8282" name="Google Shape;8282;p7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4" name="Google Shape;8284;p73"/>
            <p:cNvGrpSpPr/>
            <p:nvPr/>
          </p:nvGrpSpPr>
          <p:grpSpPr>
            <a:xfrm>
              <a:off x="5382826" y="4027197"/>
              <a:ext cx="268967" cy="250422"/>
              <a:chOff x="5382826" y="4027197"/>
              <a:chExt cx="268967" cy="250422"/>
            </a:xfrm>
          </p:grpSpPr>
          <p:grpSp>
            <p:nvGrpSpPr>
              <p:cNvPr id="8285" name="Google Shape;8285;p73"/>
              <p:cNvGrpSpPr/>
              <p:nvPr/>
            </p:nvGrpSpPr>
            <p:grpSpPr>
              <a:xfrm>
                <a:off x="5405280" y="4042510"/>
                <a:ext cx="237570" cy="218647"/>
                <a:chOff x="5405280" y="4042510"/>
                <a:chExt cx="237570" cy="218647"/>
              </a:xfrm>
            </p:grpSpPr>
            <p:sp>
              <p:nvSpPr>
                <p:cNvPr id="8286" name="Google Shape;8286;p7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73"/>
              <p:cNvGrpSpPr/>
              <p:nvPr/>
            </p:nvGrpSpPr>
            <p:grpSpPr>
              <a:xfrm>
                <a:off x="5382826" y="4125549"/>
                <a:ext cx="37776" cy="32380"/>
                <a:chOff x="5382826" y="4125549"/>
                <a:chExt cx="37776" cy="32380"/>
              </a:xfrm>
            </p:grpSpPr>
            <p:sp>
              <p:nvSpPr>
                <p:cNvPr id="8293" name="Google Shape;8293;p7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3"/>
              <p:cNvGrpSpPr/>
              <p:nvPr/>
            </p:nvGrpSpPr>
            <p:grpSpPr>
              <a:xfrm>
                <a:off x="5475680" y="4195587"/>
                <a:ext cx="37783" cy="32364"/>
                <a:chOff x="5475680" y="4195587"/>
                <a:chExt cx="37783" cy="32364"/>
              </a:xfrm>
            </p:grpSpPr>
            <p:sp>
              <p:nvSpPr>
                <p:cNvPr id="8296" name="Google Shape;8296;p7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73"/>
              <p:cNvGrpSpPr/>
              <p:nvPr/>
            </p:nvGrpSpPr>
            <p:grpSpPr>
              <a:xfrm>
                <a:off x="5532575" y="4027197"/>
                <a:ext cx="33308" cy="32262"/>
                <a:chOff x="5532575" y="4027197"/>
                <a:chExt cx="33308" cy="32262"/>
              </a:xfrm>
            </p:grpSpPr>
            <p:sp>
              <p:nvSpPr>
                <p:cNvPr id="8299" name="Google Shape;8299;p7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73"/>
              <p:cNvGrpSpPr/>
              <p:nvPr/>
            </p:nvGrpSpPr>
            <p:grpSpPr>
              <a:xfrm>
                <a:off x="5590706" y="4245348"/>
                <a:ext cx="33497" cy="32270"/>
                <a:chOff x="5590706" y="4245348"/>
                <a:chExt cx="33497" cy="32270"/>
              </a:xfrm>
            </p:grpSpPr>
            <p:sp>
              <p:nvSpPr>
                <p:cNvPr id="8302" name="Google Shape;8302;p7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73"/>
              <p:cNvGrpSpPr/>
              <p:nvPr/>
            </p:nvGrpSpPr>
            <p:grpSpPr>
              <a:xfrm>
                <a:off x="5618681" y="4109677"/>
                <a:ext cx="33112" cy="32357"/>
                <a:chOff x="5618681" y="4109677"/>
                <a:chExt cx="33112" cy="32357"/>
              </a:xfrm>
            </p:grpSpPr>
            <p:sp>
              <p:nvSpPr>
                <p:cNvPr id="8305" name="Google Shape;8305;p7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73"/>
              <p:cNvGrpSpPr/>
              <p:nvPr/>
            </p:nvGrpSpPr>
            <p:grpSpPr>
              <a:xfrm>
                <a:off x="5479298" y="4128262"/>
                <a:ext cx="31405" cy="26906"/>
                <a:chOff x="5479298" y="4128262"/>
                <a:chExt cx="31405" cy="26906"/>
              </a:xfrm>
            </p:grpSpPr>
            <p:sp>
              <p:nvSpPr>
                <p:cNvPr id="8308" name="Google Shape;8308;p7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73"/>
              <p:cNvGrpSpPr/>
              <p:nvPr/>
            </p:nvGrpSpPr>
            <p:grpSpPr>
              <a:xfrm>
                <a:off x="5582903" y="4180116"/>
                <a:ext cx="31499" cy="26898"/>
                <a:chOff x="5582903" y="4180116"/>
                <a:chExt cx="31499" cy="26898"/>
              </a:xfrm>
            </p:grpSpPr>
            <p:sp>
              <p:nvSpPr>
                <p:cNvPr id="8311" name="Google Shape;8311;p7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3" name="Google Shape;8313;p73"/>
            <p:cNvGrpSpPr/>
            <p:nvPr/>
          </p:nvGrpSpPr>
          <p:grpSpPr>
            <a:xfrm>
              <a:off x="3977681" y="3230323"/>
              <a:ext cx="94584" cy="84085"/>
              <a:chOff x="3977681" y="3230323"/>
              <a:chExt cx="94584" cy="84085"/>
            </a:xfrm>
          </p:grpSpPr>
          <p:grpSp>
            <p:nvGrpSpPr>
              <p:cNvPr id="8314" name="Google Shape;8314;p73"/>
              <p:cNvGrpSpPr/>
              <p:nvPr/>
            </p:nvGrpSpPr>
            <p:grpSpPr>
              <a:xfrm>
                <a:off x="4000135" y="3243041"/>
                <a:ext cx="59570" cy="57186"/>
                <a:chOff x="4000135" y="3243041"/>
                <a:chExt cx="59570" cy="57186"/>
              </a:xfrm>
            </p:grpSpPr>
            <p:sp>
              <p:nvSpPr>
                <p:cNvPr id="8315" name="Google Shape;8315;p7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3"/>
              <p:cNvGrpSpPr/>
              <p:nvPr/>
            </p:nvGrpSpPr>
            <p:grpSpPr>
              <a:xfrm>
                <a:off x="3977681" y="3245872"/>
                <a:ext cx="37783" cy="32380"/>
                <a:chOff x="3977681" y="3245872"/>
                <a:chExt cx="37783" cy="32380"/>
              </a:xfrm>
            </p:grpSpPr>
            <p:sp>
              <p:nvSpPr>
                <p:cNvPr id="8319" name="Google Shape;8319;p7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73"/>
              <p:cNvGrpSpPr/>
              <p:nvPr/>
            </p:nvGrpSpPr>
            <p:grpSpPr>
              <a:xfrm>
                <a:off x="4040860" y="3262672"/>
                <a:ext cx="31405" cy="27001"/>
                <a:chOff x="4040860" y="3262672"/>
                <a:chExt cx="31405" cy="27001"/>
              </a:xfrm>
            </p:grpSpPr>
            <p:sp>
              <p:nvSpPr>
                <p:cNvPr id="8322" name="Google Shape;8322;p7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3"/>
              <p:cNvGrpSpPr/>
              <p:nvPr/>
            </p:nvGrpSpPr>
            <p:grpSpPr>
              <a:xfrm>
                <a:off x="4021072" y="3230323"/>
                <a:ext cx="31397" cy="26906"/>
                <a:chOff x="4021072" y="3230323"/>
                <a:chExt cx="31397" cy="26906"/>
              </a:xfrm>
            </p:grpSpPr>
            <p:sp>
              <p:nvSpPr>
                <p:cNvPr id="8325" name="Google Shape;8325;p7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73"/>
              <p:cNvGrpSpPr/>
              <p:nvPr/>
            </p:nvGrpSpPr>
            <p:grpSpPr>
              <a:xfrm>
                <a:off x="4001472" y="3287462"/>
                <a:ext cx="31499" cy="26945"/>
                <a:chOff x="4001472" y="3287462"/>
                <a:chExt cx="31499" cy="26945"/>
              </a:xfrm>
            </p:grpSpPr>
            <p:sp>
              <p:nvSpPr>
                <p:cNvPr id="8328" name="Google Shape;8328;p7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0" name="Google Shape;8330;p73"/>
            <p:cNvGrpSpPr/>
            <p:nvPr/>
          </p:nvGrpSpPr>
          <p:grpSpPr>
            <a:xfrm>
              <a:off x="4084715" y="3258865"/>
              <a:ext cx="184961" cy="137268"/>
              <a:chOff x="4084715" y="3258865"/>
              <a:chExt cx="184961" cy="137268"/>
            </a:xfrm>
          </p:grpSpPr>
          <p:grpSp>
            <p:nvGrpSpPr>
              <p:cNvPr id="8331" name="Google Shape;8331;p73"/>
              <p:cNvGrpSpPr/>
              <p:nvPr/>
            </p:nvGrpSpPr>
            <p:grpSpPr>
              <a:xfrm>
                <a:off x="4107453" y="3271583"/>
                <a:ext cx="153470" cy="110275"/>
                <a:chOff x="4107453" y="3271583"/>
                <a:chExt cx="153470" cy="110275"/>
              </a:xfrm>
            </p:grpSpPr>
            <p:sp>
              <p:nvSpPr>
                <p:cNvPr id="8332" name="Google Shape;8332;p7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73"/>
              <p:cNvGrpSpPr/>
              <p:nvPr/>
            </p:nvGrpSpPr>
            <p:grpSpPr>
              <a:xfrm>
                <a:off x="4136947" y="3258865"/>
                <a:ext cx="31499" cy="27001"/>
                <a:chOff x="4136947" y="3258865"/>
                <a:chExt cx="31499" cy="27001"/>
              </a:xfrm>
            </p:grpSpPr>
            <p:sp>
              <p:nvSpPr>
                <p:cNvPr id="8337" name="Google Shape;8337;p7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73"/>
              <p:cNvGrpSpPr/>
              <p:nvPr/>
            </p:nvGrpSpPr>
            <p:grpSpPr>
              <a:xfrm>
                <a:off x="4084715" y="3266478"/>
                <a:ext cx="31468" cy="26898"/>
                <a:chOff x="4084715" y="3266478"/>
                <a:chExt cx="31468" cy="26898"/>
              </a:xfrm>
            </p:grpSpPr>
            <p:sp>
              <p:nvSpPr>
                <p:cNvPr id="8340" name="Google Shape;8340;p7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73"/>
              <p:cNvGrpSpPr/>
              <p:nvPr/>
            </p:nvGrpSpPr>
            <p:grpSpPr>
              <a:xfrm>
                <a:off x="4159213" y="3279849"/>
                <a:ext cx="31405" cy="26945"/>
                <a:chOff x="4159213" y="3279849"/>
                <a:chExt cx="31405" cy="26945"/>
              </a:xfrm>
            </p:grpSpPr>
            <p:sp>
              <p:nvSpPr>
                <p:cNvPr id="8343" name="Google Shape;8343;p7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73"/>
              <p:cNvGrpSpPr/>
              <p:nvPr/>
            </p:nvGrpSpPr>
            <p:grpSpPr>
              <a:xfrm>
                <a:off x="4201550" y="3266502"/>
                <a:ext cx="31405" cy="26883"/>
                <a:chOff x="4201550" y="3266502"/>
                <a:chExt cx="31405" cy="26883"/>
              </a:xfrm>
            </p:grpSpPr>
            <p:sp>
              <p:nvSpPr>
                <p:cNvPr id="8346" name="Google Shape;8346;p7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73"/>
              <p:cNvGrpSpPr/>
              <p:nvPr/>
            </p:nvGrpSpPr>
            <p:grpSpPr>
              <a:xfrm>
                <a:off x="4201550" y="3338278"/>
                <a:ext cx="31405" cy="26930"/>
                <a:chOff x="4201550" y="3338278"/>
                <a:chExt cx="31405" cy="26930"/>
              </a:xfrm>
            </p:grpSpPr>
            <p:sp>
              <p:nvSpPr>
                <p:cNvPr id="8349" name="Google Shape;8349;p7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73"/>
              <p:cNvGrpSpPr/>
              <p:nvPr/>
            </p:nvGrpSpPr>
            <p:grpSpPr>
              <a:xfrm>
                <a:off x="4238272" y="3369132"/>
                <a:ext cx="31405" cy="27001"/>
                <a:chOff x="4238272" y="3369132"/>
                <a:chExt cx="31405" cy="27001"/>
              </a:xfrm>
            </p:grpSpPr>
            <p:sp>
              <p:nvSpPr>
                <p:cNvPr id="8352" name="Google Shape;8352;p7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4" name="Google Shape;8354;p73"/>
            <p:cNvGrpSpPr/>
            <p:nvPr/>
          </p:nvGrpSpPr>
          <p:grpSpPr>
            <a:xfrm>
              <a:off x="4068639" y="3200169"/>
              <a:ext cx="77643" cy="37272"/>
              <a:chOff x="4068639" y="3200169"/>
              <a:chExt cx="77643" cy="37272"/>
            </a:xfrm>
          </p:grpSpPr>
          <p:sp>
            <p:nvSpPr>
              <p:cNvPr id="8355" name="Google Shape;8355;p7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6" name="Google Shape;8356;p73"/>
              <p:cNvGrpSpPr/>
              <p:nvPr/>
            </p:nvGrpSpPr>
            <p:grpSpPr>
              <a:xfrm>
                <a:off x="4114878" y="3200169"/>
                <a:ext cx="31405" cy="26993"/>
                <a:chOff x="4114878" y="3200169"/>
                <a:chExt cx="31405" cy="26993"/>
              </a:xfrm>
            </p:grpSpPr>
            <p:sp>
              <p:nvSpPr>
                <p:cNvPr id="8357" name="Google Shape;8357;p7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73"/>
              <p:cNvGrpSpPr/>
              <p:nvPr/>
            </p:nvGrpSpPr>
            <p:grpSpPr>
              <a:xfrm>
                <a:off x="4068639" y="3210535"/>
                <a:ext cx="31499" cy="26906"/>
                <a:chOff x="4068639" y="3210535"/>
                <a:chExt cx="31499" cy="26906"/>
              </a:xfrm>
            </p:grpSpPr>
            <p:sp>
              <p:nvSpPr>
                <p:cNvPr id="8360" name="Google Shape;8360;p7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2" name="Google Shape;8362;p73"/>
            <p:cNvGrpSpPr/>
            <p:nvPr/>
          </p:nvGrpSpPr>
          <p:grpSpPr>
            <a:xfrm>
              <a:off x="3869702" y="3066935"/>
              <a:ext cx="382664" cy="190294"/>
              <a:chOff x="3869702" y="3066935"/>
              <a:chExt cx="382664" cy="190294"/>
            </a:xfrm>
          </p:grpSpPr>
          <p:grpSp>
            <p:nvGrpSpPr>
              <p:cNvPr id="8363" name="Google Shape;8363;p73"/>
              <p:cNvGrpSpPr/>
              <p:nvPr/>
            </p:nvGrpSpPr>
            <p:grpSpPr>
              <a:xfrm>
                <a:off x="3888633" y="3082351"/>
                <a:ext cx="351172" cy="160698"/>
                <a:chOff x="3888633" y="3082351"/>
                <a:chExt cx="351172" cy="160698"/>
              </a:xfrm>
            </p:grpSpPr>
            <p:sp>
              <p:nvSpPr>
                <p:cNvPr id="8364" name="Google Shape;8364;p7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3"/>
              <p:cNvGrpSpPr/>
              <p:nvPr/>
            </p:nvGrpSpPr>
            <p:grpSpPr>
              <a:xfrm>
                <a:off x="4143703" y="3066935"/>
                <a:ext cx="37783" cy="32357"/>
                <a:chOff x="4143703" y="3066935"/>
                <a:chExt cx="37783" cy="32357"/>
              </a:xfrm>
            </p:grpSpPr>
            <p:sp>
              <p:nvSpPr>
                <p:cNvPr id="8371" name="Google Shape;8371;p7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73"/>
              <p:cNvGrpSpPr/>
              <p:nvPr/>
            </p:nvGrpSpPr>
            <p:grpSpPr>
              <a:xfrm>
                <a:off x="4044565" y="3103563"/>
                <a:ext cx="37783" cy="32451"/>
                <a:chOff x="4044565" y="3103563"/>
                <a:chExt cx="37783" cy="32451"/>
              </a:xfrm>
            </p:grpSpPr>
            <p:sp>
              <p:nvSpPr>
                <p:cNvPr id="8374" name="Google Shape;8374;p7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3"/>
              <p:cNvGrpSpPr/>
              <p:nvPr/>
            </p:nvGrpSpPr>
            <p:grpSpPr>
              <a:xfrm>
                <a:off x="4017454" y="3188237"/>
                <a:ext cx="37776" cy="32357"/>
                <a:chOff x="4017454" y="3188237"/>
                <a:chExt cx="37776" cy="32357"/>
              </a:xfrm>
            </p:grpSpPr>
            <p:sp>
              <p:nvSpPr>
                <p:cNvPr id="8377" name="Google Shape;8377;p7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73"/>
              <p:cNvGrpSpPr/>
              <p:nvPr/>
            </p:nvGrpSpPr>
            <p:grpSpPr>
              <a:xfrm>
                <a:off x="3921548" y="3157509"/>
                <a:ext cx="37783" cy="32357"/>
                <a:chOff x="3921548" y="3157509"/>
                <a:chExt cx="37783" cy="32357"/>
              </a:xfrm>
            </p:grpSpPr>
            <p:sp>
              <p:nvSpPr>
                <p:cNvPr id="8380" name="Google Shape;8380;p7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73"/>
              <p:cNvGrpSpPr/>
              <p:nvPr/>
            </p:nvGrpSpPr>
            <p:grpSpPr>
              <a:xfrm>
                <a:off x="3939056" y="3211620"/>
                <a:ext cx="37783" cy="32380"/>
                <a:chOff x="3939056" y="3211620"/>
                <a:chExt cx="37783" cy="32380"/>
              </a:xfrm>
            </p:grpSpPr>
            <p:sp>
              <p:nvSpPr>
                <p:cNvPr id="8383" name="Google Shape;8383;p7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73"/>
              <p:cNvGrpSpPr/>
              <p:nvPr/>
            </p:nvGrpSpPr>
            <p:grpSpPr>
              <a:xfrm>
                <a:off x="4176240" y="3136965"/>
                <a:ext cx="31405" cy="26930"/>
                <a:chOff x="4176240" y="3136965"/>
                <a:chExt cx="31405" cy="26930"/>
              </a:xfrm>
            </p:grpSpPr>
            <p:sp>
              <p:nvSpPr>
                <p:cNvPr id="8386" name="Google Shape;8386;p7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73"/>
              <p:cNvGrpSpPr/>
              <p:nvPr/>
            </p:nvGrpSpPr>
            <p:grpSpPr>
              <a:xfrm>
                <a:off x="4133148" y="3152593"/>
                <a:ext cx="31499" cy="27001"/>
                <a:chOff x="4133148" y="3152593"/>
                <a:chExt cx="31499" cy="27001"/>
              </a:xfrm>
            </p:grpSpPr>
            <p:sp>
              <p:nvSpPr>
                <p:cNvPr id="8389" name="Google Shape;8389;p7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73"/>
              <p:cNvGrpSpPr/>
              <p:nvPr/>
            </p:nvGrpSpPr>
            <p:grpSpPr>
              <a:xfrm>
                <a:off x="4220866" y="3073534"/>
                <a:ext cx="31499" cy="26898"/>
                <a:chOff x="4220866" y="3073534"/>
                <a:chExt cx="31499" cy="26898"/>
              </a:xfrm>
            </p:grpSpPr>
            <p:sp>
              <p:nvSpPr>
                <p:cNvPr id="8392" name="Google Shape;8392;p7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73"/>
              <p:cNvGrpSpPr/>
              <p:nvPr/>
            </p:nvGrpSpPr>
            <p:grpSpPr>
              <a:xfrm>
                <a:off x="3869702" y="3230323"/>
                <a:ext cx="31499" cy="26906"/>
                <a:chOff x="3869702" y="3230323"/>
                <a:chExt cx="31499" cy="26906"/>
              </a:xfrm>
            </p:grpSpPr>
            <p:sp>
              <p:nvSpPr>
                <p:cNvPr id="8395" name="Google Shape;8395;p7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7" name="Google Shape;8397;p73"/>
            <p:cNvGrpSpPr/>
            <p:nvPr/>
          </p:nvGrpSpPr>
          <p:grpSpPr>
            <a:xfrm>
              <a:off x="4271383" y="3065882"/>
              <a:ext cx="304556" cy="341663"/>
              <a:chOff x="4271383" y="3065882"/>
              <a:chExt cx="304556" cy="341663"/>
            </a:xfrm>
          </p:grpSpPr>
          <p:grpSp>
            <p:nvGrpSpPr>
              <p:cNvPr id="8398" name="Google Shape;8398;p73"/>
              <p:cNvGrpSpPr/>
              <p:nvPr/>
            </p:nvGrpSpPr>
            <p:grpSpPr>
              <a:xfrm>
                <a:off x="4293838" y="3078639"/>
                <a:ext cx="269353" cy="311973"/>
                <a:chOff x="4293838" y="3078639"/>
                <a:chExt cx="269353" cy="311973"/>
              </a:xfrm>
            </p:grpSpPr>
            <p:sp>
              <p:nvSpPr>
                <p:cNvPr id="8399" name="Google Shape;8399;p7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73"/>
              <p:cNvGrpSpPr/>
              <p:nvPr/>
            </p:nvGrpSpPr>
            <p:grpSpPr>
              <a:xfrm>
                <a:off x="4538164" y="3342061"/>
                <a:ext cx="37776" cy="32380"/>
                <a:chOff x="4538164" y="3342061"/>
                <a:chExt cx="37776" cy="32380"/>
              </a:xfrm>
            </p:grpSpPr>
            <p:sp>
              <p:nvSpPr>
                <p:cNvPr id="8417" name="Google Shape;8417;p7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3"/>
              <p:cNvGrpSpPr/>
              <p:nvPr/>
            </p:nvGrpSpPr>
            <p:grpSpPr>
              <a:xfrm>
                <a:off x="4271383" y="3194742"/>
                <a:ext cx="37783" cy="32420"/>
                <a:chOff x="4271383" y="3194742"/>
                <a:chExt cx="37783" cy="32420"/>
              </a:xfrm>
            </p:grpSpPr>
            <p:sp>
              <p:nvSpPr>
                <p:cNvPr id="8420" name="Google Shape;8420;p7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3"/>
              <p:cNvGrpSpPr/>
              <p:nvPr/>
            </p:nvGrpSpPr>
            <p:grpSpPr>
              <a:xfrm>
                <a:off x="4284416" y="3084058"/>
                <a:ext cx="37783" cy="32357"/>
                <a:chOff x="4284416" y="3084058"/>
                <a:chExt cx="37783" cy="32357"/>
              </a:xfrm>
            </p:grpSpPr>
            <p:sp>
              <p:nvSpPr>
                <p:cNvPr id="8423" name="Google Shape;8423;p7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3"/>
              <p:cNvGrpSpPr/>
              <p:nvPr/>
            </p:nvGrpSpPr>
            <p:grpSpPr>
              <a:xfrm>
                <a:off x="4478697" y="3297561"/>
                <a:ext cx="37776" cy="32451"/>
                <a:chOff x="4478697" y="3297561"/>
                <a:chExt cx="37776" cy="32451"/>
              </a:xfrm>
            </p:grpSpPr>
            <p:sp>
              <p:nvSpPr>
                <p:cNvPr id="8426" name="Google Shape;8426;p7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73"/>
              <p:cNvGrpSpPr/>
              <p:nvPr/>
            </p:nvGrpSpPr>
            <p:grpSpPr>
              <a:xfrm>
                <a:off x="4411813" y="3331711"/>
                <a:ext cx="37776" cy="32451"/>
                <a:chOff x="4411813" y="3331711"/>
                <a:chExt cx="37776" cy="32451"/>
              </a:xfrm>
            </p:grpSpPr>
            <p:sp>
              <p:nvSpPr>
                <p:cNvPr id="8429" name="Google Shape;8429;p7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73"/>
              <p:cNvGrpSpPr/>
              <p:nvPr/>
            </p:nvGrpSpPr>
            <p:grpSpPr>
              <a:xfrm>
                <a:off x="4337984" y="3375188"/>
                <a:ext cx="37776" cy="32357"/>
                <a:chOff x="4337984" y="3375188"/>
                <a:chExt cx="37776" cy="32357"/>
              </a:xfrm>
            </p:grpSpPr>
            <p:sp>
              <p:nvSpPr>
                <p:cNvPr id="8432" name="Google Shape;8432;p7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73"/>
              <p:cNvGrpSpPr/>
              <p:nvPr/>
            </p:nvGrpSpPr>
            <p:grpSpPr>
              <a:xfrm>
                <a:off x="4494867" y="3090530"/>
                <a:ext cx="37878" cy="32451"/>
                <a:chOff x="4494867" y="3090530"/>
                <a:chExt cx="37878" cy="32451"/>
              </a:xfrm>
            </p:grpSpPr>
            <p:sp>
              <p:nvSpPr>
                <p:cNvPr id="8435" name="Google Shape;8435;p7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73"/>
              <p:cNvGrpSpPr/>
              <p:nvPr/>
            </p:nvGrpSpPr>
            <p:grpSpPr>
              <a:xfrm>
                <a:off x="4525124" y="3207774"/>
                <a:ext cx="37783" cy="32420"/>
                <a:chOff x="4525124" y="3207774"/>
                <a:chExt cx="37783" cy="32420"/>
              </a:xfrm>
            </p:grpSpPr>
            <p:sp>
              <p:nvSpPr>
                <p:cNvPr id="8438" name="Google Shape;8438;p7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73"/>
              <p:cNvGrpSpPr/>
              <p:nvPr/>
            </p:nvGrpSpPr>
            <p:grpSpPr>
              <a:xfrm>
                <a:off x="4440544" y="3176479"/>
                <a:ext cx="31499" cy="26898"/>
                <a:chOff x="4440544" y="3176479"/>
                <a:chExt cx="31499" cy="26898"/>
              </a:xfrm>
            </p:grpSpPr>
            <p:sp>
              <p:nvSpPr>
                <p:cNvPr id="8441" name="Google Shape;8441;p7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3"/>
              <p:cNvGrpSpPr/>
              <p:nvPr/>
            </p:nvGrpSpPr>
            <p:grpSpPr>
              <a:xfrm>
                <a:off x="4350545" y="3156400"/>
                <a:ext cx="31405" cy="27001"/>
                <a:chOff x="4350545" y="3156400"/>
                <a:chExt cx="31405" cy="27001"/>
              </a:xfrm>
            </p:grpSpPr>
            <p:sp>
              <p:nvSpPr>
                <p:cNvPr id="8444" name="Google Shape;8444;p7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73"/>
              <p:cNvGrpSpPr/>
              <p:nvPr/>
            </p:nvGrpSpPr>
            <p:grpSpPr>
              <a:xfrm>
                <a:off x="4376703" y="3255058"/>
                <a:ext cx="31405" cy="27001"/>
                <a:chOff x="4376703" y="3255058"/>
                <a:chExt cx="31405" cy="27001"/>
              </a:xfrm>
            </p:grpSpPr>
            <p:sp>
              <p:nvSpPr>
                <p:cNvPr id="8447" name="Google Shape;8447;p7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73"/>
              <p:cNvGrpSpPr/>
              <p:nvPr/>
            </p:nvGrpSpPr>
            <p:grpSpPr>
              <a:xfrm>
                <a:off x="4331322" y="3283656"/>
                <a:ext cx="31405" cy="26945"/>
                <a:chOff x="4331322" y="3283656"/>
                <a:chExt cx="31405" cy="26945"/>
              </a:xfrm>
            </p:grpSpPr>
            <p:sp>
              <p:nvSpPr>
                <p:cNvPr id="8450" name="Google Shape;8450;p7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3"/>
              <p:cNvGrpSpPr/>
              <p:nvPr/>
            </p:nvGrpSpPr>
            <p:grpSpPr>
              <a:xfrm>
                <a:off x="4380510" y="3065882"/>
                <a:ext cx="31405" cy="26938"/>
                <a:chOff x="4380510" y="3065882"/>
                <a:chExt cx="31405" cy="26938"/>
              </a:xfrm>
            </p:grpSpPr>
            <p:sp>
              <p:nvSpPr>
                <p:cNvPr id="8453" name="Google Shape;8453;p7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5" name="Google Shape;8455;p73"/>
            <p:cNvGrpSpPr/>
            <p:nvPr/>
          </p:nvGrpSpPr>
          <p:grpSpPr>
            <a:xfrm>
              <a:off x="4558998" y="3188237"/>
              <a:ext cx="1280131" cy="1052746"/>
              <a:chOff x="4558998" y="3188237"/>
              <a:chExt cx="1280131" cy="1052746"/>
            </a:xfrm>
          </p:grpSpPr>
          <p:sp>
            <p:nvSpPr>
              <p:cNvPr id="8456" name="Google Shape;8456;p7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7" name="Google Shape;8457;p73"/>
              <p:cNvGrpSpPr/>
              <p:nvPr/>
            </p:nvGrpSpPr>
            <p:grpSpPr>
              <a:xfrm>
                <a:off x="4579164" y="3203653"/>
                <a:ext cx="1244833" cy="1020397"/>
                <a:chOff x="4579164" y="3203653"/>
                <a:chExt cx="1244833" cy="1020397"/>
              </a:xfrm>
            </p:grpSpPr>
            <p:sp>
              <p:nvSpPr>
                <p:cNvPr id="8458" name="Google Shape;8458;p7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0" name="Google Shape;8460;p73"/>
                <p:cNvGrpSpPr/>
                <p:nvPr/>
              </p:nvGrpSpPr>
              <p:grpSpPr>
                <a:xfrm>
                  <a:off x="4579164" y="3203653"/>
                  <a:ext cx="1244833" cy="1020397"/>
                  <a:chOff x="4579164" y="3203653"/>
                  <a:chExt cx="1244833" cy="1020397"/>
                </a:xfrm>
              </p:grpSpPr>
              <p:sp>
                <p:nvSpPr>
                  <p:cNvPr id="8461" name="Google Shape;8461;p7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3" name="Google Shape;8463;p73"/>
                  <p:cNvGrpSpPr/>
                  <p:nvPr/>
                </p:nvGrpSpPr>
                <p:grpSpPr>
                  <a:xfrm>
                    <a:off x="4579164" y="3203653"/>
                    <a:ext cx="1244833" cy="1020397"/>
                    <a:chOff x="4579164" y="3203653"/>
                    <a:chExt cx="1244833" cy="1020397"/>
                  </a:xfrm>
                </p:grpSpPr>
                <p:sp>
                  <p:nvSpPr>
                    <p:cNvPr id="8464" name="Google Shape;8464;p7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73"/>
                    <p:cNvGrpSpPr/>
                    <p:nvPr/>
                  </p:nvGrpSpPr>
                  <p:grpSpPr>
                    <a:xfrm>
                      <a:off x="4579164" y="3203653"/>
                      <a:ext cx="1244833" cy="1020397"/>
                      <a:chOff x="4579164" y="3203653"/>
                      <a:chExt cx="1244833" cy="1020397"/>
                    </a:xfrm>
                  </p:grpSpPr>
                  <p:sp>
                    <p:nvSpPr>
                      <p:cNvPr id="8473" name="Google Shape;8473;p7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7" name="Google Shape;8487;p73"/>
                      <p:cNvGrpSpPr/>
                      <p:nvPr/>
                    </p:nvGrpSpPr>
                    <p:grpSpPr>
                      <a:xfrm>
                        <a:off x="4579164" y="3203653"/>
                        <a:ext cx="1244833" cy="1020397"/>
                        <a:chOff x="4579164" y="3203653"/>
                        <a:chExt cx="1244833" cy="1020397"/>
                      </a:xfrm>
                    </p:grpSpPr>
                    <p:sp>
                      <p:nvSpPr>
                        <p:cNvPr id="8488" name="Google Shape;8488;p7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2" name="Google Shape;8512;p73"/>
                        <p:cNvGrpSpPr/>
                        <p:nvPr/>
                      </p:nvGrpSpPr>
                      <p:grpSpPr>
                        <a:xfrm>
                          <a:off x="4579164" y="3203653"/>
                          <a:ext cx="1244833" cy="1020397"/>
                          <a:chOff x="4579164" y="3203653"/>
                          <a:chExt cx="1244833" cy="1020397"/>
                        </a:xfrm>
                      </p:grpSpPr>
                      <p:sp>
                        <p:nvSpPr>
                          <p:cNvPr id="8513" name="Google Shape;8513;p7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4" name="Google Shape;8514;p73"/>
                          <p:cNvGrpSpPr/>
                          <p:nvPr/>
                        </p:nvGrpSpPr>
                        <p:grpSpPr>
                          <a:xfrm>
                            <a:off x="4579164" y="3203653"/>
                            <a:ext cx="1244833" cy="1020397"/>
                            <a:chOff x="4579164" y="3203653"/>
                            <a:chExt cx="1244833" cy="1020397"/>
                          </a:xfrm>
                        </p:grpSpPr>
                        <p:sp>
                          <p:nvSpPr>
                            <p:cNvPr id="8515" name="Google Shape;8515;p7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2" name="Google Shape;8522;p73"/>
                            <p:cNvGrpSpPr/>
                            <p:nvPr/>
                          </p:nvGrpSpPr>
                          <p:grpSpPr>
                            <a:xfrm>
                              <a:off x="4579164" y="3203653"/>
                              <a:ext cx="1244833" cy="1020397"/>
                              <a:chOff x="4579164" y="3203653"/>
                              <a:chExt cx="1244833" cy="1020397"/>
                            </a:xfrm>
                          </p:grpSpPr>
                          <p:sp>
                            <p:nvSpPr>
                              <p:cNvPr id="8523" name="Google Shape;8523;p7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6" name="Google Shape;8536;p73"/>
                              <p:cNvGrpSpPr/>
                              <p:nvPr/>
                            </p:nvGrpSpPr>
                            <p:grpSpPr>
                              <a:xfrm>
                                <a:off x="4579164" y="3203653"/>
                                <a:ext cx="1244833" cy="1020397"/>
                                <a:chOff x="4579164" y="3203653"/>
                                <a:chExt cx="1244833" cy="1020397"/>
                              </a:xfrm>
                            </p:grpSpPr>
                            <p:sp>
                              <p:nvSpPr>
                                <p:cNvPr id="8537" name="Google Shape;8537;p7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4" name="Google Shape;8544;p73"/>
                                <p:cNvGrpSpPr/>
                                <p:nvPr/>
                              </p:nvGrpSpPr>
                              <p:grpSpPr>
                                <a:xfrm>
                                  <a:off x="4579164" y="3203653"/>
                                  <a:ext cx="1244833" cy="1020397"/>
                                  <a:chOff x="4579164" y="3203653"/>
                                  <a:chExt cx="1244833" cy="1020397"/>
                                </a:xfrm>
                              </p:grpSpPr>
                              <p:sp>
                                <p:nvSpPr>
                                  <p:cNvPr id="8545" name="Google Shape;8545;p7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73"/>
                                  <p:cNvGrpSpPr/>
                                  <p:nvPr/>
                                </p:nvGrpSpPr>
                                <p:grpSpPr>
                                  <a:xfrm>
                                    <a:off x="4579164" y="3203653"/>
                                    <a:ext cx="1244833" cy="1020397"/>
                                    <a:chOff x="4579164" y="3203653"/>
                                    <a:chExt cx="1244833" cy="1020397"/>
                                  </a:xfrm>
                                </p:grpSpPr>
                                <p:sp>
                                  <p:nvSpPr>
                                    <p:cNvPr id="8551" name="Google Shape;8551;p7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555" name="Google Shape;8555;p7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58" name="Google Shape;8558;p7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559" name="Google Shape;8559;p73"/>
              <p:cNvGrpSpPr/>
              <p:nvPr/>
            </p:nvGrpSpPr>
            <p:grpSpPr>
              <a:xfrm>
                <a:off x="4595437" y="3598775"/>
                <a:ext cx="37776" cy="32451"/>
                <a:chOff x="4595437" y="3598775"/>
                <a:chExt cx="37776" cy="32451"/>
              </a:xfrm>
            </p:grpSpPr>
            <p:sp>
              <p:nvSpPr>
                <p:cNvPr id="8560" name="Google Shape;8560;p7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73"/>
              <p:cNvGrpSpPr/>
              <p:nvPr/>
            </p:nvGrpSpPr>
            <p:grpSpPr>
              <a:xfrm>
                <a:off x="4641864" y="3524443"/>
                <a:ext cx="37776" cy="32380"/>
                <a:chOff x="4641864" y="3524443"/>
                <a:chExt cx="37776" cy="32380"/>
              </a:xfrm>
            </p:grpSpPr>
            <p:sp>
              <p:nvSpPr>
                <p:cNvPr id="8563" name="Google Shape;8563;p7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3"/>
              <p:cNvGrpSpPr/>
              <p:nvPr/>
            </p:nvGrpSpPr>
            <p:grpSpPr>
              <a:xfrm>
                <a:off x="4648431" y="3893901"/>
                <a:ext cx="37776" cy="32357"/>
                <a:chOff x="4648431" y="3893901"/>
                <a:chExt cx="37776" cy="32357"/>
              </a:xfrm>
            </p:grpSpPr>
            <p:sp>
              <p:nvSpPr>
                <p:cNvPr id="8566" name="Google Shape;8566;p7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73"/>
              <p:cNvGrpSpPr/>
              <p:nvPr/>
            </p:nvGrpSpPr>
            <p:grpSpPr>
              <a:xfrm>
                <a:off x="4567752" y="3722908"/>
                <a:ext cx="37870" cy="32380"/>
                <a:chOff x="4567752" y="3722908"/>
                <a:chExt cx="37870" cy="32380"/>
              </a:xfrm>
            </p:grpSpPr>
            <p:sp>
              <p:nvSpPr>
                <p:cNvPr id="8569" name="Google Shape;8569;p7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73"/>
              <p:cNvGrpSpPr/>
              <p:nvPr/>
            </p:nvGrpSpPr>
            <p:grpSpPr>
              <a:xfrm>
                <a:off x="4617506" y="3652052"/>
                <a:ext cx="37783" cy="32357"/>
                <a:chOff x="4617506" y="3652052"/>
                <a:chExt cx="37783" cy="32357"/>
              </a:xfrm>
            </p:grpSpPr>
            <p:sp>
              <p:nvSpPr>
                <p:cNvPr id="8572" name="Google Shape;8572;p7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73"/>
              <p:cNvGrpSpPr/>
              <p:nvPr/>
            </p:nvGrpSpPr>
            <p:grpSpPr>
              <a:xfrm>
                <a:off x="4739005" y="3554149"/>
                <a:ext cx="37870" cy="32357"/>
                <a:chOff x="4739005" y="3554149"/>
                <a:chExt cx="37870" cy="32357"/>
              </a:xfrm>
            </p:grpSpPr>
            <p:sp>
              <p:nvSpPr>
                <p:cNvPr id="8575" name="Google Shape;8575;p7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73"/>
              <p:cNvGrpSpPr/>
              <p:nvPr/>
            </p:nvGrpSpPr>
            <p:grpSpPr>
              <a:xfrm>
                <a:off x="4806557" y="3630258"/>
                <a:ext cx="37776" cy="32364"/>
                <a:chOff x="4806557" y="3630258"/>
                <a:chExt cx="37776" cy="32364"/>
              </a:xfrm>
            </p:grpSpPr>
            <p:sp>
              <p:nvSpPr>
                <p:cNvPr id="8578" name="Google Shape;8578;p7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73"/>
              <p:cNvGrpSpPr/>
              <p:nvPr/>
            </p:nvGrpSpPr>
            <p:grpSpPr>
              <a:xfrm>
                <a:off x="4737007" y="4004357"/>
                <a:ext cx="37870" cy="32357"/>
                <a:chOff x="4737007" y="4004357"/>
                <a:chExt cx="37870" cy="32357"/>
              </a:xfrm>
            </p:grpSpPr>
            <p:sp>
              <p:nvSpPr>
                <p:cNvPr id="8581" name="Google Shape;8581;p7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73"/>
              <p:cNvGrpSpPr/>
              <p:nvPr/>
            </p:nvGrpSpPr>
            <p:grpSpPr>
              <a:xfrm>
                <a:off x="4773634" y="4208627"/>
                <a:ext cx="37776" cy="32357"/>
                <a:chOff x="4773634" y="4208627"/>
                <a:chExt cx="37776" cy="32357"/>
              </a:xfrm>
            </p:grpSpPr>
            <p:sp>
              <p:nvSpPr>
                <p:cNvPr id="8584" name="Google Shape;8584;p7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73"/>
              <p:cNvGrpSpPr/>
              <p:nvPr/>
            </p:nvGrpSpPr>
            <p:grpSpPr>
              <a:xfrm>
                <a:off x="4888282" y="4074764"/>
                <a:ext cx="37776" cy="32451"/>
                <a:chOff x="4888282" y="4074764"/>
                <a:chExt cx="37776" cy="32451"/>
              </a:xfrm>
            </p:grpSpPr>
            <p:sp>
              <p:nvSpPr>
                <p:cNvPr id="8587" name="Google Shape;8587;p7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73"/>
              <p:cNvGrpSpPr/>
              <p:nvPr/>
            </p:nvGrpSpPr>
            <p:grpSpPr>
              <a:xfrm>
                <a:off x="4901315" y="3804271"/>
                <a:ext cx="37776" cy="32364"/>
                <a:chOff x="4901315" y="3804271"/>
                <a:chExt cx="37776" cy="32364"/>
              </a:xfrm>
            </p:grpSpPr>
            <p:sp>
              <p:nvSpPr>
                <p:cNvPr id="8590" name="Google Shape;8590;p7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3"/>
              <p:cNvGrpSpPr/>
              <p:nvPr/>
            </p:nvGrpSpPr>
            <p:grpSpPr>
              <a:xfrm>
                <a:off x="4866394" y="3715035"/>
                <a:ext cx="37846" cy="32357"/>
                <a:chOff x="4866394" y="3715035"/>
                <a:chExt cx="37846" cy="32357"/>
              </a:xfrm>
            </p:grpSpPr>
            <p:sp>
              <p:nvSpPr>
                <p:cNvPr id="8593" name="Google Shape;8593;p7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3"/>
              <p:cNvGrpSpPr/>
              <p:nvPr/>
            </p:nvGrpSpPr>
            <p:grpSpPr>
              <a:xfrm>
                <a:off x="4979233" y="3839798"/>
                <a:ext cx="37878" cy="32420"/>
                <a:chOff x="4979233" y="3839798"/>
                <a:chExt cx="37878" cy="32420"/>
              </a:xfrm>
            </p:grpSpPr>
            <p:sp>
              <p:nvSpPr>
                <p:cNvPr id="8596" name="Google Shape;8596;p7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3"/>
              <p:cNvGrpSpPr/>
              <p:nvPr/>
            </p:nvGrpSpPr>
            <p:grpSpPr>
              <a:xfrm>
                <a:off x="4790662" y="3679147"/>
                <a:ext cx="37783" cy="32380"/>
                <a:chOff x="4790662" y="3679147"/>
                <a:chExt cx="37783" cy="32380"/>
              </a:xfrm>
            </p:grpSpPr>
            <p:sp>
              <p:nvSpPr>
                <p:cNvPr id="8599" name="Google Shape;8599;p7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3"/>
              <p:cNvGrpSpPr/>
              <p:nvPr/>
            </p:nvGrpSpPr>
            <p:grpSpPr>
              <a:xfrm>
                <a:off x="4857263" y="3557861"/>
                <a:ext cx="37776" cy="32357"/>
                <a:chOff x="4857263" y="3557861"/>
                <a:chExt cx="37776" cy="32357"/>
              </a:xfrm>
            </p:grpSpPr>
            <p:sp>
              <p:nvSpPr>
                <p:cNvPr id="8602" name="Google Shape;8602;p7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73"/>
              <p:cNvGrpSpPr/>
              <p:nvPr/>
            </p:nvGrpSpPr>
            <p:grpSpPr>
              <a:xfrm>
                <a:off x="4883902" y="3648033"/>
                <a:ext cx="37783" cy="32380"/>
                <a:chOff x="4883902" y="3648033"/>
                <a:chExt cx="37783" cy="32380"/>
              </a:xfrm>
            </p:grpSpPr>
            <p:sp>
              <p:nvSpPr>
                <p:cNvPr id="8605" name="Google Shape;8605;p7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73"/>
              <p:cNvGrpSpPr/>
              <p:nvPr/>
            </p:nvGrpSpPr>
            <p:grpSpPr>
              <a:xfrm>
                <a:off x="4907780" y="3347220"/>
                <a:ext cx="37878" cy="32357"/>
                <a:chOff x="4907780" y="3347220"/>
                <a:chExt cx="37878" cy="32357"/>
              </a:xfrm>
            </p:grpSpPr>
            <p:sp>
              <p:nvSpPr>
                <p:cNvPr id="8608" name="Google Shape;8608;p7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3"/>
              <p:cNvGrpSpPr/>
              <p:nvPr/>
            </p:nvGrpSpPr>
            <p:grpSpPr>
              <a:xfrm>
                <a:off x="5065048" y="3738150"/>
                <a:ext cx="37783" cy="32364"/>
                <a:chOff x="5065048" y="3738150"/>
                <a:chExt cx="37783" cy="32364"/>
              </a:xfrm>
            </p:grpSpPr>
            <p:sp>
              <p:nvSpPr>
                <p:cNvPr id="8611" name="Google Shape;8611;p7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73"/>
              <p:cNvGrpSpPr/>
              <p:nvPr/>
            </p:nvGrpSpPr>
            <p:grpSpPr>
              <a:xfrm>
                <a:off x="5071616" y="3284615"/>
                <a:ext cx="37783" cy="32357"/>
                <a:chOff x="5071616" y="3284615"/>
                <a:chExt cx="37783" cy="32357"/>
              </a:xfrm>
            </p:grpSpPr>
            <p:sp>
              <p:nvSpPr>
                <p:cNvPr id="8614" name="Google Shape;8614;p7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3"/>
              <p:cNvGrpSpPr/>
              <p:nvPr/>
            </p:nvGrpSpPr>
            <p:grpSpPr>
              <a:xfrm>
                <a:off x="5389291" y="3759921"/>
                <a:ext cx="37783" cy="32380"/>
                <a:chOff x="5389291" y="3759921"/>
                <a:chExt cx="37783" cy="32380"/>
              </a:xfrm>
            </p:grpSpPr>
            <p:sp>
              <p:nvSpPr>
                <p:cNvPr id="8617" name="Google Shape;8617;p7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3"/>
              <p:cNvGrpSpPr/>
              <p:nvPr/>
            </p:nvGrpSpPr>
            <p:grpSpPr>
              <a:xfrm>
                <a:off x="5431534" y="3632932"/>
                <a:ext cx="37878" cy="32451"/>
                <a:chOff x="5431534" y="3632932"/>
                <a:chExt cx="37878" cy="32451"/>
              </a:xfrm>
            </p:grpSpPr>
            <p:sp>
              <p:nvSpPr>
                <p:cNvPr id="8620" name="Google Shape;8620;p7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3"/>
              <p:cNvGrpSpPr/>
              <p:nvPr/>
            </p:nvGrpSpPr>
            <p:grpSpPr>
              <a:xfrm>
                <a:off x="5540755" y="3544829"/>
                <a:ext cx="37783" cy="32357"/>
                <a:chOff x="5540755" y="3544829"/>
                <a:chExt cx="37783" cy="32357"/>
              </a:xfrm>
            </p:grpSpPr>
            <p:sp>
              <p:nvSpPr>
                <p:cNvPr id="8623" name="Google Shape;8623;p7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73"/>
              <p:cNvGrpSpPr/>
              <p:nvPr/>
            </p:nvGrpSpPr>
            <p:grpSpPr>
              <a:xfrm>
                <a:off x="5579293" y="3412107"/>
                <a:ext cx="37776" cy="32357"/>
                <a:chOff x="5579293" y="3412107"/>
                <a:chExt cx="37776" cy="32357"/>
              </a:xfrm>
            </p:grpSpPr>
            <p:sp>
              <p:nvSpPr>
                <p:cNvPr id="8626" name="Google Shape;8626;p7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3"/>
              <p:cNvGrpSpPr/>
              <p:nvPr/>
            </p:nvGrpSpPr>
            <p:grpSpPr>
              <a:xfrm>
                <a:off x="5801346" y="3284615"/>
                <a:ext cx="37783" cy="32357"/>
                <a:chOff x="5801346" y="3284615"/>
                <a:chExt cx="37783" cy="32357"/>
              </a:xfrm>
            </p:grpSpPr>
            <p:sp>
              <p:nvSpPr>
                <p:cNvPr id="8629" name="Google Shape;8629;p7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73"/>
              <p:cNvGrpSpPr/>
              <p:nvPr/>
            </p:nvGrpSpPr>
            <p:grpSpPr>
              <a:xfrm>
                <a:off x="5763578" y="3399067"/>
                <a:ext cx="37776" cy="32364"/>
                <a:chOff x="5763578" y="3399067"/>
                <a:chExt cx="37776" cy="32364"/>
              </a:xfrm>
            </p:grpSpPr>
            <p:sp>
              <p:nvSpPr>
                <p:cNvPr id="8632" name="Google Shape;8632;p7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73"/>
              <p:cNvGrpSpPr/>
              <p:nvPr/>
            </p:nvGrpSpPr>
            <p:grpSpPr>
              <a:xfrm>
                <a:off x="5395858" y="3230952"/>
                <a:ext cx="37776" cy="32364"/>
                <a:chOff x="5395858" y="3230952"/>
                <a:chExt cx="37776" cy="32364"/>
              </a:xfrm>
            </p:grpSpPr>
            <p:sp>
              <p:nvSpPr>
                <p:cNvPr id="8635" name="Google Shape;8635;p7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73"/>
              <p:cNvGrpSpPr/>
              <p:nvPr/>
            </p:nvGrpSpPr>
            <p:grpSpPr>
              <a:xfrm>
                <a:off x="5264088" y="3188237"/>
                <a:ext cx="37776" cy="32357"/>
                <a:chOff x="5264088" y="3188237"/>
                <a:chExt cx="37776" cy="32357"/>
              </a:xfrm>
            </p:grpSpPr>
            <p:sp>
              <p:nvSpPr>
                <p:cNvPr id="8638" name="Google Shape;8638;p7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3"/>
              <p:cNvGrpSpPr/>
              <p:nvPr/>
            </p:nvGrpSpPr>
            <p:grpSpPr>
              <a:xfrm>
                <a:off x="5585758" y="3237425"/>
                <a:ext cx="37878" cy="32357"/>
                <a:chOff x="5585758" y="3237425"/>
                <a:chExt cx="37878" cy="32357"/>
              </a:xfrm>
            </p:grpSpPr>
            <p:sp>
              <p:nvSpPr>
                <p:cNvPr id="8641" name="Google Shape;8641;p7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73"/>
              <p:cNvGrpSpPr/>
              <p:nvPr/>
            </p:nvGrpSpPr>
            <p:grpSpPr>
              <a:xfrm>
                <a:off x="4874196" y="3291088"/>
                <a:ext cx="37878" cy="32451"/>
                <a:chOff x="4874196" y="3291088"/>
                <a:chExt cx="37878" cy="32451"/>
              </a:xfrm>
            </p:grpSpPr>
            <p:sp>
              <p:nvSpPr>
                <p:cNvPr id="8644" name="Google Shape;8644;p7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73"/>
              <p:cNvGrpSpPr/>
              <p:nvPr/>
            </p:nvGrpSpPr>
            <p:grpSpPr>
              <a:xfrm>
                <a:off x="5197770" y="3785466"/>
                <a:ext cx="37783" cy="32427"/>
                <a:chOff x="5197770" y="3785466"/>
                <a:chExt cx="37783" cy="32427"/>
              </a:xfrm>
            </p:grpSpPr>
            <p:sp>
              <p:nvSpPr>
                <p:cNvPr id="8647" name="Google Shape;8647;p7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73"/>
              <p:cNvGrpSpPr/>
              <p:nvPr/>
            </p:nvGrpSpPr>
            <p:grpSpPr>
              <a:xfrm>
                <a:off x="5177699" y="3492117"/>
                <a:ext cx="37776" cy="32357"/>
                <a:chOff x="5177699" y="3492117"/>
                <a:chExt cx="37776" cy="32357"/>
              </a:xfrm>
            </p:grpSpPr>
            <p:sp>
              <p:nvSpPr>
                <p:cNvPr id="8650" name="Google Shape;8650;p7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3"/>
              <p:cNvGrpSpPr/>
              <p:nvPr/>
            </p:nvGrpSpPr>
            <p:grpSpPr>
              <a:xfrm>
                <a:off x="5349431" y="3622346"/>
                <a:ext cx="37870" cy="32380"/>
                <a:chOff x="5349431" y="3622346"/>
                <a:chExt cx="37870" cy="32380"/>
              </a:xfrm>
            </p:grpSpPr>
            <p:sp>
              <p:nvSpPr>
                <p:cNvPr id="8653" name="Google Shape;8653;p7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73"/>
              <p:cNvGrpSpPr/>
              <p:nvPr/>
            </p:nvGrpSpPr>
            <p:grpSpPr>
              <a:xfrm>
                <a:off x="5068855" y="3563980"/>
                <a:ext cx="53954" cy="46223"/>
                <a:chOff x="5068855" y="3563980"/>
                <a:chExt cx="53954" cy="46223"/>
              </a:xfrm>
            </p:grpSpPr>
            <p:sp>
              <p:nvSpPr>
                <p:cNvPr id="8656" name="Google Shape;8656;p7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73"/>
              <p:cNvGrpSpPr/>
              <p:nvPr/>
            </p:nvGrpSpPr>
            <p:grpSpPr>
              <a:xfrm>
                <a:off x="5037654" y="3392507"/>
                <a:ext cx="37870" cy="32451"/>
                <a:chOff x="5037654" y="3392507"/>
                <a:chExt cx="37870" cy="32451"/>
              </a:xfrm>
            </p:grpSpPr>
            <p:sp>
              <p:nvSpPr>
                <p:cNvPr id="8659" name="Google Shape;8659;p7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3"/>
              <p:cNvGrpSpPr/>
              <p:nvPr/>
            </p:nvGrpSpPr>
            <p:grpSpPr>
              <a:xfrm>
                <a:off x="5456560" y="3368629"/>
                <a:ext cx="37870" cy="32451"/>
                <a:chOff x="5456560" y="3368629"/>
                <a:chExt cx="37870" cy="32451"/>
              </a:xfrm>
            </p:grpSpPr>
            <p:sp>
              <p:nvSpPr>
                <p:cNvPr id="8662" name="Google Shape;8662;p7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3"/>
              <p:cNvGrpSpPr/>
              <p:nvPr/>
            </p:nvGrpSpPr>
            <p:grpSpPr>
              <a:xfrm>
                <a:off x="4755749" y="3501516"/>
                <a:ext cx="46246" cy="39608"/>
                <a:chOff x="4755749" y="3501516"/>
                <a:chExt cx="46246" cy="39608"/>
              </a:xfrm>
            </p:grpSpPr>
            <p:sp>
              <p:nvSpPr>
                <p:cNvPr id="8665" name="Google Shape;8665;p7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3"/>
              <p:cNvGrpSpPr/>
              <p:nvPr/>
            </p:nvGrpSpPr>
            <p:grpSpPr>
              <a:xfrm>
                <a:off x="4681346" y="3485582"/>
                <a:ext cx="37783" cy="32427"/>
                <a:chOff x="4681346" y="3485582"/>
                <a:chExt cx="37783" cy="32427"/>
              </a:xfrm>
            </p:grpSpPr>
            <p:sp>
              <p:nvSpPr>
                <p:cNvPr id="8668" name="Google Shape;8668;p7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3"/>
              <p:cNvGrpSpPr/>
              <p:nvPr/>
            </p:nvGrpSpPr>
            <p:grpSpPr>
              <a:xfrm>
                <a:off x="4767067" y="3291088"/>
                <a:ext cx="37878" cy="32451"/>
                <a:chOff x="4767067" y="3291088"/>
                <a:chExt cx="37878" cy="32451"/>
              </a:xfrm>
            </p:grpSpPr>
            <p:sp>
              <p:nvSpPr>
                <p:cNvPr id="8671" name="Google Shape;8671;p7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3"/>
              <p:cNvGrpSpPr/>
              <p:nvPr/>
            </p:nvGrpSpPr>
            <p:grpSpPr>
              <a:xfrm>
                <a:off x="4687819" y="3405539"/>
                <a:ext cx="37776" cy="32451"/>
                <a:chOff x="4687819" y="3405539"/>
                <a:chExt cx="37776" cy="32451"/>
              </a:xfrm>
            </p:grpSpPr>
            <p:sp>
              <p:nvSpPr>
                <p:cNvPr id="8674" name="Google Shape;8674;p7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3"/>
              <p:cNvGrpSpPr/>
              <p:nvPr/>
            </p:nvGrpSpPr>
            <p:grpSpPr>
              <a:xfrm>
                <a:off x="4923101" y="3444809"/>
                <a:ext cx="52813" cy="45318"/>
                <a:chOff x="4923101" y="3444809"/>
                <a:chExt cx="52813" cy="45318"/>
              </a:xfrm>
            </p:grpSpPr>
            <p:sp>
              <p:nvSpPr>
                <p:cNvPr id="8677" name="Google Shape;8677;p7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3"/>
              <p:cNvGrpSpPr/>
              <p:nvPr/>
            </p:nvGrpSpPr>
            <p:grpSpPr>
              <a:xfrm>
                <a:off x="4846040" y="3654750"/>
                <a:ext cx="31405" cy="26993"/>
                <a:chOff x="4846040" y="3654750"/>
                <a:chExt cx="31405" cy="26993"/>
              </a:xfrm>
            </p:grpSpPr>
            <p:sp>
              <p:nvSpPr>
                <p:cNvPr id="8680" name="Google Shape;8680;p7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73"/>
              <p:cNvGrpSpPr/>
              <p:nvPr/>
            </p:nvGrpSpPr>
            <p:grpSpPr>
              <a:xfrm>
                <a:off x="4925673" y="3691700"/>
                <a:ext cx="40253" cy="34472"/>
                <a:chOff x="4925673" y="3691700"/>
                <a:chExt cx="40253" cy="34472"/>
              </a:xfrm>
            </p:grpSpPr>
            <p:sp>
              <p:nvSpPr>
                <p:cNvPr id="8683" name="Google Shape;8683;p7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3"/>
              <p:cNvGrpSpPr/>
              <p:nvPr/>
            </p:nvGrpSpPr>
            <p:grpSpPr>
              <a:xfrm>
                <a:off x="4894653" y="3740848"/>
                <a:ext cx="31405" cy="26906"/>
                <a:chOff x="4894653" y="3740848"/>
                <a:chExt cx="31405" cy="26906"/>
              </a:xfrm>
            </p:grpSpPr>
            <p:sp>
              <p:nvSpPr>
                <p:cNvPr id="8686" name="Google Shape;8686;p7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73"/>
              <p:cNvGrpSpPr/>
              <p:nvPr/>
            </p:nvGrpSpPr>
            <p:grpSpPr>
              <a:xfrm>
                <a:off x="4962300" y="3696348"/>
                <a:ext cx="38255" cy="32773"/>
                <a:chOff x="4962300" y="3696348"/>
                <a:chExt cx="38255" cy="32773"/>
              </a:xfrm>
            </p:grpSpPr>
            <p:sp>
              <p:nvSpPr>
                <p:cNvPr id="8689" name="Google Shape;8689;p7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73"/>
              <p:cNvGrpSpPr/>
              <p:nvPr/>
            </p:nvGrpSpPr>
            <p:grpSpPr>
              <a:xfrm>
                <a:off x="4980185" y="3743349"/>
                <a:ext cx="31499" cy="26969"/>
                <a:chOff x="4980185" y="3743349"/>
                <a:chExt cx="31499" cy="26969"/>
              </a:xfrm>
            </p:grpSpPr>
            <p:sp>
              <p:nvSpPr>
                <p:cNvPr id="8692" name="Google Shape;8692;p7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73"/>
              <p:cNvGrpSpPr/>
              <p:nvPr/>
            </p:nvGrpSpPr>
            <p:grpSpPr>
              <a:xfrm>
                <a:off x="5013768" y="3734312"/>
                <a:ext cx="31499" cy="26969"/>
                <a:chOff x="5013768" y="3734312"/>
                <a:chExt cx="31499" cy="26969"/>
              </a:xfrm>
            </p:grpSpPr>
            <p:sp>
              <p:nvSpPr>
                <p:cNvPr id="8695" name="Google Shape;8695;p7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73"/>
              <p:cNvGrpSpPr/>
              <p:nvPr/>
            </p:nvGrpSpPr>
            <p:grpSpPr>
              <a:xfrm>
                <a:off x="5036703" y="3764545"/>
                <a:ext cx="31499" cy="26898"/>
                <a:chOff x="5036703" y="3764545"/>
                <a:chExt cx="31499" cy="26898"/>
              </a:xfrm>
            </p:grpSpPr>
            <p:sp>
              <p:nvSpPr>
                <p:cNvPr id="8698" name="Google Shape;8698;p7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73"/>
              <p:cNvGrpSpPr/>
              <p:nvPr/>
            </p:nvGrpSpPr>
            <p:grpSpPr>
              <a:xfrm>
                <a:off x="4953546" y="3768352"/>
                <a:ext cx="31405" cy="26898"/>
                <a:chOff x="4953546" y="3768352"/>
                <a:chExt cx="31405" cy="26898"/>
              </a:xfrm>
            </p:grpSpPr>
            <p:sp>
              <p:nvSpPr>
                <p:cNvPr id="8701" name="Google Shape;8701;p7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3"/>
              <p:cNvGrpSpPr/>
              <p:nvPr/>
            </p:nvGrpSpPr>
            <p:grpSpPr>
              <a:xfrm>
                <a:off x="4964770" y="3814016"/>
                <a:ext cx="31499" cy="26993"/>
                <a:chOff x="4964770" y="3814016"/>
                <a:chExt cx="31499" cy="26993"/>
              </a:xfrm>
            </p:grpSpPr>
            <p:sp>
              <p:nvSpPr>
                <p:cNvPr id="8704" name="Google Shape;8704;p7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73"/>
              <p:cNvGrpSpPr/>
              <p:nvPr/>
            </p:nvGrpSpPr>
            <p:grpSpPr>
              <a:xfrm>
                <a:off x="4923290" y="3800504"/>
                <a:ext cx="31468" cy="26898"/>
                <a:chOff x="4923290" y="3800504"/>
                <a:chExt cx="31468" cy="26898"/>
              </a:xfrm>
            </p:grpSpPr>
            <p:sp>
              <p:nvSpPr>
                <p:cNvPr id="8707" name="Google Shape;8707;p7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73"/>
              <p:cNvGrpSpPr/>
              <p:nvPr/>
            </p:nvGrpSpPr>
            <p:grpSpPr>
              <a:xfrm>
                <a:off x="5108534" y="3650943"/>
                <a:ext cx="31405" cy="26993"/>
                <a:chOff x="5108534" y="3650943"/>
                <a:chExt cx="31405" cy="26993"/>
              </a:xfrm>
            </p:grpSpPr>
            <p:sp>
              <p:nvSpPr>
                <p:cNvPr id="8710" name="Google Shape;8710;p7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3"/>
              <p:cNvGrpSpPr/>
              <p:nvPr/>
            </p:nvGrpSpPr>
            <p:grpSpPr>
              <a:xfrm>
                <a:off x="5119380" y="3760739"/>
                <a:ext cx="31499" cy="26993"/>
                <a:chOff x="5119380" y="3760739"/>
                <a:chExt cx="31499" cy="26993"/>
              </a:xfrm>
            </p:grpSpPr>
            <p:sp>
              <p:nvSpPr>
                <p:cNvPr id="8713" name="Google Shape;8713;p7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73"/>
              <p:cNvGrpSpPr/>
              <p:nvPr/>
            </p:nvGrpSpPr>
            <p:grpSpPr>
              <a:xfrm>
                <a:off x="5119380" y="3788235"/>
                <a:ext cx="31499" cy="26993"/>
                <a:chOff x="5119380" y="3788235"/>
                <a:chExt cx="31499" cy="26993"/>
              </a:xfrm>
            </p:grpSpPr>
            <p:sp>
              <p:nvSpPr>
                <p:cNvPr id="8716" name="Google Shape;8716;p7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73"/>
              <p:cNvGrpSpPr/>
              <p:nvPr/>
            </p:nvGrpSpPr>
            <p:grpSpPr>
              <a:xfrm>
                <a:off x="5158005" y="3875284"/>
                <a:ext cx="31405" cy="27001"/>
                <a:chOff x="5158005" y="3875284"/>
                <a:chExt cx="31405" cy="27001"/>
              </a:xfrm>
            </p:grpSpPr>
            <p:sp>
              <p:nvSpPr>
                <p:cNvPr id="8719" name="Google Shape;8719;p7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73"/>
              <p:cNvGrpSpPr/>
              <p:nvPr/>
            </p:nvGrpSpPr>
            <p:grpSpPr>
              <a:xfrm>
                <a:off x="5233163" y="3764545"/>
                <a:ext cx="31499" cy="26898"/>
                <a:chOff x="5233163" y="3764545"/>
                <a:chExt cx="31499" cy="26898"/>
              </a:xfrm>
            </p:grpSpPr>
            <p:sp>
              <p:nvSpPr>
                <p:cNvPr id="8722" name="Google Shape;8722;p7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3"/>
              <p:cNvGrpSpPr/>
              <p:nvPr/>
            </p:nvGrpSpPr>
            <p:grpSpPr>
              <a:xfrm>
                <a:off x="5276168" y="3805545"/>
                <a:ext cx="31499" cy="26906"/>
                <a:chOff x="5276168" y="3805545"/>
                <a:chExt cx="31499" cy="26906"/>
              </a:xfrm>
            </p:grpSpPr>
            <p:sp>
              <p:nvSpPr>
                <p:cNvPr id="8725" name="Google Shape;8725;p7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3"/>
              <p:cNvGrpSpPr/>
              <p:nvPr/>
            </p:nvGrpSpPr>
            <p:grpSpPr>
              <a:xfrm>
                <a:off x="5294053" y="3851933"/>
                <a:ext cx="31405" cy="26945"/>
                <a:chOff x="5294053" y="3851933"/>
                <a:chExt cx="31405" cy="26945"/>
              </a:xfrm>
            </p:grpSpPr>
            <p:sp>
              <p:nvSpPr>
                <p:cNvPr id="8728" name="Google Shape;8728;p7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3"/>
              <p:cNvGrpSpPr/>
              <p:nvPr/>
            </p:nvGrpSpPr>
            <p:grpSpPr>
              <a:xfrm>
                <a:off x="5341723" y="3851902"/>
                <a:ext cx="31405" cy="26977"/>
                <a:chOff x="5341723" y="3851902"/>
                <a:chExt cx="31405" cy="26977"/>
              </a:xfrm>
            </p:grpSpPr>
            <p:sp>
              <p:nvSpPr>
                <p:cNvPr id="8731" name="Google Shape;8731;p7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73"/>
              <p:cNvGrpSpPr/>
              <p:nvPr/>
            </p:nvGrpSpPr>
            <p:grpSpPr>
              <a:xfrm>
                <a:off x="5054871" y="3507855"/>
                <a:ext cx="31405" cy="26993"/>
                <a:chOff x="5054871" y="3507855"/>
                <a:chExt cx="31405" cy="26993"/>
              </a:xfrm>
            </p:grpSpPr>
            <p:sp>
              <p:nvSpPr>
                <p:cNvPr id="8734" name="Google Shape;8734;p7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3"/>
              <p:cNvGrpSpPr/>
              <p:nvPr/>
            </p:nvGrpSpPr>
            <p:grpSpPr>
              <a:xfrm>
                <a:off x="4876579" y="3675325"/>
                <a:ext cx="31405" cy="26969"/>
                <a:chOff x="4876579" y="3675325"/>
                <a:chExt cx="31405" cy="26969"/>
              </a:xfrm>
            </p:grpSpPr>
            <p:sp>
              <p:nvSpPr>
                <p:cNvPr id="8737" name="Google Shape;8737;p7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73"/>
              <p:cNvGrpSpPr/>
              <p:nvPr/>
            </p:nvGrpSpPr>
            <p:grpSpPr>
              <a:xfrm>
                <a:off x="4842233" y="3688333"/>
                <a:ext cx="31405" cy="26993"/>
                <a:chOff x="4842233" y="3688333"/>
                <a:chExt cx="31405" cy="26993"/>
              </a:xfrm>
            </p:grpSpPr>
            <p:sp>
              <p:nvSpPr>
                <p:cNvPr id="8740" name="Google Shape;8740;p7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73"/>
              <p:cNvGrpSpPr/>
              <p:nvPr/>
            </p:nvGrpSpPr>
            <p:grpSpPr>
              <a:xfrm>
                <a:off x="5187876" y="3608032"/>
                <a:ext cx="31405" cy="27001"/>
                <a:chOff x="5187876" y="3608032"/>
                <a:chExt cx="31405" cy="27001"/>
              </a:xfrm>
            </p:grpSpPr>
            <p:sp>
              <p:nvSpPr>
                <p:cNvPr id="8743" name="Google Shape;8743;p7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5" name="Google Shape;8745;p7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7" name="Google Shape;8747;p73"/>
              <p:cNvGrpSpPr/>
              <p:nvPr/>
            </p:nvGrpSpPr>
            <p:grpSpPr>
              <a:xfrm>
                <a:off x="5269224" y="3304167"/>
                <a:ext cx="40253" cy="34402"/>
                <a:chOff x="5269224" y="3304167"/>
                <a:chExt cx="40253" cy="34402"/>
              </a:xfrm>
            </p:grpSpPr>
            <p:sp>
              <p:nvSpPr>
                <p:cNvPr id="8748" name="Google Shape;8748;p7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73"/>
              <p:cNvGrpSpPr/>
              <p:nvPr/>
            </p:nvGrpSpPr>
            <p:grpSpPr>
              <a:xfrm>
                <a:off x="5327354" y="3476615"/>
                <a:ext cx="49864" cy="42723"/>
                <a:chOff x="5327354" y="3476615"/>
                <a:chExt cx="49864" cy="42723"/>
              </a:xfrm>
            </p:grpSpPr>
            <p:sp>
              <p:nvSpPr>
                <p:cNvPr id="8751" name="Google Shape;8751;p7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3" name="Google Shape;8753;p7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5" name="Google Shape;8755;p73"/>
              <p:cNvGrpSpPr/>
              <p:nvPr/>
            </p:nvGrpSpPr>
            <p:grpSpPr>
              <a:xfrm>
                <a:off x="5341723" y="3775957"/>
                <a:ext cx="31405" cy="26898"/>
                <a:chOff x="5341723" y="3775957"/>
                <a:chExt cx="31405" cy="26898"/>
              </a:xfrm>
            </p:grpSpPr>
            <p:sp>
              <p:nvSpPr>
                <p:cNvPr id="8756" name="Google Shape;8756;p7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73"/>
              <p:cNvGrpSpPr/>
              <p:nvPr/>
            </p:nvGrpSpPr>
            <p:grpSpPr>
              <a:xfrm>
                <a:off x="5439053" y="3699274"/>
                <a:ext cx="31405" cy="26898"/>
                <a:chOff x="5439053" y="3699274"/>
                <a:chExt cx="31405" cy="26898"/>
              </a:xfrm>
            </p:grpSpPr>
            <p:sp>
              <p:nvSpPr>
                <p:cNvPr id="8759" name="Google Shape;8759;p7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73"/>
              <p:cNvGrpSpPr/>
              <p:nvPr/>
            </p:nvGrpSpPr>
            <p:grpSpPr>
              <a:xfrm>
                <a:off x="5412414" y="3622307"/>
                <a:ext cx="31499" cy="26993"/>
                <a:chOff x="5412414" y="3622307"/>
                <a:chExt cx="31499" cy="26993"/>
              </a:xfrm>
            </p:grpSpPr>
            <p:sp>
              <p:nvSpPr>
                <p:cNvPr id="8762" name="Google Shape;8762;p7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3"/>
              <p:cNvGrpSpPr/>
              <p:nvPr/>
            </p:nvGrpSpPr>
            <p:grpSpPr>
              <a:xfrm>
                <a:off x="5476254" y="3473949"/>
                <a:ext cx="26835" cy="26930"/>
                <a:chOff x="5476254" y="3473949"/>
                <a:chExt cx="26835" cy="26930"/>
              </a:xfrm>
            </p:grpSpPr>
            <p:sp>
              <p:nvSpPr>
                <p:cNvPr id="8765" name="Google Shape;8765;p7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73"/>
              <p:cNvGrpSpPr/>
              <p:nvPr/>
            </p:nvGrpSpPr>
            <p:grpSpPr>
              <a:xfrm>
                <a:off x="5564547" y="3481594"/>
                <a:ext cx="31397" cy="26898"/>
                <a:chOff x="5564547" y="3481594"/>
                <a:chExt cx="31397" cy="26898"/>
              </a:xfrm>
            </p:grpSpPr>
            <p:sp>
              <p:nvSpPr>
                <p:cNvPr id="8768" name="Google Shape;8768;p7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73"/>
              <p:cNvGrpSpPr/>
              <p:nvPr/>
            </p:nvGrpSpPr>
            <p:grpSpPr>
              <a:xfrm>
                <a:off x="5534101" y="3470174"/>
                <a:ext cx="31397" cy="26906"/>
                <a:chOff x="5534101" y="3470174"/>
                <a:chExt cx="31397" cy="26906"/>
              </a:xfrm>
            </p:grpSpPr>
            <p:sp>
              <p:nvSpPr>
                <p:cNvPr id="8771" name="Google Shape;8771;p7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73"/>
              <p:cNvGrpSpPr/>
              <p:nvPr/>
            </p:nvGrpSpPr>
            <p:grpSpPr>
              <a:xfrm>
                <a:off x="5610879" y="3314486"/>
                <a:ext cx="31499" cy="26938"/>
                <a:chOff x="5610879" y="3314486"/>
                <a:chExt cx="31499" cy="26938"/>
              </a:xfrm>
            </p:grpSpPr>
            <p:sp>
              <p:nvSpPr>
                <p:cNvPr id="8774" name="Google Shape;8774;p7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3"/>
              <p:cNvGrpSpPr/>
              <p:nvPr/>
            </p:nvGrpSpPr>
            <p:grpSpPr>
              <a:xfrm>
                <a:off x="4834525" y="3501382"/>
                <a:ext cx="31499" cy="26898"/>
                <a:chOff x="4834525" y="3501382"/>
                <a:chExt cx="31499" cy="26898"/>
              </a:xfrm>
            </p:grpSpPr>
            <p:sp>
              <p:nvSpPr>
                <p:cNvPr id="8777" name="Google Shape;8777;p7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73"/>
              <p:cNvGrpSpPr/>
              <p:nvPr/>
            </p:nvGrpSpPr>
            <p:grpSpPr>
              <a:xfrm>
                <a:off x="4898460" y="3580158"/>
                <a:ext cx="31405" cy="26898"/>
                <a:chOff x="4898460" y="3580158"/>
                <a:chExt cx="31405" cy="26898"/>
              </a:xfrm>
            </p:grpSpPr>
            <p:sp>
              <p:nvSpPr>
                <p:cNvPr id="8780" name="Google Shape;8780;p7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73"/>
              <p:cNvGrpSpPr/>
              <p:nvPr/>
            </p:nvGrpSpPr>
            <p:grpSpPr>
              <a:xfrm>
                <a:off x="4882667" y="3608032"/>
                <a:ext cx="31499" cy="27001"/>
                <a:chOff x="4882667" y="3608032"/>
                <a:chExt cx="31499" cy="27001"/>
              </a:xfrm>
            </p:grpSpPr>
            <p:sp>
              <p:nvSpPr>
                <p:cNvPr id="8783" name="Google Shape;8783;p7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73"/>
              <p:cNvGrpSpPr/>
              <p:nvPr/>
            </p:nvGrpSpPr>
            <p:grpSpPr>
              <a:xfrm>
                <a:off x="4843373" y="3631407"/>
                <a:ext cx="16273" cy="16186"/>
                <a:chOff x="4843373" y="3631407"/>
                <a:chExt cx="16273" cy="16186"/>
              </a:xfrm>
            </p:grpSpPr>
            <p:sp>
              <p:nvSpPr>
                <p:cNvPr id="8786" name="Google Shape;8786;p7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73"/>
              <p:cNvGrpSpPr/>
              <p:nvPr/>
            </p:nvGrpSpPr>
            <p:grpSpPr>
              <a:xfrm>
                <a:off x="4727773" y="3591578"/>
                <a:ext cx="31499" cy="26898"/>
                <a:chOff x="4727773" y="3591578"/>
                <a:chExt cx="31499" cy="26898"/>
              </a:xfrm>
            </p:grpSpPr>
            <p:sp>
              <p:nvSpPr>
                <p:cNvPr id="8789" name="Google Shape;8789;p7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1" name="Google Shape;8791;p7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3" name="Google Shape;8793;p73"/>
              <p:cNvGrpSpPr/>
              <p:nvPr/>
            </p:nvGrpSpPr>
            <p:grpSpPr>
              <a:xfrm>
                <a:off x="4609421" y="3577398"/>
                <a:ext cx="31499" cy="27001"/>
                <a:chOff x="4609421" y="3577398"/>
                <a:chExt cx="31499" cy="27001"/>
              </a:xfrm>
            </p:grpSpPr>
            <p:sp>
              <p:nvSpPr>
                <p:cNvPr id="8794" name="Google Shape;8794;p7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3"/>
              <p:cNvGrpSpPr/>
              <p:nvPr/>
            </p:nvGrpSpPr>
            <p:grpSpPr>
              <a:xfrm>
                <a:off x="4649289" y="3577398"/>
                <a:ext cx="31499" cy="27001"/>
                <a:chOff x="4649289" y="3577398"/>
                <a:chExt cx="31499" cy="27001"/>
              </a:xfrm>
            </p:grpSpPr>
            <p:sp>
              <p:nvSpPr>
                <p:cNvPr id="8797" name="Google Shape;8797;p7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73"/>
              <p:cNvGrpSpPr/>
              <p:nvPr/>
            </p:nvGrpSpPr>
            <p:grpSpPr>
              <a:xfrm>
                <a:off x="4605614" y="3639523"/>
                <a:ext cx="31499" cy="26906"/>
                <a:chOff x="4605614" y="3639523"/>
                <a:chExt cx="31499" cy="26906"/>
              </a:xfrm>
            </p:grpSpPr>
            <p:sp>
              <p:nvSpPr>
                <p:cNvPr id="8800" name="Google Shape;8800;p7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73"/>
              <p:cNvGrpSpPr/>
              <p:nvPr/>
            </p:nvGrpSpPr>
            <p:grpSpPr>
              <a:xfrm>
                <a:off x="4785149" y="3618846"/>
                <a:ext cx="26930" cy="26843"/>
                <a:chOff x="4785149" y="3618846"/>
                <a:chExt cx="26930" cy="26843"/>
              </a:xfrm>
            </p:grpSpPr>
            <p:sp>
              <p:nvSpPr>
                <p:cNvPr id="8803" name="Google Shape;8803;p7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73"/>
              <p:cNvGrpSpPr/>
              <p:nvPr/>
            </p:nvGrpSpPr>
            <p:grpSpPr>
              <a:xfrm>
                <a:off x="4810167" y="3601567"/>
                <a:ext cx="31405" cy="26898"/>
                <a:chOff x="4810167" y="3601567"/>
                <a:chExt cx="31405" cy="26898"/>
              </a:xfrm>
            </p:grpSpPr>
            <p:sp>
              <p:nvSpPr>
                <p:cNvPr id="8806" name="Google Shape;8806;p7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73"/>
              <p:cNvGrpSpPr/>
              <p:nvPr/>
            </p:nvGrpSpPr>
            <p:grpSpPr>
              <a:xfrm>
                <a:off x="4831002" y="3373230"/>
                <a:ext cx="31405" cy="26898"/>
                <a:chOff x="4831002" y="3373230"/>
                <a:chExt cx="31405" cy="26898"/>
              </a:xfrm>
            </p:grpSpPr>
            <p:sp>
              <p:nvSpPr>
                <p:cNvPr id="8809" name="Google Shape;8809;p7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3"/>
              <p:cNvGrpSpPr/>
              <p:nvPr/>
            </p:nvGrpSpPr>
            <p:grpSpPr>
              <a:xfrm>
                <a:off x="4719311" y="3355054"/>
                <a:ext cx="31499" cy="27001"/>
                <a:chOff x="4719311" y="3355054"/>
                <a:chExt cx="31499" cy="27001"/>
              </a:xfrm>
            </p:grpSpPr>
            <p:sp>
              <p:nvSpPr>
                <p:cNvPr id="8812" name="Google Shape;8812;p7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73"/>
              <p:cNvGrpSpPr/>
              <p:nvPr/>
            </p:nvGrpSpPr>
            <p:grpSpPr>
              <a:xfrm>
                <a:off x="4798755" y="3450260"/>
                <a:ext cx="26930" cy="26930"/>
                <a:chOff x="4798755" y="3450260"/>
                <a:chExt cx="26930" cy="26930"/>
              </a:xfrm>
            </p:grpSpPr>
            <p:sp>
              <p:nvSpPr>
                <p:cNvPr id="8815" name="Google Shape;8815;p7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73"/>
              <p:cNvGrpSpPr/>
              <p:nvPr/>
            </p:nvGrpSpPr>
            <p:grpSpPr>
              <a:xfrm>
                <a:off x="4645576" y="3467555"/>
                <a:ext cx="31405" cy="26953"/>
                <a:chOff x="4645576" y="3467555"/>
                <a:chExt cx="31405" cy="26953"/>
              </a:xfrm>
            </p:grpSpPr>
            <p:sp>
              <p:nvSpPr>
                <p:cNvPr id="8818" name="Google Shape;8818;p7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73"/>
              <p:cNvGrpSpPr/>
              <p:nvPr/>
            </p:nvGrpSpPr>
            <p:grpSpPr>
              <a:xfrm>
                <a:off x="4687631" y="3583965"/>
                <a:ext cx="31499" cy="26898"/>
                <a:chOff x="4687631" y="3583965"/>
                <a:chExt cx="31499" cy="26898"/>
              </a:xfrm>
            </p:grpSpPr>
            <p:sp>
              <p:nvSpPr>
                <p:cNvPr id="8821" name="Google Shape;8821;p7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3"/>
              <p:cNvGrpSpPr/>
              <p:nvPr/>
            </p:nvGrpSpPr>
            <p:grpSpPr>
              <a:xfrm>
                <a:off x="4719311" y="3471314"/>
                <a:ext cx="31499" cy="27001"/>
                <a:chOff x="4719311" y="3471314"/>
                <a:chExt cx="31499" cy="27001"/>
              </a:xfrm>
            </p:grpSpPr>
            <p:sp>
              <p:nvSpPr>
                <p:cNvPr id="8824" name="Google Shape;8824;p7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73"/>
              <p:cNvGrpSpPr/>
              <p:nvPr/>
            </p:nvGrpSpPr>
            <p:grpSpPr>
              <a:xfrm>
                <a:off x="4719311" y="3434404"/>
                <a:ext cx="31499" cy="26898"/>
                <a:chOff x="4719311" y="3434404"/>
                <a:chExt cx="31499" cy="26898"/>
              </a:xfrm>
            </p:grpSpPr>
            <p:sp>
              <p:nvSpPr>
                <p:cNvPr id="8827" name="Google Shape;8827;p7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73"/>
              <p:cNvGrpSpPr/>
              <p:nvPr/>
            </p:nvGrpSpPr>
            <p:grpSpPr>
              <a:xfrm>
                <a:off x="4768876" y="3401772"/>
                <a:ext cx="31499" cy="26898"/>
                <a:chOff x="4768876" y="3401772"/>
                <a:chExt cx="31499" cy="26898"/>
              </a:xfrm>
            </p:grpSpPr>
            <p:sp>
              <p:nvSpPr>
                <p:cNvPr id="8830" name="Google Shape;8830;p7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73"/>
              <p:cNvGrpSpPr/>
              <p:nvPr/>
            </p:nvGrpSpPr>
            <p:grpSpPr>
              <a:xfrm>
                <a:off x="4762214" y="3471377"/>
                <a:ext cx="26938" cy="26938"/>
                <a:chOff x="4762214" y="3471377"/>
                <a:chExt cx="26938" cy="26938"/>
              </a:xfrm>
            </p:grpSpPr>
            <p:sp>
              <p:nvSpPr>
                <p:cNvPr id="8833" name="Google Shape;8833;p7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3"/>
              <p:cNvGrpSpPr/>
              <p:nvPr/>
            </p:nvGrpSpPr>
            <p:grpSpPr>
              <a:xfrm>
                <a:off x="4790473" y="3344782"/>
                <a:ext cx="31405" cy="26898"/>
                <a:chOff x="4790473" y="3344782"/>
                <a:chExt cx="31405" cy="26898"/>
              </a:xfrm>
            </p:grpSpPr>
            <p:sp>
              <p:nvSpPr>
                <p:cNvPr id="8836" name="Google Shape;8836;p7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3"/>
              <p:cNvGrpSpPr/>
              <p:nvPr/>
            </p:nvGrpSpPr>
            <p:grpSpPr>
              <a:xfrm>
                <a:off x="4823774" y="3950733"/>
                <a:ext cx="37398" cy="32034"/>
                <a:chOff x="4823774" y="3950733"/>
                <a:chExt cx="37398" cy="32034"/>
              </a:xfrm>
            </p:grpSpPr>
            <p:sp>
              <p:nvSpPr>
                <p:cNvPr id="8839" name="Google Shape;8839;p7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3"/>
              <p:cNvGrpSpPr/>
              <p:nvPr/>
            </p:nvGrpSpPr>
            <p:grpSpPr>
              <a:xfrm>
                <a:off x="4823396" y="4110566"/>
                <a:ext cx="31405" cy="26906"/>
                <a:chOff x="4823396" y="4110566"/>
                <a:chExt cx="31405" cy="26906"/>
              </a:xfrm>
            </p:grpSpPr>
            <p:sp>
              <p:nvSpPr>
                <p:cNvPr id="8842" name="Google Shape;8842;p7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73"/>
              <p:cNvGrpSpPr/>
              <p:nvPr/>
            </p:nvGrpSpPr>
            <p:grpSpPr>
              <a:xfrm>
                <a:off x="4838332" y="3821150"/>
                <a:ext cx="31499" cy="26898"/>
                <a:chOff x="4838332" y="3821150"/>
                <a:chExt cx="31499" cy="26898"/>
              </a:xfrm>
            </p:grpSpPr>
            <p:sp>
              <p:nvSpPr>
                <p:cNvPr id="8845" name="Google Shape;8845;p7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73"/>
              <p:cNvGrpSpPr/>
              <p:nvPr/>
            </p:nvGrpSpPr>
            <p:grpSpPr>
              <a:xfrm>
                <a:off x="4661275" y="3815007"/>
                <a:ext cx="36824" cy="31523"/>
                <a:chOff x="4661275" y="3815007"/>
                <a:chExt cx="36824" cy="31523"/>
              </a:xfrm>
            </p:grpSpPr>
            <p:sp>
              <p:nvSpPr>
                <p:cNvPr id="8848" name="Google Shape;8848;p7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3"/>
              <p:cNvGrpSpPr/>
              <p:nvPr/>
            </p:nvGrpSpPr>
            <p:grpSpPr>
              <a:xfrm>
                <a:off x="4558998" y="3851037"/>
                <a:ext cx="33591" cy="28699"/>
                <a:chOff x="4558998" y="3851037"/>
                <a:chExt cx="33591" cy="28699"/>
              </a:xfrm>
            </p:grpSpPr>
            <p:sp>
              <p:nvSpPr>
                <p:cNvPr id="8851" name="Google Shape;8851;p7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73"/>
              <p:cNvGrpSpPr/>
              <p:nvPr/>
            </p:nvGrpSpPr>
            <p:grpSpPr>
              <a:xfrm>
                <a:off x="4696762" y="3638587"/>
                <a:ext cx="33591" cy="28794"/>
                <a:chOff x="4696762" y="3638587"/>
                <a:chExt cx="33591" cy="28794"/>
              </a:xfrm>
            </p:grpSpPr>
            <p:sp>
              <p:nvSpPr>
                <p:cNvPr id="8854" name="Google Shape;8854;p7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73"/>
              <p:cNvGrpSpPr/>
              <p:nvPr/>
            </p:nvGrpSpPr>
            <p:grpSpPr>
              <a:xfrm>
                <a:off x="4929479" y="3939140"/>
                <a:ext cx="33497" cy="28692"/>
                <a:chOff x="4929479" y="3939140"/>
                <a:chExt cx="33497" cy="28692"/>
              </a:xfrm>
            </p:grpSpPr>
            <p:sp>
              <p:nvSpPr>
                <p:cNvPr id="8857" name="Google Shape;8857;p7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73"/>
              <p:cNvGrpSpPr/>
              <p:nvPr/>
            </p:nvGrpSpPr>
            <p:grpSpPr>
              <a:xfrm>
                <a:off x="4907119" y="3986039"/>
                <a:ext cx="33497" cy="28699"/>
                <a:chOff x="4907119" y="3986039"/>
                <a:chExt cx="33497" cy="28699"/>
              </a:xfrm>
            </p:grpSpPr>
            <p:sp>
              <p:nvSpPr>
                <p:cNvPr id="8860" name="Google Shape;8860;p7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3"/>
              <p:cNvGrpSpPr/>
              <p:nvPr/>
            </p:nvGrpSpPr>
            <p:grpSpPr>
              <a:xfrm>
                <a:off x="4911783" y="4048102"/>
                <a:ext cx="33591" cy="28762"/>
                <a:chOff x="4911783" y="4048102"/>
                <a:chExt cx="33591" cy="28762"/>
              </a:xfrm>
            </p:grpSpPr>
            <p:sp>
              <p:nvSpPr>
                <p:cNvPr id="8863" name="Google Shape;8863;p7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5" name="Google Shape;8865;p7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7" name="Google Shape;8867;p73"/>
              <p:cNvGrpSpPr/>
              <p:nvPr/>
            </p:nvGrpSpPr>
            <p:grpSpPr>
              <a:xfrm>
                <a:off x="4762623" y="3837847"/>
                <a:ext cx="42416" cy="36273"/>
                <a:chOff x="4762623" y="3837847"/>
                <a:chExt cx="42416" cy="36273"/>
              </a:xfrm>
            </p:grpSpPr>
            <p:sp>
              <p:nvSpPr>
                <p:cNvPr id="8868" name="Google Shape;8868;p7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73"/>
              <p:cNvGrpSpPr/>
              <p:nvPr/>
            </p:nvGrpSpPr>
            <p:grpSpPr>
              <a:xfrm>
                <a:off x="4746044" y="4104966"/>
                <a:ext cx="33497" cy="28699"/>
                <a:chOff x="4746044" y="4104966"/>
                <a:chExt cx="33497" cy="28699"/>
              </a:xfrm>
            </p:grpSpPr>
            <p:sp>
              <p:nvSpPr>
                <p:cNvPr id="8871" name="Google Shape;8871;p7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3"/>
              <p:cNvGrpSpPr/>
              <p:nvPr/>
            </p:nvGrpSpPr>
            <p:grpSpPr>
              <a:xfrm>
                <a:off x="4859646" y="4162554"/>
                <a:ext cx="33591" cy="28762"/>
                <a:chOff x="4859646" y="4162554"/>
                <a:chExt cx="33591" cy="28762"/>
              </a:xfrm>
            </p:grpSpPr>
            <p:sp>
              <p:nvSpPr>
                <p:cNvPr id="8874" name="Google Shape;8874;p7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6" name="Google Shape;8876;p73"/>
            <p:cNvGrpSpPr/>
            <p:nvPr/>
          </p:nvGrpSpPr>
          <p:grpSpPr>
            <a:xfrm>
              <a:off x="3597785" y="3274438"/>
              <a:ext cx="855610" cy="1122100"/>
              <a:chOff x="3597785" y="3274438"/>
              <a:chExt cx="855610" cy="1122100"/>
            </a:xfrm>
          </p:grpSpPr>
          <p:grpSp>
            <p:nvGrpSpPr>
              <p:cNvPr id="8877" name="Google Shape;8877;p73"/>
              <p:cNvGrpSpPr/>
              <p:nvPr/>
            </p:nvGrpSpPr>
            <p:grpSpPr>
              <a:xfrm>
                <a:off x="3617857" y="3284717"/>
                <a:ext cx="826785" cy="1099165"/>
                <a:chOff x="3617857" y="3284717"/>
                <a:chExt cx="826785" cy="1099165"/>
              </a:xfrm>
            </p:grpSpPr>
            <p:sp>
              <p:nvSpPr>
                <p:cNvPr id="8878" name="Google Shape;8878;p7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73"/>
              <p:cNvGrpSpPr/>
              <p:nvPr/>
            </p:nvGrpSpPr>
            <p:grpSpPr>
              <a:xfrm>
                <a:off x="4180904" y="4251758"/>
                <a:ext cx="37783" cy="32420"/>
                <a:chOff x="4180904" y="4251758"/>
                <a:chExt cx="37783" cy="32420"/>
              </a:xfrm>
            </p:grpSpPr>
            <p:sp>
              <p:nvSpPr>
                <p:cNvPr id="8935" name="Google Shape;8935;p7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73"/>
              <p:cNvGrpSpPr/>
              <p:nvPr/>
            </p:nvGrpSpPr>
            <p:grpSpPr>
              <a:xfrm>
                <a:off x="4201644" y="4081324"/>
                <a:ext cx="37783" cy="32364"/>
                <a:chOff x="4201644" y="4081324"/>
                <a:chExt cx="37783" cy="32364"/>
              </a:xfrm>
            </p:grpSpPr>
            <p:sp>
              <p:nvSpPr>
                <p:cNvPr id="8938" name="Google Shape;8938;p7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73"/>
              <p:cNvGrpSpPr/>
              <p:nvPr/>
            </p:nvGrpSpPr>
            <p:grpSpPr>
              <a:xfrm>
                <a:off x="4284416" y="3887428"/>
                <a:ext cx="37783" cy="32451"/>
                <a:chOff x="4284416" y="3887428"/>
                <a:chExt cx="37783" cy="32451"/>
              </a:xfrm>
            </p:grpSpPr>
            <p:sp>
              <p:nvSpPr>
                <p:cNvPr id="8941" name="Google Shape;8941;p7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73"/>
              <p:cNvGrpSpPr/>
              <p:nvPr/>
            </p:nvGrpSpPr>
            <p:grpSpPr>
              <a:xfrm>
                <a:off x="4223721" y="3860404"/>
                <a:ext cx="37870" cy="32364"/>
                <a:chOff x="4223721" y="3860404"/>
                <a:chExt cx="37870" cy="32364"/>
              </a:xfrm>
            </p:grpSpPr>
            <p:sp>
              <p:nvSpPr>
                <p:cNvPr id="8944" name="Google Shape;8944;p7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73"/>
              <p:cNvGrpSpPr/>
              <p:nvPr/>
            </p:nvGrpSpPr>
            <p:grpSpPr>
              <a:xfrm>
                <a:off x="4104889" y="3699242"/>
                <a:ext cx="37776" cy="32357"/>
                <a:chOff x="4104889" y="3699242"/>
                <a:chExt cx="37776" cy="32357"/>
              </a:xfrm>
            </p:grpSpPr>
            <p:sp>
              <p:nvSpPr>
                <p:cNvPr id="8947" name="Google Shape;8947;p7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3"/>
              <p:cNvGrpSpPr/>
              <p:nvPr/>
            </p:nvGrpSpPr>
            <p:grpSpPr>
              <a:xfrm>
                <a:off x="4143608" y="3475121"/>
                <a:ext cx="37878" cy="32420"/>
                <a:chOff x="4143608" y="3475121"/>
                <a:chExt cx="37878" cy="32420"/>
              </a:xfrm>
            </p:grpSpPr>
            <p:sp>
              <p:nvSpPr>
                <p:cNvPr id="8950" name="Google Shape;8950;p7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73"/>
              <p:cNvGrpSpPr/>
              <p:nvPr/>
            </p:nvGrpSpPr>
            <p:grpSpPr>
              <a:xfrm>
                <a:off x="4217248" y="3570893"/>
                <a:ext cx="37776" cy="32364"/>
                <a:chOff x="4217248" y="3570893"/>
                <a:chExt cx="37776" cy="32364"/>
              </a:xfrm>
            </p:grpSpPr>
            <p:sp>
              <p:nvSpPr>
                <p:cNvPr id="8953" name="Google Shape;8953;p7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73"/>
              <p:cNvGrpSpPr/>
              <p:nvPr/>
            </p:nvGrpSpPr>
            <p:grpSpPr>
              <a:xfrm>
                <a:off x="4255307" y="3431612"/>
                <a:ext cx="37776" cy="32451"/>
                <a:chOff x="4255307" y="3431612"/>
                <a:chExt cx="37776" cy="32451"/>
              </a:xfrm>
            </p:grpSpPr>
            <p:sp>
              <p:nvSpPr>
                <p:cNvPr id="8956" name="Google Shape;8956;p7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73"/>
              <p:cNvGrpSpPr/>
              <p:nvPr/>
            </p:nvGrpSpPr>
            <p:grpSpPr>
              <a:xfrm>
                <a:off x="3853052" y="3577398"/>
                <a:ext cx="37776" cy="32420"/>
                <a:chOff x="3853052" y="3577398"/>
                <a:chExt cx="37776" cy="32420"/>
              </a:xfrm>
            </p:grpSpPr>
            <p:sp>
              <p:nvSpPr>
                <p:cNvPr id="8959" name="Google Shape;8959;p7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3"/>
              <p:cNvGrpSpPr/>
              <p:nvPr/>
            </p:nvGrpSpPr>
            <p:grpSpPr>
              <a:xfrm>
                <a:off x="4039908" y="3412107"/>
                <a:ext cx="37776" cy="32357"/>
                <a:chOff x="4039908" y="3412107"/>
                <a:chExt cx="37776" cy="32357"/>
              </a:xfrm>
            </p:grpSpPr>
            <p:sp>
              <p:nvSpPr>
                <p:cNvPr id="8962" name="Google Shape;8962;p7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73"/>
              <p:cNvGrpSpPr/>
              <p:nvPr/>
            </p:nvGrpSpPr>
            <p:grpSpPr>
              <a:xfrm>
                <a:off x="4017360" y="3342061"/>
                <a:ext cx="37870" cy="32380"/>
                <a:chOff x="4017360" y="3342061"/>
                <a:chExt cx="37870" cy="32380"/>
              </a:xfrm>
            </p:grpSpPr>
            <p:sp>
              <p:nvSpPr>
                <p:cNvPr id="8965" name="Google Shape;8965;p7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7" name="Google Shape;8967;p7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9" name="Google Shape;8969;p73"/>
              <p:cNvGrpSpPr/>
              <p:nvPr/>
            </p:nvGrpSpPr>
            <p:grpSpPr>
              <a:xfrm>
                <a:off x="3750870" y="3418650"/>
                <a:ext cx="37776" cy="32380"/>
                <a:chOff x="3750870" y="3418650"/>
                <a:chExt cx="37776" cy="32380"/>
              </a:xfrm>
            </p:grpSpPr>
            <p:sp>
              <p:nvSpPr>
                <p:cNvPr id="8970" name="Google Shape;8970;p7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3"/>
              <p:cNvGrpSpPr/>
              <p:nvPr/>
            </p:nvGrpSpPr>
            <p:grpSpPr>
              <a:xfrm>
                <a:off x="3632509" y="3274438"/>
                <a:ext cx="37783" cy="32357"/>
                <a:chOff x="3632509" y="3274438"/>
                <a:chExt cx="37783" cy="32357"/>
              </a:xfrm>
            </p:grpSpPr>
            <p:sp>
              <p:nvSpPr>
                <p:cNvPr id="8973" name="Google Shape;8973;p7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73"/>
              <p:cNvGrpSpPr/>
              <p:nvPr/>
            </p:nvGrpSpPr>
            <p:grpSpPr>
              <a:xfrm>
                <a:off x="3906424" y="3297561"/>
                <a:ext cx="37776" cy="32451"/>
                <a:chOff x="3906424" y="3297561"/>
                <a:chExt cx="37776" cy="32451"/>
              </a:xfrm>
            </p:grpSpPr>
            <p:sp>
              <p:nvSpPr>
                <p:cNvPr id="8976" name="Google Shape;8976;p7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73"/>
              <p:cNvGrpSpPr/>
              <p:nvPr/>
            </p:nvGrpSpPr>
            <p:grpSpPr>
              <a:xfrm>
                <a:off x="3866084" y="3412107"/>
                <a:ext cx="37776" cy="32357"/>
                <a:chOff x="3866084" y="3412107"/>
                <a:chExt cx="37776" cy="32357"/>
              </a:xfrm>
            </p:grpSpPr>
            <p:sp>
              <p:nvSpPr>
                <p:cNvPr id="8979" name="Google Shape;8979;p7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73"/>
              <p:cNvGrpSpPr/>
              <p:nvPr/>
            </p:nvGrpSpPr>
            <p:grpSpPr>
              <a:xfrm>
                <a:off x="4023919" y="3766409"/>
                <a:ext cx="37783" cy="32357"/>
                <a:chOff x="4023919" y="3766409"/>
                <a:chExt cx="37783" cy="32357"/>
              </a:xfrm>
            </p:grpSpPr>
            <p:sp>
              <p:nvSpPr>
                <p:cNvPr id="8982" name="Google Shape;8982;p7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73"/>
              <p:cNvGrpSpPr/>
              <p:nvPr/>
            </p:nvGrpSpPr>
            <p:grpSpPr>
              <a:xfrm>
                <a:off x="3973882" y="3779449"/>
                <a:ext cx="37776" cy="32357"/>
                <a:chOff x="3973882" y="3779449"/>
                <a:chExt cx="37776" cy="32357"/>
              </a:xfrm>
            </p:grpSpPr>
            <p:sp>
              <p:nvSpPr>
                <p:cNvPr id="8985" name="Google Shape;8985;p7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73"/>
              <p:cNvGrpSpPr/>
              <p:nvPr/>
            </p:nvGrpSpPr>
            <p:grpSpPr>
              <a:xfrm>
                <a:off x="4073398" y="3838028"/>
                <a:ext cx="37776" cy="32380"/>
                <a:chOff x="4073398" y="3838028"/>
                <a:chExt cx="37776" cy="32380"/>
              </a:xfrm>
            </p:grpSpPr>
            <p:sp>
              <p:nvSpPr>
                <p:cNvPr id="8988" name="Google Shape;8988;p7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73"/>
              <p:cNvGrpSpPr/>
              <p:nvPr/>
            </p:nvGrpSpPr>
            <p:grpSpPr>
              <a:xfrm>
                <a:off x="4342672" y="4144496"/>
                <a:ext cx="37752" cy="32364"/>
                <a:chOff x="4342672" y="4144496"/>
                <a:chExt cx="37752" cy="32364"/>
              </a:xfrm>
            </p:grpSpPr>
            <p:sp>
              <p:nvSpPr>
                <p:cNvPr id="8991" name="Google Shape;8991;p7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73"/>
              <p:cNvGrpSpPr/>
              <p:nvPr/>
            </p:nvGrpSpPr>
            <p:grpSpPr>
              <a:xfrm>
                <a:off x="4406386" y="4056872"/>
                <a:ext cx="37783" cy="32364"/>
                <a:chOff x="4406386" y="4056872"/>
                <a:chExt cx="37783" cy="32364"/>
              </a:xfrm>
            </p:grpSpPr>
            <p:sp>
              <p:nvSpPr>
                <p:cNvPr id="8994" name="Google Shape;8994;p7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73"/>
              <p:cNvGrpSpPr/>
              <p:nvPr/>
            </p:nvGrpSpPr>
            <p:grpSpPr>
              <a:xfrm>
                <a:off x="4284416" y="4245254"/>
                <a:ext cx="37783" cy="32357"/>
                <a:chOff x="4284416" y="4245254"/>
                <a:chExt cx="37783" cy="32357"/>
              </a:xfrm>
            </p:grpSpPr>
            <p:sp>
              <p:nvSpPr>
                <p:cNvPr id="8997" name="Google Shape;8997;p7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73"/>
              <p:cNvGrpSpPr/>
              <p:nvPr/>
            </p:nvGrpSpPr>
            <p:grpSpPr>
              <a:xfrm>
                <a:off x="4219057" y="4331258"/>
                <a:ext cx="37776" cy="32364"/>
                <a:chOff x="4219057" y="4331258"/>
                <a:chExt cx="37776" cy="32364"/>
              </a:xfrm>
            </p:grpSpPr>
            <p:sp>
              <p:nvSpPr>
                <p:cNvPr id="9000" name="Google Shape;9000;p7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3"/>
              <p:cNvGrpSpPr/>
              <p:nvPr/>
            </p:nvGrpSpPr>
            <p:grpSpPr>
              <a:xfrm>
                <a:off x="4204122" y="4141688"/>
                <a:ext cx="33497" cy="28699"/>
                <a:chOff x="4204122" y="4141688"/>
                <a:chExt cx="33497" cy="28699"/>
              </a:xfrm>
            </p:grpSpPr>
            <p:sp>
              <p:nvSpPr>
                <p:cNvPr id="9003" name="Google Shape;9003;p7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73"/>
              <p:cNvGrpSpPr/>
              <p:nvPr/>
            </p:nvGrpSpPr>
            <p:grpSpPr>
              <a:xfrm>
                <a:off x="4301546" y="4003869"/>
                <a:ext cx="38916" cy="33324"/>
                <a:chOff x="4301546" y="4003869"/>
                <a:chExt cx="38916" cy="33324"/>
              </a:xfrm>
            </p:grpSpPr>
            <p:sp>
              <p:nvSpPr>
                <p:cNvPr id="9006" name="Google Shape;9006;p7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3"/>
              <p:cNvGrpSpPr/>
              <p:nvPr/>
            </p:nvGrpSpPr>
            <p:grpSpPr>
              <a:xfrm>
                <a:off x="4210681" y="3924669"/>
                <a:ext cx="36549" cy="31366"/>
                <a:chOff x="4210681" y="3924669"/>
                <a:chExt cx="36549" cy="31366"/>
              </a:xfrm>
            </p:grpSpPr>
            <p:sp>
              <p:nvSpPr>
                <p:cNvPr id="9009" name="Google Shape;9009;p7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73"/>
              <p:cNvGrpSpPr/>
              <p:nvPr/>
            </p:nvGrpSpPr>
            <p:grpSpPr>
              <a:xfrm>
                <a:off x="3987771" y="3628874"/>
                <a:ext cx="31499" cy="26993"/>
                <a:chOff x="3987771" y="3628874"/>
                <a:chExt cx="31499" cy="26993"/>
              </a:xfrm>
            </p:grpSpPr>
            <p:sp>
              <p:nvSpPr>
                <p:cNvPr id="9012" name="Google Shape;9012;p7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73"/>
              <p:cNvGrpSpPr/>
              <p:nvPr/>
            </p:nvGrpSpPr>
            <p:grpSpPr>
              <a:xfrm>
                <a:off x="4087382" y="3775674"/>
                <a:ext cx="31405" cy="26898"/>
                <a:chOff x="4087382" y="3775674"/>
                <a:chExt cx="31405" cy="26898"/>
              </a:xfrm>
            </p:grpSpPr>
            <p:sp>
              <p:nvSpPr>
                <p:cNvPr id="9015" name="Google Shape;9015;p7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3"/>
              <p:cNvGrpSpPr/>
              <p:nvPr/>
            </p:nvGrpSpPr>
            <p:grpSpPr>
              <a:xfrm>
                <a:off x="4118873" y="3856637"/>
                <a:ext cx="31405" cy="26906"/>
                <a:chOff x="4118873" y="3856637"/>
                <a:chExt cx="31405" cy="26906"/>
              </a:xfrm>
            </p:grpSpPr>
            <p:sp>
              <p:nvSpPr>
                <p:cNvPr id="9018" name="Google Shape;9018;p7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73"/>
              <p:cNvGrpSpPr/>
              <p:nvPr/>
            </p:nvGrpSpPr>
            <p:grpSpPr>
              <a:xfrm>
                <a:off x="4168541" y="3639523"/>
                <a:ext cx="31499" cy="26906"/>
                <a:chOff x="4168541" y="3639523"/>
                <a:chExt cx="31499" cy="26906"/>
              </a:xfrm>
            </p:grpSpPr>
            <p:sp>
              <p:nvSpPr>
                <p:cNvPr id="9021" name="Google Shape;9021;p7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3"/>
              <p:cNvGrpSpPr/>
              <p:nvPr/>
            </p:nvGrpSpPr>
            <p:grpSpPr>
              <a:xfrm>
                <a:off x="3965789" y="3393545"/>
                <a:ext cx="31405" cy="26945"/>
                <a:chOff x="3965789" y="3393545"/>
                <a:chExt cx="31405" cy="26945"/>
              </a:xfrm>
            </p:grpSpPr>
            <p:sp>
              <p:nvSpPr>
                <p:cNvPr id="9024" name="Google Shape;9024;p7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73"/>
              <p:cNvGrpSpPr/>
              <p:nvPr/>
            </p:nvGrpSpPr>
            <p:grpSpPr>
              <a:xfrm>
                <a:off x="3925166" y="3491008"/>
                <a:ext cx="31405" cy="27001"/>
                <a:chOff x="3925166" y="3491008"/>
                <a:chExt cx="31405" cy="27001"/>
              </a:xfrm>
            </p:grpSpPr>
            <p:sp>
              <p:nvSpPr>
                <p:cNvPr id="9027" name="Google Shape;9027;p7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73"/>
              <p:cNvGrpSpPr/>
              <p:nvPr/>
            </p:nvGrpSpPr>
            <p:grpSpPr>
              <a:xfrm>
                <a:off x="3682845" y="3340976"/>
                <a:ext cx="31397" cy="26898"/>
                <a:chOff x="3682845" y="3340976"/>
                <a:chExt cx="31397" cy="26898"/>
              </a:xfrm>
            </p:grpSpPr>
            <p:sp>
              <p:nvSpPr>
                <p:cNvPr id="9030" name="Google Shape;9030;p7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3"/>
              <p:cNvGrpSpPr/>
              <p:nvPr/>
            </p:nvGrpSpPr>
            <p:grpSpPr>
              <a:xfrm>
                <a:off x="3795393" y="3353725"/>
                <a:ext cx="31499" cy="26993"/>
                <a:chOff x="3795393" y="3353725"/>
                <a:chExt cx="31499" cy="26993"/>
              </a:xfrm>
            </p:grpSpPr>
            <p:sp>
              <p:nvSpPr>
                <p:cNvPr id="9033" name="Google Shape;9033;p7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73"/>
              <p:cNvGrpSpPr/>
              <p:nvPr/>
            </p:nvGrpSpPr>
            <p:grpSpPr>
              <a:xfrm>
                <a:off x="4176909" y="4363221"/>
                <a:ext cx="38924" cy="33316"/>
                <a:chOff x="4176909" y="4363221"/>
                <a:chExt cx="38924" cy="33316"/>
              </a:xfrm>
            </p:grpSpPr>
            <p:sp>
              <p:nvSpPr>
                <p:cNvPr id="9036" name="Google Shape;9036;p7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73"/>
              <p:cNvGrpSpPr/>
              <p:nvPr/>
            </p:nvGrpSpPr>
            <p:grpSpPr>
              <a:xfrm>
                <a:off x="4226191" y="4007660"/>
                <a:ext cx="33560" cy="28770"/>
                <a:chOff x="4226191" y="4007660"/>
                <a:chExt cx="33560" cy="28770"/>
              </a:xfrm>
            </p:grpSpPr>
            <p:sp>
              <p:nvSpPr>
                <p:cNvPr id="9039" name="Google Shape;9039;p7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73"/>
              <p:cNvGrpSpPr/>
              <p:nvPr/>
            </p:nvGrpSpPr>
            <p:grpSpPr>
              <a:xfrm>
                <a:off x="3597785" y="3377045"/>
                <a:ext cx="33591" cy="28699"/>
                <a:chOff x="3597785" y="3377045"/>
                <a:chExt cx="33591" cy="28699"/>
              </a:xfrm>
            </p:grpSpPr>
            <p:sp>
              <p:nvSpPr>
                <p:cNvPr id="9042" name="Google Shape;9042;p7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73"/>
              <p:cNvGrpSpPr/>
              <p:nvPr/>
            </p:nvGrpSpPr>
            <p:grpSpPr>
              <a:xfrm>
                <a:off x="3887870" y="3669796"/>
                <a:ext cx="33591" cy="28692"/>
                <a:chOff x="3887870" y="3669796"/>
                <a:chExt cx="33591" cy="28692"/>
              </a:xfrm>
            </p:grpSpPr>
            <p:sp>
              <p:nvSpPr>
                <p:cNvPr id="9045" name="Google Shape;9045;p7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73"/>
              <p:cNvGrpSpPr/>
              <p:nvPr/>
            </p:nvGrpSpPr>
            <p:grpSpPr>
              <a:xfrm>
                <a:off x="3818320" y="3481625"/>
                <a:ext cx="33497" cy="28770"/>
                <a:chOff x="3818320" y="3481625"/>
                <a:chExt cx="33497" cy="28770"/>
              </a:xfrm>
            </p:grpSpPr>
            <p:sp>
              <p:nvSpPr>
                <p:cNvPr id="9048" name="Google Shape;9048;p7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73"/>
              <p:cNvGrpSpPr/>
              <p:nvPr/>
            </p:nvGrpSpPr>
            <p:grpSpPr>
              <a:xfrm>
                <a:off x="4278139" y="4120948"/>
                <a:ext cx="37492" cy="32129"/>
                <a:chOff x="4278139" y="4120948"/>
                <a:chExt cx="37492" cy="32129"/>
              </a:xfrm>
            </p:grpSpPr>
            <p:sp>
              <p:nvSpPr>
                <p:cNvPr id="9051" name="Google Shape;9051;p7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73"/>
              <p:cNvGrpSpPr/>
              <p:nvPr/>
            </p:nvGrpSpPr>
            <p:grpSpPr>
              <a:xfrm>
                <a:off x="4419898" y="3977388"/>
                <a:ext cx="33497" cy="28692"/>
                <a:chOff x="4419898" y="3977388"/>
                <a:chExt cx="33497" cy="28692"/>
              </a:xfrm>
            </p:grpSpPr>
            <p:sp>
              <p:nvSpPr>
                <p:cNvPr id="9054" name="Google Shape;9054;p7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73"/>
              <p:cNvGrpSpPr/>
              <p:nvPr/>
            </p:nvGrpSpPr>
            <p:grpSpPr>
              <a:xfrm>
                <a:off x="4158930" y="4034684"/>
                <a:ext cx="33497" cy="28762"/>
                <a:chOff x="4158930" y="4034684"/>
                <a:chExt cx="33497" cy="28762"/>
              </a:xfrm>
            </p:grpSpPr>
            <p:sp>
              <p:nvSpPr>
                <p:cNvPr id="9057" name="Google Shape;9057;p7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73"/>
              <p:cNvGrpSpPr/>
              <p:nvPr/>
            </p:nvGrpSpPr>
            <p:grpSpPr>
              <a:xfrm>
                <a:off x="4134949" y="3957049"/>
                <a:ext cx="33497" cy="28770"/>
                <a:chOff x="4134949" y="3957049"/>
                <a:chExt cx="33497" cy="28770"/>
              </a:xfrm>
            </p:grpSpPr>
            <p:sp>
              <p:nvSpPr>
                <p:cNvPr id="9060" name="Google Shape;9060;p7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73"/>
              <p:cNvGrpSpPr/>
              <p:nvPr/>
            </p:nvGrpSpPr>
            <p:grpSpPr>
              <a:xfrm>
                <a:off x="4193653" y="4184403"/>
                <a:ext cx="43580" cy="37264"/>
                <a:chOff x="4193653" y="4184403"/>
                <a:chExt cx="43580" cy="37264"/>
              </a:xfrm>
            </p:grpSpPr>
            <p:sp>
              <p:nvSpPr>
                <p:cNvPr id="9063" name="Google Shape;9063;p7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73"/>
              <p:cNvGrpSpPr/>
              <p:nvPr/>
            </p:nvGrpSpPr>
            <p:grpSpPr>
              <a:xfrm>
                <a:off x="4343600" y="3943844"/>
                <a:ext cx="43580" cy="37312"/>
                <a:chOff x="4343600" y="3943844"/>
                <a:chExt cx="43580" cy="37312"/>
              </a:xfrm>
            </p:grpSpPr>
            <p:sp>
              <p:nvSpPr>
                <p:cNvPr id="9066" name="Google Shape;9066;p7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3"/>
              <p:cNvGrpSpPr/>
              <p:nvPr/>
            </p:nvGrpSpPr>
            <p:grpSpPr>
              <a:xfrm>
                <a:off x="4172339" y="3381693"/>
                <a:ext cx="31499" cy="27001"/>
                <a:chOff x="4172339" y="3381693"/>
                <a:chExt cx="31499" cy="27001"/>
              </a:xfrm>
            </p:grpSpPr>
            <p:sp>
              <p:nvSpPr>
                <p:cNvPr id="9069" name="Google Shape;9069;p7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9074"/>
        <p:cNvGrpSpPr/>
        <p:nvPr/>
      </p:nvGrpSpPr>
      <p:grpSpPr>
        <a:xfrm>
          <a:off x="0" y="0"/>
          <a:ext cx="0" cy="0"/>
          <a:chOff x="0" y="0"/>
          <a:chExt cx="0" cy="0"/>
        </a:xfrm>
      </p:grpSpPr>
      <p:grpSp>
        <p:nvGrpSpPr>
          <p:cNvPr id="9075" name="Google Shape;9075;p74"/>
          <p:cNvGrpSpPr/>
          <p:nvPr/>
        </p:nvGrpSpPr>
        <p:grpSpPr>
          <a:xfrm>
            <a:off x="725424" y="969759"/>
            <a:ext cx="2507799" cy="206239"/>
            <a:chOff x="106648" y="895722"/>
            <a:chExt cx="4481413" cy="374300"/>
          </a:xfrm>
        </p:grpSpPr>
        <p:grpSp>
          <p:nvGrpSpPr>
            <p:cNvPr id="9076" name="Google Shape;9076;p74"/>
            <p:cNvGrpSpPr/>
            <p:nvPr/>
          </p:nvGrpSpPr>
          <p:grpSpPr>
            <a:xfrm>
              <a:off x="2233276" y="895722"/>
              <a:ext cx="1082667" cy="223591"/>
              <a:chOff x="4808316" y="2800065"/>
              <a:chExt cx="1999386" cy="412910"/>
            </a:xfrm>
          </p:grpSpPr>
          <p:sp>
            <p:nvSpPr>
              <p:cNvPr id="9077" name="Google Shape;9077;p7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8" name="Google Shape;9078;p74"/>
              <p:cNvGrpSpPr/>
              <p:nvPr/>
            </p:nvGrpSpPr>
            <p:grpSpPr>
              <a:xfrm>
                <a:off x="4808316" y="2800065"/>
                <a:ext cx="92400" cy="411825"/>
                <a:chOff x="845575" y="2563700"/>
                <a:chExt cx="92400" cy="411825"/>
              </a:xfrm>
            </p:grpSpPr>
            <p:cxnSp>
              <p:nvCxnSpPr>
                <p:cNvPr id="9079" name="Google Shape;9079;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0" name="Google Shape;9080;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1" name="Google Shape;9081;p74"/>
            <p:cNvGrpSpPr/>
            <p:nvPr/>
          </p:nvGrpSpPr>
          <p:grpSpPr>
            <a:xfrm>
              <a:off x="106648" y="895722"/>
              <a:ext cx="1088401" cy="223591"/>
              <a:chOff x="881025" y="2800065"/>
              <a:chExt cx="2009975" cy="412910"/>
            </a:xfrm>
          </p:grpSpPr>
          <p:sp>
            <p:nvSpPr>
              <p:cNvPr id="9082" name="Google Shape;9082;p7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3" name="Google Shape;9083;p74"/>
              <p:cNvGrpSpPr/>
              <p:nvPr/>
            </p:nvGrpSpPr>
            <p:grpSpPr>
              <a:xfrm>
                <a:off x="881025" y="2800065"/>
                <a:ext cx="92400" cy="411825"/>
                <a:chOff x="845575" y="2563700"/>
                <a:chExt cx="92400" cy="411825"/>
              </a:xfrm>
            </p:grpSpPr>
            <p:cxnSp>
              <p:nvCxnSpPr>
                <p:cNvPr id="9084" name="Google Shape;9084;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5" name="Google Shape;9085;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6" name="Google Shape;9086;p74"/>
            <p:cNvGrpSpPr/>
            <p:nvPr/>
          </p:nvGrpSpPr>
          <p:grpSpPr>
            <a:xfrm>
              <a:off x="1172346" y="1047018"/>
              <a:ext cx="1083151" cy="223003"/>
              <a:chOff x="2849073" y="3079467"/>
              <a:chExt cx="2000279" cy="411825"/>
            </a:xfrm>
          </p:grpSpPr>
          <p:sp>
            <p:nvSpPr>
              <p:cNvPr id="9087" name="Google Shape;9087;p7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8" name="Google Shape;9088;p74"/>
              <p:cNvGrpSpPr/>
              <p:nvPr/>
            </p:nvGrpSpPr>
            <p:grpSpPr>
              <a:xfrm rot="10800000">
                <a:off x="2849073" y="3079467"/>
                <a:ext cx="92400" cy="411825"/>
                <a:chOff x="2070100" y="2563700"/>
                <a:chExt cx="92400" cy="411825"/>
              </a:xfrm>
            </p:grpSpPr>
            <p:cxnSp>
              <p:nvCxnSpPr>
                <p:cNvPr id="9089" name="Google Shape;9089;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0" name="Google Shape;9090;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1" name="Google Shape;9091;p74"/>
            <p:cNvGrpSpPr/>
            <p:nvPr/>
          </p:nvGrpSpPr>
          <p:grpSpPr>
            <a:xfrm>
              <a:off x="3290132" y="1047018"/>
              <a:ext cx="1297929" cy="223003"/>
              <a:chOff x="6760035" y="3079467"/>
              <a:chExt cx="2396914" cy="411825"/>
            </a:xfrm>
          </p:grpSpPr>
          <p:sp>
            <p:nvSpPr>
              <p:cNvPr id="9092" name="Google Shape;9092;p7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74"/>
              <p:cNvGrpSpPr/>
              <p:nvPr/>
            </p:nvGrpSpPr>
            <p:grpSpPr>
              <a:xfrm rot="10800000">
                <a:off x="6760035" y="3079467"/>
                <a:ext cx="92400" cy="411825"/>
                <a:chOff x="2070100" y="2563700"/>
                <a:chExt cx="92400" cy="411825"/>
              </a:xfrm>
            </p:grpSpPr>
            <p:cxnSp>
              <p:nvCxnSpPr>
                <p:cNvPr id="9094" name="Google Shape;9094;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5" name="Google Shape;9095;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96" name="Google Shape;9096;p74"/>
          <p:cNvGrpSpPr/>
          <p:nvPr/>
        </p:nvGrpSpPr>
        <p:grpSpPr>
          <a:xfrm>
            <a:off x="2143186" y="3369130"/>
            <a:ext cx="1086701" cy="799429"/>
            <a:chOff x="2183288" y="3555572"/>
            <a:chExt cx="1136241" cy="835873"/>
          </a:xfrm>
        </p:grpSpPr>
        <p:sp>
          <p:nvSpPr>
            <p:cNvPr id="9097" name="Google Shape;9097;p7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8" name="Google Shape;9098;p74"/>
            <p:cNvGrpSpPr/>
            <p:nvPr/>
          </p:nvGrpSpPr>
          <p:grpSpPr>
            <a:xfrm>
              <a:off x="2205895" y="3637269"/>
              <a:ext cx="1089848" cy="724993"/>
              <a:chOff x="2205895" y="3637269"/>
              <a:chExt cx="1089848" cy="724993"/>
            </a:xfrm>
          </p:grpSpPr>
          <p:sp>
            <p:nvSpPr>
              <p:cNvPr id="9099" name="Google Shape;9099;p7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5" name="Google Shape;9105;p7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6" name="Google Shape;9106;p7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107" name="Google Shape;9107;p74"/>
            <p:cNvGrpSpPr/>
            <p:nvPr/>
          </p:nvGrpSpPr>
          <p:grpSpPr>
            <a:xfrm>
              <a:off x="3173850" y="3779426"/>
              <a:ext cx="145679" cy="70048"/>
              <a:chOff x="3173850" y="3779426"/>
              <a:chExt cx="145679" cy="70048"/>
            </a:xfrm>
          </p:grpSpPr>
          <p:cxnSp>
            <p:nvCxnSpPr>
              <p:cNvPr id="9108" name="Google Shape;9108;p7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9109" name="Google Shape;9109;p7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4"/>
            <p:cNvGrpSpPr/>
            <p:nvPr/>
          </p:nvGrpSpPr>
          <p:grpSpPr>
            <a:xfrm>
              <a:off x="2183288" y="4139483"/>
              <a:ext cx="145133" cy="70048"/>
              <a:chOff x="2183288" y="4139483"/>
              <a:chExt cx="145133" cy="70048"/>
            </a:xfrm>
          </p:grpSpPr>
          <p:cxnSp>
            <p:nvCxnSpPr>
              <p:cNvPr id="9111" name="Google Shape;9111;p7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9112" name="Google Shape;9112;p7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3" name="Google Shape;9113;p7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7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115" name="Google Shape;9115;p74"/>
            <p:cNvGrpSpPr/>
            <p:nvPr/>
          </p:nvGrpSpPr>
          <p:grpSpPr>
            <a:xfrm>
              <a:off x="2943836" y="4268886"/>
              <a:ext cx="60717" cy="122559"/>
              <a:chOff x="2943836" y="4268886"/>
              <a:chExt cx="60717" cy="122559"/>
            </a:xfrm>
          </p:grpSpPr>
          <p:sp>
            <p:nvSpPr>
              <p:cNvPr id="9116" name="Google Shape;9116;p7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7" name="Google Shape;9117;p7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9118" name="Google Shape;9118;p74"/>
          <p:cNvGrpSpPr/>
          <p:nvPr/>
        </p:nvGrpSpPr>
        <p:grpSpPr>
          <a:xfrm>
            <a:off x="3406131" y="1290129"/>
            <a:ext cx="1675870" cy="758251"/>
            <a:chOff x="3530532" y="1496185"/>
            <a:chExt cx="1562000" cy="706730"/>
          </a:xfrm>
        </p:grpSpPr>
        <p:cxnSp>
          <p:nvCxnSpPr>
            <p:cNvPr id="9119" name="Google Shape;9119;p7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9120" name="Google Shape;9120;p74"/>
            <p:cNvGrpSpPr/>
            <p:nvPr/>
          </p:nvGrpSpPr>
          <p:grpSpPr>
            <a:xfrm>
              <a:off x="3530532" y="1496185"/>
              <a:ext cx="323430" cy="463587"/>
              <a:chOff x="3530532" y="1496185"/>
              <a:chExt cx="323430" cy="463587"/>
            </a:xfrm>
          </p:grpSpPr>
          <p:grpSp>
            <p:nvGrpSpPr>
              <p:cNvPr id="9121" name="Google Shape;9121;p74"/>
              <p:cNvGrpSpPr/>
              <p:nvPr/>
            </p:nvGrpSpPr>
            <p:grpSpPr>
              <a:xfrm>
                <a:off x="3567462" y="1496185"/>
                <a:ext cx="286500" cy="361376"/>
                <a:chOff x="3567462" y="1496185"/>
                <a:chExt cx="286500" cy="361376"/>
              </a:xfrm>
            </p:grpSpPr>
            <p:cxnSp>
              <p:nvCxnSpPr>
                <p:cNvPr id="9122" name="Google Shape;9122;p7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123" name="Google Shape;9123;p7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4" name="Google Shape;9124;p7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74"/>
            <p:cNvGrpSpPr/>
            <p:nvPr/>
          </p:nvGrpSpPr>
          <p:grpSpPr>
            <a:xfrm>
              <a:off x="3891569" y="1779209"/>
              <a:ext cx="323945" cy="423706"/>
              <a:chOff x="3891569" y="1779209"/>
              <a:chExt cx="323945" cy="423706"/>
            </a:xfrm>
          </p:grpSpPr>
          <p:grpSp>
            <p:nvGrpSpPr>
              <p:cNvPr id="9126" name="Google Shape;9126;p74"/>
              <p:cNvGrpSpPr/>
              <p:nvPr/>
            </p:nvGrpSpPr>
            <p:grpSpPr>
              <a:xfrm>
                <a:off x="3929014" y="1881638"/>
                <a:ext cx="286500" cy="321278"/>
                <a:chOff x="3929014" y="1881638"/>
                <a:chExt cx="286500" cy="321278"/>
              </a:xfrm>
            </p:grpSpPr>
            <p:cxnSp>
              <p:nvCxnSpPr>
                <p:cNvPr id="9127" name="Google Shape;9127;p7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9128" name="Google Shape;9128;p7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9" name="Google Shape;9129;p7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74"/>
            <p:cNvGrpSpPr/>
            <p:nvPr/>
          </p:nvGrpSpPr>
          <p:grpSpPr>
            <a:xfrm>
              <a:off x="4252606" y="1496185"/>
              <a:ext cx="324721" cy="463587"/>
              <a:chOff x="4252606" y="1496185"/>
              <a:chExt cx="324721" cy="463587"/>
            </a:xfrm>
          </p:grpSpPr>
          <p:grpSp>
            <p:nvGrpSpPr>
              <p:cNvPr id="9131" name="Google Shape;9131;p74"/>
              <p:cNvGrpSpPr/>
              <p:nvPr/>
            </p:nvGrpSpPr>
            <p:grpSpPr>
              <a:xfrm>
                <a:off x="4290828" y="1496185"/>
                <a:ext cx="286500" cy="361376"/>
                <a:chOff x="4290828" y="1496185"/>
                <a:chExt cx="286500" cy="361376"/>
              </a:xfrm>
            </p:grpSpPr>
            <p:cxnSp>
              <p:nvCxnSpPr>
                <p:cNvPr id="9132" name="Google Shape;9132;p7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133" name="Google Shape;9133;p7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4" name="Google Shape;9134;p7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74"/>
            <p:cNvGrpSpPr/>
            <p:nvPr/>
          </p:nvGrpSpPr>
          <p:grpSpPr>
            <a:xfrm>
              <a:off x="4613643" y="1763716"/>
              <a:ext cx="325308" cy="439200"/>
              <a:chOff x="4613643" y="1763716"/>
              <a:chExt cx="325308" cy="439200"/>
            </a:xfrm>
          </p:grpSpPr>
          <p:grpSp>
            <p:nvGrpSpPr>
              <p:cNvPr id="9136" name="Google Shape;9136;p74"/>
              <p:cNvGrpSpPr/>
              <p:nvPr/>
            </p:nvGrpSpPr>
            <p:grpSpPr>
              <a:xfrm>
                <a:off x="4652451" y="1879538"/>
                <a:ext cx="286500" cy="323378"/>
                <a:chOff x="4652451" y="1879538"/>
                <a:chExt cx="286500" cy="323378"/>
              </a:xfrm>
            </p:grpSpPr>
            <p:cxnSp>
              <p:nvCxnSpPr>
                <p:cNvPr id="9137" name="Google Shape;9137;p7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9138" name="Google Shape;9138;p7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9" name="Google Shape;9139;p7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0" name="Google Shape;9140;p74"/>
          <p:cNvGrpSpPr/>
          <p:nvPr/>
        </p:nvGrpSpPr>
        <p:grpSpPr>
          <a:xfrm>
            <a:off x="3417991" y="2143755"/>
            <a:ext cx="1652173" cy="391517"/>
            <a:chOff x="3512551" y="2358270"/>
            <a:chExt cx="1597383" cy="378533"/>
          </a:xfrm>
        </p:grpSpPr>
        <p:cxnSp>
          <p:nvCxnSpPr>
            <p:cNvPr id="9141" name="Google Shape;9141;p74"/>
            <p:cNvCxnSpPr>
              <a:stCxn id="9142" idx="6"/>
              <a:endCxn id="914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9144" name="Google Shape;9144;p74"/>
            <p:cNvGrpSpPr/>
            <p:nvPr/>
          </p:nvGrpSpPr>
          <p:grpSpPr>
            <a:xfrm>
              <a:off x="3512551" y="2358270"/>
              <a:ext cx="225647" cy="307714"/>
              <a:chOff x="2182679" y="2004714"/>
              <a:chExt cx="792300" cy="1080458"/>
            </a:xfrm>
          </p:grpSpPr>
          <p:cxnSp>
            <p:nvCxnSpPr>
              <p:cNvPr id="9145" name="Google Shape;9145;p74"/>
              <p:cNvCxnSpPr>
                <a:stCxn id="914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142" name="Google Shape;9142;p7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74"/>
            <p:cNvGrpSpPr/>
            <p:nvPr/>
          </p:nvGrpSpPr>
          <p:grpSpPr>
            <a:xfrm>
              <a:off x="3969644" y="2440153"/>
              <a:ext cx="225853" cy="296651"/>
              <a:chOff x="3775710" y="1729289"/>
              <a:chExt cx="136500" cy="179289"/>
            </a:xfrm>
          </p:grpSpPr>
          <p:cxnSp>
            <p:nvCxnSpPr>
              <p:cNvPr id="9148" name="Google Shape;9148;p7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9149" name="Google Shape;9149;p7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74"/>
            <p:cNvGrpSpPr/>
            <p:nvPr/>
          </p:nvGrpSpPr>
          <p:grpSpPr>
            <a:xfrm>
              <a:off x="4427051" y="2358270"/>
              <a:ext cx="225647" cy="307714"/>
              <a:chOff x="5393704" y="2004714"/>
              <a:chExt cx="792300" cy="1080458"/>
            </a:xfrm>
          </p:grpSpPr>
          <p:cxnSp>
            <p:nvCxnSpPr>
              <p:cNvPr id="9152" name="Google Shape;9152;p74"/>
              <p:cNvCxnSpPr>
                <a:stCxn id="915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154" name="Google Shape;9154;p7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74"/>
            <p:cNvGrpSpPr/>
            <p:nvPr/>
          </p:nvGrpSpPr>
          <p:grpSpPr>
            <a:xfrm>
              <a:off x="4884287" y="2440252"/>
              <a:ext cx="225647" cy="296532"/>
              <a:chOff x="6999166" y="2292572"/>
              <a:chExt cx="792300" cy="1041192"/>
            </a:xfrm>
          </p:grpSpPr>
          <p:cxnSp>
            <p:nvCxnSpPr>
              <p:cNvPr id="9156" name="Google Shape;9156;p7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9143" name="Google Shape;9143;p7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8" name="Google Shape;9158;p74"/>
          <p:cNvGrpSpPr/>
          <p:nvPr/>
        </p:nvGrpSpPr>
        <p:grpSpPr>
          <a:xfrm>
            <a:off x="6838799" y="979955"/>
            <a:ext cx="1581844" cy="732818"/>
            <a:chOff x="634175" y="2986275"/>
            <a:chExt cx="3147949" cy="1458344"/>
          </a:xfrm>
        </p:grpSpPr>
        <p:cxnSp>
          <p:nvCxnSpPr>
            <p:cNvPr id="9159" name="Google Shape;9159;p74"/>
            <p:cNvCxnSpPr>
              <a:stCxn id="9160" idx="4"/>
              <a:endCxn id="916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9162" name="Google Shape;9162;p74"/>
            <p:cNvCxnSpPr>
              <a:stCxn id="9161" idx="0"/>
              <a:endCxn id="916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164" name="Google Shape;9164;p74"/>
            <p:cNvCxnSpPr>
              <a:stCxn id="9163" idx="4"/>
              <a:endCxn id="916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166" name="Google Shape;9166;p74"/>
            <p:cNvCxnSpPr>
              <a:stCxn id="9165" idx="0"/>
              <a:endCxn id="916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9167" name="Google Shape;9167;p7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63" name="Google Shape;9163;p7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60" name="Google Shape;9160;p7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65" name="Google Shape;9165;p7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61" name="Google Shape;9161;p7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168" name="Google Shape;9168;p74"/>
          <p:cNvGrpSpPr/>
          <p:nvPr/>
        </p:nvGrpSpPr>
        <p:grpSpPr>
          <a:xfrm>
            <a:off x="3406514" y="2674265"/>
            <a:ext cx="1675128" cy="313674"/>
            <a:chOff x="998425" y="1182125"/>
            <a:chExt cx="1065400" cy="199500"/>
          </a:xfrm>
        </p:grpSpPr>
        <p:sp>
          <p:nvSpPr>
            <p:cNvPr id="9169" name="Google Shape;9169;p7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74"/>
          <p:cNvGrpSpPr/>
          <p:nvPr/>
        </p:nvGrpSpPr>
        <p:grpSpPr>
          <a:xfrm>
            <a:off x="3406513" y="3630231"/>
            <a:ext cx="1675129" cy="525345"/>
            <a:chOff x="5194708" y="3484366"/>
            <a:chExt cx="3148148" cy="987304"/>
          </a:xfrm>
        </p:grpSpPr>
        <p:grpSp>
          <p:nvGrpSpPr>
            <p:cNvPr id="9175" name="Google Shape;9175;p74"/>
            <p:cNvGrpSpPr/>
            <p:nvPr/>
          </p:nvGrpSpPr>
          <p:grpSpPr>
            <a:xfrm>
              <a:off x="7531521" y="3484366"/>
              <a:ext cx="811335" cy="987304"/>
              <a:chOff x="3379425" y="1617275"/>
              <a:chExt cx="1090650" cy="1327200"/>
            </a:xfrm>
          </p:grpSpPr>
          <p:sp>
            <p:nvSpPr>
              <p:cNvPr id="9176" name="Google Shape;9176;p7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4"/>
            <p:cNvGrpSpPr/>
            <p:nvPr/>
          </p:nvGrpSpPr>
          <p:grpSpPr>
            <a:xfrm>
              <a:off x="6752546" y="3484366"/>
              <a:ext cx="811428" cy="987304"/>
              <a:chOff x="2332275" y="1617275"/>
              <a:chExt cx="1090775" cy="1327200"/>
            </a:xfrm>
          </p:grpSpPr>
          <p:sp>
            <p:nvSpPr>
              <p:cNvPr id="9180" name="Google Shape;9180;p7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74"/>
            <p:cNvGrpSpPr/>
            <p:nvPr/>
          </p:nvGrpSpPr>
          <p:grpSpPr>
            <a:xfrm>
              <a:off x="5973664" y="3484366"/>
              <a:ext cx="811335" cy="987304"/>
              <a:chOff x="1285250" y="1617275"/>
              <a:chExt cx="1090650" cy="1327200"/>
            </a:xfrm>
          </p:grpSpPr>
          <p:sp>
            <p:nvSpPr>
              <p:cNvPr id="9184" name="Google Shape;9184;p7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4"/>
            <p:cNvGrpSpPr/>
            <p:nvPr/>
          </p:nvGrpSpPr>
          <p:grpSpPr>
            <a:xfrm>
              <a:off x="5194708" y="3484366"/>
              <a:ext cx="811409" cy="987304"/>
              <a:chOff x="238125" y="1617275"/>
              <a:chExt cx="1090750" cy="1327200"/>
            </a:xfrm>
          </p:grpSpPr>
          <p:sp>
            <p:nvSpPr>
              <p:cNvPr id="9188" name="Google Shape;9188;p7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1" name="Google Shape;9191;p74"/>
          <p:cNvGrpSpPr/>
          <p:nvPr/>
        </p:nvGrpSpPr>
        <p:grpSpPr>
          <a:xfrm>
            <a:off x="6840198" y="2276120"/>
            <a:ext cx="1579046" cy="522230"/>
            <a:chOff x="6853641" y="2534077"/>
            <a:chExt cx="1515545" cy="501229"/>
          </a:xfrm>
        </p:grpSpPr>
        <p:grpSp>
          <p:nvGrpSpPr>
            <p:cNvPr id="9192" name="Google Shape;9192;p74"/>
            <p:cNvGrpSpPr/>
            <p:nvPr/>
          </p:nvGrpSpPr>
          <p:grpSpPr>
            <a:xfrm>
              <a:off x="6853641" y="2618923"/>
              <a:ext cx="1515545" cy="324556"/>
              <a:chOff x="6853641" y="2618923"/>
              <a:chExt cx="1515545" cy="324556"/>
            </a:xfrm>
          </p:grpSpPr>
          <p:sp>
            <p:nvSpPr>
              <p:cNvPr id="9193" name="Google Shape;9193;p7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8" name="Google Shape;9198;p7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4"/>
          <p:cNvGrpSpPr/>
          <p:nvPr/>
        </p:nvGrpSpPr>
        <p:grpSpPr>
          <a:xfrm>
            <a:off x="3435090" y="3151161"/>
            <a:ext cx="1617976" cy="346616"/>
            <a:chOff x="1808063" y="4294338"/>
            <a:chExt cx="3370782" cy="721817"/>
          </a:xfrm>
        </p:grpSpPr>
        <p:sp>
          <p:nvSpPr>
            <p:cNvPr id="9204" name="Google Shape;9204;p7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74"/>
          <p:cNvGrpSpPr/>
          <p:nvPr/>
        </p:nvGrpSpPr>
        <p:grpSpPr>
          <a:xfrm>
            <a:off x="5261086" y="3817911"/>
            <a:ext cx="1417067" cy="350605"/>
            <a:chOff x="4234950" y="2101012"/>
            <a:chExt cx="4219974" cy="1044090"/>
          </a:xfrm>
        </p:grpSpPr>
        <p:sp>
          <p:nvSpPr>
            <p:cNvPr id="9215" name="Google Shape;9215;p7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74"/>
          <p:cNvGrpSpPr/>
          <p:nvPr/>
        </p:nvGrpSpPr>
        <p:grpSpPr>
          <a:xfrm>
            <a:off x="6836558" y="1808668"/>
            <a:ext cx="1586327" cy="371557"/>
            <a:chOff x="1247650" y="2075423"/>
            <a:chExt cx="6648477" cy="1557238"/>
          </a:xfrm>
        </p:grpSpPr>
        <p:sp>
          <p:nvSpPr>
            <p:cNvPr id="9232" name="Google Shape;9232;p7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74"/>
          <p:cNvGrpSpPr/>
          <p:nvPr/>
        </p:nvGrpSpPr>
        <p:grpSpPr>
          <a:xfrm>
            <a:off x="5267828" y="961858"/>
            <a:ext cx="1415601" cy="1648533"/>
            <a:chOff x="1839112" y="2209163"/>
            <a:chExt cx="1918159" cy="2233784"/>
          </a:xfrm>
        </p:grpSpPr>
        <p:sp>
          <p:nvSpPr>
            <p:cNvPr id="9239" name="Google Shape;9239;p7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2" name="Google Shape;9242;p74"/>
            <p:cNvCxnSpPr>
              <a:stCxn id="9239" idx="6"/>
              <a:endCxn id="924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243" name="Google Shape;9243;p74"/>
            <p:cNvCxnSpPr>
              <a:stCxn id="9240" idx="4"/>
              <a:endCxn id="924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9245" name="Google Shape;9245;p74"/>
            <p:cNvCxnSpPr>
              <a:stCxn id="9244" idx="6"/>
              <a:endCxn id="924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246" name="Google Shape;9246;p74"/>
            <p:cNvCxnSpPr>
              <a:stCxn id="9241" idx="4"/>
              <a:endCxn id="924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9244" name="Google Shape;9244;p7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9" name="Google Shape;9249;p74"/>
            <p:cNvCxnSpPr>
              <a:endCxn id="924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9250" name="Google Shape;9250;p74"/>
          <p:cNvGrpSpPr/>
          <p:nvPr/>
        </p:nvGrpSpPr>
        <p:grpSpPr>
          <a:xfrm>
            <a:off x="3425094" y="979942"/>
            <a:ext cx="1637968" cy="154942"/>
            <a:chOff x="238125" y="2506075"/>
            <a:chExt cx="7115411" cy="673075"/>
          </a:xfrm>
        </p:grpSpPr>
        <p:sp>
          <p:nvSpPr>
            <p:cNvPr id="9251" name="Google Shape;9251;p7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4"/>
          <p:cNvGrpSpPr/>
          <p:nvPr/>
        </p:nvGrpSpPr>
        <p:grpSpPr>
          <a:xfrm>
            <a:off x="1965830" y="1294660"/>
            <a:ext cx="1262932" cy="785408"/>
            <a:chOff x="548861" y="389676"/>
            <a:chExt cx="3843371" cy="2390163"/>
          </a:xfrm>
        </p:grpSpPr>
        <p:cxnSp>
          <p:nvCxnSpPr>
            <p:cNvPr id="9257" name="Google Shape;9257;p7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258" name="Google Shape;9258;p7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259" name="Google Shape;9259;p7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260" name="Google Shape;9260;p7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9261" name="Google Shape;9261;p7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62" name="Google Shape;9262;p7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3" name="Google Shape;9263;p7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4" name="Google Shape;9264;p7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74"/>
          <p:cNvGrpSpPr/>
          <p:nvPr/>
        </p:nvGrpSpPr>
        <p:grpSpPr>
          <a:xfrm>
            <a:off x="753962" y="2401537"/>
            <a:ext cx="1412054" cy="633562"/>
            <a:chOff x="1187400" y="2529299"/>
            <a:chExt cx="6769193" cy="2241903"/>
          </a:xfrm>
        </p:grpSpPr>
        <p:sp>
          <p:nvSpPr>
            <p:cNvPr id="9271" name="Google Shape;9271;p7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272" name="Google Shape;9272;p7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3" name="Google Shape;9273;p7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4" name="Google Shape;9274;p7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5" name="Google Shape;9275;p7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6" name="Google Shape;9276;p7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77" name="Google Shape;9277;p7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9278" name="Google Shape;9278;p74"/>
            <p:cNvCxnSpPr>
              <a:stCxn id="9271" idx="2"/>
              <a:endCxn id="927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279" name="Google Shape;9279;p74"/>
            <p:cNvCxnSpPr>
              <a:stCxn id="9273" idx="0"/>
              <a:endCxn id="927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280" name="Google Shape;9280;p74"/>
            <p:cNvCxnSpPr>
              <a:stCxn id="9273" idx="2"/>
              <a:endCxn id="927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281" name="Google Shape;9281;p74"/>
            <p:cNvCxnSpPr>
              <a:stCxn id="9274" idx="0"/>
              <a:endCxn id="927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282" name="Google Shape;9282;p74"/>
            <p:cNvCxnSpPr>
              <a:stCxn id="9272" idx="2"/>
              <a:endCxn id="927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283" name="Google Shape;9283;p74"/>
            <p:cNvCxnSpPr>
              <a:stCxn id="9276" idx="0"/>
              <a:endCxn id="927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9284" name="Google Shape;9284;p74"/>
          <p:cNvGrpSpPr/>
          <p:nvPr/>
        </p:nvGrpSpPr>
        <p:grpSpPr>
          <a:xfrm>
            <a:off x="6840208" y="2894246"/>
            <a:ext cx="1579035" cy="540873"/>
            <a:chOff x="6895650" y="3126697"/>
            <a:chExt cx="1436662" cy="492105"/>
          </a:xfrm>
        </p:grpSpPr>
        <p:sp>
          <p:nvSpPr>
            <p:cNvPr id="9285" name="Google Shape;9285;p7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0" name="Google Shape;9290;p74"/>
            <p:cNvGrpSpPr/>
            <p:nvPr/>
          </p:nvGrpSpPr>
          <p:grpSpPr>
            <a:xfrm>
              <a:off x="6995957" y="3335810"/>
              <a:ext cx="1230393" cy="71754"/>
              <a:chOff x="6995957" y="3287964"/>
              <a:chExt cx="1230393" cy="71754"/>
            </a:xfrm>
          </p:grpSpPr>
          <p:sp>
            <p:nvSpPr>
              <p:cNvPr id="9291" name="Google Shape;9291;p7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6" name="Google Shape;9296;p74"/>
          <p:cNvGrpSpPr/>
          <p:nvPr/>
        </p:nvGrpSpPr>
        <p:grpSpPr>
          <a:xfrm>
            <a:off x="6838790" y="3531009"/>
            <a:ext cx="1581862" cy="650625"/>
            <a:chOff x="6777990" y="3710194"/>
            <a:chExt cx="1646915" cy="677382"/>
          </a:xfrm>
        </p:grpSpPr>
        <p:grpSp>
          <p:nvGrpSpPr>
            <p:cNvPr id="9297" name="Google Shape;9297;p74"/>
            <p:cNvGrpSpPr/>
            <p:nvPr/>
          </p:nvGrpSpPr>
          <p:grpSpPr>
            <a:xfrm>
              <a:off x="6777990" y="3874492"/>
              <a:ext cx="411129" cy="513083"/>
              <a:chOff x="6777990" y="3874492"/>
              <a:chExt cx="411129" cy="513083"/>
            </a:xfrm>
          </p:grpSpPr>
          <p:cxnSp>
            <p:nvCxnSpPr>
              <p:cNvPr id="9298" name="Google Shape;9298;p7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299" name="Google Shape;9299;p7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74"/>
            <p:cNvGrpSpPr/>
            <p:nvPr/>
          </p:nvGrpSpPr>
          <p:grpSpPr>
            <a:xfrm>
              <a:off x="7188425" y="3710194"/>
              <a:ext cx="411123" cy="520535"/>
              <a:chOff x="7188425" y="3710194"/>
              <a:chExt cx="411123" cy="520535"/>
            </a:xfrm>
          </p:grpSpPr>
          <p:cxnSp>
            <p:nvCxnSpPr>
              <p:cNvPr id="9301" name="Google Shape;9301;p7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9302" name="Google Shape;9302;p7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4"/>
            <p:cNvGrpSpPr/>
            <p:nvPr/>
          </p:nvGrpSpPr>
          <p:grpSpPr>
            <a:xfrm>
              <a:off x="7603341" y="3874492"/>
              <a:ext cx="411474" cy="513083"/>
              <a:chOff x="7603341" y="3874492"/>
              <a:chExt cx="411474" cy="513083"/>
            </a:xfrm>
          </p:grpSpPr>
          <p:cxnSp>
            <p:nvCxnSpPr>
              <p:cNvPr id="9304" name="Google Shape;9304;p7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305" name="Google Shape;9305;p7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4"/>
            <p:cNvGrpSpPr/>
            <p:nvPr/>
          </p:nvGrpSpPr>
          <p:grpSpPr>
            <a:xfrm>
              <a:off x="8013776" y="3722847"/>
              <a:ext cx="411129" cy="507881"/>
              <a:chOff x="8013776" y="3722847"/>
              <a:chExt cx="411129" cy="507881"/>
            </a:xfrm>
          </p:grpSpPr>
          <p:cxnSp>
            <p:nvCxnSpPr>
              <p:cNvPr id="9307" name="Google Shape;9307;p7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9308" name="Google Shape;9308;p7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9" name="Google Shape;9309;p74"/>
          <p:cNvGrpSpPr/>
          <p:nvPr/>
        </p:nvGrpSpPr>
        <p:grpSpPr>
          <a:xfrm>
            <a:off x="5258305" y="2703849"/>
            <a:ext cx="1421889" cy="1020603"/>
            <a:chOff x="5190863" y="2824811"/>
            <a:chExt cx="1544860" cy="1108869"/>
          </a:xfrm>
        </p:grpSpPr>
        <p:grpSp>
          <p:nvGrpSpPr>
            <p:cNvPr id="9310" name="Google Shape;9310;p74"/>
            <p:cNvGrpSpPr/>
            <p:nvPr/>
          </p:nvGrpSpPr>
          <p:grpSpPr>
            <a:xfrm>
              <a:off x="5938695" y="3176919"/>
              <a:ext cx="685761" cy="404739"/>
              <a:chOff x="5938695" y="3176919"/>
              <a:chExt cx="685761" cy="404739"/>
            </a:xfrm>
          </p:grpSpPr>
          <p:grpSp>
            <p:nvGrpSpPr>
              <p:cNvPr id="9311" name="Google Shape;9311;p74"/>
              <p:cNvGrpSpPr/>
              <p:nvPr/>
            </p:nvGrpSpPr>
            <p:grpSpPr>
              <a:xfrm>
                <a:off x="5938695" y="3176919"/>
                <a:ext cx="685761" cy="404739"/>
                <a:chOff x="5938695" y="3176919"/>
                <a:chExt cx="685761" cy="404739"/>
              </a:xfrm>
            </p:grpSpPr>
            <p:sp>
              <p:nvSpPr>
                <p:cNvPr id="9312" name="Google Shape;9312;p7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4" name="Google Shape;9314;p7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4"/>
            <p:cNvGrpSpPr/>
            <p:nvPr/>
          </p:nvGrpSpPr>
          <p:grpSpPr>
            <a:xfrm>
              <a:off x="5305233" y="3176835"/>
              <a:ext cx="685971" cy="404655"/>
              <a:chOff x="5305233" y="3176835"/>
              <a:chExt cx="685971" cy="404655"/>
            </a:xfrm>
          </p:grpSpPr>
          <p:grpSp>
            <p:nvGrpSpPr>
              <p:cNvPr id="9316" name="Google Shape;9316;p74"/>
              <p:cNvGrpSpPr/>
              <p:nvPr/>
            </p:nvGrpSpPr>
            <p:grpSpPr>
              <a:xfrm>
                <a:off x="5305233" y="3176835"/>
                <a:ext cx="685971" cy="404655"/>
                <a:chOff x="5305233" y="3176835"/>
                <a:chExt cx="685971" cy="404655"/>
              </a:xfrm>
            </p:grpSpPr>
            <p:sp>
              <p:nvSpPr>
                <p:cNvPr id="9317" name="Google Shape;9317;p7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7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0" name="Google Shape;9320;p7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1" name="Google Shape;9321;p74"/>
            <p:cNvGrpSpPr/>
            <p:nvPr/>
          </p:nvGrpSpPr>
          <p:grpSpPr>
            <a:xfrm>
              <a:off x="5657361" y="2824811"/>
              <a:ext cx="1078361" cy="404655"/>
              <a:chOff x="5657361" y="2824811"/>
              <a:chExt cx="1078361" cy="404655"/>
            </a:xfrm>
          </p:grpSpPr>
          <p:grpSp>
            <p:nvGrpSpPr>
              <p:cNvPr id="9322" name="Google Shape;9322;p74"/>
              <p:cNvGrpSpPr/>
              <p:nvPr/>
            </p:nvGrpSpPr>
            <p:grpSpPr>
              <a:xfrm>
                <a:off x="5657361" y="2824811"/>
                <a:ext cx="1078361" cy="404655"/>
                <a:chOff x="5657361" y="2824811"/>
                <a:chExt cx="1078361" cy="404655"/>
              </a:xfrm>
            </p:grpSpPr>
            <p:grpSp>
              <p:nvGrpSpPr>
                <p:cNvPr id="9323" name="Google Shape;9323;p74"/>
                <p:cNvGrpSpPr/>
                <p:nvPr/>
              </p:nvGrpSpPr>
              <p:grpSpPr>
                <a:xfrm>
                  <a:off x="5938485" y="2824811"/>
                  <a:ext cx="797237" cy="404655"/>
                  <a:chOff x="5938485" y="2824811"/>
                  <a:chExt cx="797237" cy="404655"/>
                </a:xfrm>
              </p:grpSpPr>
              <p:sp>
                <p:nvSpPr>
                  <p:cNvPr id="9324" name="Google Shape;9324;p7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6" name="Google Shape;9326;p7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7" name="Google Shape;9327;p7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4"/>
            <p:cNvGrpSpPr/>
            <p:nvPr/>
          </p:nvGrpSpPr>
          <p:grpSpPr>
            <a:xfrm>
              <a:off x="5190863" y="3528942"/>
              <a:ext cx="1078026" cy="404739"/>
              <a:chOff x="5190863" y="3528942"/>
              <a:chExt cx="1078026" cy="404739"/>
            </a:xfrm>
          </p:grpSpPr>
          <p:sp>
            <p:nvSpPr>
              <p:cNvPr id="9329" name="Google Shape;9329;p7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74"/>
              <p:cNvGrpSpPr/>
              <p:nvPr/>
            </p:nvGrpSpPr>
            <p:grpSpPr>
              <a:xfrm>
                <a:off x="5190863" y="3528942"/>
                <a:ext cx="1078026" cy="404739"/>
                <a:chOff x="5190863" y="3528942"/>
                <a:chExt cx="1078026" cy="404739"/>
              </a:xfrm>
            </p:grpSpPr>
            <p:sp>
              <p:nvSpPr>
                <p:cNvPr id="9331" name="Google Shape;9331;p7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33" name="Google Shape;9333;p74"/>
          <p:cNvGrpSpPr/>
          <p:nvPr/>
        </p:nvGrpSpPr>
        <p:grpSpPr>
          <a:xfrm>
            <a:off x="724312" y="1268317"/>
            <a:ext cx="1086719" cy="879487"/>
            <a:chOff x="803162" y="1474292"/>
            <a:chExt cx="1086719" cy="879487"/>
          </a:xfrm>
        </p:grpSpPr>
        <p:grpSp>
          <p:nvGrpSpPr>
            <p:cNvPr id="9334" name="Google Shape;9334;p74"/>
            <p:cNvGrpSpPr/>
            <p:nvPr/>
          </p:nvGrpSpPr>
          <p:grpSpPr>
            <a:xfrm>
              <a:off x="803162" y="1625948"/>
              <a:ext cx="445856" cy="576579"/>
              <a:chOff x="803162" y="1625948"/>
              <a:chExt cx="445856" cy="576579"/>
            </a:xfrm>
          </p:grpSpPr>
          <p:sp>
            <p:nvSpPr>
              <p:cNvPr id="9335" name="Google Shape;9335;p7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74"/>
              <p:cNvGrpSpPr/>
              <p:nvPr/>
            </p:nvGrpSpPr>
            <p:grpSpPr>
              <a:xfrm>
                <a:off x="1056023" y="1625948"/>
                <a:ext cx="192995" cy="576579"/>
                <a:chOff x="1056023" y="1625948"/>
                <a:chExt cx="192995" cy="576579"/>
              </a:xfrm>
            </p:grpSpPr>
            <p:sp>
              <p:nvSpPr>
                <p:cNvPr id="9337" name="Google Shape;9337;p7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2" name="Google Shape;9342;p74"/>
            <p:cNvGrpSpPr/>
            <p:nvPr/>
          </p:nvGrpSpPr>
          <p:grpSpPr>
            <a:xfrm>
              <a:off x="1371406" y="1474292"/>
              <a:ext cx="518475" cy="879487"/>
              <a:chOff x="1398231" y="1474292"/>
              <a:chExt cx="518475" cy="879487"/>
            </a:xfrm>
          </p:grpSpPr>
          <p:grpSp>
            <p:nvGrpSpPr>
              <p:cNvPr id="9343" name="Google Shape;9343;p74"/>
              <p:cNvGrpSpPr/>
              <p:nvPr/>
            </p:nvGrpSpPr>
            <p:grpSpPr>
              <a:xfrm>
                <a:off x="1398231" y="1474292"/>
                <a:ext cx="518475" cy="341643"/>
                <a:chOff x="1398231" y="1474292"/>
                <a:chExt cx="518475" cy="341643"/>
              </a:xfrm>
            </p:grpSpPr>
            <p:sp>
              <p:nvSpPr>
                <p:cNvPr id="9344" name="Google Shape;9344;p7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5" name="Google Shape;9345;p74"/>
                <p:cNvGrpSpPr/>
                <p:nvPr/>
              </p:nvGrpSpPr>
              <p:grpSpPr>
                <a:xfrm>
                  <a:off x="1616453" y="1474292"/>
                  <a:ext cx="300253" cy="341643"/>
                  <a:chOff x="1616453" y="1475379"/>
                  <a:chExt cx="300253" cy="341643"/>
                </a:xfrm>
              </p:grpSpPr>
              <p:sp>
                <p:nvSpPr>
                  <p:cNvPr id="9346" name="Google Shape;9346;p7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3" name="Google Shape;9353;p74"/>
                  <p:cNvGrpSpPr/>
                  <p:nvPr/>
                </p:nvGrpSpPr>
                <p:grpSpPr>
                  <a:xfrm>
                    <a:off x="1839639" y="1475379"/>
                    <a:ext cx="77067" cy="341643"/>
                    <a:chOff x="1839639" y="1475379"/>
                    <a:chExt cx="77067" cy="341643"/>
                  </a:xfrm>
                </p:grpSpPr>
                <p:sp>
                  <p:nvSpPr>
                    <p:cNvPr id="9354" name="Google Shape;9354;p7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56" name="Google Shape;9356;p74"/>
              <p:cNvGrpSpPr/>
              <p:nvPr/>
            </p:nvGrpSpPr>
            <p:grpSpPr>
              <a:xfrm>
                <a:off x="1398451" y="2012951"/>
                <a:ext cx="518255" cy="340828"/>
                <a:chOff x="1398451" y="2012951"/>
                <a:chExt cx="518255" cy="340828"/>
              </a:xfrm>
            </p:grpSpPr>
            <p:sp>
              <p:nvSpPr>
                <p:cNvPr id="9357" name="Google Shape;9357;p7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74"/>
                <p:cNvGrpSpPr/>
                <p:nvPr/>
              </p:nvGrpSpPr>
              <p:grpSpPr>
                <a:xfrm>
                  <a:off x="1616453" y="2012951"/>
                  <a:ext cx="300253" cy="340828"/>
                  <a:chOff x="1616453" y="2013538"/>
                  <a:chExt cx="300253" cy="340828"/>
                </a:xfrm>
              </p:grpSpPr>
              <p:sp>
                <p:nvSpPr>
                  <p:cNvPr id="9359" name="Google Shape;9359;p7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6" name="Google Shape;9366;p74"/>
                  <p:cNvGrpSpPr/>
                  <p:nvPr/>
                </p:nvGrpSpPr>
                <p:grpSpPr>
                  <a:xfrm>
                    <a:off x="1839639" y="2013538"/>
                    <a:ext cx="77067" cy="340828"/>
                    <a:chOff x="1839639" y="2013538"/>
                    <a:chExt cx="77067" cy="340828"/>
                  </a:xfrm>
                </p:grpSpPr>
                <p:sp>
                  <p:nvSpPr>
                    <p:cNvPr id="9367" name="Google Shape;9367;p7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369" name="Google Shape;9369;p74"/>
          <p:cNvGrpSpPr/>
          <p:nvPr/>
        </p:nvGrpSpPr>
        <p:grpSpPr>
          <a:xfrm>
            <a:off x="721136" y="3399503"/>
            <a:ext cx="1368681" cy="682918"/>
            <a:chOff x="724986" y="3605478"/>
            <a:chExt cx="1368681" cy="682918"/>
          </a:xfrm>
        </p:grpSpPr>
        <p:grpSp>
          <p:nvGrpSpPr>
            <p:cNvPr id="9370" name="Google Shape;9370;p74"/>
            <p:cNvGrpSpPr/>
            <p:nvPr/>
          </p:nvGrpSpPr>
          <p:grpSpPr>
            <a:xfrm>
              <a:off x="1289102" y="3823629"/>
              <a:ext cx="240442" cy="250435"/>
              <a:chOff x="-165066" y="3843615"/>
              <a:chExt cx="221259" cy="230455"/>
            </a:xfrm>
          </p:grpSpPr>
          <p:sp>
            <p:nvSpPr>
              <p:cNvPr id="9371" name="Google Shape;9371;p7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74"/>
            <p:cNvGrpSpPr/>
            <p:nvPr/>
          </p:nvGrpSpPr>
          <p:grpSpPr>
            <a:xfrm>
              <a:off x="724986" y="3605478"/>
              <a:ext cx="1368681" cy="682918"/>
              <a:chOff x="724986" y="3605478"/>
              <a:chExt cx="1368681" cy="682918"/>
            </a:xfrm>
          </p:grpSpPr>
          <p:grpSp>
            <p:nvGrpSpPr>
              <p:cNvPr id="9392" name="Google Shape;9392;p74"/>
              <p:cNvGrpSpPr/>
              <p:nvPr/>
            </p:nvGrpSpPr>
            <p:grpSpPr>
              <a:xfrm>
                <a:off x="1498221" y="4047614"/>
                <a:ext cx="529172" cy="240783"/>
                <a:chOff x="1498221" y="4047614"/>
                <a:chExt cx="529172" cy="240783"/>
              </a:xfrm>
            </p:grpSpPr>
            <p:grpSp>
              <p:nvGrpSpPr>
                <p:cNvPr id="9393" name="Google Shape;9393;p74"/>
                <p:cNvGrpSpPr/>
                <p:nvPr/>
              </p:nvGrpSpPr>
              <p:grpSpPr>
                <a:xfrm>
                  <a:off x="1826655" y="4224370"/>
                  <a:ext cx="200738" cy="25631"/>
                  <a:chOff x="1826655" y="4224370"/>
                  <a:chExt cx="200738" cy="25631"/>
                </a:xfrm>
              </p:grpSpPr>
              <p:sp>
                <p:nvSpPr>
                  <p:cNvPr id="9394" name="Google Shape;9394;p7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74"/>
                <p:cNvGrpSpPr/>
                <p:nvPr/>
              </p:nvGrpSpPr>
              <p:grpSpPr>
                <a:xfrm>
                  <a:off x="1498221" y="4047614"/>
                  <a:ext cx="328444" cy="240783"/>
                  <a:chOff x="1498221" y="4047614"/>
                  <a:chExt cx="328444" cy="240783"/>
                </a:xfrm>
              </p:grpSpPr>
              <p:sp>
                <p:nvSpPr>
                  <p:cNvPr id="9397" name="Google Shape;9397;p7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8" name="Google Shape;9398;p74"/>
                  <p:cNvGrpSpPr/>
                  <p:nvPr/>
                </p:nvGrpSpPr>
                <p:grpSpPr>
                  <a:xfrm>
                    <a:off x="1498221" y="4047614"/>
                    <a:ext cx="150566" cy="190416"/>
                    <a:chOff x="1498221" y="4047614"/>
                    <a:chExt cx="150566" cy="190416"/>
                  </a:xfrm>
                </p:grpSpPr>
                <p:sp>
                  <p:nvSpPr>
                    <p:cNvPr id="9399" name="Google Shape;9399;p7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01" name="Google Shape;9401;p74"/>
              <p:cNvGrpSpPr/>
              <p:nvPr/>
            </p:nvGrpSpPr>
            <p:grpSpPr>
              <a:xfrm>
                <a:off x="1560718" y="3800594"/>
                <a:ext cx="532948" cy="302090"/>
                <a:chOff x="1560718" y="3800594"/>
                <a:chExt cx="532948" cy="302090"/>
              </a:xfrm>
            </p:grpSpPr>
            <p:grpSp>
              <p:nvGrpSpPr>
                <p:cNvPr id="9402" name="Google Shape;9402;p74"/>
                <p:cNvGrpSpPr/>
                <p:nvPr/>
              </p:nvGrpSpPr>
              <p:grpSpPr>
                <a:xfrm>
                  <a:off x="1912179" y="3827344"/>
                  <a:ext cx="181487" cy="25631"/>
                  <a:chOff x="1912179" y="3827344"/>
                  <a:chExt cx="181487" cy="25631"/>
                </a:xfrm>
              </p:grpSpPr>
              <p:sp>
                <p:nvSpPr>
                  <p:cNvPr id="9403" name="Google Shape;9403;p7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74"/>
                <p:cNvGrpSpPr/>
                <p:nvPr/>
              </p:nvGrpSpPr>
              <p:grpSpPr>
                <a:xfrm>
                  <a:off x="1912179" y="4044505"/>
                  <a:ext cx="181487" cy="25622"/>
                  <a:chOff x="1912179" y="4044506"/>
                  <a:chExt cx="181487" cy="25622"/>
                </a:xfrm>
              </p:grpSpPr>
              <p:sp>
                <p:nvSpPr>
                  <p:cNvPr id="9406" name="Google Shape;9406;p7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4"/>
                <p:cNvGrpSpPr/>
                <p:nvPr/>
              </p:nvGrpSpPr>
              <p:grpSpPr>
                <a:xfrm>
                  <a:off x="1560718" y="3800594"/>
                  <a:ext cx="351472" cy="302090"/>
                  <a:chOff x="1560718" y="3800594"/>
                  <a:chExt cx="351472" cy="302090"/>
                </a:xfrm>
              </p:grpSpPr>
              <p:grpSp>
                <p:nvGrpSpPr>
                  <p:cNvPr id="9409" name="Google Shape;9409;p74"/>
                  <p:cNvGrpSpPr/>
                  <p:nvPr/>
                </p:nvGrpSpPr>
                <p:grpSpPr>
                  <a:xfrm>
                    <a:off x="1560718" y="3842857"/>
                    <a:ext cx="173586" cy="217131"/>
                    <a:chOff x="1560718" y="3842857"/>
                    <a:chExt cx="173586" cy="217131"/>
                  </a:xfrm>
                </p:grpSpPr>
                <p:sp>
                  <p:nvSpPr>
                    <p:cNvPr id="9410" name="Google Shape;9410;p7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3" name="Google Shape;9413;p7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15" name="Google Shape;9415;p7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6" name="Google Shape;9416;p74"/>
              <p:cNvGrpSpPr/>
              <p:nvPr/>
            </p:nvGrpSpPr>
            <p:grpSpPr>
              <a:xfrm>
                <a:off x="785350" y="3605478"/>
                <a:ext cx="535311" cy="249245"/>
                <a:chOff x="785350" y="3605478"/>
                <a:chExt cx="535311" cy="249245"/>
              </a:xfrm>
            </p:grpSpPr>
            <p:grpSp>
              <p:nvGrpSpPr>
                <p:cNvPr id="9417" name="Google Shape;9417;p74"/>
                <p:cNvGrpSpPr/>
                <p:nvPr/>
              </p:nvGrpSpPr>
              <p:grpSpPr>
                <a:xfrm>
                  <a:off x="785350" y="3605478"/>
                  <a:ext cx="376191" cy="102736"/>
                  <a:chOff x="785350" y="3605478"/>
                  <a:chExt cx="376191" cy="102736"/>
                </a:xfrm>
              </p:grpSpPr>
              <p:sp>
                <p:nvSpPr>
                  <p:cNvPr id="9418" name="Google Shape;9418;p7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74"/>
                <p:cNvGrpSpPr/>
                <p:nvPr/>
              </p:nvGrpSpPr>
              <p:grpSpPr>
                <a:xfrm>
                  <a:off x="1161530" y="3655851"/>
                  <a:ext cx="159131" cy="198872"/>
                  <a:chOff x="1161530" y="3655851"/>
                  <a:chExt cx="159131" cy="198872"/>
                </a:xfrm>
              </p:grpSpPr>
              <p:sp>
                <p:nvSpPr>
                  <p:cNvPr id="9422" name="Google Shape;9422;p7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4" name="Google Shape;9424;p74"/>
              <p:cNvGrpSpPr/>
              <p:nvPr/>
            </p:nvGrpSpPr>
            <p:grpSpPr>
              <a:xfrm>
                <a:off x="785350" y="4047614"/>
                <a:ext cx="535311" cy="240783"/>
                <a:chOff x="785350" y="4047614"/>
                <a:chExt cx="535311" cy="240783"/>
              </a:xfrm>
            </p:grpSpPr>
            <p:grpSp>
              <p:nvGrpSpPr>
                <p:cNvPr id="9425" name="Google Shape;9425;p74"/>
                <p:cNvGrpSpPr/>
                <p:nvPr/>
              </p:nvGrpSpPr>
              <p:grpSpPr>
                <a:xfrm>
                  <a:off x="1161636" y="4047614"/>
                  <a:ext cx="159025" cy="190415"/>
                  <a:chOff x="1161636" y="4047614"/>
                  <a:chExt cx="159025" cy="190415"/>
                </a:xfrm>
              </p:grpSpPr>
              <p:sp>
                <p:nvSpPr>
                  <p:cNvPr id="9426" name="Google Shape;9426;p7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74"/>
                <p:cNvGrpSpPr/>
                <p:nvPr/>
              </p:nvGrpSpPr>
              <p:grpSpPr>
                <a:xfrm>
                  <a:off x="785350" y="4185661"/>
                  <a:ext cx="376191" cy="102736"/>
                  <a:chOff x="785350" y="4185661"/>
                  <a:chExt cx="376191" cy="102736"/>
                </a:xfrm>
              </p:grpSpPr>
              <p:sp>
                <p:nvSpPr>
                  <p:cNvPr id="9429" name="Google Shape;9429;p7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2" name="Google Shape;9432;p74"/>
              <p:cNvGrpSpPr/>
              <p:nvPr/>
            </p:nvGrpSpPr>
            <p:grpSpPr>
              <a:xfrm>
                <a:off x="1501054" y="3605478"/>
                <a:ext cx="526340" cy="249240"/>
                <a:chOff x="1501054" y="3605478"/>
                <a:chExt cx="526340" cy="249240"/>
              </a:xfrm>
            </p:grpSpPr>
            <p:grpSp>
              <p:nvGrpSpPr>
                <p:cNvPr id="9433" name="Google Shape;9433;p74"/>
                <p:cNvGrpSpPr/>
                <p:nvPr/>
              </p:nvGrpSpPr>
              <p:grpSpPr>
                <a:xfrm>
                  <a:off x="1834208" y="3643867"/>
                  <a:ext cx="193185" cy="25622"/>
                  <a:chOff x="1834208" y="3643867"/>
                  <a:chExt cx="193185" cy="25622"/>
                </a:xfrm>
              </p:grpSpPr>
              <p:sp>
                <p:nvSpPr>
                  <p:cNvPr id="9434" name="Google Shape;9434;p7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4"/>
                <p:cNvGrpSpPr/>
                <p:nvPr/>
              </p:nvGrpSpPr>
              <p:grpSpPr>
                <a:xfrm>
                  <a:off x="1501054" y="3605478"/>
                  <a:ext cx="333165" cy="249240"/>
                  <a:chOff x="1501054" y="3605478"/>
                  <a:chExt cx="333165" cy="249240"/>
                </a:xfrm>
              </p:grpSpPr>
              <p:sp>
                <p:nvSpPr>
                  <p:cNvPr id="9437" name="Google Shape;9437;p7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8" name="Google Shape;9438;p74"/>
                  <p:cNvGrpSpPr/>
                  <p:nvPr/>
                </p:nvGrpSpPr>
                <p:grpSpPr>
                  <a:xfrm>
                    <a:off x="1501054" y="3655851"/>
                    <a:ext cx="155286" cy="198867"/>
                    <a:chOff x="1501054" y="3655851"/>
                    <a:chExt cx="155286" cy="198867"/>
                  </a:xfrm>
                </p:grpSpPr>
                <p:sp>
                  <p:nvSpPr>
                    <p:cNvPr id="9439" name="Google Shape;9439;p7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41" name="Google Shape;9441;p74"/>
              <p:cNvGrpSpPr/>
              <p:nvPr/>
            </p:nvGrpSpPr>
            <p:grpSpPr>
              <a:xfrm>
                <a:off x="724986" y="3800594"/>
                <a:ext cx="532950" cy="302090"/>
                <a:chOff x="724986" y="3800594"/>
                <a:chExt cx="532950" cy="302090"/>
              </a:xfrm>
            </p:grpSpPr>
            <p:grpSp>
              <p:nvGrpSpPr>
                <p:cNvPr id="9442" name="Google Shape;9442;p74"/>
                <p:cNvGrpSpPr/>
                <p:nvPr/>
              </p:nvGrpSpPr>
              <p:grpSpPr>
                <a:xfrm>
                  <a:off x="724986" y="4044367"/>
                  <a:ext cx="181314" cy="25626"/>
                  <a:chOff x="724986" y="4044367"/>
                  <a:chExt cx="181314" cy="25626"/>
                </a:xfrm>
              </p:grpSpPr>
              <p:sp>
                <p:nvSpPr>
                  <p:cNvPr id="9443" name="Google Shape;9443;p7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74"/>
                <p:cNvGrpSpPr/>
                <p:nvPr/>
              </p:nvGrpSpPr>
              <p:grpSpPr>
                <a:xfrm>
                  <a:off x="906290" y="3800594"/>
                  <a:ext cx="351646" cy="302090"/>
                  <a:chOff x="906290" y="3800594"/>
                  <a:chExt cx="351646" cy="302090"/>
                </a:xfrm>
              </p:grpSpPr>
              <p:grpSp>
                <p:nvGrpSpPr>
                  <p:cNvPr id="9446" name="Google Shape;9446;p74"/>
                  <p:cNvGrpSpPr/>
                  <p:nvPr/>
                </p:nvGrpSpPr>
                <p:grpSpPr>
                  <a:xfrm>
                    <a:off x="1084172" y="3842857"/>
                    <a:ext cx="173764" cy="217131"/>
                    <a:chOff x="1084172" y="3842857"/>
                    <a:chExt cx="173764" cy="217131"/>
                  </a:xfrm>
                </p:grpSpPr>
                <p:grpSp>
                  <p:nvGrpSpPr>
                    <p:cNvPr id="9447" name="Google Shape;9447;p74"/>
                    <p:cNvGrpSpPr/>
                    <p:nvPr/>
                  </p:nvGrpSpPr>
                  <p:grpSpPr>
                    <a:xfrm>
                      <a:off x="1156862" y="3936509"/>
                      <a:ext cx="101073" cy="25622"/>
                      <a:chOff x="1156862" y="3936509"/>
                      <a:chExt cx="101073" cy="25622"/>
                    </a:xfrm>
                  </p:grpSpPr>
                  <p:sp>
                    <p:nvSpPr>
                      <p:cNvPr id="9448" name="Google Shape;9448;p7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0" name="Google Shape;9450;p7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7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4"/>
                <p:cNvGrpSpPr/>
                <p:nvPr/>
              </p:nvGrpSpPr>
              <p:grpSpPr>
                <a:xfrm>
                  <a:off x="724986" y="3830189"/>
                  <a:ext cx="189533" cy="25626"/>
                  <a:chOff x="724986" y="3830189"/>
                  <a:chExt cx="189533" cy="25626"/>
                </a:xfrm>
              </p:grpSpPr>
              <p:sp>
                <p:nvSpPr>
                  <p:cNvPr id="9454" name="Google Shape;9454;p7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456" name="Google Shape;9456;p74"/>
          <p:cNvGrpSpPr/>
          <p:nvPr/>
        </p:nvGrpSpPr>
        <p:grpSpPr>
          <a:xfrm>
            <a:off x="2249448" y="2249665"/>
            <a:ext cx="948701" cy="935378"/>
            <a:chOff x="2253298" y="2428317"/>
            <a:chExt cx="948701" cy="935378"/>
          </a:xfrm>
        </p:grpSpPr>
        <p:sp>
          <p:nvSpPr>
            <p:cNvPr id="9457" name="Google Shape;9457;p7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9493"/>
        <p:cNvGrpSpPr/>
        <p:nvPr/>
      </p:nvGrpSpPr>
      <p:grpSpPr>
        <a:xfrm>
          <a:off x="0" y="0"/>
          <a:ext cx="0" cy="0"/>
          <a:chOff x="0" y="0"/>
          <a:chExt cx="0" cy="0"/>
        </a:xfrm>
      </p:grpSpPr>
      <p:grpSp>
        <p:nvGrpSpPr>
          <p:cNvPr id="9494" name="Google Shape;9494;p75"/>
          <p:cNvGrpSpPr/>
          <p:nvPr/>
        </p:nvGrpSpPr>
        <p:grpSpPr>
          <a:xfrm>
            <a:off x="3339744" y="952989"/>
            <a:ext cx="2363393" cy="1017867"/>
            <a:chOff x="3292400" y="1219146"/>
            <a:chExt cx="2615240" cy="1110239"/>
          </a:xfrm>
        </p:grpSpPr>
        <p:sp>
          <p:nvSpPr>
            <p:cNvPr id="9495" name="Google Shape;9495;p7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496" name="Google Shape;9496;p7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97" name="Google Shape;9497;p7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498" name="Google Shape;9498;p7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499" name="Google Shape;9499;p7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500" name="Google Shape;9500;p7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501" name="Google Shape;9501;p7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502" name="Google Shape;9502;p7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503" name="Google Shape;9503;p7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504" name="Google Shape;9504;p7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505" name="Google Shape;9505;p7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6" name="Google Shape;9506;p7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507" name="Google Shape;9507;p7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8" name="Google Shape;9508;p7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509" name="Google Shape;9509;p75"/>
            <p:cNvGrpSpPr/>
            <p:nvPr/>
          </p:nvGrpSpPr>
          <p:grpSpPr>
            <a:xfrm>
              <a:off x="3748438" y="1378608"/>
              <a:ext cx="2159202" cy="903971"/>
              <a:chOff x="1683525" y="2179850"/>
              <a:chExt cx="4519050" cy="2134525"/>
            </a:xfrm>
          </p:grpSpPr>
          <p:sp>
            <p:nvSpPr>
              <p:cNvPr id="9510" name="Google Shape;9510;p7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1" name="Google Shape;9511;p7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2" name="Google Shape;9512;p7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3" name="Google Shape;9513;p7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4" name="Google Shape;9514;p7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5" name="Google Shape;9515;p7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6" name="Google Shape;9516;p7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7" name="Google Shape;9517;p7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8" name="Google Shape;9518;p7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9" name="Google Shape;9519;p7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0" name="Google Shape;9520;p7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1" name="Google Shape;9521;p7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522" name="Google Shape;9522;p75"/>
          <p:cNvGraphicFramePr/>
          <p:nvPr/>
        </p:nvGraphicFramePr>
        <p:xfrm>
          <a:off x="5935838" y="2130462"/>
          <a:ext cx="3000000" cy="3000000"/>
        </p:xfrm>
        <a:graphic>
          <a:graphicData uri="http://schemas.openxmlformats.org/drawingml/2006/table">
            <a:tbl>
              <a:tblPr>
                <a:noFill/>
                <a:tableStyleId>{9E543088-B96C-4375-B176-F4AD485B95B1}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523" name="Google Shape;9523;p75"/>
          <p:cNvGrpSpPr/>
          <p:nvPr/>
        </p:nvGrpSpPr>
        <p:grpSpPr>
          <a:xfrm>
            <a:off x="5913087" y="3189059"/>
            <a:ext cx="2519825" cy="1001454"/>
            <a:chOff x="1906114" y="789980"/>
            <a:chExt cx="1487676" cy="606868"/>
          </a:xfrm>
        </p:grpSpPr>
        <p:cxnSp>
          <p:nvCxnSpPr>
            <p:cNvPr id="9524" name="Google Shape;9524;p7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25" name="Google Shape;9525;p7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26" name="Google Shape;9526;p7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27" name="Google Shape;9527;p7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528" name="Google Shape;9528;p7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529" name="Google Shape;9529;p7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530" name="Google Shape;9530;p7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531" name="Google Shape;9531;p7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538" name="Google Shape;9538;p7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539" name="Google Shape;9539;p7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540" name="Google Shape;9540;p7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5"/>
          <p:cNvGrpSpPr/>
          <p:nvPr/>
        </p:nvGrpSpPr>
        <p:grpSpPr>
          <a:xfrm>
            <a:off x="712562" y="998018"/>
            <a:ext cx="2394370" cy="976502"/>
            <a:chOff x="749309" y="1112739"/>
            <a:chExt cx="2371603" cy="976502"/>
          </a:xfrm>
        </p:grpSpPr>
        <p:sp>
          <p:nvSpPr>
            <p:cNvPr id="9542" name="Google Shape;9542;p7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574" name="Google Shape;9574;p75"/>
          <p:cNvGraphicFramePr/>
          <p:nvPr/>
        </p:nvGraphicFramePr>
        <p:xfrm>
          <a:off x="5935863" y="996312"/>
          <a:ext cx="3000000" cy="3000000"/>
        </p:xfrm>
        <a:graphic>
          <a:graphicData uri="http://schemas.openxmlformats.org/drawingml/2006/table">
            <a:tbl>
              <a:tblPr>
                <a:noFill/>
                <a:tableStyleId>{9E543088-B96C-4375-B176-F4AD485B95B1}</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9575" name="Google Shape;9575;p75"/>
          <p:cNvGraphicFramePr/>
          <p:nvPr/>
        </p:nvGraphicFramePr>
        <p:xfrm>
          <a:off x="3342575" y="2130462"/>
          <a:ext cx="3000000" cy="3000000"/>
        </p:xfrm>
        <a:graphic>
          <a:graphicData uri="http://schemas.openxmlformats.org/drawingml/2006/table">
            <a:tbl>
              <a:tblPr>
                <a:noFill/>
                <a:tableStyleId>{9E543088-B96C-4375-B176-F4AD485B95B1}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576" name="Google Shape;9576;p75"/>
          <p:cNvGrpSpPr/>
          <p:nvPr/>
        </p:nvGrpSpPr>
        <p:grpSpPr>
          <a:xfrm>
            <a:off x="4086504" y="2517105"/>
            <a:ext cx="1517436" cy="74460"/>
            <a:chOff x="3980086" y="2804397"/>
            <a:chExt cx="1227600" cy="66900"/>
          </a:xfrm>
        </p:grpSpPr>
        <p:sp>
          <p:nvSpPr>
            <p:cNvPr id="9577" name="Google Shape;9577;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5"/>
          <p:cNvGrpSpPr/>
          <p:nvPr/>
        </p:nvGrpSpPr>
        <p:grpSpPr>
          <a:xfrm>
            <a:off x="4711569" y="2809693"/>
            <a:ext cx="892956" cy="74460"/>
            <a:chOff x="3980086" y="2804397"/>
            <a:chExt cx="1227600" cy="66900"/>
          </a:xfrm>
        </p:grpSpPr>
        <p:sp>
          <p:nvSpPr>
            <p:cNvPr id="9580" name="Google Shape;9580;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75"/>
          <p:cNvGrpSpPr/>
          <p:nvPr/>
        </p:nvGrpSpPr>
        <p:grpSpPr>
          <a:xfrm>
            <a:off x="3344661" y="3168576"/>
            <a:ext cx="2363244" cy="1005943"/>
            <a:chOff x="3358415" y="3361302"/>
            <a:chExt cx="2363244" cy="1024695"/>
          </a:xfrm>
        </p:grpSpPr>
        <p:grpSp>
          <p:nvGrpSpPr>
            <p:cNvPr id="9583" name="Google Shape;9583;p75"/>
            <p:cNvGrpSpPr/>
            <p:nvPr/>
          </p:nvGrpSpPr>
          <p:grpSpPr>
            <a:xfrm>
              <a:off x="3358415" y="3361302"/>
              <a:ext cx="441300" cy="1024695"/>
              <a:chOff x="3358415" y="3361302"/>
              <a:chExt cx="441300" cy="1024695"/>
            </a:xfrm>
          </p:grpSpPr>
          <p:sp>
            <p:nvSpPr>
              <p:cNvPr id="9584" name="Google Shape;9584;p7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5"/>
            <p:cNvGrpSpPr/>
            <p:nvPr/>
          </p:nvGrpSpPr>
          <p:grpSpPr>
            <a:xfrm>
              <a:off x="3838901" y="3361302"/>
              <a:ext cx="441300" cy="1024695"/>
              <a:chOff x="3838901" y="3361302"/>
              <a:chExt cx="441300" cy="1024695"/>
            </a:xfrm>
          </p:grpSpPr>
          <p:sp>
            <p:nvSpPr>
              <p:cNvPr id="9591" name="Google Shape;9591;p7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75"/>
            <p:cNvGrpSpPr/>
            <p:nvPr/>
          </p:nvGrpSpPr>
          <p:grpSpPr>
            <a:xfrm>
              <a:off x="4319387" y="3361302"/>
              <a:ext cx="441300" cy="1024695"/>
              <a:chOff x="4319387" y="3361302"/>
              <a:chExt cx="441300" cy="1024695"/>
            </a:xfrm>
          </p:grpSpPr>
          <p:sp>
            <p:nvSpPr>
              <p:cNvPr id="9598" name="Google Shape;9598;p7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5"/>
            <p:cNvGrpSpPr/>
            <p:nvPr/>
          </p:nvGrpSpPr>
          <p:grpSpPr>
            <a:xfrm>
              <a:off x="4799873" y="3361302"/>
              <a:ext cx="441300" cy="1024695"/>
              <a:chOff x="4799873" y="3361302"/>
              <a:chExt cx="441300" cy="1024695"/>
            </a:xfrm>
          </p:grpSpPr>
          <p:sp>
            <p:nvSpPr>
              <p:cNvPr id="9605" name="Google Shape;9605;p7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75"/>
            <p:cNvGrpSpPr/>
            <p:nvPr/>
          </p:nvGrpSpPr>
          <p:grpSpPr>
            <a:xfrm>
              <a:off x="5280360" y="3361302"/>
              <a:ext cx="441300" cy="1024695"/>
              <a:chOff x="5280360" y="3361302"/>
              <a:chExt cx="441300" cy="1024695"/>
            </a:xfrm>
          </p:grpSpPr>
          <p:sp>
            <p:nvSpPr>
              <p:cNvPr id="9612" name="Google Shape;9612;p7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618" name="Google Shape;9618;p75"/>
          <p:cNvGraphicFramePr/>
          <p:nvPr/>
        </p:nvGraphicFramePr>
        <p:xfrm>
          <a:off x="711088" y="2130462"/>
          <a:ext cx="3000000" cy="3000000"/>
        </p:xfrm>
        <a:graphic>
          <a:graphicData uri="http://schemas.openxmlformats.org/drawingml/2006/table">
            <a:tbl>
              <a:tblPr>
                <a:noFill/>
                <a:tableStyleId>{9E543088-B96C-4375-B176-F4AD485B95B1}</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619" name="Google Shape;9619;p75"/>
          <p:cNvGrpSpPr/>
          <p:nvPr/>
        </p:nvGrpSpPr>
        <p:grpSpPr>
          <a:xfrm>
            <a:off x="712613" y="3180187"/>
            <a:ext cx="2403614" cy="1005900"/>
            <a:chOff x="726450" y="3372825"/>
            <a:chExt cx="2403614" cy="1005900"/>
          </a:xfrm>
        </p:grpSpPr>
        <p:grpSp>
          <p:nvGrpSpPr>
            <p:cNvPr id="9620" name="Google Shape;9620;p75"/>
            <p:cNvGrpSpPr/>
            <p:nvPr/>
          </p:nvGrpSpPr>
          <p:grpSpPr>
            <a:xfrm>
              <a:off x="726450" y="3696000"/>
              <a:ext cx="2403614" cy="500898"/>
              <a:chOff x="726450" y="3696000"/>
              <a:chExt cx="2403614" cy="500898"/>
            </a:xfrm>
          </p:grpSpPr>
          <p:sp>
            <p:nvSpPr>
              <p:cNvPr id="9621" name="Google Shape;9621;p7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22" name="Google Shape;9622;p7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23" name="Google Shape;9623;p75"/>
            <p:cNvGrpSpPr/>
            <p:nvPr/>
          </p:nvGrpSpPr>
          <p:grpSpPr>
            <a:xfrm>
              <a:off x="1348050" y="3372825"/>
              <a:ext cx="1720425" cy="1005900"/>
              <a:chOff x="1348050" y="3372825"/>
              <a:chExt cx="1720425" cy="1005900"/>
            </a:xfrm>
          </p:grpSpPr>
          <p:sp>
            <p:nvSpPr>
              <p:cNvPr id="9624" name="Google Shape;9624;p7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25" name="Google Shape;9625;p7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26" name="Google Shape;9626;p7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27" name="Google Shape;9627;p7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28" name="Google Shape;9628;p7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29" name="Google Shape;9629;p75"/>
            <p:cNvGrpSpPr/>
            <p:nvPr/>
          </p:nvGrpSpPr>
          <p:grpSpPr>
            <a:xfrm>
              <a:off x="1455707" y="3731058"/>
              <a:ext cx="1491150" cy="417657"/>
              <a:chOff x="1455707" y="3731058"/>
              <a:chExt cx="1491150" cy="417657"/>
            </a:xfrm>
          </p:grpSpPr>
          <p:grpSp>
            <p:nvGrpSpPr>
              <p:cNvPr id="9630" name="Google Shape;9630;p75"/>
              <p:cNvGrpSpPr/>
              <p:nvPr/>
            </p:nvGrpSpPr>
            <p:grpSpPr>
              <a:xfrm>
                <a:off x="1472938" y="3745828"/>
                <a:ext cx="72126" cy="53788"/>
                <a:chOff x="1472938" y="3745828"/>
                <a:chExt cx="72126" cy="53788"/>
              </a:xfrm>
            </p:grpSpPr>
            <p:sp>
              <p:nvSpPr>
                <p:cNvPr id="9631" name="Google Shape;9631;p7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75"/>
              <p:cNvGrpSpPr/>
              <p:nvPr/>
            </p:nvGrpSpPr>
            <p:grpSpPr>
              <a:xfrm>
                <a:off x="1819181" y="4089633"/>
                <a:ext cx="72126" cy="53788"/>
                <a:chOff x="1819181" y="4089633"/>
                <a:chExt cx="72126" cy="53788"/>
              </a:xfrm>
            </p:grpSpPr>
            <p:sp>
              <p:nvSpPr>
                <p:cNvPr id="9634" name="Google Shape;9634;p7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75"/>
              <p:cNvGrpSpPr/>
              <p:nvPr/>
            </p:nvGrpSpPr>
            <p:grpSpPr>
              <a:xfrm>
                <a:off x="1455707" y="4084171"/>
                <a:ext cx="64321" cy="64544"/>
                <a:chOff x="1455707" y="4084171"/>
                <a:chExt cx="64321" cy="64544"/>
              </a:xfrm>
            </p:grpSpPr>
            <p:sp>
              <p:nvSpPr>
                <p:cNvPr id="9637" name="Google Shape;9637;p7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75"/>
              <p:cNvGrpSpPr/>
              <p:nvPr/>
            </p:nvGrpSpPr>
            <p:grpSpPr>
              <a:xfrm>
                <a:off x="1818610" y="3731058"/>
                <a:ext cx="64321" cy="64544"/>
                <a:chOff x="1818610" y="3731058"/>
                <a:chExt cx="64321" cy="64544"/>
              </a:xfrm>
            </p:grpSpPr>
            <p:sp>
              <p:nvSpPr>
                <p:cNvPr id="9640" name="Google Shape;9640;p7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5"/>
              <p:cNvGrpSpPr/>
              <p:nvPr/>
            </p:nvGrpSpPr>
            <p:grpSpPr>
              <a:xfrm>
                <a:off x="2172491" y="4089633"/>
                <a:ext cx="72126" cy="53788"/>
                <a:chOff x="2172491" y="4089633"/>
                <a:chExt cx="72126" cy="53788"/>
              </a:xfrm>
            </p:grpSpPr>
            <p:sp>
              <p:nvSpPr>
                <p:cNvPr id="9643" name="Google Shape;9643;p7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75"/>
              <p:cNvGrpSpPr/>
              <p:nvPr/>
            </p:nvGrpSpPr>
            <p:grpSpPr>
              <a:xfrm>
                <a:off x="2171920" y="3731058"/>
                <a:ext cx="64321" cy="64544"/>
                <a:chOff x="2171920" y="3731058"/>
                <a:chExt cx="64321" cy="64544"/>
              </a:xfrm>
            </p:grpSpPr>
            <p:sp>
              <p:nvSpPr>
                <p:cNvPr id="9646" name="Google Shape;9646;p7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5"/>
              <p:cNvGrpSpPr/>
              <p:nvPr/>
            </p:nvGrpSpPr>
            <p:grpSpPr>
              <a:xfrm>
                <a:off x="2874730" y="3745828"/>
                <a:ext cx="72126" cy="53788"/>
                <a:chOff x="2874730" y="3745828"/>
                <a:chExt cx="72126" cy="53788"/>
              </a:xfrm>
            </p:grpSpPr>
            <p:sp>
              <p:nvSpPr>
                <p:cNvPr id="9649" name="Google Shape;9649;p7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75"/>
              <p:cNvGrpSpPr/>
              <p:nvPr/>
            </p:nvGrpSpPr>
            <p:grpSpPr>
              <a:xfrm>
                <a:off x="2878589" y="4081481"/>
                <a:ext cx="64321" cy="64544"/>
                <a:chOff x="2878589" y="4081481"/>
                <a:chExt cx="64321" cy="64544"/>
              </a:xfrm>
            </p:grpSpPr>
            <p:sp>
              <p:nvSpPr>
                <p:cNvPr id="9652" name="Google Shape;9652;p7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75"/>
              <p:cNvGrpSpPr/>
              <p:nvPr/>
            </p:nvGrpSpPr>
            <p:grpSpPr>
              <a:xfrm>
                <a:off x="2525796" y="4089633"/>
                <a:ext cx="72126" cy="53788"/>
                <a:chOff x="2525796" y="4089633"/>
                <a:chExt cx="72126" cy="53788"/>
              </a:xfrm>
            </p:grpSpPr>
            <p:sp>
              <p:nvSpPr>
                <p:cNvPr id="9655" name="Google Shape;9655;p7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75"/>
              <p:cNvGrpSpPr/>
              <p:nvPr/>
            </p:nvGrpSpPr>
            <p:grpSpPr>
              <a:xfrm>
                <a:off x="2525225" y="3731058"/>
                <a:ext cx="64321" cy="64544"/>
                <a:chOff x="2525225" y="3731058"/>
                <a:chExt cx="64321" cy="64544"/>
              </a:xfrm>
            </p:grpSpPr>
            <p:sp>
              <p:nvSpPr>
                <p:cNvPr id="9658" name="Google Shape;9658;p7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9663"/>
        <p:cNvGrpSpPr/>
        <p:nvPr/>
      </p:nvGrpSpPr>
      <p:grpSpPr>
        <a:xfrm>
          <a:off x="0" y="0"/>
          <a:ext cx="0" cy="0"/>
          <a:chOff x="0" y="0"/>
          <a:chExt cx="0" cy="0"/>
        </a:xfrm>
      </p:grpSpPr>
      <p:grpSp>
        <p:nvGrpSpPr>
          <p:cNvPr id="9664" name="Google Shape;9664;p76"/>
          <p:cNvGrpSpPr/>
          <p:nvPr/>
        </p:nvGrpSpPr>
        <p:grpSpPr>
          <a:xfrm>
            <a:off x="717003" y="971306"/>
            <a:ext cx="845921" cy="690752"/>
            <a:chOff x="732428" y="1198513"/>
            <a:chExt cx="845921" cy="690752"/>
          </a:xfrm>
        </p:grpSpPr>
        <p:grpSp>
          <p:nvGrpSpPr>
            <p:cNvPr id="9665" name="Google Shape;9665;p76"/>
            <p:cNvGrpSpPr/>
            <p:nvPr/>
          </p:nvGrpSpPr>
          <p:grpSpPr>
            <a:xfrm>
              <a:off x="823030" y="1198513"/>
              <a:ext cx="755319" cy="690752"/>
              <a:chOff x="823030" y="1198513"/>
              <a:chExt cx="755319" cy="690752"/>
            </a:xfrm>
          </p:grpSpPr>
          <p:sp>
            <p:nvSpPr>
              <p:cNvPr id="9666" name="Google Shape;9666;p7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6"/>
            <p:cNvGrpSpPr/>
            <p:nvPr/>
          </p:nvGrpSpPr>
          <p:grpSpPr>
            <a:xfrm>
              <a:off x="732428" y="1239937"/>
              <a:ext cx="739912" cy="607886"/>
              <a:chOff x="732428" y="1239937"/>
              <a:chExt cx="739912" cy="607886"/>
            </a:xfrm>
          </p:grpSpPr>
          <p:sp>
            <p:nvSpPr>
              <p:cNvPr id="9669" name="Google Shape;9669;p7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76"/>
            <p:cNvGrpSpPr/>
            <p:nvPr/>
          </p:nvGrpSpPr>
          <p:grpSpPr>
            <a:xfrm>
              <a:off x="732428" y="1277018"/>
              <a:ext cx="702832" cy="533758"/>
              <a:chOff x="732428" y="1277018"/>
              <a:chExt cx="702832" cy="533758"/>
            </a:xfrm>
          </p:grpSpPr>
          <p:sp>
            <p:nvSpPr>
              <p:cNvPr id="9672" name="Google Shape;9672;p7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76"/>
            <p:cNvGrpSpPr/>
            <p:nvPr/>
          </p:nvGrpSpPr>
          <p:grpSpPr>
            <a:xfrm>
              <a:off x="931170" y="1306653"/>
              <a:ext cx="647179" cy="474455"/>
              <a:chOff x="931170" y="1306653"/>
              <a:chExt cx="647179" cy="474455"/>
            </a:xfrm>
          </p:grpSpPr>
          <p:sp>
            <p:nvSpPr>
              <p:cNvPr id="9675" name="Google Shape;9675;p7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7" name="Google Shape;9677;p7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6"/>
          <p:cNvGrpSpPr/>
          <p:nvPr/>
        </p:nvGrpSpPr>
        <p:grpSpPr>
          <a:xfrm>
            <a:off x="3948612" y="971313"/>
            <a:ext cx="634656" cy="699982"/>
            <a:chOff x="5985650" y="2860025"/>
            <a:chExt cx="1396075" cy="1539775"/>
          </a:xfrm>
        </p:grpSpPr>
        <p:sp>
          <p:nvSpPr>
            <p:cNvPr id="9679" name="Google Shape;9679;p7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76"/>
          <p:cNvGrpSpPr/>
          <p:nvPr/>
        </p:nvGrpSpPr>
        <p:grpSpPr>
          <a:xfrm>
            <a:off x="4704262" y="971306"/>
            <a:ext cx="725845" cy="699975"/>
            <a:chOff x="4249973" y="1201875"/>
            <a:chExt cx="1958568" cy="1888762"/>
          </a:xfrm>
        </p:grpSpPr>
        <p:sp>
          <p:nvSpPr>
            <p:cNvPr id="9712" name="Google Shape;9712;p7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3" name="Google Shape;9713;p76"/>
            <p:cNvGrpSpPr/>
            <p:nvPr/>
          </p:nvGrpSpPr>
          <p:grpSpPr>
            <a:xfrm>
              <a:off x="5853086" y="1789142"/>
              <a:ext cx="355454" cy="1048099"/>
              <a:chOff x="5576108" y="2016725"/>
              <a:chExt cx="565200" cy="1666560"/>
            </a:xfrm>
          </p:grpSpPr>
          <p:sp>
            <p:nvSpPr>
              <p:cNvPr id="9714" name="Google Shape;9714;p7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15" name="Google Shape;9715;p7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76"/>
            <p:cNvGrpSpPr/>
            <p:nvPr/>
          </p:nvGrpSpPr>
          <p:grpSpPr>
            <a:xfrm>
              <a:off x="4869455" y="2691676"/>
              <a:ext cx="1013897" cy="398961"/>
              <a:chOff x="4012057" y="3451825"/>
              <a:chExt cx="1612175" cy="634379"/>
            </a:xfrm>
          </p:grpSpPr>
          <p:sp>
            <p:nvSpPr>
              <p:cNvPr id="9717" name="Google Shape;9717;p7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18" name="Google Shape;9718;p7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76"/>
            <p:cNvGrpSpPr/>
            <p:nvPr/>
          </p:nvGrpSpPr>
          <p:grpSpPr>
            <a:xfrm>
              <a:off x="4276937" y="2155961"/>
              <a:ext cx="651965" cy="891358"/>
              <a:chOff x="3069908" y="2599997"/>
              <a:chExt cx="1036675" cy="1417328"/>
            </a:xfrm>
          </p:grpSpPr>
          <p:sp>
            <p:nvSpPr>
              <p:cNvPr id="9720" name="Google Shape;9720;p7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21" name="Google Shape;9721;p7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6"/>
            <p:cNvGrpSpPr/>
            <p:nvPr/>
          </p:nvGrpSpPr>
          <p:grpSpPr>
            <a:xfrm>
              <a:off x="5054918" y="1201875"/>
              <a:ext cx="999548" cy="602711"/>
              <a:chOff x="4306958" y="1082925"/>
              <a:chExt cx="1589359" cy="958358"/>
            </a:xfrm>
          </p:grpSpPr>
          <p:sp>
            <p:nvSpPr>
              <p:cNvPr id="9723" name="Google Shape;9723;p7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24" name="Google Shape;9724;p7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6"/>
            <p:cNvGrpSpPr/>
            <p:nvPr/>
          </p:nvGrpSpPr>
          <p:grpSpPr>
            <a:xfrm>
              <a:off x="4249973" y="1303451"/>
              <a:ext cx="799317" cy="841334"/>
              <a:chOff x="3027033" y="1244439"/>
              <a:chExt cx="1270977" cy="1337786"/>
            </a:xfrm>
          </p:grpSpPr>
          <p:sp>
            <p:nvSpPr>
              <p:cNvPr id="9726" name="Google Shape;9726;p7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27" name="Google Shape;9727;p7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8" name="Google Shape;9728;p76"/>
          <p:cNvGrpSpPr/>
          <p:nvPr/>
        </p:nvGrpSpPr>
        <p:grpSpPr>
          <a:xfrm>
            <a:off x="4057126" y="1858087"/>
            <a:ext cx="750769" cy="683784"/>
            <a:chOff x="4204684" y="2104422"/>
            <a:chExt cx="699822" cy="637382"/>
          </a:xfrm>
        </p:grpSpPr>
        <p:grpSp>
          <p:nvGrpSpPr>
            <p:cNvPr id="9729" name="Google Shape;9729;p76"/>
            <p:cNvGrpSpPr/>
            <p:nvPr/>
          </p:nvGrpSpPr>
          <p:grpSpPr>
            <a:xfrm>
              <a:off x="4204684" y="2430067"/>
              <a:ext cx="342957" cy="311738"/>
              <a:chOff x="4204684" y="2430067"/>
              <a:chExt cx="342957" cy="311738"/>
            </a:xfrm>
          </p:grpSpPr>
          <p:sp>
            <p:nvSpPr>
              <p:cNvPr id="9730" name="Google Shape;9730;p7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6"/>
            <p:cNvGrpSpPr/>
            <p:nvPr/>
          </p:nvGrpSpPr>
          <p:grpSpPr>
            <a:xfrm>
              <a:off x="4561586" y="2430067"/>
              <a:ext cx="342920" cy="311738"/>
              <a:chOff x="4561586" y="2430067"/>
              <a:chExt cx="342920" cy="311738"/>
            </a:xfrm>
          </p:grpSpPr>
          <p:sp>
            <p:nvSpPr>
              <p:cNvPr id="9733" name="Google Shape;9733;p7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76"/>
            <p:cNvGrpSpPr/>
            <p:nvPr/>
          </p:nvGrpSpPr>
          <p:grpSpPr>
            <a:xfrm>
              <a:off x="4561586" y="2104422"/>
              <a:ext cx="342920" cy="311738"/>
              <a:chOff x="4561586" y="2104422"/>
              <a:chExt cx="342920" cy="311738"/>
            </a:xfrm>
          </p:grpSpPr>
          <p:sp>
            <p:nvSpPr>
              <p:cNvPr id="9736" name="Google Shape;9736;p7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6"/>
            <p:cNvGrpSpPr/>
            <p:nvPr/>
          </p:nvGrpSpPr>
          <p:grpSpPr>
            <a:xfrm>
              <a:off x="4204684" y="2104422"/>
              <a:ext cx="342957" cy="311664"/>
              <a:chOff x="4204684" y="2104422"/>
              <a:chExt cx="342957" cy="311664"/>
            </a:xfrm>
          </p:grpSpPr>
          <p:sp>
            <p:nvSpPr>
              <p:cNvPr id="9739" name="Google Shape;9739;p7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1" name="Google Shape;9741;p76"/>
          <p:cNvGrpSpPr/>
          <p:nvPr/>
        </p:nvGrpSpPr>
        <p:grpSpPr>
          <a:xfrm>
            <a:off x="5521559" y="971301"/>
            <a:ext cx="660591" cy="688867"/>
            <a:chOff x="5830645" y="1267368"/>
            <a:chExt cx="530340" cy="553040"/>
          </a:xfrm>
        </p:grpSpPr>
        <p:sp>
          <p:nvSpPr>
            <p:cNvPr id="9742" name="Google Shape;9742;p7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3" name="Google Shape;9743;p76"/>
            <p:cNvGrpSpPr/>
            <p:nvPr/>
          </p:nvGrpSpPr>
          <p:grpSpPr>
            <a:xfrm>
              <a:off x="5830645" y="1267368"/>
              <a:ext cx="259743" cy="269909"/>
              <a:chOff x="5830645" y="1267368"/>
              <a:chExt cx="259743" cy="269909"/>
            </a:xfrm>
          </p:grpSpPr>
          <p:sp>
            <p:nvSpPr>
              <p:cNvPr id="9744" name="Google Shape;9744;p7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76"/>
            <p:cNvGrpSpPr/>
            <p:nvPr/>
          </p:nvGrpSpPr>
          <p:grpSpPr>
            <a:xfrm>
              <a:off x="6101293" y="1267368"/>
              <a:ext cx="259692" cy="269909"/>
              <a:chOff x="6101293" y="1267368"/>
              <a:chExt cx="259692" cy="269909"/>
            </a:xfrm>
          </p:grpSpPr>
          <p:sp>
            <p:nvSpPr>
              <p:cNvPr id="9747" name="Google Shape;9747;p7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6"/>
            <p:cNvGrpSpPr/>
            <p:nvPr/>
          </p:nvGrpSpPr>
          <p:grpSpPr>
            <a:xfrm>
              <a:off x="5830645" y="1550500"/>
              <a:ext cx="259692" cy="269909"/>
              <a:chOff x="5830645" y="1550500"/>
              <a:chExt cx="259692" cy="269909"/>
            </a:xfrm>
          </p:grpSpPr>
          <p:sp>
            <p:nvSpPr>
              <p:cNvPr id="9750" name="Google Shape;9750;p7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76"/>
            <p:cNvGrpSpPr/>
            <p:nvPr/>
          </p:nvGrpSpPr>
          <p:grpSpPr>
            <a:xfrm>
              <a:off x="6101293" y="1550500"/>
              <a:ext cx="259692" cy="269909"/>
              <a:chOff x="6101293" y="1550500"/>
              <a:chExt cx="259692" cy="269909"/>
            </a:xfrm>
          </p:grpSpPr>
          <p:sp>
            <p:nvSpPr>
              <p:cNvPr id="9753" name="Google Shape;9753;p7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5" name="Google Shape;9755;p76"/>
          <p:cNvGrpSpPr/>
          <p:nvPr/>
        </p:nvGrpSpPr>
        <p:grpSpPr>
          <a:xfrm>
            <a:off x="723713" y="1861760"/>
            <a:ext cx="697154" cy="679574"/>
            <a:chOff x="2679875" y="2361475"/>
            <a:chExt cx="780425" cy="760575"/>
          </a:xfrm>
        </p:grpSpPr>
        <p:sp>
          <p:nvSpPr>
            <p:cNvPr id="9756" name="Google Shape;9756;p7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76"/>
          <p:cNvGrpSpPr/>
          <p:nvPr/>
        </p:nvGrpSpPr>
        <p:grpSpPr>
          <a:xfrm>
            <a:off x="3122872" y="971352"/>
            <a:ext cx="735829" cy="684547"/>
            <a:chOff x="3351965" y="1148808"/>
            <a:chExt cx="750770" cy="698375"/>
          </a:xfrm>
        </p:grpSpPr>
        <p:grpSp>
          <p:nvGrpSpPr>
            <p:cNvPr id="9763" name="Google Shape;9763;p76"/>
            <p:cNvGrpSpPr/>
            <p:nvPr/>
          </p:nvGrpSpPr>
          <p:grpSpPr>
            <a:xfrm>
              <a:off x="3586796" y="1148808"/>
              <a:ext cx="294857" cy="286830"/>
              <a:chOff x="3750225" y="1774000"/>
              <a:chExt cx="149575" cy="145525"/>
            </a:xfrm>
          </p:grpSpPr>
          <p:sp>
            <p:nvSpPr>
              <p:cNvPr id="9764" name="Google Shape;9764;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76"/>
            <p:cNvGrpSpPr/>
            <p:nvPr/>
          </p:nvGrpSpPr>
          <p:grpSpPr>
            <a:xfrm>
              <a:off x="3779245" y="1375768"/>
              <a:ext cx="323490" cy="286978"/>
              <a:chOff x="3847850" y="1889150"/>
              <a:chExt cx="164100" cy="145600"/>
            </a:xfrm>
          </p:grpSpPr>
          <p:sp>
            <p:nvSpPr>
              <p:cNvPr id="9767" name="Google Shape;9767;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76"/>
            <p:cNvGrpSpPr/>
            <p:nvPr/>
          </p:nvGrpSpPr>
          <p:grpSpPr>
            <a:xfrm>
              <a:off x="3351965" y="1330435"/>
              <a:ext cx="295449" cy="285401"/>
              <a:chOff x="3631100" y="1866150"/>
              <a:chExt cx="149875" cy="144800"/>
            </a:xfrm>
          </p:grpSpPr>
          <p:sp>
            <p:nvSpPr>
              <p:cNvPr id="9770" name="Google Shape;9770;p7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76"/>
            <p:cNvGrpSpPr/>
            <p:nvPr/>
          </p:nvGrpSpPr>
          <p:grpSpPr>
            <a:xfrm>
              <a:off x="3548208" y="1560352"/>
              <a:ext cx="294808" cy="286830"/>
              <a:chOff x="3730650" y="1982800"/>
              <a:chExt cx="149550" cy="145525"/>
            </a:xfrm>
          </p:grpSpPr>
          <p:sp>
            <p:nvSpPr>
              <p:cNvPr id="9773" name="Google Shape;9773;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5" name="Google Shape;9775;p76"/>
          <p:cNvGrpSpPr/>
          <p:nvPr/>
        </p:nvGrpSpPr>
        <p:grpSpPr>
          <a:xfrm>
            <a:off x="7624524" y="971306"/>
            <a:ext cx="804565" cy="677795"/>
            <a:chOff x="7636443" y="1204988"/>
            <a:chExt cx="804565" cy="677795"/>
          </a:xfrm>
        </p:grpSpPr>
        <p:grpSp>
          <p:nvGrpSpPr>
            <p:cNvPr id="9776" name="Google Shape;9776;p76"/>
            <p:cNvGrpSpPr/>
            <p:nvPr/>
          </p:nvGrpSpPr>
          <p:grpSpPr>
            <a:xfrm>
              <a:off x="7636443" y="1509705"/>
              <a:ext cx="804565" cy="373078"/>
              <a:chOff x="7636443" y="1509705"/>
              <a:chExt cx="804565" cy="373078"/>
            </a:xfrm>
          </p:grpSpPr>
          <p:sp>
            <p:nvSpPr>
              <p:cNvPr id="9777" name="Google Shape;9777;p7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6"/>
            <p:cNvGrpSpPr/>
            <p:nvPr/>
          </p:nvGrpSpPr>
          <p:grpSpPr>
            <a:xfrm>
              <a:off x="7636443" y="1408133"/>
              <a:ext cx="804565" cy="373078"/>
              <a:chOff x="7636443" y="1408133"/>
              <a:chExt cx="804565" cy="373078"/>
            </a:xfrm>
          </p:grpSpPr>
          <p:sp>
            <p:nvSpPr>
              <p:cNvPr id="9780" name="Google Shape;9780;p7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76"/>
            <p:cNvGrpSpPr/>
            <p:nvPr/>
          </p:nvGrpSpPr>
          <p:grpSpPr>
            <a:xfrm>
              <a:off x="7636443" y="1306560"/>
              <a:ext cx="804565" cy="373078"/>
              <a:chOff x="7636443" y="1306560"/>
              <a:chExt cx="804565" cy="373078"/>
            </a:xfrm>
          </p:grpSpPr>
          <p:sp>
            <p:nvSpPr>
              <p:cNvPr id="9783" name="Google Shape;9783;p7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76"/>
            <p:cNvGrpSpPr/>
            <p:nvPr/>
          </p:nvGrpSpPr>
          <p:grpSpPr>
            <a:xfrm>
              <a:off x="7636443" y="1204988"/>
              <a:ext cx="804565" cy="373078"/>
              <a:chOff x="7636443" y="1204988"/>
              <a:chExt cx="804565" cy="373078"/>
            </a:xfrm>
          </p:grpSpPr>
          <p:sp>
            <p:nvSpPr>
              <p:cNvPr id="9786" name="Google Shape;9786;p7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8" name="Google Shape;9788;p76"/>
          <p:cNvGrpSpPr/>
          <p:nvPr/>
        </p:nvGrpSpPr>
        <p:grpSpPr>
          <a:xfrm>
            <a:off x="4963371" y="1878721"/>
            <a:ext cx="661339" cy="661188"/>
            <a:chOff x="3990000" y="975400"/>
            <a:chExt cx="3934200" cy="3933300"/>
          </a:xfrm>
        </p:grpSpPr>
        <p:sp>
          <p:nvSpPr>
            <p:cNvPr id="9789" name="Google Shape;9789;p7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76"/>
          <p:cNvGrpSpPr/>
          <p:nvPr/>
        </p:nvGrpSpPr>
        <p:grpSpPr>
          <a:xfrm>
            <a:off x="6607019" y="1857359"/>
            <a:ext cx="868881" cy="684241"/>
            <a:chOff x="6598259" y="2078634"/>
            <a:chExt cx="868881" cy="684241"/>
          </a:xfrm>
        </p:grpSpPr>
        <p:sp>
          <p:nvSpPr>
            <p:cNvPr id="9794" name="Google Shape;9794;p7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0" name="Google Shape;9800;p76"/>
            <p:cNvGrpSpPr/>
            <p:nvPr/>
          </p:nvGrpSpPr>
          <p:grpSpPr>
            <a:xfrm>
              <a:off x="6808175" y="2078634"/>
              <a:ext cx="452229" cy="684241"/>
              <a:chOff x="6808175" y="2078634"/>
              <a:chExt cx="452229" cy="684241"/>
            </a:xfrm>
          </p:grpSpPr>
          <p:sp>
            <p:nvSpPr>
              <p:cNvPr id="9801" name="Google Shape;9801;p7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7" name="Google Shape;9807;p76"/>
              <p:cNvGrpSpPr/>
              <p:nvPr/>
            </p:nvGrpSpPr>
            <p:grpSpPr>
              <a:xfrm>
                <a:off x="6821586" y="2078634"/>
                <a:ext cx="426871" cy="684241"/>
                <a:chOff x="6821586" y="2078634"/>
                <a:chExt cx="426871" cy="684241"/>
              </a:xfrm>
            </p:grpSpPr>
            <p:grpSp>
              <p:nvGrpSpPr>
                <p:cNvPr id="9808" name="Google Shape;9808;p76"/>
                <p:cNvGrpSpPr/>
                <p:nvPr/>
              </p:nvGrpSpPr>
              <p:grpSpPr>
                <a:xfrm>
                  <a:off x="6821586" y="2078634"/>
                  <a:ext cx="426871" cy="684241"/>
                  <a:chOff x="6821586" y="2078634"/>
                  <a:chExt cx="426871" cy="684241"/>
                </a:xfrm>
              </p:grpSpPr>
              <p:sp>
                <p:nvSpPr>
                  <p:cNvPr id="9809" name="Google Shape;9809;p7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8" name="Google Shape;9828;p7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34" name="Google Shape;9834;p76"/>
          <p:cNvGrpSpPr/>
          <p:nvPr/>
        </p:nvGrpSpPr>
        <p:grpSpPr>
          <a:xfrm>
            <a:off x="5780185" y="1862968"/>
            <a:ext cx="671358" cy="671358"/>
            <a:chOff x="6535625" y="760425"/>
            <a:chExt cx="1665900" cy="1665900"/>
          </a:xfrm>
        </p:grpSpPr>
        <p:sp>
          <p:nvSpPr>
            <p:cNvPr id="9835" name="Google Shape;9835;p7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76"/>
          <p:cNvGrpSpPr/>
          <p:nvPr/>
        </p:nvGrpSpPr>
        <p:grpSpPr>
          <a:xfrm>
            <a:off x="717002" y="3531368"/>
            <a:ext cx="1340789" cy="640830"/>
            <a:chOff x="238125" y="1151100"/>
            <a:chExt cx="7139450" cy="3412300"/>
          </a:xfrm>
        </p:grpSpPr>
        <p:sp>
          <p:nvSpPr>
            <p:cNvPr id="9840" name="Google Shape;9840;p7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76"/>
          <p:cNvGrpSpPr/>
          <p:nvPr/>
        </p:nvGrpSpPr>
        <p:grpSpPr>
          <a:xfrm>
            <a:off x="5584225" y="2734649"/>
            <a:ext cx="985357" cy="585764"/>
            <a:chOff x="5145061" y="2881789"/>
            <a:chExt cx="1107641" cy="658458"/>
          </a:xfrm>
        </p:grpSpPr>
        <p:grpSp>
          <p:nvGrpSpPr>
            <p:cNvPr id="9853" name="Google Shape;9853;p76"/>
            <p:cNvGrpSpPr/>
            <p:nvPr/>
          </p:nvGrpSpPr>
          <p:grpSpPr>
            <a:xfrm>
              <a:off x="5722989" y="3244587"/>
              <a:ext cx="529713" cy="295659"/>
              <a:chOff x="5722989" y="3244587"/>
              <a:chExt cx="529713" cy="295659"/>
            </a:xfrm>
          </p:grpSpPr>
          <p:sp>
            <p:nvSpPr>
              <p:cNvPr id="9854" name="Google Shape;9854;p7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55" name="Google Shape;9855;p7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56" name="Google Shape;9856;p76"/>
            <p:cNvGrpSpPr/>
            <p:nvPr/>
          </p:nvGrpSpPr>
          <p:grpSpPr>
            <a:xfrm>
              <a:off x="5145061" y="3244587"/>
              <a:ext cx="536807" cy="295659"/>
              <a:chOff x="5145061" y="3244587"/>
              <a:chExt cx="536807" cy="295659"/>
            </a:xfrm>
          </p:grpSpPr>
          <p:sp>
            <p:nvSpPr>
              <p:cNvPr id="9857" name="Google Shape;9857;p7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58" name="Google Shape;9858;p7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59" name="Google Shape;9859;p76"/>
            <p:cNvGrpSpPr/>
            <p:nvPr/>
          </p:nvGrpSpPr>
          <p:grpSpPr>
            <a:xfrm>
              <a:off x="5341327" y="2898245"/>
              <a:ext cx="532309" cy="614891"/>
              <a:chOff x="5341327" y="2898245"/>
              <a:chExt cx="532309" cy="614891"/>
            </a:xfrm>
          </p:grpSpPr>
          <p:sp>
            <p:nvSpPr>
              <p:cNvPr id="9860" name="Google Shape;9860;p7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61" name="Google Shape;9861;p7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62" name="Google Shape;9862;p76"/>
            <p:cNvGrpSpPr/>
            <p:nvPr/>
          </p:nvGrpSpPr>
          <p:grpSpPr>
            <a:xfrm>
              <a:off x="5532290" y="2881789"/>
              <a:ext cx="620516" cy="305456"/>
              <a:chOff x="5532290" y="2881789"/>
              <a:chExt cx="620516" cy="305456"/>
            </a:xfrm>
          </p:grpSpPr>
          <p:sp>
            <p:nvSpPr>
              <p:cNvPr id="9863" name="Google Shape;9863;p7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64" name="Google Shape;9864;p7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865" name="Google Shape;9865;p76"/>
          <p:cNvGrpSpPr/>
          <p:nvPr/>
        </p:nvGrpSpPr>
        <p:grpSpPr>
          <a:xfrm>
            <a:off x="8163148" y="3526707"/>
            <a:ext cx="269068" cy="645491"/>
            <a:chOff x="7026852" y="3311869"/>
            <a:chExt cx="434331" cy="1041954"/>
          </a:xfrm>
        </p:grpSpPr>
        <p:sp>
          <p:nvSpPr>
            <p:cNvPr id="9866" name="Google Shape;9866;p7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76"/>
          <p:cNvGrpSpPr/>
          <p:nvPr/>
        </p:nvGrpSpPr>
        <p:grpSpPr>
          <a:xfrm>
            <a:off x="6179729" y="3565945"/>
            <a:ext cx="293882" cy="293836"/>
            <a:chOff x="4873519" y="3311869"/>
            <a:chExt cx="499374" cy="499296"/>
          </a:xfrm>
        </p:grpSpPr>
        <p:sp>
          <p:nvSpPr>
            <p:cNvPr id="9870" name="Google Shape;9870;p7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76"/>
          <p:cNvGrpSpPr/>
          <p:nvPr/>
        </p:nvGrpSpPr>
        <p:grpSpPr>
          <a:xfrm>
            <a:off x="6179729" y="3878316"/>
            <a:ext cx="293882" cy="293882"/>
            <a:chOff x="4873519" y="3875839"/>
            <a:chExt cx="499374" cy="499374"/>
          </a:xfrm>
        </p:grpSpPr>
        <p:sp>
          <p:nvSpPr>
            <p:cNvPr id="9873" name="Google Shape;9873;p7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6"/>
          <p:cNvGrpSpPr/>
          <p:nvPr/>
        </p:nvGrpSpPr>
        <p:grpSpPr>
          <a:xfrm>
            <a:off x="2410256" y="1850269"/>
            <a:ext cx="698104" cy="698208"/>
            <a:chOff x="2565073" y="2075876"/>
            <a:chExt cx="672482" cy="672518"/>
          </a:xfrm>
        </p:grpSpPr>
        <p:sp>
          <p:nvSpPr>
            <p:cNvPr id="9876" name="Google Shape;9876;p7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6"/>
          <p:cNvGrpSpPr/>
          <p:nvPr/>
        </p:nvGrpSpPr>
        <p:grpSpPr>
          <a:xfrm>
            <a:off x="5633667" y="3534869"/>
            <a:ext cx="438354" cy="637329"/>
            <a:chOff x="1697726" y="3244179"/>
            <a:chExt cx="788124" cy="1146069"/>
          </a:xfrm>
        </p:grpSpPr>
        <p:sp>
          <p:nvSpPr>
            <p:cNvPr id="9883" name="Google Shape;9883;p7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5" name="Google Shape;9885;p76"/>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6" name="Google Shape;9886;p76"/>
          <p:cNvGrpSpPr/>
          <p:nvPr/>
        </p:nvGrpSpPr>
        <p:grpSpPr>
          <a:xfrm>
            <a:off x="7634881" y="1863232"/>
            <a:ext cx="799565" cy="670282"/>
            <a:chOff x="7617850" y="2063282"/>
            <a:chExt cx="799565" cy="670282"/>
          </a:xfrm>
        </p:grpSpPr>
        <p:cxnSp>
          <p:nvCxnSpPr>
            <p:cNvPr id="9887" name="Google Shape;9887;p7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88" name="Google Shape;9888;p7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89" name="Google Shape;9889;p7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90" name="Google Shape;9890;p7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91" name="Google Shape;9891;p7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892" name="Google Shape;9892;p7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893" name="Google Shape;9893;p76"/>
            <p:cNvGrpSpPr/>
            <p:nvPr/>
          </p:nvGrpSpPr>
          <p:grpSpPr>
            <a:xfrm>
              <a:off x="7734309" y="2063282"/>
              <a:ext cx="570957" cy="620095"/>
              <a:chOff x="7734309" y="2063282"/>
              <a:chExt cx="570957" cy="620095"/>
            </a:xfrm>
          </p:grpSpPr>
          <p:grpSp>
            <p:nvGrpSpPr>
              <p:cNvPr id="9894" name="Google Shape;9894;p76"/>
              <p:cNvGrpSpPr/>
              <p:nvPr/>
            </p:nvGrpSpPr>
            <p:grpSpPr>
              <a:xfrm>
                <a:off x="8031573" y="2063282"/>
                <a:ext cx="273693" cy="620095"/>
                <a:chOff x="8031573" y="2063282"/>
                <a:chExt cx="273693" cy="620095"/>
              </a:xfrm>
            </p:grpSpPr>
            <p:sp>
              <p:nvSpPr>
                <p:cNvPr id="9895" name="Google Shape;9895;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6"/>
              <p:cNvGrpSpPr/>
              <p:nvPr/>
            </p:nvGrpSpPr>
            <p:grpSpPr>
              <a:xfrm flipH="1">
                <a:off x="7734309" y="2063282"/>
                <a:ext cx="273693" cy="620095"/>
                <a:chOff x="8031573" y="2063282"/>
                <a:chExt cx="273693" cy="620095"/>
              </a:xfrm>
            </p:grpSpPr>
            <p:sp>
              <p:nvSpPr>
                <p:cNvPr id="9900" name="Google Shape;9900;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904" name="Google Shape;9904;p76"/>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6"/>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6" name="Google Shape;9906;p76"/>
          <p:cNvGrpSpPr/>
          <p:nvPr/>
        </p:nvGrpSpPr>
        <p:grpSpPr>
          <a:xfrm>
            <a:off x="7821488" y="2716715"/>
            <a:ext cx="602567" cy="601884"/>
            <a:chOff x="1186975" y="238125"/>
            <a:chExt cx="5244275" cy="5238325"/>
          </a:xfrm>
        </p:grpSpPr>
        <p:sp>
          <p:nvSpPr>
            <p:cNvPr id="9907" name="Google Shape;9907;p7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76"/>
          <p:cNvGrpSpPr/>
          <p:nvPr/>
        </p:nvGrpSpPr>
        <p:grpSpPr>
          <a:xfrm>
            <a:off x="3264225" y="1856199"/>
            <a:ext cx="651848" cy="687338"/>
            <a:chOff x="3400515" y="2056248"/>
            <a:chExt cx="698134" cy="735987"/>
          </a:xfrm>
        </p:grpSpPr>
        <p:grpSp>
          <p:nvGrpSpPr>
            <p:cNvPr id="9912" name="Google Shape;9912;p76"/>
            <p:cNvGrpSpPr/>
            <p:nvPr/>
          </p:nvGrpSpPr>
          <p:grpSpPr>
            <a:xfrm>
              <a:off x="3400515" y="2283913"/>
              <a:ext cx="312919" cy="219900"/>
              <a:chOff x="3400515" y="2283913"/>
              <a:chExt cx="312919" cy="219900"/>
            </a:xfrm>
          </p:grpSpPr>
          <p:sp>
            <p:nvSpPr>
              <p:cNvPr id="9913" name="Google Shape;9913;p7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14" name="Google Shape;9914;p7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915" name="Google Shape;9915;p76"/>
            <p:cNvGrpSpPr/>
            <p:nvPr/>
          </p:nvGrpSpPr>
          <p:grpSpPr>
            <a:xfrm>
              <a:off x="3547823" y="2461089"/>
              <a:ext cx="219900" cy="331146"/>
              <a:chOff x="3547823" y="2461089"/>
              <a:chExt cx="219900" cy="331146"/>
            </a:xfrm>
          </p:grpSpPr>
          <p:sp>
            <p:nvSpPr>
              <p:cNvPr id="9916" name="Google Shape;9916;p7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17" name="Google Shape;9917;p7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918" name="Google Shape;9918;p76"/>
            <p:cNvGrpSpPr/>
            <p:nvPr/>
          </p:nvGrpSpPr>
          <p:grpSpPr>
            <a:xfrm>
              <a:off x="3734138" y="2461089"/>
              <a:ext cx="219900" cy="331146"/>
              <a:chOff x="3734138" y="2461089"/>
              <a:chExt cx="219900" cy="331146"/>
            </a:xfrm>
          </p:grpSpPr>
          <p:sp>
            <p:nvSpPr>
              <p:cNvPr id="9919" name="Google Shape;9919;p7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20" name="Google Shape;9920;p7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921" name="Google Shape;9921;p76"/>
            <p:cNvGrpSpPr/>
            <p:nvPr/>
          </p:nvGrpSpPr>
          <p:grpSpPr>
            <a:xfrm>
              <a:off x="3787560" y="2281742"/>
              <a:ext cx="311089" cy="219900"/>
              <a:chOff x="3787560" y="2281742"/>
              <a:chExt cx="311089" cy="219900"/>
            </a:xfrm>
          </p:grpSpPr>
          <p:sp>
            <p:nvSpPr>
              <p:cNvPr id="9922" name="Google Shape;9922;p7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23" name="Google Shape;9923;p7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924" name="Google Shape;9924;p76"/>
            <p:cNvGrpSpPr/>
            <p:nvPr/>
          </p:nvGrpSpPr>
          <p:grpSpPr>
            <a:xfrm>
              <a:off x="3637290" y="2056248"/>
              <a:ext cx="219900" cy="330736"/>
              <a:chOff x="3637290" y="2056248"/>
              <a:chExt cx="219900" cy="330736"/>
            </a:xfrm>
          </p:grpSpPr>
          <p:sp>
            <p:nvSpPr>
              <p:cNvPr id="9925" name="Google Shape;9925;p7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926" name="Google Shape;9926;p7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927" name="Google Shape;9927;p76"/>
          <p:cNvGrpSpPr/>
          <p:nvPr/>
        </p:nvGrpSpPr>
        <p:grpSpPr>
          <a:xfrm>
            <a:off x="2555931" y="2726205"/>
            <a:ext cx="1268144" cy="592394"/>
            <a:chOff x="238125" y="1188750"/>
            <a:chExt cx="7140450" cy="3335550"/>
          </a:xfrm>
        </p:grpSpPr>
        <p:sp>
          <p:nvSpPr>
            <p:cNvPr id="9928" name="Google Shape;9928;p7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76"/>
          <p:cNvGrpSpPr/>
          <p:nvPr/>
        </p:nvGrpSpPr>
        <p:grpSpPr>
          <a:xfrm>
            <a:off x="6663832" y="2728360"/>
            <a:ext cx="1053944" cy="590147"/>
            <a:chOff x="238125" y="1335475"/>
            <a:chExt cx="5418735" cy="3034175"/>
          </a:xfrm>
        </p:grpSpPr>
        <p:sp>
          <p:nvSpPr>
            <p:cNvPr id="9934" name="Google Shape;9934;p7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6"/>
          <p:cNvGrpSpPr/>
          <p:nvPr/>
        </p:nvGrpSpPr>
        <p:grpSpPr>
          <a:xfrm>
            <a:off x="4094641" y="3533259"/>
            <a:ext cx="1268207" cy="638939"/>
            <a:chOff x="3967651" y="3645904"/>
            <a:chExt cx="1479304" cy="745292"/>
          </a:xfrm>
        </p:grpSpPr>
        <p:grpSp>
          <p:nvGrpSpPr>
            <p:cNvPr id="9938" name="Google Shape;9938;p76"/>
            <p:cNvGrpSpPr/>
            <p:nvPr/>
          </p:nvGrpSpPr>
          <p:grpSpPr>
            <a:xfrm>
              <a:off x="3967651" y="4009026"/>
              <a:ext cx="1479304" cy="382170"/>
              <a:chOff x="3967651" y="4009026"/>
              <a:chExt cx="1479304" cy="382170"/>
            </a:xfrm>
          </p:grpSpPr>
          <p:grpSp>
            <p:nvGrpSpPr>
              <p:cNvPr id="9939" name="Google Shape;9939;p76"/>
              <p:cNvGrpSpPr/>
              <p:nvPr/>
            </p:nvGrpSpPr>
            <p:grpSpPr>
              <a:xfrm>
                <a:off x="4892216" y="4195630"/>
                <a:ext cx="554739" cy="195566"/>
                <a:chOff x="3604375" y="4892160"/>
                <a:chExt cx="1651500" cy="582215"/>
              </a:xfrm>
            </p:grpSpPr>
            <p:sp>
              <p:nvSpPr>
                <p:cNvPr id="9940" name="Google Shape;9940;p7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6"/>
              <p:cNvGrpSpPr/>
              <p:nvPr/>
            </p:nvGrpSpPr>
            <p:grpSpPr>
              <a:xfrm>
                <a:off x="3967651" y="4146303"/>
                <a:ext cx="579402" cy="244893"/>
                <a:chOff x="851875" y="4745310"/>
                <a:chExt cx="1724925" cy="729065"/>
              </a:xfrm>
            </p:grpSpPr>
            <p:sp>
              <p:nvSpPr>
                <p:cNvPr id="9943" name="Google Shape;9943;p7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6"/>
              <p:cNvGrpSpPr/>
              <p:nvPr/>
            </p:nvGrpSpPr>
            <p:grpSpPr>
              <a:xfrm>
                <a:off x="4460753" y="4009026"/>
                <a:ext cx="493110" cy="382170"/>
                <a:chOff x="2319875" y="4336625"/>
                <a:chExt cx="1468025" cy="1137750"/>
              </a:xfrm>
            </p:grpSpPr>
            <p:sp>
              <p:nvSpPr>
                <p:cNvPr id="9946" name="Google Shape;9946;p7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8" name="Google Shape;9948;p76"/>
            <p:cNvGrpSpPr/>
            <p:nvPr/>
          </p:nvGrpSpPr>
          <p:grpSpPr>
            <a:xfrm>
              <a:off x="4479443" y="3645904"/>
              <a:ext cx="455965" cy="388789"/>
              <a:chOff x="2957425" y="238100"/>
              <a:chExt cx="1910200" cy="1628775"/>
            </a:xfrm>
          </p:grpSpPr>
          <p:sp>
            <p:nvSpPr>
              <p:cNvPr id="9949" name="Google Shape;9949;p7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9" name="Google Shape;9959;p76"/>
          <p:cNvGrpSpPr/>
          <p:nvPr/>
        </p:nvGrpSpPr>
        <p:grpSpPr>
          <a:xfrm>
            <a:off x="2480754" y="3534460"/>
            <a:ext cx="1243128" cy="637739"/>
            <a:chOff x="2496310" y="3693351"/>
            <a:chExt cx="1342906" cy="688926"/>
          </a:xfrm>
        </p:grpSpPr>
        <p:grpSp>
          <p:nvGrpSpPr>
            <p:cNvPr id="9960" name="Google Shape;9960;p76"/>
            <p:cNvGrpSpPr/>
            <p:nvPr/>
          </p:nvGrpSpPr>
          <p:grpSpPr>
            <a:xfrm>
              <a:off x="2496310" y="3693351"/>
              <a:ext cx="1342906" cy="688875"/>
              <a:chOff x="2496310" y="3693351"/>
              <a:chExt cx="1342906" cy="688875"/>
            </a:xfrm>
          </p:grpSpPr>
          <p:sp>
            <p:nvSpPr>
              <p:cNvPr id="9961" name="Google Shape;9961;p7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7" name="Google Shape;9967;p76"/>
              <p:cNvCxnSpPr>
                <a:stCxn id="996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968" name="Google Shape;9968;p76"/>
              <p:cNvCxnSpPr>
                <a:stCxn id="996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969" name="Google Shape;9969;p76"/>
              <p:cNvCxnSpPr>
                <a:stCxn id="996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970" name="Google Shape;9970;p76"/>
              <p:cNvCxnSpPr>
                <a:stCxn id="996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971" name="Google Shape;9971;p76"/>
              <p:cNvCxnSpPr>
                <a:stCxn id="996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72" name="Google Shape;9972;p76"/>
            <p:cNvGrpSpPr/>
            <p:nvPr/>
          </p:nvGrpSpPr>
          <p:grpSpPr>
            <a:xfrm>
              <a:off x="2675275" y="3930557"/>
              <a:ext cx="1003306" cy="451719"/>
              <a:chOff x="2675275" y="4174282"/>
              <a:chExt cx="1003306" cy="451719"/>
            </a:xfrm>
          </p:grpSpPr>
          <p:sp>
            <p:nvSpPr>
              <p:cNvPr id="9973" name="Google Shape;9973;p7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76" name="Google Shape;9976;p76"/>
          <p:cNvGrpSpPr/>
          <p:nvPr/>
        </p:nvGrpSpPr>
        <p:grpSpPr>
          <a:xfrm>
            <a:off x="1654425" y="971306"/>
            <a:ext cx="574511" cy="874709"/>
            <a:chOff x="1715404" y="1112080"/>
            <a:chExt cx="642270" cy="977984"/>
          </a:xfrm>
        </p:grpSpPr>
        <p:grpSp>
          <p:nvGrpSpPr>
            <p:cNvPr id="9977" name="Google Shape;9977;p76"/>
            <p:cNvGrpSpPr/>
            <p:nvPr/>
          </p:nvGrpSpPr>
          <p:grpSpPr>
            <a:xfrm>
              <a:off x="1715404" y="1112080"/>
              <a:ext cx="642270" cy="977984"/>
              <a:chOff x="1715404" y="1112080"/>
              <a:chExt cx="642270" cy="977984"/>
            </a:xfrm>
          </p:grpSpPr>
          <p:sp>
            <p:nvSpPr>
              <p:cNvPr id="9978" name="Google Shape;9978;p7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76"/>
            <p:cNvGrpSpPr/>
            <p:nvPr/>
          </p:nvGrpSpPr>
          <p:grpSpPr>
            <a:xfrm>
              <a:off x="1768927" y="1165603"/>
              <a:ext cx="535225" cy="851367"/>
              <a:chOff x="1768927" y="1165603"/>
              <a:chExt cx="535225" cy="851367"/>
            </a:xfrm>
          </p:grpSpPr>
          <p:sp>
            <p:nvSpPr>
              <p:cNvPr id="9981" name="Google Shape;9981;p7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76"/>
            <p:cNvGrpSpPr/>
            <p:nvPr/>
          </p:nvGrpSpPr>
          <p:grpSpPr>
            <a:xfrm>
              <a:off x="1822449" y="1219125"/>
              <a:ext cx="428180" cy="718859"/>
              <a:chOff x="1822449" y="1219125"/>
              <a:chExt cx="428180" cy="718859"/>
            </a:xfrm>
          </p:grpSpPr>
          <p:sp>
            <p:nvSpPr>
              <p:cNvPr id="9984" name="Google Shape;9984;p7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6"/>
            <p:cNvGrpSpPr/>
            <p:nvPr/>
          </p:nvGrpSpPr>
          <p:grpSpPr>
            <a:xfrm>
              <a:off x="1875972" y="1272648"/>
              <a:ext cx="321135" cy="586939"/>
              <a:chOff x="1875972" y="1272648"/>
              <a:chExt cx="321135" cy="586939"/>
            </a:xfrm>
          </p:grpSpPr>
          <p:sp>
            <p:nvSpPr>
              <p:cNvPr id="9987" name="Google Shape;9987;p7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9" name="Google Shape;9989;p76"/>
          <p:cNvGrpSpPr/>
          <p:nvPr/>
        </p:nvGrpSpPr>
        <p:grpSpPr>
          <a:xfrm>
            <a:off x="7761586" y="3528028"/>
            <a:ext cx="293855" cy="644170"/>
            <a:chOff x="241025" y="3151575"/>
            <a:chExt cx="293855" cy="644170"/>
          </a:xfrm>
        </p:grpSpPr>
        <p:sp>
          <p:nvSpPr>
            <p:cNvPr id="9990" name="Google Shape;9990;p7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6"/>
          <p:cNvGrpSpPr/>
          <p:nvPr/>
        </p:nvGrpSpPr>
        <p:grpSpPr>
          <a:xfrm>
            <a:off x="709569" y="2728028"/>
            <a:ext cx="1779649" cy="591620"/>
            <a:chOff x="246070" y="1983375"/>
            <a:chExt cx="1855347" cy="616849"/>
          </a:xfrm>
        </p:grpSpPr>
        <p:sp>
          <p:nvSpPr>
            <p:cNvPr id="9993" name="Google Shape;9993;p7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6"/>
          <p:cNvGrpSpPr/>
          <p:nvPr/>
        </p:nvGrpSpPr>
        <p:grpSpPr>
          <a:xfrm>
            <a:off x="2320436" y="971306"/>
            <a:ext cx="711055" cy="745993"/>
            <a:chOff x="2496269" y="1171698"/>
            <a:chExt cx="761953" cy="799392"/>
          </a:xfrm>
        </p:grpSpPr>
        <p:grpSp>
          <p:nvGrpSpPr>
            <p:cNvPr id="10003" name="Google Shape;10003;p76"/>
            <p:cNvGrpSpPr/>
            <p:nvPr/>
          </p:nvGrpSpPr>
          <p:grpSpPr>
            <a:xfrm>
              <a:off x="2496269" y="1171698"/>
              <a:ext cx="761953" cy="723022"/>
              <a:chOff x="2496269" y="1171698"/>
              <a:chExt cx="761953" cy="723022"/>
            </a:xfrm>
          </p:grpSpPr>
          <p:sp>
            <p:nvSpPr>
              <p:cNvPr id="10004" name="Google Shape;10004;p7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6" name="Google Shape;10006;p76"/>
              <p:cNvGrpSpPr/>
              <p:nvPr/>
            </p:nvGrpSpPr>
            <p:grpSpPr>
              <a:xfrm>
                <a:off x="2496269" y="1171698"/>
                <a:ext cx="761953" cy="723022"/>
                <a:chOff x="2496269" y="1120652"/>
                <a:chExt cx="761953" cy="723022"/>
              </a:xfrm>
            </p:grpSpPr>
            <p:grpSp>
              <p:nvGrpSpPr>
                <p:cNvPr id="10007" name="Google Shape;10007;p76"/>
                <p:cNvGrpSpPr/>
                <p:nvPr/>
              </p:nvGrpSpPr>
              <p:grpSpPr>
                <a:xfrm>
                  <a:off x="2496269" y="1120652"/>
                  <a:ext cx="761953" cy="723022"/>
                  <a:chOff x="2496269" y="1120652"/>
                  <a:chExt cx="761953" cy="723022"/>
                </a:xfrm>
              </p:grpSpPr>
              <p:grpSp>
                <p:nvGrpSpPr>
                  <p:cNvPr id="10008" name="Google Shape;10008;p76"/>
                  <p:cNvGrpSpPr/>
                  <p:nvPr/>
                </p:nvGrpSpPr>
                <p:grpSpPr>
                  <a:xfrm>
                    <a:off x="2496269" y="1304589"/>
                    <a:ext cx="407089" cy="305057"/>
                    <a:chOff x="2496269" y="1304589"/>
                    <a:chExt cx="407089" cy="305057"/>
                  </a:xfrm>
                </p:grpSpPr>
                <p:sp>
                  <p:nvSpPr>
                    <p:cNvPr id="10009" name="Google Shape;10009;p7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76"/>
                  <p:cNvGrpSpPr/>
                  <p:nvPr/>
                </p:nvGrpSpPr>
                <p:grpSpPr>
                  <a:xfrm>
                    <a:off x="2586468" y="1493376"/>
                    <a:ext cx="358850" cy="349656"/>
                    <a:chOff x="2586468" y="1493376"/>
                    <a:chExt cx="358850" cy="349656"/>
                  </a:xfrm>
                </p:grpSpPr>
                <p:sp>
                  <p:nvSpPr>
                    <p:cNvPr id="10012" name="Google Shape;10012;p7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76"/>
                  <p:cNvGrpSpPr/>
                  <p:nvPr/>
                </p:nvGrpSpPr>
                <p:grpSpPr>
                  <a:xfrm>
                    <a:off x="2807939" y="1494024"/>
                    <a:ext cx="358857" cy="349650"/>
                    <a:chOff x="2807939" y="1494024"/>
                    <a:chExt cx="358857" cy="349650"/>
                  </a:xfrm>
                </p:grpSpPr>
                <p:sp>
                  <p:nvSpPr>
                    <p:cNvPr id="10015" name="Google Shape;10015;p7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76"/>
                  <p:cNvGrpSpPr/>
                  <p:nvPr/>
                </p:nvGrpSpPr>
                <p:grpSpPr>
                  <a:xfrm>
                    <a:off x="2851133" y="1305635"/>
                    <a:ext cx="407089" cy="305057"/>
                    <a:chOff x="2851133" y="1305635"/>
                    <a:chExt cx="407089" cy="305057"/>
                  </a:xfrm>
                </p:grpSpPr>
                <p:sp>
                  <p:nvSpPr>
                    <p:cNvPr id="10018" name="Google Shape;10018;p7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76"/>
                  <p:cNvGrpSpPr/>
                  <p:nvPr/>
                </p:nvGrpSpPr>
                <p:grpSpPr>
                  <a:xfrm>
                    <a:off x="2727495" y="1120652"/>
                    <a:ext cx="300271" cy="396358"/>
                    <a:chOff x="2727495" y="1120652"/>
                    <a:chExt cx="300271" cy="396358"/>
                  </a:xfrm>
                </p:grpSpPr>
                <p:sp>
                  <p:nvSpPr>
                    <p:cNvPr id="10021" name="Google Shape;10021;p7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3" name="Google Shape;10023;p76"/>
                <p:cNvGrpSpPr/>
                <p:nvPr/>
              </p:nvGrpSpPr>
              <p:grpSpPr>
                <a:xfrm>
                  <a:off x="2722305" y="1350460"/>
                  <a:ext cx="308357" cy="308344"/>
                  <a:chOff x="2722305" y="1350460"/>
                  <a:chExt cx="308357" cy="308344"/>
                </a:xfrm>
              </p:grpSpPr>
              <p:sp>
                <p:nvSpPr>
                  <p:cNvPr id="10024" name="Google Shape;10024;p7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5" name="Google Shape;10025;p76"/>
                  <p:cNvGrpSpPr/>
                  <p:nvPr/>
                </p:nvGrpSpPr>
                <p:grpSpPr>
                  <a:xfrm>
                    <a:off x="2725064" y="1364529"/>
                    <a:ext cx="297954" cy="280182"/>
                    <a:chOff x="2725064" y="1364529"/>
                    <a:chExt cx="297954" cy="280182"/>
                  </a:xfrm>
                </p:grpSpPr>
                <p:sp>
                  <p:nvSpPr>
                    <p:cNvPr id="10026" name="Google Shape;10026;p7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031" name="Google Shape;10031;p7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76"/>
          <p:cNvGrpSpPr/>
          <p:nvPr/>
        </p:nvGrpSpPr>
        <p:grpSpPr>
          <a:xfrm>
            <a:off x="3909136" y="2727412"/>
            <a:ext cx="1569144" cy="591015"/>
            <a:chOff x="3820100" y="3023049"/>
            <a:chExt cx="1303926" cy="491162"/>
          </a:xfrm>
        </p:grpSpPr>
        <p:grpSp>
          <p:nvGrpSpPr>
            <p:cNvPr id="10037" name="Google Shape;10037;p76"/>
            <p:cNvGrpSpPr/>
            <p:nvPr/>
          </p:nvGrpSpPr>
          <p:grpSpPr>
            <a:xfrm>
              <a:off x="3820100" y="3023072"/>
              <a:ext cx="1303926" cy="491139"/>
              <a:chOff x="3820100" y="3023072"/>
              <a:chExt cx="1303926" cy="491139"/>
            </a:xfrm>
          </p:grpSpPr>
          <p:sp>
            <p:nvSpPr>
              <p:cNvPr id="10038" name="Google Shape;10038;p7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6"/>
            <p:cNvGrpSpPr/>
            <p:nvPr/>
          </p:nvGrpSpPr>
          <p:grpSpPr>
            <a:xfrm>
              <a:off x="4132439" y="3023645"/>
              <a:ext cx="393633" cy="177096"/>
              <a:chOff x="4132439" y="3023645"/>
              <a:chExt cx="393633" cy="177096"/>
            </a:xfrm>
          </p:grpSpPr>
          <p:sp>
            <p:nvSpPr>
              <p:cNvPr id="10041" name="Google Shape;10041;p7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76"/>
            <p:cNvGrpSpPr/>
            <p:nvPr/>
          </p:nvGrpSpPr>
          <p:grpSpPr>
            <a:xfrm>
              <a:off x="3921811" y="3023049"/>
              <a:ext cx="1002397" cy="388943"/>
              <a:chOff x="3921811" y="3023049"/>
              <a:chExt cx="1002397" cy="388943"/>
            </a:xfrm>
          </p:grpSpPr>
          <p:sp>
            <p:nvSpPr>
              <p:cNvPr id="10044" name="Google Shape;10044;p7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6"/>
            <p:cNvGrpSpPr/>
            <p:nvPr/>
          </p:nvGrpSpPr>
          <p:grpSpPr>
            <a:xfrm>
              <a:off x="4023645" y="3023049"/>
              <a:ext cx="683032" cy="286722"/>
              <a:chOff x="4023645" y="3023049"/>
              <a:chExt cx="683032" cy="286722"/>
            </a:xfrm>
          </p:grpSpPr>
          <p:sp>
            <p:nvSpPr>
              <p:cNvPr id="10047" name="Google Shape;10047;p7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9" name="Google Shape;10049;p76"/>
          <p:cNvGrpSpPr/>
          <p:nvPr/>
        </p:nvGrpSpPr>
        <p:grpSpPr>
          <a:xfrm>
            <a:off x="1541258" y="1854257"/>
            <a:ext cx="713522" cy="688025"/>
            <a:chOff x="1706078" y="2092648"/>
            <a:chExt cx="660913" cy="637296"/>
          </a:xfrm>
        </p:grpSpPr>
        <p:sp>
          <p:nvSpPr>
            <p:cNvPr id="10050" name="Google Shape;10050;p7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1" name="Google Shape;10051;p76"/>
            <p:cNvGrpSpPr/>
            <p:nvPr/>
          </p:nvGrpSpPr>
          <p:grpSpPr>
            <a:xfrm>
              <a:off x="1706078" y="2092648"/>
              <a:ext cx="660913" cy="575241"/>
              <a:chOff x="1706078" y="2092648"/>
              <a:chExt cx="660913" cy="575241"/>
            </a:xfrm>
          </p:grpSpPr>
          <p:sp>
            <p:nvSpPr>
              <p:cNvPr id="10052" name="Google Shape;10052;p7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5" name="Google Shape;10055;p76"/>
          <p:cNvGrpSpPr/>
          <p:nvPr/>
        </p:nvGrpSpPr>
        <p:grpSpPr>
          <a:xfrm>
            <a:off x="6303117" y="971806"/>
            <a:ext cx="1317459" cy="684168"/>
            <a:chOff x="238125" y="999450"/>
            <a:chExt cx="7140700" cy="3708225"/>
          </a:xfrm>
        </p:grpSpPr>
        <p:sp>
          <p:nvSpPr>
            <p:cNvPr id="10056" name="Google Shape;10056;p7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0068"/>
        <p:cNvGrpSpPr/>
        <p:nvPr/>
      </p:nvGrpSpPr>
      <p:grpSpPr>
        <a:xfrm>
          <a:off x="0" y="0"/>
          <a:ext cx="0" cy="0"/>
          <a:chOff x="0" y="0"/>
          <a:chExt cx="0" cy="0"/>
        </a:xfrm>
      </p:grpSpPr>
      <p:grpSp>
        <p:nvGrpSpPr>
          <p:cNvPr id="10069" name="Google Shape;10069;p77"/>
          <p:cNvGrpSpPr/>
          <p:nvPr/>
        </p:nvGrpSpPr>
        <p:grpSpPr>
          <a:xfrm>
            <a:off x="717025" y="967615"/>
            <a:ext cx="1636117" cy="1526144"/>
            <a:chOff x="729238" y="1179665"/>
            <a:chExt cx="1636117" cy="1526144"/>
          </a:xfrm>
        </p:grpSpPr>
        <p:grpSp>
          <p:nvGrpSpPr>
            <p:cNvPr id="10070" name="Google Shape;10070;p77"/>
            <p:cNvGrpSpPr/>
            <p:nvPr/>
          </p:nvGrpSpPr>
          <p:grpSpPr>
            <a:xfrm>
              <a:off x="729238" y="1179665"/>
              <a:ext cx="80700" cy="1526144"/>
              <a:chOff x="729238" y="1179665"/>
              <a:chExt cx="80700" cy="1526144"/>
            </a:xfrm>
          </p:grpSpPr>
          <p:sp>
            <p:nvSpPr>
              <p:cNvPr id="10071" name="Google Shape;10071;p7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77"/>
            <p:cNvGrpSpPr/>
            <p:nvPr/>
          </p:nvGrpSpPr>
          <p:grpSpPr>
            <a:xfrm>
              <a:off x="903098" y="1179665"/>
              <a:ext cx="80700" cy="1526144"/>
              <a:chOff x="903098" y="1179665"/>
              <a:chExt cx="80700" cy="1526144"/>
            </a:xfrm>
          </p:grpSpPr>
          <p:sp>
            <p:nvSpPr>
              <p:cNvPr id="10082" name="Google Shape;10082;p7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7"/>
            <p:cNvGrpSpPr/>
            <p:nvPr/>
          </p:nvGrpSpPr>
          <p:grpSpPr>
            <a:xfrm>
              <a:off x="1076958" y="1179665"/>
              <a:ext cx="80700" cy="1526144"/>
              <a:chOff x="1076958" y="1179665"/>
              <a:chExt cx="80700" cy="1526144"/>
            </a:xfrm>
          </p:grpSpPr>
          <p:sp>
            <p:nvSpPr>
              <p:cNvPr id="10093" name="Google Shape;10093;p7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77"/>
            <p:cNvGrpSpPr/>
            <p:nvPr/>
          </p:nvGrpSpPr>
          <p:grpSpPr>
            <a:xfrm>
              <a:off x="1247707" y="1179665"/>
              <a:ext cx="80700" cy="1526144"/>
              <a:chOff x="1247707" y="1179665"/>
              <a:chExt cx="80700" cy="1526144"/>
            </a:xfrm>
          </p:grpSpPr>
          <p:sp>
            <p:nvSpPr>
              <p:cNvPr id="10104" name="Google Shape;10104;p7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77"/>
            <p:cNvGrpSpPr/>
            <p:nvPr/>
          </p:nvGrpSpPr>
          <p:grpSpPr>
            <a:xfrm>
              <a:off x="1421567" y="1179665"/>
              <a:ext cx="80700" cy="1526144"/>
              <a:chOff x="1421567" y="1179665"/>
              <a:chExt cx="80700" cy="1526144"/>
            </a:xfrm>
          </p:grpSpPr>
          <p:sp>
            <p:nvSpPr>
              <p:cNvPr id="10115" name="Google Shape;10115;p7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77"/>
            <p:cNvGrpSpPr/>
            <p:nvPr/>
          </p:nvGrpSpPr>
          <p:grpSpPr>
            <a:xfrm>
              <a:off x="1592327" y="1179665"/>
              <a:ext cx="80700" cy="1526144"/>
              <a:chOff x="1592327" y="1179665"/>
              <a:chExt cx="80700" cy="1526144"/>
            </a:xfrm>
          </p:grpSpPr>
          <p:sp>
            <p:nvSpPr>
              <p:cNvPr id="10126" name="Google Shape;10126;p7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77"/>
            <p:cNvGrpSpPr/>
            <p:nvPr/>
          </p:nvGrpSpPr>
          <p:grpSpPr>
            <a:xfrm>
              <a:off x="1766187" y="1179665"/>
              <a:ext cx="80700" cy="1526144"/>
              <a:chOff x="1766187" y="1179665"/>
              <a:chExt cx="80700" cy="1526144"/>
            </a:xfrm>
          </p:grpSpPr>
          <p:sp>
            <p:nvSpPr>
              <p:cNvPr id="10137" name="Google Shape;10137;p7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77"/>
            <p:cNvGrpSpPr/>
            <p:nvPr/>
          </p:nvGrpSpPr>
          <p:grpSpPr>
            <a:xfrm>
              <a:off x="1936935" y="1179665"/>
              <a:ext cx="80700" cy="1526144"/>
              <a:chOff x="1936935" y="1179665"/>
              <a:chExt cx="80700" cy="1526144"/>
            </a:xfrm>
          </p:grpSpPr>
          <p:sp>
            <p:nvSpPr>
              <p:cNvPr id="10148" name="Google Shape;10148;p7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7"/>
            <p:cNvGrpSpPr/>
            <p:nvPr/>
          </p:nvGrpSpPr>
          <p:grpSpPr>
            <a:xfrm>
              <a:off x="2110795" y="1179665"/>
              <a:ext cx="80700" cy="1526144"/>
              <a:chOff x="2110795" y="1179665"/>
              <a:chExt cx="80700" cy="1526144"/>
            </a:xfrm>
          </p:grpSpPr>
          <p:sp>
            <p:nvSpPr>
              <p:cNvPr id="10159" name="Google Shape;10159;p7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77"/>
            <p:cNvGrpSpPr/>
            <p:nvPr/>
          </p:nvGrpSpPr>
          <p:grpSpPr>
            <a:xfrm>
              <a:off x="2284655" y="1179665"/>
              <a:ext cx="80700" cy="1526144"/>
              <a:chOff x="2284655" y="1179665"/>
              <a:chExt cx="80700" cy="1526144"/>
            </a:xfrm>
          </p:grpSpPr>
          <p:sp>
            <p:nvSpPr>
              <p:cNvPr id="10170" name="Google Shape;10170;p7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0" name="Google Shape;10180;p77"/>
          <p:cNvGrpSpPr/>
          <p:nvPr/>
        </p:nvGrpSpPr>
        <p:grpSpPr>
          <a:xfrm>
            <a:off x="2611692" y="986753"/>
            <a:ext cx="1364248" cy="1102133"/>
            <a:chOff x="2623904" y="1198803"/>
            <a:chExt cx="1364248" cy="1102133"/>
          </a:xfrm>
        </p:grpSpPr>
        <p:grpSp>
          <p:nvGrpSpPr>
            <p:cNvPr id="10181" name="Google Shape;10181;p77"/>
            <p:cNvGrpSpPr/>
            <p:nvPr/>
          </p:nvGrpSpPr>
          <p:grpSpPr>
            <a:xfrm>
              <a:off x="2623907" y="1198803"/>
              <a:ext cx="1364245" cy="273000"/>
              <a:chOff x="2623907" y="1198803"/>
              <a:chExt cx="1364245" cy="273000"/>
            </a:xfrm>
          </p:grpSpPr>
          <p:sp>
            <p:nvSpPr>
              <p:cNvPr id="10182" name="Google Shape;10182;p7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77"/>
            <p:cNvGrpSpPr/>
            <p:nvPr/>
          </p:nvGrpSpPr>
          <p:grpSpPr>
            <a:xfrm>
              <a:off x="2623904" y="1476964"/>
              <a:ext cx="1364245" cy="273000"/>
              <a:chOff x="2623904" y="1476964"/>
              <a:chExt cx="1364245" cy="273000"/>
            </a:xfrm>
          </p:grpSpPr>
          <p:sp>
            <p:nvSpPr>
              <p:cNvPr id="10188" name="Google Shape;10188;p7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7"/>
            <p:cNvGrpSpPr/>
            <p:nvPr/>
          </p:nvGrpSpPr>
          <p:grpSpPr>
            <a:xfrm>
              <a:off x="2623907" y="1749775"/>
              <a:ext cx="1364245" cy="273000"/>
              <a:chOff x="2623907" y="1749775"/>
              <a:chExt cx="1364245" cy="273000"/>
            </a:xfrm>
          </p:grpSpPr>
          <p:sp>
            <p:nvSpPr>
              <p:cNvPr id="10194" name="Google Shape;10194;p7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7"/>
            <p:cNvGrpSpPr/>
            <p:nvPr/>
          </p:nvGrpSpPr>
          <p:grpSpPr>
            <a:xfrm>
              <a:off x="2623904" y="2027936"/>
              <a:ext cx="1364245" cy="273000"/>
              <a:chOff x="2623904" y="2027936"/>
              <a:chExt cx="1364245" cy="273000"/>
            </a:xfrm>
          </p:grpSpPr>
          <p:sp>
            <p:nvSpPr>
              <p:cNvPr id="10200" name="Google Shape;10200;p7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5" name="Google Shape;10205;p77"/>
          <p:cNvGrpSpPr/>
          <p:nvPr/>
        </p:nvGrpSpPr>
        <p:grpSpPr>
          <a:xfrm>
            <a:off x="2601153" y="2445826"/>
            <a:ext cx="1387541" cy="159124"/>
            <a:chOff x="3200660" y="2180272"/>
            <a:chExt cx="2563824" cy="378237"/>
          </a:xfrm>
        </p:grpSpPr>
        <p:sp>
          <p:nvSpPr>
            <p:cNvPr id="10206" name="Google Shape;10206;p7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7"/>
          <p:cNvGrpSpPr/>
          <p:nvPr/>
        </p:nvGrpSpPr>
        <p:grpSpPr>
          <a:xfrm>
            <a:off x="2597677" y="2723590"/>
            <a:ext cx="1390502" cy="159625"/>
            <a:chOff x="3530150" y="2790075"/>
            <a:chExt cx="1962600" cy="225300"/>
          </a:xfrm>
        </p:grpSpPr>
        <p:sp>
          <p:nvSpPr>
            <p:cNvPr id="10225" name="Google Shape;10225;p7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7"/>
          <p:cNvGrpSpPr/>
          <p:nvPr/>
        </p:nvGrpSpPr>
        <p:grpSpPr>
          <a:xfrm>
            <a:off x="2597735" y="3001855"/>
            <a:ext cx="1411629" cy="154175"/>
            <a:chOff x="3558802" y="4011244"/>
            <a:chExt cx="1866000" cy="111600"/>
          </a:xfrm>
        </p:grpSpPr>
        <p:sp>
          <p:nvSpPr>
            <p:cNvPr id="10228" name="Google Shape;10228;p7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77"/>
          <p:cNvGrpSpPr/>
          <p:nvPr/>
        </p:nvGrpSpPr>
        <p:grpSpPr>
          <a:xfrm>
            <a:off x="2598023" y="2207425"/>
            <a:ext cx="1383503" cy="119761"/>
            <a:chOff x="3465975" y="2270258"/>
            <a:chExt cx="1986364" cy="171947"/>
          </a:xfrm>
        </p:grpSpPr>
        <p:sp>
          <p:nvSpPr>
            <p:cNvPr id="10231" name="Google Shape;10231;p7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77"/>
          <p:cNvGrpSpPr/>
          <p:nvPr/>
        </p:nvGrpSpPr>
        <p:grpSpPr>
          <a:xfrm>
            <a:off x="2609030" y="3571198"/>
            <a:ext cx="1369531" cy="195460"/>
            <a:chOff x="723300" y="4253549"/>
            <a:chExt cx="2276482" cy="324900"/>
          </a:xfrm>
        </p:grpSpPr>
        <p:sp>
          <p:nvSpPr>
            <p:cNvPr id="10240" name="Google Shape;10240;p7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77"/>
          <p:cNvGrpSpPr/>
          <p:nvPr/>
        </p:nvGrpSpPr>
        <p:grpSpPr>
          <a:xfrm>
            <a:off x="2598591" y="3272439"/>
            <a:ext cx="1389066" cy="180119"/>
            <a:chOff x="705948" y="3788465"/>
            <a:chExt cx="2308953" cy="299400"/>
          </a:xfrm>
        </p:grpSpPr>
        <p:sp>
          <p:nvSpPr>
            <p:cNvPr id="10246" name="Google Shape;10246;p7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7"/>
          <p:cNvGrpSpPr/>
          <p:nvPr/>
        </p:nvGrpSpPr>
        <p:grpSpPr>
          <a:xfrm>
            <a:off x="4195581" y="1876393"/>
            <a:ext cx="1433821" cy="191501"/>
            <a:chOff x="4273350" y="2088443"/>
            <a:chExt cx="1433821" cy="191501"/>
          </a:xfrm>
        </p:grpSpPr>
        <p:grpSp>
          <p:nvGrpSpPr>
            <p:cNvPr id="10252" name="Google Shape;10252;p77"/>
            <p:cNvGrpSpPr/>
            <p:nvPr/>
          </p:nvGrpSpPr>
          <p:grpSpPr>
            <a:xfrm>
              <a:off x="4273350" y="2088443"/>
              <a:ext cx="1433821" cy="0"/>
              <a:chOff x="5224975" y="2962250"/>
              <a:chExt cx="1544400" cy="0"/>
            </a:xfrm>
          </p:grpSpPr>
          <p:cxnSp>
            <p:nvCxnSpPr>
              <p:cNvPr id="10253" name="Google Shape;10253;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254" name="Google Shape;10254;p7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0255" name="Google Shape;10255;p77"/>
            <p:cNvGrpSpPr/>
            <p:nvPr/>
          </p:nvGrpSpPr>
          <p:grpSpPr>
            <a:xfrm>
              <a:off x="4273350" y="2279944"/>
              <a:ext cx="1433821" cy="0"/>
              <a:chOff x="5224975" y="2962250"/>
              <a:chExt cx="1544400" cy="0"/>
            </a:xfrm>
          </p:grpSpPr>
          <p:cxnSp>
            <p:nvCxnSpPr>
              <p:cNvPr id="10256" name="Google Shape;10256;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257" name="Google Shape;10257;p7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0258" name="Google Shape;10258;p77"/>
          <p:cNvGrpSpPr/>
          <p:nvPr/>
        </p:nvGrpSpPr>
        <p:grpSpPr>
          <a:xfrm>
            <a:off x="2646528" y="3885297"/>
            <a:ext cx="1304609" cy="294074"/>
            <a:chOff x="2658741" y="4097347"/>
            <a:chExt cx="1304609" cy="294074"/>
          </a:xfrm>
        </p:grpSpPr>
        <p:grpSp>
          <p:nvGrpSpPr>
            <p:cNvPr id="10259" name="Google Shape;10259;p77"/>
            <p:cNvGrpSpPr/>
            <p:nvPr/>
          </p:nvGrpSpPr>
          <p:grpSpPr>
            <a:xfrm>
              <a:off x="2658741" y="4097347"/>
              <a:ext cx="118572" cy="294074"/>
              <a:chOff x="3343310" y="4475555"/>
              <a:chExt cx="127717" cy="316753"/>
            </a:xfrm>
          </p:grpSpPr>
          <p:sp>
            <p:nvSpPr>
              <p:cNvPr id="10260" name="Google Shape;10260;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77"/>
            <p:cNvGrpSpPr/>
            <p:nvPr/>
          </p:nvGrpSpPr>
          <p:grpSpPr>
            <a:xfrm>
              <a:off x="3815519" y="4098388"/>
              <a:ext cx="147831" cy="291991"/>
              <a:chOff x="3527539" y="4476677"/>
              <a:chExt cx="159232" cy="314510"/>
            </a:xfrm>
          </p:grpSpPr>
          <p:sp>
            <p:nvSpPr>
              <p:cNvPr id="10263" name="Google Shape;10263;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7"/>
            <p:cNvGrpSpPr/>
            <p:nvPr/>
          </p:nvGrpSpPr>
          <p:grpSpPr>
            <a:xfrm>
              <a:off x="3511696" y="4098388"/>
              <a:ext cx="147831" cy="291991"/>
              <a:chOff x="3527539" y="4476677"/>
              <a:chExt cx="159232" cy="314510"/>
            </a:xfrm>
          </p:grpSpPr>
          <p:sp>
            <p:nvSpPr>
              <p:cNvPr id="10266" name="Google Shape;10266;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77"/>
            <p:cNvGrpSpPr/>
            <p:nvPr/>
          </p:nvGrpSpPr>
          <p:grpSpPr>
            <a:xfrm>
              <a:off x="3207874" y="4098388"/>
              <a:ext cx="147831" cy="291991"/>
              <a:chOff x="3527539" y="4476677"/>
              <a:chExt cx="159232" cy="314510"/>
            </a:xfrm>
          </p:grpSpPr>
          <p:sp>
            <p:nvSpPr>
              <p:cNvPr id="10269" name="Google Shape;10269;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77"/>
            <p:cNvGrpSpPr/>
            <p:nvPr/>
          </p:nvGrpSpPr>
          <p:grpSpPr>
            <a:xfrm>
              <a:off x="2933305" y="4097347"/>
              <a:ext cx="118572" cy="294074"/>
              <a:chOff x="3343310" y="4475555"/>
              <a:chExt cx="127717" cy="316753"/>
            </a:xfrm>
          </p:grpSpPr>
          <p:sp>
            <p:nvSpPr>
              <p:cNvPr id="10272" name="Google Shape;10272;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4" name="Google Shape;10274;p77"/>
          <p:cNvGrpSpPr/>
          <p:nvPr/>
        </p:nvGrpSpPr>
        <p:grpSpPr>
          <a:xfrm>
            <a:off x="4197136" y="963991"/>
            <a:ext cx="1430711" cy="751237"/>
            <a:chOff x="5159450" y="1919950"/>
            <a:chExt cx="1541050" cy="862500"/>
          </a:xfrm>
        </p:grpSpPr>
        <p:sp>
          <p:nvSpPr>
            <p:cNvPr id="10275" name="Google Shape;10275;p7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GB"/>
            </a:p>
          </p:txBody>
        </p:sp>
        <p:grpSp>
          <p:nvGrpSpPr>
            <p:cNvPr id="10276" name="Google Shape;10276;p77"/>
            <p:cNvGrpSpPr/>
            <p:nvPr/>
          </p:nvGrpSpPr>
          <p:grpSpPr>
            <a:xfrm>
              <a:off x="5159450" y="1919950"/>
              <a:ext cx="1541050" cy="862500"/>
              <a:chOff x="5159450" y="1919950"/>
              <a:chExt cx="1541050" cy="862500"/>
            </a:xfrm>
          </p:grpSpPr>
          <p:cxnSp>
            <p:nvCxnSpPr>
              <p:cNvPr id="10277" name="Google Shape;10277;p7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278" name="Google Shape;10278;p7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279" name="Google Shape;10279;p77"/>
          <p:cNvGrpSpPr/>
          <p:nvPr/>
        </p:nvGrpSpPr>
        <p:grpSpPr>
          <a:xfrm>
            <a:off x="4245274" y="2227761"/>
            <a:ext cx="1334436" cy="967914"/>
            <a:chOff x="4294923" y="2439811"/>
            <a:chExt cx="1334436" cy="967914"/>
          </a:xfrm>
        </p:grpSpPr>
        <p:grpSp>
          <p:nvGrpSpPr>
            <p:cNvPr id="10280" name="Google Shape;10280;p77"/>
            <p:cNvGrpSpPr/>
            <p:nvPr/>
          </p:nvGrpSpPr>
          <p:grpSpPr>
            <a:xfrm>
              <a:off x="4960455" y="2469658"/>
              <a:ext cx="668904" cy="885524"/>
              <a:chOff x="4960455" y="2469658"/>
              <a:chExt cx="668904" cy="885524"/>
            </a:xfrm>
          </p:grpSpPr>
          <p:sp>
            <p:nvSpPr>
              <p:cNvPr id="10281" name="Google Shape;10281;p7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7"/>
            <p:cNvGrpSpPr/>
            <p:nvPr/>
          </p:nvGrpSpPr>
          <p:grpSpPr>
            <a:xfrm>
              <a:off x="4294923" y="2469658"/>
              <a:ext cx="668951" cy="885524"/>
              <a:chOff x="4294923" y="2469658"/>
              <a:chExt cx="668951" cy="885524"/>
            </a:xfrm>
          </p:grpSpPr>
          <p:sp>
            <p:nvSpPr>
              <p:cNvPr id="10288" name="Google Shape;10288;p7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4" name="Google Shape;10294;p7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77"/>
          <p:cNvGrpSpPr/>
          <p:nvPr/>
        </p:nvGrpSpPr>
        <p:grpSpPr>
          <a:xfrm>
            <a:off x="4231477" y="3282206"/>
            <a:ext cx="1430949" cy="897289"/>
            <a:chOff x="4351371" y="3547942"/>
            <a:chExt cx="1345130" cy="843475"/>
          </a:xfrm>
        </p:grpSpPr>
        <p:grpSp>
          <p:nvGrpSpPr>
            <p:cNvPr id="10296" name="Google Shape;10296;p77"/>
            <p:cNvGrpSpPr/>
            <p:nvPr/>
          </p:nvGrpSpPr>
          <p:grpSpPr>
            <a:xfrm>
              <a:off x="4351371" y="4209917"/>
              <a:ext cx="1345130" cy="181500"/>
              <a:chOff x="4351371" y="4209917"/>
              <a:chExt cx="1345130" cy="181500"/>
            </a:xfrm>
          </p:grpSpPr>
          <p:sp>
            <p:nvSpPr>
              <p:cNvPr id="10297" name="Google Shape;10297;p7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8" name="Google Shape;10298;p7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0299" name="Google Shape;10299;p77"/>
            <p:cNvGrpSpPr/>
            <p:nvPr/>
          </p:nvGrpSpPr>
          <p:grpSpPr>
            <a:xfrm>
              <a:off x="4403010" y="3985221"/>
              <a:ext cx="1109518" cy="181500"/>
              <a:chOff x="4403010" y="3985221"/>
              <a:chExt cx="1109518" cy="181500"/>
            </a:xfrm>
          </p:grpSpPr>
          <p:sp>
            <p:nvSpPr>
              <p:cNvPr id="10300" name="Google Shape;10300;p7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1" name="Google Shape;10301;p7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0302" name="Google Shape;10302;p77"/>
            <p:cNvGrpSpPr/>
            <p:nvPr/>
          </p:nvGrpSpPr>
          <p:grpSpPr>
            <a:xfrm>
              <a:off x="4618704" y="3766582"/>
              <a:ext cx="807858" cy="181500"/>
              <a:chOff x="4618704" y="3766582"/>
              <a:chExt cx="807858" cy="181500"/>
            </a:xfrm>
          </p:grpSpPr>
          <p:sp>
            <p:nvSpPr>
              <p:cNvPr id="10303" name="Google Shape;10303;p7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4" name="Google Shape;10304;p7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0305" name="Google Shape;10305;p77"/>
            <p:cNvGrpSpPr/>
            <p:nvPr/>
          </p:nvGrpSpPr>
          <p:grpSpPr>
            <a:xfrm>
              <a:off x="4735238" y="3547942"/>
              <a:ext cx="462839" cy="181500"/>
              <a:chOff x="4735238" y="3547942"/>
              <a:chExt cx="462839" cy="181500"/>
            </a:xfrm>
          </p:grpSpPr>
          <p:sp>
            <p:nvSpPr>
              <p:cNvPr id="10306" name="Google Shape;10306;p7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7" name="Google Shape;10307;p7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308" name="Google Shape;10308;p77"/>
          <p:cNvGrpSpPr/>
          <p:nvPr/>
        </p:nvGrpSpPr>
        <p:grpSpPr>
          <a:xfrm>
            <a:off x="7407835" y="2217530"/>
            <a:ext cx="1020955" cy="928853"/>
            <a:chOff x="926675" y="238125"/>
            <a:chExt cx="5755100" cy="5232975"/>
          </a:xfrm>
        </p:grpSpPr>
        <p:sp>
          <p:nvSpPr>
            <p:cNvPr id="10309" name="Google Shape;10309;p7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77"/>
          <p:cNvGrpSpPr/>
          <p:nvPr/>
        </p:nvGrpSpPr>
        <p:grpSpPr>
          <a:xfrm>
            <a:off x="715208" y="2616265"/>
            <a:ext cx="1695374" cy="1560837"/>
            <a:chOff x="727421" y="2828315"/>
            <a:chExt cx="1695374" cy="1560837"/>
          </a:xfrm>
        </p:grpSpPr>
        <p:grpSp>
          <p:nvGrpSpPr>
            <p:cNvPr id="10314" name="Google Shape;10314;p77"/>
            <p:cNvGrpSpPr/>
            <p:nvPr/>
          </p:nvGrpSpPr>
          <p:grpSpPr>
            <a:xfrm>
              <a:off x="727421" y="2828315"/>
              <a:ext cx="1695374" cy="1560837"/>
              <a:chOff x="734799" y="2782450"/>
              <a:chExt cx="1571100" cy="1577400"/>
            </a:xfrm>
          </p:grpSpPr>
          <p:cxnSp>
            <p:nvCxnSpPr>
              <p:cNvPr id="10315" name="Google Shape;10315;p7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316" name="Google Shape;10316;p7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317" name="Google Shape;10317;p77"/>
            <p:cNvGrpSpPr/>
            <p:nvPr/>
          </p:nvGrpSpPr>
          <p:grpSpPr>
            <a:xfrm>
              <a:off x="819108" y="2882501"/>
              <a:ext cx="1556791" cy="1426186"/>
              <a:chOff x="819108" y="2882501"/>
              <a:chExt cx="1556791" cy="1426186"/>
            </a:xfrm>
          </p:grpSpPr>
          <p:grpSp>
            <p:nvGrpSpPr>
              <p:cNvPr id="10318" name="Google Shape;10318;p77"/>
              <p:cNvGrpSpPr/>
              <p:nvPr/>
            </p:nvGrpSpPr>
            <p:grpSpPr>
              <a:xfrm>
                <a:off x="819108" y="2882501"/>
                <a:ext cx="103104" cy="1426186"/>
                <a:chOff x="4674013" y="3100904"/>
                <a:chExt cx="122758" cy="1698043"/>
              </a:xfrm>
            </p:grpSpPr>
            <p:sp>
              <p:nvSpPr>
                <p:cNvPr id="10319" name="Google Shape;10319;p7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77"/>
              <p:cNvGrpSpPr/>
              <p:nvPr/>
            </p:nvGrpSpPr>
            <p:grpSpPr>
              <a:xfrm>
                <a:off x="1062475" y="2882501"/>
                <a:ext cx="103104" cy="1426186"/>
                <a:chOff x="4940438" y="3100904"/>
                <a:chExt cx="122758" cy="1698043"/>
              </a:xfrm>
            </p:grpSpPr>
            <p:sp>
              <p:nvSpPr>
                <p:cNvPr id="10327" name="Google Shape;10327;p7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77"/>
              <p:cNvGrpSpPr/>
              <p:nvPr/>
            </p:nvGrpSpPr>
            <p:grpSpPr>
              <a:xfrm>
                <a:off x="1299324" y="2882501"/>
                <a:ext cx="103104" cy="1426186"/>
                <a:chOff x="5206863" y="3100904"/>
                <a:chExt cx="122758" cy="1698043"/>
              </a:xfrm>
            </p:grpSpPr>
            <p:sp>
              <p:nvSpPr>
                <p:cNvPr id="10335" name="Google Shape;10335;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7"/>
              <p:cNvGrpSpPr/>
              <p:nvPr/>
            </p:nvGrpSpPr>
            <p:grpSpPr>
              <a:xfrm>
                <a:off x="1786057" y="2882501"/>
                <a:ext cx="103104" cy="1426186"/>
                <a:chOff x="6006138" y="3143629"/>
                <a:chExt cx="122758" cy="1698043"/>
              </a:xfrm>
            </p:grpSpPr>
            <p:sp>
              <p:nvSpPr>
                <p:cNvPr id="10343" name="Google Shape;10343;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77"/>
              <p:cNvGrpSpPr/>
              <p:nvPr/>
            </p:nvGrpSpPr>
            <p:grpSpPr>
              <a:xfrm>
                <a:off x="2029422" y="2882501"/>
                <a:ext cx="103104" cy="1426186"/>
                <a:chOff x="6805413" y="3100904"/>
                <a:chExt cx="122758" cy="1698043"/>
              </a:xfrm>
            </p:grpSpPr>
            <p:sp>
              <p:nvSpPr>
                <p:cNvPr id="10351" name="Google Shape;10351;p7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77"/>
              <p:cNvGrpSpPr/>
              <p:nvPr/>
            </p:nvGrpSpPr>
            <p:grpSpPr>
              <a:xfrm>
                <a:off x="2272795" y="2882501"/>
                <a:ext cx="103104" cy="1426186"/>
                <a:chOff x="5206863" y="3100904"/>
                <a:chExt cx="122758" cy="1698043"/>
              </a:xfrm>
            </p:grpSpPr>
            <p:sp>
              <p:nvSpPr>
                <p:cNvPr id="10359" name="Google Shape;10359;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77"/>
              <p:cNvGrpSpPr/>
              <p:nvPr/>
            </p:nvGrpSpPr>
            <p:grpSpPr>
              <a:xfrm>
                <a:off x="1542694" y="2882501"/>
                <a:ext cx="103104" cy="1426186"/>
                <a:chOff x="6006138" y="3143629"/>
                <a:chExt cx="122758" cy="1698043"/>
              </a:xfrm>
            </p:grpSpPr>
            <p:sp>
              <p:nvSpPr>
                <p:cNvPr id="10367" name="Google Shape;10367;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74" name="Google Shape;10374;p77"/>
          <p:cNvGrpSpPr/>
          <p:nvPr/>
        </p:nvGrpSpPr>
        <p:grpSpPr>
          <a:xfrm>
            <a:off x="5671259" y="3305987"/>
            <a:ext cx="2749952" cy="870677"/>
            <a:chOff x="238125" y="1725700"/>
            <a:chExt cx="7139025" cy="2260325"/>
          </a:xfrm>
        </p:grpSpPr>
        <p:sp>
          <p:nvSpPr>
            <p:cNvPr id="10375" name="Google Shape;10375;p7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77"/>
          <p:cNvGrpSpPr/>
          <p:nvPr/>
        </p:nvGrpSpPr>
        <p:grpSpPr>
          <a:xfrm>
            <a:off x="5941423" y="2247733"/>
            <a:ext cx="1105452" cy="916747"/>
            <a:chOff x="5249100" y="1210600"/>
            <a:chExt cx="3502700" cy="2904775"/>
          </a:xfrm>
        </p:grpSpPr>
        <p:sp>
          <p:nvSpPr>
            <p:cNvPr id="10386" name="Google Shape;10386;p7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0" name="Google Shape;10390;p7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0391" name="Google Shape;10391;p7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0392" name="Google Shape;10392;p7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0393" name="Google Shape;10393;p7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0394" name="Google Shape;10394;p7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77"/>
          <p:cNvGrpSpPr/>
          <p:nvPr/>
        </p:nvGrpSpPr>
        <p:grpSpPr>
          <a:xfrm>
            <a:off x="7123971" y="967151"/>
            <a:ext cx="1304650" cy="1124856"/>
            <a:chOff x="7287122" y="1165658"/>
            <a:chExt cx="1219413" cy="1051365"/>
          </a:xfrm>
        </p:grpSpPr>
        <p:grpSp>
          <p:nvGrpSpPr>
            <p:cNvPr id="10396" name="Google Shape;10396;p77"/>
            <p:cNvGrpSpPr/>
            <p:nvPr/>
          </p:nvGrpSpPr>
          <p:grpSpPr>
            <a:xfrm>
              <a:off x="7287122" y="1969723"/>
              <a:ext cx="1219413" cy="247300"/>
              <a:chOff x="7287122" y="1969723"/>
              <a:chExt cx="1219413" cy="247300"/>
            </a:xfrm>
          </p:grpSpPr>
          <p:sp>
            <p:nvSpPr>
              <p:cNvPr id="10397" name="Google Shape;10397;p7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8" name="Google Shape;10398;p77"/>
              <p:cNvGrpSpPr/>
              <p:nvPr/>
            </p:nvGrpSpPr>
            <p:grpSpPr>
              <a:xfrm>
                <a:off x="7287122" y="2063892"/>
                <a:ext cx="1151753" cy="73428"/>
                <a:chOff x="7287122" y="2063892"/>
                <a:chExt cx="1151753" cy="73428"/>
              </a:xfrm>
            </p:grpSpPr>
            <p:sp>
              <p:nvSpPr>
                <p:cNvPr id="10399" name="Google Shape;10399;p7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0" name="Google Shape;10400;p7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401" name="Google Shape;10401;p77"/>
            <p:cNvGrpSpPr/>
            <p:nvPr/>
          </p:nvGrpSpPr>
          <p:grpSpPr>
            <a:xfrm>
              <a:off x="7287122" y="1712201"/>
              <a:ext cx="1219403" cy="246767"/>
              <a:chOff x="7287122" y="1712201"/>
              <a:chExt cx="1219403" cy="246767"/>
            </a:xfrm>
          </p:grpSpPr>
          <p:sp>
            <p:nvSpPr>
              <p:cNvPr id="10402" name="Google Shape;10402;p7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3" name="Google Shape;10403;p77"/>
              <p:cNvGrpSpPr/>
              <p:nvPr/>
            </p:nvGrpSpPr>
            <p:grpSpPr>
              <a:xfrm>
                <a:off x="7287122" y="1842861"/>
                <a:ext cx="1005303" cy="73419"/>
                <a:chOff x="7287122" y="1842861"/>
                <a:chExt cx="1005303" cy="73419"/>
              </a:xfrm>
            </p:grpSpPr>
            <p:sp>
              <p:nvSpPr>
                <p:cNvPr id="10404" name="Google Shape;10404;p7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5" name="Google Shape;10405;p7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06" name="Google Shape;10406;p77"/>
            <p:cNvGrpSpPr/>
            <p:nvPr/>
          </p:nvGrpSpPr>
          <p:grpSpPr>
            <a:xfrm>
              <a:off x="7287122" y="1447520"/>
              <a:ext cx="1219403" cy="286667"/>
              <a:chOff x="7287122" y="1447520"/>
              <a:chExt cx="1219403" cy="286667"/>
            </a:xfrm>
          </p:grpSpPr>
          <p:sp>
            <p:nvSpPr>
              <p:cNvPr id="10407" name="Google Shape;10407;p7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8" name="Google Shape;10408;p77"/>
              <p:cNvGrpSpPr/>
              <p:nvPr/>
            </p:nvGrpSpPr>
            <p:grpSpPr>
              <a:xfrm>
                <a:off x="7287122" y="1581977"/>
                <a:ext cx="852803" cy="73428"/>
                <a:chOff x="7287122" y="1581977"/>
                <a:chExt cx="852803" cy="73428"/>
              </a:xfrm>
            </p:grpSpPr>
            <p:sp>
              <p:nvSpPr>
                <p:cNvPr id="10409" name="Google Shape;10409;p7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0" name="Google Shape;10410;p7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11" name="Google Shape;10411;p77"/>
            <p:cNvGrpSpPr/>
            <p:nvPr/>
          </p:nvGrpSpPr>
          <p:grpSpPr>
            <a:xfrm>
              <a:off x="7287122" y="1165658"/>
              <a:ext cx="1219403" cy="344253"/>
              <a:chOff x="7287122" y="1165658"/>
              <a:chExt cx="1219403" cy="344253"/>
            </a:xfrm>
          </p:grpSpPr>
          <p:sp>
            <p:nvSpPr>
              <p:cNvPr id="10412" name="Google Shape;10412;p7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3" name="Google Shape;10413;p77"/>
              <p:cNvGrpSpPr/>
              <p:nvPr/>
            </p:nvGrpSpPr>
            <p:grpSpPr>
              <a:xfrm>
                <a:off x="7287122" y="1341025"/>
                <a:ext cx="695703" cy="73419"/>
                <a:chOff x="7287122" y="1341025"/>
                <a:chExt cx="695703" cy="73419"/>
              </a:xfrm>
            </p:grpSpPr>
            <p:sp>
              <p:nvSpPr>
                <p:cNvPr id="10414" name="Google Shape;10414;p7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5" name="Google Shape;10415;p7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0416" name="Google Shape;10416;p77"/>
          <p:cNvGrpSpPr/>
          <p:nvPr/>
        </p:nvGrpSpPr>
        <p:grpSpPr>
          <a:xfrm>
            <a:off x="5790463" y="973174"/>
            <a:ext cx="1397729" cy="1098540"/>
            <a:chOff x="5900602" y="1193063"/>
            <a:chExt cx="1299851" cy="1021707"/>
          </a:xfrm>
        </p:grpSpPr>
        <p:grpSp>
          <p:nvGrpSpPr>
            <p:cNvPr id="10417" name="Google Shape;10417;p77"/>
            <p:cNvGrpSpPr/>
            <p:nvPr/>
          </p:nvGrpSpPr>
          <p:grpSpPr>
            <a:xfrm>
              <a:off x="6520337" y="1193063"/>
              <a:ext cx="341815" cy="799959"/>
              <a:chOff x="6520337" y="1193063"/>
              <a:chExt cx="341815" cy="799959"/>
            </a:xfrm>
          </p:grpSpPr>
          <p:grpSp>
            <p:nvGrpSpPr>
              <p:cNvPr id="10418" name="Google Shape;10418;p77"/>
              <p:cNvGrpSpPr/>
              <p:nvPr/>
            </p:nvGrpSpPr>
            <p:grpSpPr>
              <a:xfrm>
                <a:off x="6520337" y="1589527"/>
                <a:ext cx="213950" cy="403494"/>
                <a:chOff x="6520337" y="1589527"/>
                <a:chExt cx="213950" cy="403494"/>
              </a:xfrm>
            </p:grpSpPr>
            <p:sp>
              <p:nvSpPr>
                <p:cNvPr id="10419" name="Google Shape;10419;p7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77"/>
              <p:cNvGrpSpPr/>
              <p:nvPr/>
            </p:nvGrpSpPr>
            <p:grpSpPr>
              <a:xfrm>
                <a:off x="6577204" y="1193063"/>
                <a:ext cx="284947" cy="464512"/>
                <a:chOff x="6577204" y="1193063"/>
                <a:chExt cx="284947" cy="464512"/>
              </a:xfrm>
            </p:grpSpPr>
            <p:sp>
              <p:nvSpPr>
                <p:cNvPr id="10422" name="Google Shape;10422;p7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23" name="Google Shape;10423;p7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24" name="Google Shape;10424;p77"/>
            <p:cNvGrpSpPr/>
            <p:nvPr/>
          </p:nvGrpSpPr>
          <p:grpSpPr>
            <a:xfrm>
              <a:off x="6238903" y="1193063"/>
              <a:ext cx="300475" cy="900152"/>
              <a:chOff x="6238903" y="1193063"/>
              <a:chExt cx="300475" cy="900152"/>
            </a:xfrm>
          </p:grpSpPr>
          <p:grpSp>
            <p:nvGrpSpPr>
              <p:cNvPr id="10425" name="Google Shape;10425;p77"/>
              <p:cNvGrpSpPr/>
              <p:nvPr/>
            </p:nvGrpSpPr>
            <p:grpSpPr>
              <a:xfrm>
                <a:off x="6290865" y="1489315"/>
                <a:ext cx="248514" cy="603900"/>
                <a:chOff x="6290865" y="1489315"/>
                <a:chExt cx="248514" cy="603900"/>
              </a:xfrm>
            </p:grpSpPr>
            <p:sp>
              <p:nvSpPr>
                <p:cNvPr id="10426" name="Google Shape;10426;p7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77"/>
              <p:cNvGrpSpPr/>
              <p:nvPr/>
            </p:nvGrpSpPr>
            <p:grpSpPr>
              <a:xfrm>
                <a:off x="6238903" y="1193063"/>
                <a:ext cx="284947" cy="333087"/>
                <a:chOff x="6238903" y="1193063"/>
                <a:chExt cx="284947" cy="333087"/>
              </a:xfrm>
            </p:grpSpPr>
            <p:sp>
              <p:nvSpPr>
                <p:cNvPr id="10429" name="Google Shape;10429;p7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0" name="Google Shape;10430;p7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31" name="Google Shape;10431;p77"/>
            <p:cNvGrpSpPr/>
            <p:nvPr/>
          </p:nvGrpSpPr>
          <p:grpSpPr>
            <a:xfrm>
              <a:off x="5900602" y="1193063"/>
              <a:ext cx="444345" cy="1021707"/>
              <a:chOff x="5900602" y="1193063"/>
              <a:chExt cx="444345" cy="1021707"/>
            </a:xfrm>
          </p:grpSpPr>
          <p:grpSp>
            <p:nvGrpSpPr>
              <p:cNvPr id="10432" name="Google Shape;10432;p77"/>
              <p:cNvGrpSpPr/>
              <p:nvPr/>
            </p:nvGrpSpPr>
            <p:grpSpPr>
              <a:xfrm>
                <a:off x="6046501" y="1367785"/>
                <a:ext cx="298446" cy="846986"/>
                <a:chOff x="6046501" y="1367785"/>
                <a:chExt cx="298446" cy="846986"/>
              </a:xfrm>
            </p:grpSpPr>
            <p:sp>
              <p:nvSpPr>
                <p:cNvPr id="10433" name="Google Shape;10433;p7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7"/>
              <p:cNvGrpSpPr/>
              <p:nvPr/>
            </p:nvGrpSpPr>
            <p:grpSpPr>
              <a:xfrm>
                <a:off x="5900602" y="1193063"/>
                <a:ext cx="284947" cy="182312"/>
                <a:chOff x="5900602" y="1193063"/>
                <a:chExt cx="284947" cy="182312"/>
              </a:xfrm>
            </p:grpSpPr>
            <p:sp>
              <p:nvSpPr>
                <p:cNvPr id="10436" name="Google Shape;10436;p7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7" name="Google Shape;10437;p7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0438" name="Google Shape;10438;p77"/>
            <p:cNvGrpSpPr/>
            <p:nvPr/>
          </p:nvGrpSpPr>
          <p:grpSpPr>
            <a:xfrm>
              <a:off x="6738300" y="1193063"/>
              <a:ext cx="462153" cy="707634"/>
              <a:chOff x="6738300" y="1193063"/>
              <a:chExt cx="462153" cy="707634"/>
            </a:xfrm>
          </p:grpSpPr>
          <p:grpSp>
            <p:nvGrpSpPr>
              <p:cNvPr id="10439" name="Google Shape;10439;p77"/>
              <p:cNvGrpSpPr/>
              <p:nvPr/>
            </p:nvGrpSpPr>
            <p:grpSpPr>
              <a:xfrm>
                <a:off x="6915505" y="1193063"/>
                <a:ext cx="284947" cy="597387"/>
                <a:chOff x="6915505" y="1193063"/>
                <a:chExt cx="284947" cy="597387"/>
              </a:xfrm>
            </p:grpSpPr>
            <p:sp>
              <p:nvSpPr>
                <p:cNvPr id="10440" name="Google Shape;10440;p7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1" name="Google Shape;10441;p7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0442" name="Google Shape;10442;p77"/>
              <p:cNvGrpSpPr/>
              <p:nvPr/>
            </p:nvGrpSpPr>
            <p:grpSpPr>
              <a:xfrm>
                <a:off x="6738300" y="1684725"/>
                <a:ext cx="230066" cy="215971"/>
                <a:chOff x="6738300" y="1684725"/>
                <a:chExt cx="230066" cy="215971"/>
              </a:xfrm>
            </p:grpSpPr>
            <p:sp>
              <p:nvSpPr>
                <p:cNvPr id="10443" name="Google Shape;10443;p7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48"/>
        <p:cNvGrpSpPr/>
        <p:nvPr/>
      </p:nvGrpSpPr>
      <p:grpSpPr>
        <a:xfrm>
          <a:off x="0" y="0"/>
          <a:ext cx="0" cy="0"/>
          <a:chOff x="0" y="0"/>
          <a:chExt cx="0" cy="0"/>
        </a:xfrm>
      </p:grpSpPr>
      <p:grpSp>
        <p:nvGrpSpPr>
          <p:cNvPr id="10449" name="Google Shape;10449;p78"/>
          <p:cNvGrpSpPr/>
          <p:nvPr/>
        </p:nvGrpSpPr>
        <p:grpSpPr>
          <a:xfrm>
            <a:off x="855151" y="2280157"/>
            <a:ext cx="421923" cy="360050"/>
            <a:chOff x="855151" y="2280157"/>
            <a:chExt cx="421923" cy="360050"/>
          </a:xfrm>
        </p:grpSpPr>
        <p:sp>
          <p:nvSpPr>
            <p:cNvPr id="10450" name="Google Shape;10450;p78"/>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8"/>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8"/>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8"/>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8"/>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8"/>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8"/>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8"/>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8"/>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8"/>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8"/>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8"/>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8"/>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8"/>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8"/>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8"/>
          <p:cNvGrpSpPr/>
          <p:nvPr/>
        </p:nvGrpSpPr>
        <p:grpSpPr>
          <a:xfrm>
            <a:off x="1417348" y="2283640"/>
            <a:ext cx="385276" cy="384123"/>
            <a:chOff x="1417348" y="2283640"/>
            <a:chExt cx="385276" cy="384123"/>
          </a:xfrm>
        </p:grpSpPr>
        <p:sp>
          <p:nvSpPr>
            <p:cNvPr id="10466" name="Google Shape;10466;p78"/>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8"/>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8"/>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8"/>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8"/>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8"/>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8"/>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8"/>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8"/>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8"/>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8"/>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8"/>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8"/>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8"/>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8"/>
          <p:cNvGrpSpPr/>
          <p:nvPr/>
        </p:nvGrpSpPr>
        <p:grpSpPr>
          <a:xfrm>
            <a:off x="2586876" y="2283117"/>
            <a:ext cx="205605" cy="356828"/>
            <a:chOff x="2586876" y="2283117"/>
            <a:chExt cx="205605" cy="356828"/>
          </a:xfrm>
        </p:grpSpPr>
        <p:sp>
          <p:nvSpPr>
            <p:cNvPr id="10481" name="Google Shape;10481;p78"/>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8"/>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8"/>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8"/>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8"/>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8"/>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8"/>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8"/>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8"/>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8"/>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8"/>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8"/>
          <p:cNvGrpSpPr/>
          <p:nvPr/>
        </p:nvGrpSpPr>
        <p:grpSpPr>
          <a:xfrm>
            <a:off x="1961313" y="2299436"/>
            <a:ext cx="385302" cy="352532"/>
            <a:chOff x="1961313" y="2299436"/>
            <a:chExt cx="385302" cy="352532"/>
          </a:xfrm>
        </p:grpSpPr>
        <p:sp>
          <p:nvSpPr>
            <p:cNvPr id="10493" name="Google Shape;10493;p78"/>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8"/>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5" name="Google Shape;10495;p78"/>
            <p:cNvGrpSpPr/>
            <p:nvPr/>
          </p:nvGrpSpPr>
          <p:grpSpPr>
            <a:xfrm>
              <a:off x="1961313" y="2299436"/>
              <a:ext cx="385302" cy="352532"/>
              <a:chOff x="1961313" y="2299436"/>
              <a:chExt cx="385302" cy="352532"/>
            </a:xfrm>
          </p:grpSpPr>
          <p:sp>
            <p:nvSpPr>
              <p:cNvPr id="10496" name="Google Shape;10496;p78"/>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8"/>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8"/>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8"/>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8"/>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8"/>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8"/>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8"/>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4" name="Google Shape;10504;p78"/>
          <p:cNvGrpSpPr/>
          <p:nvPr/>
        </p:nvGrpSpPr>
        <p:grpSpPr>
          <a:xfrm>
            <a:off x="3049165" y="2320078"/>
            <a:ext cx="401543" cy="311432"/>
            <a:chOff x="3049165" y="2320078"/>
            <a:chExt cx="401543" cy="311432"/>
          </a:xfrm>
        </p:grpSpPr>
        <p:sp>
          <p:nvSpPr>
            <p:cNvPr id="10505" name="Google Shape;10505;p78"/>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8"/>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8"/>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8"/>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8"/>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8"/>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8"/>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8"/>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8"/>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8"/>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8"/>
          <p:cNvGrpSpPr/>
          <p:nvPr/>
        </p:nvGrpSpPr>
        <p:grpSpPr>
          <a:xfrm>
            <a:off x="3593052" y="2313712"/>
            <a:ext cx="385381" cy="323980"/>
            <a:chOff x="3593052" y="2313712"/>
            <a:chExt cx="385381" cy="323980"/>
          </a:xfrm>
        </p:grpSpPr>
        <p:sp>
          <p:nvSpPr>
            <p:cNvPr id="10516" name="Google Shape;10516;p78"/>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8"/>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8"/>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8"/>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8"/>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8"/>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8"/>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8"/>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8"/>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8"/>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8"/>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8"/>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78"/>
          <p:cNvGrpSpPr/>
          <p:nvPr/>
        </p:nvGrpSpPr>
        <p:grpSpPr>
          <a:xfrm>
            <a:off x="4134162" y="2284610"/>
            <a:ext cx="387005" cy="382185"/>
            <a:chOff x="4134162" y="2284610"/>
            <a:chExt cx="387005" cy="382185"/>
          </a:xfrm>
        </p:grpSpPr>
        <p:sp>
          <p:nvSpPr>
            <p:cNvPr id="10529" name="Google Shape;10529;p78"/>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8"/>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8"/>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8"/>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8"/>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8"/>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8"/>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8"/>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8"/>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8"/>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8"/>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8"/>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78"/>
          <p:cNvGrpSpPr/>
          <p:nvPr/>
        </p:nvGrpSpPr>
        <p:grpSpPr>
          <a:xfrm>
            <a:off x="5224896" y="2282645"/>
            <a:ext cx="385486" cy="385748"/>
            <a:chOff x="5224896" y="2282645"/>
            <a:chExt cx="385486" cy="385748"/>
          </a:xfrm>
        </p:grpSpPr>
        <p:sp>
          <p:nvSpPr>
            <p:cNvPr id="10542" name="Google Shape;10542;p78"/>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8"/>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8"/>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8"/>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8"/>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8"/>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8"/>
          <p:cNvGrpSpPr/>
          <p:nvPr/>
        </p:nvGrpSpPr>
        <p:grpSpPr>
          <a:xfrm>
            <a:off x="4680930" y="2286941"/>
            <a:ext cx="385381" cy="377601"/>
            <a:chOff x="4680930" y="2286941"/>
            <a:chExt cx="385381" cy="377601"/>
          </a:xfrm>
        </p:grpSpPr>
        <p:sp>
          <p:nvSpPr>
            <p:cNvPr id="10549" name="Google Shape;10549;p78"/>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8"/>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8"/>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8"/>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8"/>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8"/>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8"/>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8"/>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8"/>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8"/>
          <p:cNvGrpSpPr/>
          <p:nvPr/>
        </p:nvGrpSpPr>
        <p:grpSpPr>
          <a:xfrm>
            <a:off x="5769778" y="2292101"/>
            <a:ext cx="374877" cy="367044"/>
            <a:chOff x="5769778" y="2292101"/>
            <a:chExt cx="374877" cy="367044"/>
          </a:xfrm>
        </p:grpSpPr>
        <p:sp>
          <p:nvSpPr>
            <p:cNvPr id="10559" name="Google Shape;10559;p78"/>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8"/>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8"/>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8"/>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8"/>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8"/>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8"/>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8"/>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8"/>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8"/>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8"/>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8"/>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8"/>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8"/>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8"/>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8"/>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8"/>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8"/>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8"/>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8"/>
          <p:cNvGrpSpPr/>
          <p:nvPr/>
        </p:nvGrpSpPr>
        <p:grpSpPr>
          <a:xfrm>
            <a:off x="6371739" y="2314603"/>
            <a:ext cx="267346" cy="322303"/>
            <a:chOff x="6371739" y="2314603"/>
            <a:chExt cx="267346" cy="322303"/>
          </a:xfrm>
        </p:grpSpPr>
        <p:sp>
          <p:nvSpPr>
            <p:cNvPr id="10579" name="Google Shape;10579;p78"/>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8"/>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8"/>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8"/>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8"/>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8"/>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8"/>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8"/>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8"/>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8"/>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8"/>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8"/>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8"/>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8"/>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8"/>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8"/>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8"/>
          <p:cNvGrpSpPr/>
          <p:nvPr/>
        </p:nvGrpSpPr>
        <p:grpSpPr>
          <a:xfrm>
            <a:off x="6856635" y="2291787"/>
            <a:ext cx="388079" cy="367909"/>
            <a:chOff x="6856635" y="2291787"/>
            <a:chExt cx="388079" cy="367909"/>
          </a:xfrm>
        </p:grpSpPr>
        <p:sp>
          <p:nvSpPr>
            <p:cNvPr id="10596" name="Google Shape;10596;p78"/>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8"/>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8"/>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8"/>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8"/>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8"/>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8"/>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8"/>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8"/>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8"/>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78"/>
          <p:cNvGrpSpPr/>
          <p:nvPr/>
        </p:nvGrpSpPr>
        <p:grpSpPr>
          <a:xfrm>
            <a:off x="7407254" y="2296345"/>
            <a:ext cx="373357" cy="357352"/>
            <a:chOff x="7407254" y="2296345"/>
            <a:chExt cx="373357" cy="357352"/>
          </a:xfrm>
        </p:grpSpPr>
        <p:sp>
          <p:nvSpPr>
            <p:cNvPr id="10607" name="Google Shape;10607;p78"/>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8"/>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8"/>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8"/>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8"/>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8"/>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8"/>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8"/>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8"/>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8"/>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8"/>
          <p:cNvGrpSpPr/>
          <p:nvPr/>
        </p:nvGrpSpPr>
        <p:grpSpPr>
          <a:xfrm>
            <a:off x="7943780" y="2341374"/>
            <a:ext cx="386900" cy="268682"/>
            <a:chOff x="7943780" y="2341374"/>
            <a:chExt cx="386900" cy="268682"/>
          </a:xfrm>
        </p:grpSpPr>
        <p:sp>
          <p:nvSpPr>
            <p:cNvPr id="10618" name="Google Shape;10618;p78"/>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8"/>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8"/>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8"/>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8"/>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8"/>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8"/>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8"/>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8"/>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8"/>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8"/>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8"/>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78"/>
          <p:cNvGrpSpPr/>
          <p:nvPr/>
        </p:nvGrpSpPr>
        <p:grpSpPr>
          <a:xfrm>
            <a:off x="2486628" y="2743153"/>
            <a:ext cx="389860" cy="389782"/>
            <a:chOff x="2486628" y="2743153"/>
            <a:chExt cx="389860" cy="389782"/>
          </a:xfrm>
        </p:grpSpPr>
        <p:sp>
          <p:nvSpPr>
            <p:cNvPr id="10631" name="Google Shape;10631;p78"/>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8"/>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8"/>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8"/>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8"/>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8"/>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8"/>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8"/>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8"/>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78"/>
          <p:cNvGrpSpPr/>
          <p:nvPr/>
        </p:nvGrpSpPr>
        <p:grpSpPr>
          <a:xfrm>
            <a:off x="1448494" y="4150741"/>
            <a:ext cx="322277" cy="321046"/>
            <a:chOff x="1448494" y="4150741"/>
            <a:chExt cx="322277" cy="321046"/>
          </a:xfrm>
        </p:grpSpPr>
        <p:sp>
          <p:nvSpPr>
            <p:cNvPr id="10641" name="Google Shape;10641;p78"/>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8"/>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8"/>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8"/>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8"/>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8"/>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8"/>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8"/>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8"/>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8"/>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8"/>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8"/>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8"/>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8"/>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8"/>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8"/>
          <p:cNvGrpSpPr/>
          <p:nvPr/>
        </p:nvGrpSpPr>
        <p:grpSpPr>
          <a:xfrm>
            <a:off x="1454676" y="2778516"/>
            <a:ext cx="271564" cy="327045"/>
            <a:chOff x="1454676" y="2778516"/>
            <a:chExt cx="271564" cy="327045"/>
          </a:xfrm>
        </p:grpSpPr>
        <p:sp>
          <p:nvSpPr>
            <p:cNvPr id="10657" name="Google Shape;10657;p78"/>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8"/>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8"/>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8"/>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8"/>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8"/>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8"/>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8"/>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8"/>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8"/>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8"/>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8"/>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8"/>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8"/>
          <p:cNvGrpSpPr/>
          <p:nvPr/>
        </p:nvGrpSpPr>
        <p:grpSpPr>
          <a:xfrm>
            <a:off x="1956729" y="2771522"/>
            <a:ext cx="362224" cy="332336"/>
            <a:chOff x="1956729" y="2771522"/>
            <a:chExt cx="362224" cy="332336"/>
          </a:xfrm>
        </p:grpSpPr>
        <p:sp>
          <p:nvSpPr>
            <p:cNvPr id="10671" name="Google Shape;10671;p78"/>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8"/>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8"/>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8"/>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8"/>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8"/>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8"/>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8"/>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8"/>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8"/>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8"/>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8"/>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8"/>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8"/>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78"/>
          <p:cNvGrpSpPr/>
          <p:nvPr/>
        </p:nvGrpSpPr>
        <p:grpSpPr>
          <a:xfrm>
            <a:off x="3050527" y="2745694"/>
            <a:ext cx="353502" cy="394156"/>
            <a:chOff x="3050527" y="2745694"/>
            <a:chExt cx="353502" cy="394156"/>
          </a:xfrm>
        </p:grpSpPr>
        <p:sp>
          <p:nvSpPr>
            <p:cNvPr id="10686" name="Google Shape;10686;p78"/>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8"/>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8"/>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8"/>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8"/>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8"/>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8"/>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8"/>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78"/>
          <p:cNvGrpSpPr/>
          <p:nvPr/>
        </p:nvGrpSpPr>
        <p:grpSpPr>
          <a:xfrm>
            <a:off x="3593785" y="2734692"/>
            <a:ext cx="357274" cy="375453"/>
            <a:chOff x="3593785" y="2734692"/>
            <a:chExt cx="357274" cy="375453"/>
          </a:xfrm>
        </p:grpSpPr>
        <p:sp>
          <p:nvSpPr>
            <p:cNvPr id="10695" name="Google Shape;10695;p78"/>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8"/>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8"/>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8"/>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8"/>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8"/>
          <p:cNvGrpSpPr/>
          <p:nvPr/>
        </p:nvGrpSpPr>
        <p:grpSpPr>
          <a:xfrm>
            <a:off x="4123213" y="2747816"/>
            <a:ext cx="384307" cy="370135"/>
            <a:chOff x="4123213" y="2747816"/>
            <a:chExt cx="384307" cy="370135"/>
          </a:xfrm>
        </p:grpSpPr>
        <p:sp>
          <p:nvSpPr>
            <p:cNvPr id="10701" name="Google Shape;10701;p78"/>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8"/>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8"/>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8"/>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8"/>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8"/>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8"/>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8"/>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8"/>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8"/>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8"/>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8"/>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8"/>
          <p:cNvGrpSpPr/>
          <p:nvPr/>
        </p:nvGrpSpPr>
        <p:grpSpPr>
          <a:xfrm>
            <a:off x="5178923" y="2743677"/>
            <a:ext cx="460980" cy="374353"/>
            <a:chOff x="5178923" y="2743677"/>
            <a:chExt cx="460980" cy="374353"/>
          </a:xfrm>
        </p:grpSpPr>
        <p:sp>
          <p:nvSpPr>
            <p:cNvPr id="10714" name="Google Shape;10714;p78"/>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8"/>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8"/>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8"/>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8"/>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8"/>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8"/>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8"/>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8"/>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8"/>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8"/>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8"/>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8"/>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8"/>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8"/>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8"/>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8"/>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8"/>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8"/>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8"/>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8"/>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8"/>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8"/>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8"/>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8"/>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8"/>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8"/>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78"/>
          <p:cNvGrpSpPr/>
          <p:nvPr/>
        </p:nvGrpSpPr>
        <p:grpSpPr>
          <a:xfrm>
            <a:off x="5798854" y="2759132"/>
            <a:ext cx="297130" cy="358898"/>
            <a:chOff x="5798854" y="2759132"/>
            <a:chExt cx="297130" cy="358898"/>
          </a:xfrm>
        </p:grpSpPr>
        <p:sp>
          <p:nvSpPr>
            <p:cNvPr id="10742" name="Google Shape;10742;p78"/>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8"/>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8"/>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8"/>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8"/>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8"/>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8"/>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8"/>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8"/>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8"/>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8"/>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8"/>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8"/>
          <p:cNvGrpSpPr/>
          <p:nvPr/>
        </p:nvGrpSpPr>
        <p:grpSpPr>
          <a:xfrm>
            <a:off x="6324614" y="2756696"/>
            <a:ext cx="351799" cy="351904"/>
            <a:chOff x="6324614" y="2756696"/>
            <a:chExt cx="351799" cy="351904"/>
          </a:xfrm>
        </p:grpSpPr>
        <p:sp>
          <p:nvSpPr>
            <p:cNvPr id="10755" name="Google Shape;10755;p78"/>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8"/>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8"/>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8"/>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8"/>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8"/>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8"/>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8"/>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8"/>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8"/>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8"/>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8"/>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8"/>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8"/>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8"/>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78"/>
          <p:cNvGrpSpPr/>
          <p:nvPr/>
        </p:nvGrpSpPr>
        <p:grpSpPr>
          <a:xfrm>
            <a:off x="1953690" y="4126249"/>
            <a:ext cx="390044" cy="370031"/>
            <a:chOff x="1953690" y="4126249"/>
            <a:chExt cx="390044" cy="370031"/>
          </a:xfrm>
        </p:grpSpPr>
        <p:sp>
          <p:nvSpPr>
            <p:cNvPr id="10771" name="Google Shape;10771;p78"/>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8"/>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8"/>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8"/>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8"/>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8"/>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8"/>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8"/>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8"/>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78"/>
          <p:cNvGrpSpPr/>
          <p:nvPr/>
        </p:nvGrpSpPr>
        <p:grpSpPr>
          <a:xfrm>
            <a:off x="6904755" y="2752295"/>
            <a:ext cx="282592" cy="361805"/>
            <a:chOff x="6904755" y="2752295"/>
            <a:chExt cx="282592" cy="361805"/>
          </a:xfrm>
        </p:grpSpPr>
        <p:sp>
          <p:nvSpPr>
            <p:cNvPr id="10781" name="Google Shape;10781;p78"/>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8"/>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8"/>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8"/>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8"/>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8"/>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8"/>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8"/>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8"/>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8"/>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8"/>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8"/>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8"/>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8"/>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8"/>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8"/>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78"/>
          <p:cNvGrpSpPr/>
          <p:nvPr/>
        </p:nvGrpSpPr>
        <p:grpSpPr>
          <a:xfrm>
            <a:off x="7455819" y="2753395"/>
            <a:ext cx="271380" cy="361308"/>
            <a:chOff x="7455819" y="2753395"/>
            <a:chExt cx="271380" cy="361308"/>
          </a:xfrm>
        </p:grpSpPr>
        <p:sp>
          <p:nvSpPr>
            <p:cNvPr id="10798" name="Google Shape;10798;p78"/>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8"/>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8"/>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8"/>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8"/>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8"/>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8"/>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8"/>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8"/>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8"/>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8"/>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8"/>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8"/>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8"/>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78"/>
          <p:cNvGrpSpPr/>
          <p:nvPr/>
        </p:nvGrpSpPr>
        <p:grpSpPr>
          <a:xfrm>
            <a:off x="7943229" y="2786689"/>
            <a:ext cx="387110" cy="331079"/>
            <a:chOff x="7943229" y="2786689"/>
            <a:chExt cx="387110" cy="331079"/>
          </a:xfrm>
        </p:grpSpPr>
        <p:sp>
          <p:nvSpPr>
            <p:cNvPr id="10813" name="Google Shape;10813;p78"/>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8"/>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8"/>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8"/>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8"/>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8"/>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8"/>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8"/>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8"/>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8"/>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8"/>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78"/>
          <p:cNvGrpSpPr/>
          <p:nvPr/>
        </p:nvGrpSpPr>
        <p:grpSpPr>
          <a:xfrm>
            <a:off x="853526" y="2742734"/>
            <a:ext cx="380535" cy="375270"/>
            <a:chOff x="853526" y="2742734"/>
            <a:chExt cx="380535" cy="375270"/>
          </a:xfrm>
        </p:grpSpPr>
        <p:sp>
          <p:nvSpPr>
            <p:cNvPr id="10825" name="Google Shape;10825;p78"/>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8"/>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8"/>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8"/>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8"/>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8"/>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8"/>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8"/>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8"/>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8"/>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8"/>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8"/>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8"/>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8"/>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8"/>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8"/>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8"/>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8"/>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8"/>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8"/>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8"/>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8"/>
          <p:cNvGrpSpPr/>
          <p:nvPr/>
        </p:nvGrpSpPr>
        <p:grpSpPr>
          <a:xfrm>
            <a:off x="4668540" y="2737181"/>
            <a:ext cx="396409" cy="382997"/>
            <a:chOff x="4668540" y="2737181"/>
            <a:chExt cx="396409" cy="382997"/>
          </a:xfrm>
        </p:grpSpPr>
        <p:sp>
          <p:nvSpPr>
            <p:cNvPr id="10849" name="Google Shape;10849;p78"/>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8"/>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8"/>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8"/>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8"/>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8"/>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8"/>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8"/>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8"/>
          <p:cNvGrpSpPr/>
          <p:nvPr/>
        </p:nvGrpSpPr>
        <p:grpSpPr>
          <a:xfrm>
            <a:off x="2499358" y="4118495"/>
            <a:ext cx="386900" cy="385328"/>
            <a:chOff x="2499358" y="4118495"/>
            <a:chExt cx="386900" cy="385328"/>
          </a:xfrm>
        </p:grpSpPr>
        <p:sp>
          <p:nvSpPr>
            <p:cNvPr id="10858" name="Google Shape;10858;p78"/>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8"/>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8"/>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8"/>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8"/>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8"/>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8"/>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8"/>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8"/>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8"/>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8"/>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8"/>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8"/>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78"/>
          <p:cNvGrpSpPr/>
          <p:nvPr/>
        </p:nvGrpSpPr>
        <p:grpSpPr>
          <a:xfrm>
            <a:off x="3040547" y="4138456"/>
            <a:ext cx="387005" cy="345433"/>
            <a:chOff x="3040547" y="4138456"/>
            <a:chExt cx="387005" cy="345433"/>
          </a:xfrm>
        </p:grpSpPr>
        <p:sp>
          <p:nvSpPr>
            <p:cNvPr id="10872" name="Google Shape;10872;p78"/>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8"/>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8"/>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8"/>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8"/>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8"/>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8"/>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8"/>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8"/>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8"/>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8"/>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8"/>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8"/>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8"/>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8"/>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8"/>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8"/>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8"/>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8"/>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8"/>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8"/>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8"/>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8"/>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8"/>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8"/>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8"/>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8"/>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8"/>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8"/>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8"/>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8"/>
          <p:cNvGrpSpPr/>
          <p:nvPr/>
        </p:nvGrpSpPr>
        <p:grpSpPr>
          <a:xfrm>
            <a:off x="3635776" y="4118522"/>
            <a:ext cx="271406" cy="385381"/>
            <a:chOff x="3635776" y="4118522"/>
            <a:chExt cx="271406" cy="385381"/>
          </a:xfrm>
        </p:grpSpPr>
        <p:sp>
          <p:nvSpPr>
            <p:cNvPr id="10903" name="Google Shape;10903;p78"/>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8"/>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8"/>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8"/>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8"/>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8"/>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8"/>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8"/>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78"/>
          <p:cNvGrpSpPr/>
          <p:nvPr/>
        </p:nvGrpSpPr>
        <p:grpSpPr>
          <a:xfrm>
            <a:off x="1358016" y="3195384"/>
            <a:ext cx="414641" cy="367699"/>
            <a:chOff x="1358016" y="3195384"/>
            <a:chExt cx="414641" cy="367699"/>
          </a:xfrm>
        </p:grpSpPr>
        <p:sp>
          <p:nvSpPr>
            <p:cNvPr id="10912" name="Google Shape;10912;p78"/>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8"/>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8"/>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8"/>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8"/>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8"/>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8"/>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8"/>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8"/>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8"/>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8"/>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8"/>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8"/>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8"/>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8"/>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78"/>
          <p:cNvGrpSpPr/>
          <p:nvPr/>
        </p:nvGrpSpPr>
        <p:grpSpPr>
          <a:xfrm>
            <a:off x="844096" y="3203504"/>
            <a:ext cx="361517" cy="359500"/>
            <a:chOff x="844096" y="3203504"/>
            <a:chExt cx="361517" cy="359500"/>
          </a:xfrm>
        </p:grpSpPr>
        <p:sp>
          <p:nvSpPr>
            <p:cNvPr id="10928" name="Google Shape;10928;p78"/>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8"/>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8"/>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8"/>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8"/>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8"/>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8"/>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8"/>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8"/>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8"/>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8"/>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8"/>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8"/>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8"/>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8"/>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8"/>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8"/>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8"/>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8"/>
          <p:cNvGrpSpPr/>
          <p:nvPr/>
        </p:nvGrpSpPr>
        <p:grpSpPr>
          <a:xfrm>
            <a:off x="1939493" y="3205285"/>
            <a:ext cx="368223" cy="355021"/>
            <a:chOff x="1939493" y="3205285"/>
            <a:chExt cx="368223" cy="355021"/>
          </a:xfrm>
        </p:grpSpPr>
        <p:sp>
          <p:nvSpPr>
            <p:cNvPr id="10947" name="Google Shape;10947;p78"/>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8"/>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8"/>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8"/>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8"/>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8"/>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8"/>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8"/>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8"/>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8"/>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8"/>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8"/>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78"/>
          <p:cNvGrpSpPr/>
          <p:nvPr/>
        </p:nvGrpSpPr>
        <p:grpSpPr>
          <a:xfrm>
            <a:off x="2476834" y="3245314"/>
            <a:ext cx="388891" cy="307320"/>
            <a:chOff x="2471434" y="3239339"/>
            <a:chExt cx="388891" cy="307320"/>
          </a:xfrm>
        </p:grpSpPr>
        <p:sp>
          <p:nvSpPr>
            <p:cNvPr id="10960" name="Google Shape;10960;p78"/>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8"/>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8"/>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8"/>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8"/>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8"/>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8"/>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78"/>
          <p:cNvGrpSpPr/>
          <p:nvPr/>
        </p:nvGrpSpPr>
        <p:grpSpPr>
          <a:xfrm>
            <a:off x="3015243" y="3208979"/>
            <a:ext cx="391301" cy="368040"/>
            <a:chOff x="3015243" y="3208979"/>
            <a:chExt cx="391301" cy="368040"/>
          </a:xfrm>
        </p:grpSpPr>
        <p:sp>
          <p:nvSpPr>
            <p:cNvPr id="10968" name="Google Shape;10968;p7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8"/>
          <p:cNvGrpSpPr/>
          <p:nvPr/>
        </p:nvGrpSpPr>
        <p:grpSpPr>
          <a:xfrm>
            <a:off x="3569896" y="3254349"/>
            <a:ext cx="385381" cy="277326"/>
            <a:chOff x="3569896" y="3254349"/>
            <a:chExt cx="385381" cy="277326"/>
          </a:xfrm>
        </p:grpSpPr>
        <p:sp>
          <p:nvSpPr>
            <p:cNvPr id="10973" name="Google Shape;10973;p78"/>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8"/>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8"/>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8"/>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8"/>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8"/>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8"/>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8"/>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8"/>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8"/>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8"/>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8"/>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8"/>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8"/>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8"/>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8"/>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8"/>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8"/>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8"/>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78"/>
          <p:cNvGrpSpPr/>
          <p:nvPr/>
        </p:nvGrpSpPr>
        <p:grpSpPr>
          <a:xfrm>
            <a:off x="4204810" y="3180452"/>
            <a:ext cx="210241" cy="386769"/>
            <a:chOff x="4204810" y="3180452"/>
            <a:chExt cx="210241" cy="386769"/>
          </a:xfrm>
        </p:grpSpPr>
        <p:sp>
          <p:nvSpPr>
            <p:cNvPr id="10993" name="Google Shape;10993;p78"/>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8"/>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8"/>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8"/>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8"/>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8"/>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8"/>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8"/>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8"/>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8"/>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8"/>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8"/>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8"/>
          <p:cNvGrpSpPr/>
          <p:nvPr/>
        </p:nvGrpSpPr>
        <p:grpSpPr>
          <a:xfrm>
            <a:off x="4803811" y="3180479"/>
            <a:ext cx="84584" cy="385617"/>
            <a:chOff x="4803811" y="3180479"/>
            <a:chExt cx="84584" cy="385617"/>
          </a:xfrm>
        </p:grpSpPr>
        <p:sp>
          <p:nvSpPr>
            <p:cNvPr id="11006" name="Google Shape;11006;p78"/>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8"/>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8"/>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8"/>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8"/>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8"/>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8"/>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8"/>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8"/>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8"/>
          <p:cNvGrpSpPr/>
          <p:nvPr/>
        </p:nvGrpSpPr>
        <p:grpSpPr>
          <a:xfrm>
            <a:off x="5232073" y="3214113"/>
            <a:ext cx="357824" cy="347581"/>
            <a:chOff x="5232073" y="3214113"/>
            <a:chExt cx="357824" cy="347581"/>
          </a:xfrm>
        </p:grpSpPr>
        <p:sp>
          <p:nvSpPr>
            <p:cNvPr id="11016" name="Google Shape;11016;p78"/>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8"/>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8"/>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8"/>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8"/>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8"/>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78"/>
          <p:cNvGrpSpPr/>
          <p:nvPr/>
        </p:nvGrpSpPr>
        <p:grpSpPr>
          <a:xfrm>
            <a:off x="5739863" y="3222757"/>
            <a:ext cx="385407" cy="343128"/>
            <a:chOff x="5739863" y="3222757"/>
            <a:chExt cx="385407" cy="343128"/>
          </a:xfrm>
        </p:grpSpPr>
        <p:sp>
          <p:nvSpPr>
            <p:cNvPr id="11023" name="Google Shape;11023;p78"/>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8"/>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8"/>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8"/>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8"/>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78"/>
          <p:cNvGrpSpPr/>
          <p:nvPr/>
        </p:nvGrpSpPr>
        <p:grpSpPr>
          <a:xfrm>
            <a:off x="6217870" y="3235200"/>
            <a:ext cx="455217" cy="308577"/>
            <a:chOff x="6217870" y="3235200"/>
            <a:chExt cx="455217" cy="308577"/>
          </a:xfrm>
        </p:grpSpPr>
        <p:sp>
          <p:nvSpPr>
            <p:cNvPr id="11029" name="Google Shape;11029;p78"/>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8"/>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8"/>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8"/>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8"/>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8"/>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8"/>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8"/>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8"/>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8"/>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8"/>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8"/>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8"/>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8"/>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8"/>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8"/>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8"/>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8"/>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8"/>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8"/>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8"/>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8"/>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8"/>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8"/>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8"/>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8"/>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8"/>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8"/>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8"/>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8"/>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8"/>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8"/>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8"/>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8"/>
          <p:cNvGrpSpPr/>
          <p:nvPr/>
        </p:nvGrpSpPr>
        <p:grpSpPr>
          <a:xfrm>
            <a:off x="6883746" y="3212699"/>
            <a:ext cx="331445" cy="356593"/>
            <a:chOff x="6883746" y="3212699"/>
            <a:chExt cx="331445" cy="356593"/>
          </a:xfrm>
        </p:grpSpPr>
        <p:sp>
          <p:nvSpPr>
            <p:cNvPr id="11063" name="Google Shape;11063;p78"/>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8"/>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8"/>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8"/>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8"/>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8"/>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8"/>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8"/>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8"/>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8"/>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8"/>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8"/>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8"/>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8"/>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8"/>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8"/>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8"/>
          <p:cNvGrpSpPr/>
          <p:nvPr/>
        </p:nvGrpSpPr>
        <p:grpSpPr>
          <a:xfrm>
            <a:off x="7418465" y="3218645"/>
            <a:ext cx="348053" cy="348184"/>
            <a:chOff x="7418465" y="3218645"/>
            <a:chExt cx="348053" cy="348184"/>
          </a:xfrm>
        </p:grpSpPr>
        <p:sp>
          <p:nvSpPr>
            <p:cNvPr id="11080" name="Google Shape;11080;p78"/>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8"/>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8"/>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8"/>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8"/>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8"/>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8"/>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8"/>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8"/>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8"/>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8"/>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8"/>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8"/>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8"/>
          <p:cNvGrpSpPr/>
          <p:nvPr/>
        </p:nvGrpSpPr>
        <p:grpSpPr>
          <a:xfrm>
            <a:off x="8074309" y="3200492"/>
            <a:ext cx="234209" cy="367254"/>
            <a:chOff x="8074309" y="3200492"/>
            <a:chExt cx="234209" cy="367254"/>
          </a:xfrm>
        </p:grpSpPr>
        <p:sp>
          <p:nvSpPr>
            <p:cNvPr id="11094" name="Google Shape;11094;p78"/>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8"/>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8"/>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8"/>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8"/>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8"/>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8"/>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8"/>
          <p:cNvGrpSpPr/>
          <p:nvPr/>
        </p:nvGrpSpPr>
        <p:grpSpPr>
          <a:xfrm>
            <a:off x="4117738" y="4097880"/>
            <a:ext cx="397692" cy="426402"/>
            <a:chOff x="4117738" y="4097880"/>
            <a:chExt cx="397692" cy="426402"/>
          </a:xfrm>
        </p:grpSpPr>
        <p:sp>
          <p:nvSpPr>
            <p:cNvPr id="11102" name="Google Shape;11102;p78"/>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8"/>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8"/>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8"/>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8"/>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8"/>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8"/>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8"/>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8"/>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8"/>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8"/>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8"/>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8"/>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8"/>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8"/>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8"/>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8"/>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8"/>
          <p:cNvGrpSpPr/>
          <p:nvPr/>
        </p:nvGrpSpPr>
        <p:grpSpPr>
          <a:xfrm>
            <a:off x="4664768" y="4118574"/>
            <a:ext cx="389520" cy="385328"/>
            <a:chOff x="4664768" y="4118574"/>
            <a:chExt cx="389520" cy="385328"/>
          </a:xfrm>
        </p:grpSpPr>
        <p:sp>
          <p:nvSpPr>
            <p:cNvPr id="11120" name="Google Shape;11120;p78"/>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8"/>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8"/>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8"/>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8"/>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8"/>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8"/>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78"/>
          <p:cNvGrpSpPr/>
          <p:nvPr/>
        </p:nvGrpSpPr>
        <p:grpSpPr>
          <a:xfrm>
            <a:off x="5134130" y="4136937"/>
            <a:ext cx="531261" cy="348577"/>
            <a:chOff x="5134130" y="4136937"/>
            <a:chExt cx="531261" cy="348577"/>
          </a:xfrm>
        </p:grpSpPr>
        <p:sp>
          <p:nvSpPr>
            <p:cNvPr id="11128" name="Google Shape;11128;p78"/>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8"/>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8"/>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8"/>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8"/>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8"/>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8"/>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8"/>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8"/>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8"/>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8"/>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8"/>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8"/>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8"/>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8"/>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8"/>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8"/>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8"/>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78"/>
          <p:cNvGrpSpPr/>
          <p:nvPr/>
        </p:nvGrpSpPr>
        <p:grpSpPr>
          <a:xfrm>
            <a:off x="5793012" y="4199412"/>
            <a:ext cx="444005" cy="289952"/>
            <a:chOff x="5716812" y="4199412"/>
            <a:chExt cx="444005" cy="289952"/>
          </a:xfrm>
        </p:grpSpPr>
        <p:sp>
          <p:nvSpPr>
            <p:cNvPr id="11147" name="Google Shape;11147;p78"/>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8"/>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8"/>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8"/>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8"/>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8"/>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8"/>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8"/>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8"/>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8"/>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8"/>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8"/>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8"/>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8"/>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8"/>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8"/>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8"/>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8"/>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8"/>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8"/>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78"/>
          <p:cNvGrpSpPr/>
          <p:nvPr/>
        </p:nvGrpSpPr>
        <p:grpSpPr>
          <a:xfrm>
            <a:off x="850462" y="3680227"/>
            <a:ext cx="385302" cy="355126"/>
            <a:chOff x="850462" y="3680227"/>
            <a:chExt cx="385302" cy="355126"/>
          </a:xfrm>
        </p:grpSpPr>
        <p:sp>
          <p:nvSpPr>
            <p:cNvPr id="11168" name="Google Shape;11168;p78"/>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8"/>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8"/>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8"/>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8"/>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8"/>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8"/>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8"/>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8"/>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8"/>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8"/>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8"/>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8"/>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78"/>
          <p:cNvGrpSpPr/>
          <p:nvPr/>
        </p:nvGrpSpPr>
        <p:grpSpPr>
          <a:xfrm>
            <a:off x="1374886" y="3665217"/>
            <a:ext cx="418151" cy="385197"/>
            <a:chOff x="1374886" y="3665217"/>
            <a:chExt cx="418151" cy="385197"/>
          </a:xfrm>
        </p:grpSpPr>
        <p:sp>
          <p:nvSpPr>
            <p:cNvPr id="11182" name="Google Shape;11182;p78"/>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8"/>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8"/>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8"/>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8"/>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8"/>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8"/>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8"/>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8"/>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8"/>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8"/>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78"/>
          <p:cNvGrpSpPr/>
          <p:nvPr/>
        </p:nvGrpSpPr>
        <p:grpSpPr>
          <a:xfrm>
            <a:off x="1918327" y="3665112"/>
            <a:ext cx="418151" cy="385407"/>
            <a:chOff x="1918327" y="3665112"/>
            <a:chExt cx="418151" cy="385407"/>
          </a:xfrm>
        </p:grpSpPr>
        <p:sp>
          <p:nvSpPr>
            <p:cNvPr id="11194" name="Google Shape;11194;p78"/>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8"/>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8"/>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8"/>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8"/>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8"/>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8"/>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8"/>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8"/>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8"/>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8"/>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78"/>
          <p:cNvGrpSpPr/>
          <p:nvPr/>
        </p:nvGrpSpPr>
        <p:grpSpPr>
          <a:xfrm>
            <a:off x="2461742" y="3665034"/>
            <a:ext cx="418334" cy="385381"/>
            <a:chOff x="2461742" y="3665034"/>
            <a:chExt cx="418334" cy="385381"/>
          </a:xfrm>
        </p:grpSpPr>
        <p:sp>
          <p:nvSpPr>
            <p:cNvPr id="11206" name="Google Shape;11206;p78"/>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8"/>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8"/>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8"/>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8"/>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8"/>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8"/>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8"/>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8"/>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8"/>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8"/>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8"/>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8"/>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8"/>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78"/>
          <p:cNvGrpSpPr/>
          <p:nvPr/>
        </p:nvGrpSpPr>
        <p:grpSpPr>
          <a:xfrm>
            <a:off x="3009951" y="3665139"/>
            <a:ext cx="414745" cy="385328"/>
            <a:chOff x="3009951" y="3665139"/>
            <a:chExt cx="414745" cy="385328"/>
          </a:xfrm>
        </p:grpSpPr>
        <p:sp>
          <p:nvSpPr>
            <p:cNvPr id="11221" name="Google Shape;11221;p78"/>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8"/>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8"/>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8"/>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8"/>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8"/>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8"/>
          <p:cNvGrpSpPr/>
          <p:nvPr/>
        </p:nvGrpSpPr>
        <p:grpSpPr>
          <a:xfrm>
            <a:off x="3557977" y="3685780"/>
            <a:ext cx="405368" cy="343993"/>
            <a:chOff x="3557977" y="3685780"/>
            <a:chExt cx="405368" cy="343993"/>
          </a:xfrm>
        </p:grpSpPr>
        <p:sp>
          <p:nvSpPr>
            <p:cNvPr id="11228" name="Google Shape;11228;p78"/>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8"/>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8"/>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8"/>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8"/>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8"/>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8"/>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8"/>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8"/>
          <p:cNvGrpSpPr/>
          <p:nvPr/>
        </p:nvGrpSpPr>
        <p:grpSpPr>
          <a:xfrm>
            <a:off x="4655076" y="3665112"/>
            <a:ext cx="385276" cy="385302"/>
            <a:chOff x="4655076" y="3665112"/>
            <a:chExt cx="385276" cy="385302"/>
          </a:xfrm>
        </p:grpSpPr>
        <p:sp>
          <p:nvSpPr>
            <p:cNvPr id="11237" name="Google Shape;11237;p78"/>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8"/>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8"/>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8"/>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8"/>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8"/>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8"/>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78"/>
          <p:cNvGrpSpPr/>
          <p:nvPr/>
        </p:nvGrpSpPr>
        <p:grpSpPr>
          <a:xfrm>
            <a:off x="5197967" y="3714018"/>
            <a:ext cx="386455" cy="287569"/>
            <a:chOff x="5197967" y="3714018"/>
            <a:chExt cx="386455" cy="287569"/>
          </a:xfrm>
        </p:grpSpPr>
        <p:sp>
          <p:nvSpPr>
            <p:cNvPr id="11245" name="Google Shape;11245;p78"/>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8"/>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8"/>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8"/>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8"/>
          <p:cNvGrpSpPr/>
          <p:nvPr/>
        </p:nvGrpSpPr>
        <p:grpSpPr>
          <a:xfrm>
            <a:off x="5778658" y="3703488"/>
            <a:ext cx="312140" cy="308603"/>
            <a:chOff x="5778658" y="3703488"/>
            <a:chExt cx="312140" cy="308603"/>
          </a:xfrm>
        </p:grpSpPr>
        <p:sp>
          <p:nvSpPr>
            <p:cNvPr id="11250" name="Google Shape;11250;p78"/>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8"/>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8"/>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8"/>
          <p:cNvGrpSpPr/>
          <p:nvPr/>
        </p:nvGrpSpPr>
        <p:grpSpPr>
          <a:xfrm>
            <a:off x="6282597" y="3679546"/>
            <a:ext cx="391406" cy="356514"/>
            <a:chOff x="6282597" y="3679546"/>
            <a:chExt cx="391406" cy="356514"/>
          </a:xfrm>
        </p:grpSpPr>
        <p:sp>
          <p:nvSpPr>
            <p:cNvPr id="11254" name="Google Shape;11254;p78"/>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8"/>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8"/>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8"/>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8"/>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8"/>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8"/>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8"/>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8"/>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8"/>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78"/>
          <p:cNvGrpSpPr/>
          <p:nvPr/>
        </p:nvGrpSpPr>
        <p:grpSpPr>
          <a:xfrm>
            <a:off x="6829077" y="3723030"/>
            <a:ext cx="385302" cy="269494"/>
            <a:chOff x="6829077" y="3723030"/>
            <a:chExt cx="385302" cy="269494"/>
          </a:xfrm>
        </p:grpSpPr>
        <p:sp>
          <p:nvSpPr>
            <p:cNvPr id="11265" name="Google Shape;11265;p78"/>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8"/>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8"/>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8"/>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8"/>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8"/>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8"/>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8"/>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8"/>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8"/>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8"/>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8"/>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8"/>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8"/>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8"/>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78"/>
          <p:cNvGrpSpPr/>
          <p:nvPr/>
        </p:nvGrpSpPr>
        <p:grpSpPr>
          <a:xfrm>
            <a:off x="7358871" y="3665165"/>
            <a:ext cx="414483" cy="385381"/>
            <a:chOff x="7358871" y="3665165"/>
            <a:chExt cx="414483" cy="385381"/>
          </a:xfrm>
        </p:grpSpPr>
        <p:sp>
          <p:nvSpPr>
            <p:cNvPr id="11281" name="Google Shape;11281;p78"/>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8"/>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8"/>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8"/>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8"/>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8"/>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8"/>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8"/>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8"/>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8"/>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8"/>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8"/>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8"/>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8"/>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8"/>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78"/>
          <p:cNvGrpSpPr/>
          <p:nvPr/>
        </p:nvGrpSpPr>
        <p:grpSpPr>
          <a:xfrm>
            <a:off x="4102650" y="3665322"/>
            <a:ext cx="408459" cy="384752"/>
            <a:chOff x="4102650" y="3665322"/>
            <a:chExt cx="408459" cy="384752"/>
          </a:xfrm>
        </p:grpSpPr>
        <p:sp>
          <p:nvSpPr>
            <p:cNvPr id="11297" name="Google Shape;11297;p78"/>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8"/>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8"/>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8"/>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8"/>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8"/>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8"/>
          <p:cNvGrpSpPr/>
          <p:nvPr/>
        </p:nvGrpSpPr>
        <p:grpSpPr>
          <a:xfrm>
            <a:off x="6397489" y="4118522"/>
            <a:ext cx="170346" cy="385381"/>
            <a:chOff x="6397489" y="4118522"/>
            <a:chExt cx="170346" cy="385381"/>
          </a:xfrm>
        </p:grpSpPr>
        <p:sp>
          <p:nvSpPr>
            <p:cNvPr id="11304" name="Google Shape;11304;p78"/>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8"/>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8"/>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8"/>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8"/>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8"/>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8"/>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8"/>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8"/>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8"/>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8"/>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8"/>
          <p:cNvGrpSpPr/>
          <p:nvPr/>
        </p:nvGrpSpPr>
        <p:grpSpPr>
          <a:xfrm>
            <a:off x="7909569" y="3720882"/>
            <a:ext cx="398426" cy="273974"/>
            <a:chOff x="7909569" y="3720882"/>
            <a:chExt cx="398426" cy="273974"/>
          </a:xfrm>
        </p:grpSpPr>
        <p:sp>
          <p:nvSpPr>
            <p:cNvPr id="11316" name="Google Shape;11316;p78"/>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8"/>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8"/>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8"/>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8"/>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8"/>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8"/>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8"/>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8"/>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8"/>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8"/>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8"/>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8"/>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8"/>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8"/>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8"/>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8"/>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8"/>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8"/>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78"/>
          <p:cNvGrpSpPr/>
          <p:nvPr/>
        </p:nvGrpSpPr>
        <p:grpSpPr>
          <a:xfrm>
            <a:off x="6910596" y="4118967"/>
            <a:ext cx="227032" cy="384490"/>
            <a:chOff x="6910596" y="4118967"/>
            <a:chExt cx="227032" cy="384490"/>
          </a:xfrm>
        </p:grpSpPr>
        <p:sp>
          <p:nvSpPr>
            <p:cNvPr id="11336" name="Google Shape;11336;p78"/>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8"/>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8"/>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8"/>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8"/>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8"/>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8"/>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8"/>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8"/>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8"/>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8"/>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8"/>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78"/>
          <p:cNvGrpSpPr/>
          <p:nvPr/>
        </p:nvGrpSpPr>
        <p:grpSpPr>
          <a:xfrm>
            <a:off x="7372702" y="4132876"/>
            <a:ext cx="385459" cy="356671"/>
            <a:chOff x="7372702" y="4132876"/>
            <a:chExt cx="385459" cy="356671"/>
          </a:xfrm>
        </p:grpSpPr>
        <p:sp>
          <p:nvSpPr>
            <p:cNvPr id="11349" name="Google Shape;11349;p78"/>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8"/>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8"/>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8"/>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8"/>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8"/>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8"/>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8"/>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8"/>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8"/>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8"/>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8"/>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1" name="Google Shape;11361;p78"/>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362" name="Google Shape;11362;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1366"/>
        <p:cNvGrpSpPr/>
        <p:nvPr/>
      </p:nvGrpSpPr>
      <p:grpSpPr>
        <a:xfrm>
          <a:off x="0" y="0"/>
          <a:ext cx="0" cy="0"/>
          <a:chOff x="0" y="0"/>
          <a:chExt cx="0" cy="0"/>
        </a:xfrm>
      </p:grpSpPr>
      <p:grpSp>
        <p:nvGrpSpPr>
          <p:cNvPr id="11367" name="Google Shape;11367;p79"/>
          <p:cNvGrpSpPr/>
          <p:nvPr/>
        </p:nvGrpSpPr>
        <p:grpSpPr>
          <a:xfrm>
            <a:off x="3045189" y="1771948"/>
            <a:ext cx="389401" cy="374453"/>
            <a:chOff x="3045189" y="1977348"/>
            <a:chExt cx="389401" cy="374453"/>
          </a:xfrm>
        </p:grpSpPr>
        <p:sp>
          <p:nvSpPr>
            <p:cNvPr id="11368" name="Google Shape;11368;p79"/>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9"/>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9"/>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9"/>
          <p:cNvGrpSpPr/>
          <p:nvPr/>
        </p:nvGrpSpPr>
        <p:grpSpPr>
          <a:xfrm>
            <a:off x="3028591" y="2238398"/>
            <a:ext cx="431158" cy="349817"/>
            <a:chOff x="3028591" y="2443798"/>
            <a:chExt cx="431158" cy="349817"/>
          </a:xfrm>
        </p:grpSpPr>
        <p:sp>
          <p:nvSpPr>
            <p:cNvPr id="11376" name="Google Shape;11376;p79"/>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9"/>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9"/>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9"/>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79"/>
          <p:cNvGrpSpPr/>
          <p:nvPr/>
        </p:nvGrpSpPr>
        <p:grpSpPr>
          <a:xfrm>
            <a:off x="3966333" y="1778075"/>
            <a:ext cx="331805" cy="377961"/>
            <a:chOff x="3966333" y="1983475"/>
            <a:chExt cx="331805" cy="377961"/>
          </a:xfrm>
        </p:grpSpPr>
        <p:sp>
          <p:nvSpPr>
            <p:cNvPr id="11390" name="Google Shape;11390;p79"/>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9"/>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9"/>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9"/>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9"/>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9"/>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9"/>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9"/>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9"/>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9"/>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79"/>
          <p:cNvGrpSpPr/>
          <p:nvPr/>
        </p:nvGrpSpPr>
        <p:grpSpPr>
          <a:xfrm>
            <a:off x="3085690" y="2689322"/>
            <a:ext cx="316333" cy="382699"/>
            <a:chOff x="3085690" y="2894722"/>
            <a:chExt cx="316333" cy="382699"/>
          </a:xfrm>
        </p:grpSpPr>
        <p:sp>
          <p:nvSpPr>
            <p:cNvPr id="11404" name="Google Shape;11404;p79"/>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9"/>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9"/>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9"/>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9"/>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9"/>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79"/>
          <p:cNvGrpSpPr/>
          <p:nvPr/>
        </p:nvGrpSpPr>
        <p:grpSpPr>
          <a:xfrm>
            <a:off x="1736294" y="1326077"/>
            <a:ext cx="336465" cy="336439"/>
            <a:chOff x="1736294" y="1531477"/>
            <a:chExt cx="336465" cy="336439"/>
          </a:xfrm>
        </p:grpSpPr>
        <p:sp>
          <p:nvSpPr>
            <p:cNvPr id="11425" name="Google Shape;11425;p79"/>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9"/>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79"/>
          <p:cNvGrpSpPr/>
          <p:nvPr/>
        </p:nvGrpSpPr>
        <p:grpSpPr>
          <a:xfrm>
            <a:off x="2807344" y="4089585"/>
            <a:ext cx="344764" cy="353692"/>
            <a:chOff x="2807344" y="4294985"/>
            <a:chExt cx="344764" cy="353692"/>
          </a:xfrm>
        </p:grpSpPr>
        <p:sp>
          <p:nvSpPr>
            <p:cNvPr id="11431" name="Google Shape;11431;p79"/>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9"/>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9"/>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9"/>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79"/>
          <p:cNvGrpSpPr/>
          <p:nvPr/>
        </p:nvGrpSpPr>
        <p:grpSpPr>
          <a:xfrm>
            <a:off x="3966830" y="2244602"/>
            <a:ext cx="314945" cy="331753"/>
            <a:chOff x="3966830" y="2450002"/>
            <a:chExt cx="314945" cy="331753"/>
          </a:xfrm>
        </p:grpSpPr>
        <p:sp>
          <p:nvSpPr>
            <p:cNvPr id="11454" name="Google Shape;11454;p79"/>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9"/>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9"/>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9"/>
          <p:cNvGrpSpPr/>
          <p:nvPr/>
        </p:nvGrpSpPr>
        <p:grpSpPr>
          <a:xfrm>
            <a:off x="1774648" y="1771530"/>
            <a:ext cx="298373" cy="390920"/>
            <a:chOff x="1774648" y="1976930"/>
            <a:chExt cx="298373" cy="390920"/>
          </a:xfrm>
        </p:grpSpPr>
        <p:sp>
          <p:nvSpPr>
            <p:cNvPr id="11460" name="Google Shape;11460;p79"/>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79"/>
          <p:cNvGrpSpPr/>
          <p:nvPr/>
        </p:nvGrpSpPr>
        <p:grpSpPr>
          <a:xfrm>
            <a:off x="855285" y="2220909"/>
            <a:ext cx="374950" cy="386129"/>
            <a:chOff x="855285" y="2426309"/>
            <a:chExt cx="374950" cy="386129"/>
          </a:xfrm>
        </p:grpSpPr>
        <p:sp>
          <p:nvSpPr>
            <p:cNvPr id="11467" name="Google Shape;11467;p79"/>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9"/>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9"/>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9"/>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9"/>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79"/>
          <p:cNvGrpSpPr/>
          <p:nvPr/>
        </p:nvGrpSpPr>
        <p:grpSpPr>
          <a:xfrm>
            <a:off x="1300502" y="2236748"/>
            <a:ext cx="364504" cy="370290"/>
            <a:chOff x="1300502" y="2442148"/>
            <a:chExt cx="364504" cy="370290"/>
          </a:xfrm>
        </p:grpSpPr>
        <p:sp>
          <p:nvSpPr>
            <p:cNvPr id="11481" name="Google Shape;11481;p79"/>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9"/>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9"/>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9"/>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9"/>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9"/>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9"/>
          <p:cNvGrpSpPr/>
          <p:nvPr/>
        </p:nvGrpSpPr>
        <p:grpSpPr>
          <a:xfrm>
            <a:off x="1757683" y="2233371"/>
            <a:ext cx="330680" cy="356441"/>
            <a:chOff x="1757683" y="2438771"/>
            <a:chExt cx="330680" cy="356441"/>
          </a:xfrm>
        </p:grpSpPr>
        <p:sp>
          <p:nvSpPr>
            <p:cNvPr id="11501" name="Google Shape;11501;p79"/>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9"/>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9"/>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9"/>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79"/>
          <p:cNvGrpSpPr/>
          <p:nvPr/>
        </p:nvGrpSpPr>
        <p:grpSpPr>
          <a:xfrm>
            <a:off x="3943687" y="3619707"/>
            <a:ext cx="367908" cy="354477"/>
            <a:chOff x="3943687" y="3825107"/>
            <a:chExt cx="367908" cy="354477"/>
          </a:xfrm>
        </p:grpSpPr>
        <p:sp>
          <p:nvSpPr>
            <p:cNvPr id="11512" name="Google Shape;11512;p79"/>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9"/>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9"/>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79"/>
          <p:cNvGrpSpPr/>
          <p:nvPr/>
        </p:nvGrpSpPr>
        <p:grpSpPr>
          <a:xfrm>
            <a:off x="2195360" y="1771530"/>
            <a:ext cx="340235" cy="390763"/>
            <a:chOff x="2195360" y="1976930"/>
            <a:chExt cx="340235" cy="390763"/>
          </a:xfrm>
        </p:grpSpPr>
        <p:sp>
          <p:nvSpPr>
            <p:cNvPr id="11525" name="Google Shape;11525;p79"/>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9"/>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9"/>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9"/>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9"/>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9"/>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79"/>
          <p:cNvGrpSpPr/>
          <p:nvPr/>
        </p:nvGrpSpPr>
        <p:grpSpPr>
          <a:xfrm>
            <a:off x="2567509" y="1796819"/>
            <a:ext cx="432179" cy="332172"/>
            <a:chOff x="2567509" y="2002219"/>
            <a:chExt cx="432179" cy="332172"/>
          </a:xfrm>
        </p:grpSpPr>
        <p:sp>
          <p:nvSpPr>
            <p:cNvPr id="11537" name="Google Shape;11537;p79"/>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9"/>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79"/>
          <p:cNvGrpSpPr/>
          <p:nvPr/>
        </p:nvGrpSpPr>
        <p:grpSpPr>
          <a:xfrm>
            <a:off x="1323907" y="3154488"/>
            <a:ext cx="281854" cy="359242"/>
            <a:chOff x="1323907" y="3359888"/>
            <a:chExt cx="281854" cy="359242"/>
          </a:xfrm>
        </p:grpSpPr>
        <p:sp>
          <p:nvSpPr>
            <p:cNvPr id="11550" name="Google Shape;11550;p79"/>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9"/>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9"/>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9"/>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79"/>
          <p:cNvGrpSpPr/>
          <p:nvPr/>
        </p:nvGrpSpPr>
        <p:grpSpPr>
          <a:xfrm>
            <a:off x="2184548" y="3654055"/>
            <a:ext cx="354948" cy="286776"/>
            <a:chOff x="2184548" y="3859455"/>
            <a:chExt cx="354948" cy="286776"/>
          </a:xfrm>
        </p:grpSpPr>
        <p:sp>
          <p:nvSpPr>
            <p:cNvPr id="11570" name="Google Shape;11570;p79"/>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9"/>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79"/>
          <p:cNvGrpSpPr/>
          <p:nvPr/>
        </p:nvGrpSpPr>
        <p:grpSpPr>
          <a:xfrm>
            <a:off x="3140511" y="3634708"/>
            <a:ext cx="216823" cy="334162"/>
            <a:chOff x="3140511" y="3840108"/>
            <a:chExt cx="216823" cy="334162"/>
          </a:xfrm>
        </p:grpSpPr>
        <p:sp>
          <p:nvSpPr>
            <p:cNvPr id="11588" name="Google Shape;11588;p79"/>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9"/>
          <p:cNvGrpSpPr/>
          <p:nvPr/>
        </p:nvGrpSpPr>
        <p:grpSpPr>
          <a:xfrm>
            <a:off x="883193" y="3157394"/>
            <a:ext cx="275099" cy="363876"/>
            <a:chOff x="883193" y="3362794"/>
            <a:chExt cx="275099" cy="363876"/>
          </a:xfrm>
        </p:grpSpPr>
        <p:sp>
          <p:nvSpPr>
            <p:cNvPr id="11598" name="Google Shape;11598;p79"/>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9"/>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9"/>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9"/>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9"/>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9"/>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9"/>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9"/>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9"/>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9"/>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9"/>
          <p:cNvGrpSpPr/>
          <p:nvPr/>
        </p:nvGrpSpPr>
        <p:grpSpPr>
          <a:xfrm>
            <a:off x="2633404" y="2691364"/>
            <a:ext cx="368798" cy="365420"/>
            <a:chOff x="2633404" y="2896764"/>
            <a:chExt cx="368798" cy="365420"/>
          </a:xfrm>
        </p:grpSpPr>
        <p:sp>
          <p:nvSpPr>
            <p:cNvPr id="11625" name="Google Shape;11625;p79"/>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9"/>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9"/>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9"/>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9"/>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9"/>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9"/>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9"/>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9"/>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79"/>
          <p:cNvGrpSpPr/>
          <p:nvPr/>
        </p:nvGrpSpPr>
        <p:grpSpPr>
          <a:xfrm>
            <a:off x="2593035" y="1333355"/>
            <a:ext cx="382621" cy="308688"/>
            <a:chOff x="2593035" y="1538755"/>
            <a:chExt cx="382621" cy="308688"/>
          </a:xfrm>
        </p:grpSpPr>
        <p:sp>
          <p:nvSpPr>
            <p:cNvPr id="11637" name="Google Shape;11637;p79"/>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9"/>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9"/>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9"/>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9"/>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9"/>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9"/>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9"/>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9"/>
          <p:cNvGrpSpPr/>
          <p:nvPr/>
        </p:nvGrpSpPr>
        <p:grpSpPr>
          <a:xfrm>
            <a:off x="3011234" y="1346681"/>
            <a:ext cx="429012" cy="329292"/>
            <a:chOff x="3011234" y="1552081"/>
            <a:chExt cx="429012" cy="329292"/>
          </a:xfrm>
        </p:grpSpPr>
        <p:sp>
          <p:nvSpPr>
            <p:cNvPr id="11646" name="Google Shape;11646;p79"/>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9"/>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9"/>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9"/>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9"/>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9"/>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9"/>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9"/>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9"/>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9"/>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9"/>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9"/>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9"/>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9"/>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9"/>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9"/>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9"/>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9"/>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79"/>
          <p:cNvGrpSpPr/>
          <p:nvPr/>
        </p:nvGrpSpPr>
        <p:grpSpPr>
          <a:xfrm>
            <a:off x="3500721" y="1788259"/>
            <a:ext cx="381626" cy="360237"/>
            <a:chOff x="3500721" y="1993659"/>
            <a:chExt cx="381626" cy="360237"/>
          </a:xfrm>
        </p:grpSpPr>
        <p:sp>
          <p:nvSpPr>
            <p:cNvPr id="11665" name="Google Shape;11665;p79"/>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9"/>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9"/>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9"/>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9"/>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9"/>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9"/>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9"/>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9"/>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9"/>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9"/>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9"/>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9"/>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9"/>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9"/>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9"/>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9"/>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9"/>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79"/>
          <p:cNvGrpSpPr/>
          <p:nvPr/>
        </p:nvGrpSpPr>
        <p:grpSpPr>
          <a:xfrm>
            <a:off x="3479228" y="1305526"/>
            <a:ext cx="373798" cy="370368"/>
            <a:chOff x="3479228" y="1510926"/>
            <a:chExt cx="373798" cy="370368"/>
          </a:xfrm>
        </p:grpSpPr>
        <p:sp>
          <p:nvSpPr>
            <p:cNvPr id="11684" name="Google Shape;11684;p79"/>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9"/>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9"/>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9"/>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9"/>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9"/>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9"/>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9"/>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9"/>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79"/>
          <p:cNvGrpSpPr/>
          <p:nvPr/>
        </p:nvGrpSpPr>
        <p:grpSpPr>
          <a:xfrm>
            <a:off x="862432" y="2691809"/>
            <a:ext cx="339240" cy="378196"/>
            <a:chOff x="862432" y="2897209"/>
            <a:chExt cx="339240" cy="378196"/>
          </a:xfrm>
        </p:grpSpPr>
        <p:sp>
          <p:nvSpPr>
            <p:cNvPr id="11694" name="Google Shape;11694;p79"/>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9"/>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9"/>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9"/>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9"/>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9"/>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9"/>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9"/>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79"/>
          <p:cNvGrpSpPr/>
          <p:nvPr/>
        </p:nvGrpSpPr>
        <p:grpSpPr>
          <a:xfrm>
            <a:off x="850625" y="1321417"/>
            <a:ext cx="346021" cy="345131"/>
            <a:chOff x="850625" y="1526817"/>
            <a:chExt cx="346021" cy="345131"/>
          </a:xfrm>
        </p:grpSpPr>
        <p:sp>
          <p:nvSpPr>
            <p:cNvPr id="11703" name="Google Shape;11703;p79"/>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9"/>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9"/>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9"/>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9"/>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9"/>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9"/>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9"/>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9"/>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9"/>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9"/>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9"/>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9"/>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9"/>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9"/>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9"/>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9"/>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9"/>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9"/>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9"/>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79"/>
          <p:cNvGrpSpPr/>
          <p:nvPr/>
        </p:nvGrpSpPr>
        <p:grpSpPr>
          <a:xfrm>
            <a:off x="3046943" y="3162447"/>
            <a:ext cx="379479" cy="370395"/>
            <a:chOff x="3046943" y="3367847"/>
            <a:chExt cx="379479" cy="370395"/>
          </a:xfrm>
        </p:grpSpPr>
        <p:sp>
          <p:nvSpPr>
            <p:cNvPr id="11724" name="Google Shape;11724;p79"/>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9"/>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9"/>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9"/>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9"/>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9"/>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9"/>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9"/>
          <p:cNvGrpSpPr/>
          <p:nvPr/>
        </p:nvGrpSpPr>
        <p:grpSpPr>
          <a:xfrm>
            <a:off x="1289506" y="1778258"/>
            <a:ext cx="391103" cy="377777"/>
            <a:chOff x="1289506" y="1983658"/>
            <a:chExt cx="391103" cy="377777"/>
          </a:xfrm>
        </p:grpSpPr>
        <p:sp>
          <p:nvSpPr>
            <p:cNvPr id="11732" name="Google Shape;11732;p79"/>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9"/>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9"/>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9"/>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9"/>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9"/>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9"/>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9"/>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9"/>
          <p:cNvGrpSpPr/>
          <p:nvPr/>
        </p:nvGrpSpPr>
        <p:grpSpPr>
          <a:xfrm>
            <a:off x="1287935" y="1305578"/>
            <a:ext cx="350288" cy="362357"/>
            <a:chOff x="1287935" y="1510978"/>
            <a:chExt cx="350288" cy="362357"/>
          </a:xfrm>
        </p:grpSpPr>
        <p:sp>
          <p:nvSpPr>
            <p:cNvPr id="11741" name="Google Shape;11741;p79"/>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9"/>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9"/>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9"/>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9"/>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9"/>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9"/>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9"/>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9"/>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9"/>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9"/>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9"/>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9"/>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9"/>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9"/>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9"/>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9"/>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9"/>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9"/>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79"/>
          <p:cNvGrpSpPr/>
          <p:nvPr/>
        </p:nvGrpSpPr>
        <p:grpSpPr>
          <a:xfrm>
            <a:off x="2477973" y="4084559"/>
            <a:ext cx="210042" cy="361991"/>
            <a:chOff x="2477973" y="4289959"/>
            <a:chExt cx="210042" cy="361991"/>
          </a:xfrm>
        </p:grpSpPr>
        <p:sp>
          <p:nvSpPr>
            <p:cNvPr id="11761" name="Google Shape;11761;p79"/>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9"/>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9"/>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9"/>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9"/>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9"/>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79"/>
          <p:cNvGrpSpPr/>
          <p:nvPr/>
        </p:nvGrpSpPr>
        <p:grpSpPr>
          <a:xfrm>
            <a:off x="3518969" y="2704349"/>
            <a:ext cx="347827" cy="345602"/>
            <a:chOff x="3518969" y="2909749"/>
            <a:chExt cx="347827" cy="345602"/>
          </a:xfrm>
        </p:grpSpPr>
        <p:sp>
          <p:nvSpPr>
            <p:cNvPr id="11768" name="Google Shape;11768;p79"/>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9"/>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9"/>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9"/>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9"/>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9"/>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9"/>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9"/>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9"/>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9"/>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9"/>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9"/>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9"/>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79"/>
          <p:cNvGrpSpPr/>
          <p:nvPr/>
        </p:nvGrpSpPr>
        <p:grpSpPr>
          <a:xfrm>
            <a:off x="2137005" y="1317856"/>
            <a:ext cx="415817" cy="355734"/>
            <a:chOff x="2137005" y="1523256"/>
            <a:chExt cx="415817" cy="355734"/>
          </a:xfrm>
        </p:grpSpPr>
        <p:sp>
          <p:nvSpPr>
            <p:cNvPr id="11782" name="Google Shape;11782;p79"/>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9"/>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9"/>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9"/>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9"/>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9"/>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9"/>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9"/>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9"/>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9"/>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9"/>
          <p:cNvGrpSpPr/>
          <p:nvPr/>
        </p:nvGrpSpPr>
        <p:grpSpPr>
          <a:xfrm>
            <a:off x="1713413" y="3154148"/>
            <a:ext cx="397700" cy="389637"/>
            <a:chOff x="1713413" y="3359548"/>
            <a:chExt cx="397700" cy="389637"/>
          </a:xfrm>
        </p:grpSpPr>
        <p:sp>
          <p:nvSpPr>
            <p:cNvPr id="11793" name="Google Shape;11793;p79"/>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9"/>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9"/>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9"/>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9"/>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9"/>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9"/>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9"/>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9"/>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9"/>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9"/>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9"/>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9"/>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9"/>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9"/>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9"/>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9"/>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9"/>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9"/>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9"/>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9"/>
          <p:cNvGrpSpPr/>
          <p:nvPr/>
        </p:nvGrpSpPr>
        <p:grpSpPr>
          <a:xfrm>
            <a:off x="1976129" y="4078773"/>
            <a:ext cx="401496" cy="371154"/>
            <a:chOff x="1976129" y="4284173"/>
            <a:chExt cx="401496" cy="371154"/>
          </a:xfrm>
        </p:grpSpPr>
        <p:sp>
          <p:nvSpPr>
            <p:cNvPr id="11814" name="Google Shape;11814;p79"/>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9"/>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9"/>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9"/>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9"/>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9"/>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9"/>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9"/>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9"/>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9"/>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9"/>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9"/>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9"/>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9"/>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9"/>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79"/>
          <p:cNvGrpSpPr/>
          <p:nvPr/>
        </p:nvGrpSpPr>
        <p:grpSpPr>
          <a:xfrm>
            <a:off x="1830123" y="2699584"/>
            <a:ext cx="184412" cy="367541"/>
            <a:chOff x="1830123" y="2904984"/>
            <a:chExt cx="184412" cy="367541"/>
          </a:xfrm>
        </p:grpSpPr>
        <p:sp>
          <p:nvSpPr>
            <p:cNvPr id="11830" name="Google Shape;11830;p79"/>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9"/>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9"/>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9"/>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9"/>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79"/>
          <p:cNvGrpSpPr/>
          <p:nvPr/>
        </p:nvGrpSpPr>
        <p:grpSpPr>
          <a:xfrm>
            <a:off x="2602224" y="3620518"/>
            <a:ext cx="376966" cy="349765"/>
            <a:chOff x="2602224" y="3825918"/>
            <a:chExt cx="376966" cy="349765"/>
          </a:xfrm>
        </p:grpSpPr>
        <p:sp>
          <p:nvSpPr>
            <p:cNvPr id="11836" name="Google Shape;11836;p79"/>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9"/>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9"/>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9"/>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9"/>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9"/>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9"/>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9"/>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9"/>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9"/>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9"/>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9"/>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79"/>
          <p:cNvGrpSpPr/>
          <p:nvPr/>
        </p:nvGrpSpPr>
        <p:grpSpPr>
          <a:xfrm>
            <a:off x="3479725" y="3215723"/>
            <a:ext cx="411419" cy="256616"/>
            <a:chOff x="3479725" y="3421123"/>
            <a:chExt cx="411419" cy="256616"/>
          </a:xfrm>
        </p:grpSpPr>
        <p:sp>
          <p:nvSpPr>
            <p:cNvPr id="11849" name="Google Shape;11849;p79"/>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9"/>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9"/>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9"/>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9"/>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9"/>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9"/>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9"/>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9"/>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9"/>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9"/>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9"/>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9"/>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9"/>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9"/>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9"/>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9"/>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9"/>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9"/>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9"/>
          <p:cNvGrpSpPr/>
          <p:nvPr/>
        </p:nvGrpSpPr>
        <p:grpSpPr>
          <a:xfrm>
            <a:off x="1283275" y="3614078"/>
            <a:ext cx="373824" cy="362881"/>
            <a:chOff x="1283275" y="3819478"/>
            <a:chExt cx="373824" cy="362881"/>
          </a:xfrm>
        </p:grpSpPr>
        <p:sp>
          <p:nvSpPr>
            <p:cNvPr id="11869" name="Google Shape;11869;p79"/>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9"/>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9"/>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9"/>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9"/>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9"/>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9"/>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9"/>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9"/>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9"/>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9"/>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9"/>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79"/>
          <p:cNvGrpSpPr/>
          <p:nvPr/>
        </p:nvGrpSpPr>
        <p:grpSpPr>
          <a:xfrm>
            <a:off x="3462865" y="2253896"/>
            <a:ext cx="442730" cy="362331"/>
            <a:chOff x="3462865" y="2459296"/>
            <a:chExt cx="442730" cy="362331"/>
          </a:xfrm>
        </p:grpSpPr>
        <p:sp>
          <p:nvSpPr>
            <p:cNvPr id="11884" name="Google Shape;11884;p79"/>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9"/>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9"/>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9"/>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9"/>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9"/>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9"/>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79"/>
          <p:cNvGrpSpPr/>
          <p:nvPr/>
        </p:nvGrpSpPr>
        <p:grpSpPr>
          <a:xfrm>
            <a:off x="3988847" y="3152734"/>
            <a:ext cx="281121" cy="367279"/>
            <a:chOff x="3988847" y="3358134"/>
            <a:chExt cx="281121" cy="367279"/>
          </a:xfrm>
        </p:grpSpPr>
        <p:sp>
          <p:nvSpPr>
            <p:cNvPr id="11892" name="Google Shape;11892;p79"/>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9"/>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9"/>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9"/>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9"/>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9"/>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9"/>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9"/>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9"/>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9"/>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9"/>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9"/>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9"/>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9"/>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9"/>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9"/>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9"/>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9"/>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79"/>
          <p:cNvGrpSpPr/>
          <p:nvPr/>
        </p:nvGrpSpPr>
        <p:grpSpPr>
          <a:xfrm>
            <a:off x="3951620" y="2700632"/>
            <a:ext cx="370290" cy="366729"/>
            <a:chOff x="3951620" y="2906032"/>
            <a:chExt cx="370290" cy="366729"/>
          </a:xfrm>
        </p:grpSpPr>
        <p:sp>
          <p:nvSpPr>
            <p:cNvPr id="11911" name="Google Shape;11911;p79"/>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9"/>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9"/>
          <p:cNvGrpSpPr/>
          <p:nvPr/>
        </p:nvGrpSpPr>
        <p:grpSpPr>
          <a:xfrm>
            <a:off x="2145304" y="3153205"/>
            <a:ext cx="404245" cy="388433"/>
            <a:chOff x="2145304" y="3358605"/>
            <a:chExt cx="404245" cy="388433"/>
          </a:xfrm>
        </p:grpSpPr>
        <p:sp>
          <p:nvSpPr>
            <p:cNvPr id="11914" name="Google Shape;11914;p79"/>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9"/>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9"/>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9"/>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9"/>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9"/>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9"/>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9"/>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79"/>
          <p:cNvGrpSpPr/>
          <p:nvPr/>
        </p:nvGrpSpPr>
        <p:grpSpPr>
          <a:xfrm>
            <a:off x="2593925" y="3165196"/>
            <a:ext cx="406392" cy="365263"/>
            <a:chOff x="2593925" y="3370596"/>
            <a:chExt cx="406392" cy="365263"/>
          </a:xfrm>
        </p:grpSpPr>
        <p:sp>
          <p:nvSpPr>
            <p:cNvPr id="11923" name="Google Shape;11923;p79"/>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9"/>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9"/>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9"/>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9"/>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9"/>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9"/>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9"/>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9"/>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9"/>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9"/>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79"/>
          <p:cNvGrpSpPr/>
          <p:nvPr/>
        </p:nvGrpSpPr>
        <p:grpSpPr>
          <a:xfrm>
            <a:off x="848975" y="1782316"/>
            <a:ext cx="384898" cy="358221"/>
            <a:chOff x="848975" y="1987716"/>
            <a:chExt cx="384898" cy="358221"/>
          </a:xfrm>
        </p:grpSpPr>
        <p:sp>
          <p:nvSpPr>
            <p:cNvPr id="11935" name="Google Shape;11935;p79"/>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9"/>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9"/>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9"/>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9"/>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9"/>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9"/>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9"/>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9"/>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9"/>
          <p:cNvGrpSpPr/>
          <p:nvPr/>
        </p:nvGrpSpPr>
        <p:grpSpPr>
          <a:xfrm>
            <a:off x="2255731" y="2722492"/>
            <a:ext cx="226405" cy="386260"/>
            <a:chOff x="2255731" y="2927892"/>
            <a:chExt cx="226405" cy="386260"/>
          </a:xfrm>
        </p:grpSpPr>
        <p:sp>
          <p:nvSpPr>
            <p:cNvPr id="11945" name="Google Shape;11945;p79"/>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9"/>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9"/>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9"/>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9"/>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9"/>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9"/>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9"/>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9"/>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9"/>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9"/>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79"/>
          <p:cNvGrpSpPr/>
          <p:nvPr/>
        </p:nvGrpSpPr>
        <p:grpSpPr>
          <a:xfrm>
            <a:off x="2209576" y="2236748"/>
            <a:ext cx="307641" cy="346571"/>
            <a:chOff x="2209576" y="2442148"/>
            <a:chExt cx="307641" cy="346571"/>
          </a:xfrm>
        </p:grpSpPr>
        <p:sp>
          <p:nvSpPr>
            <p:cNvPr id="11957" name="Google Shape;11957;p79"/>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9"/>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9"/>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9"/>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9"/>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9"/>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9"/>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9"/>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9"/>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9"/>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9"/>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9"/>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9"/>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9"/>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9"/>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9"/>
          <p:cNvGrpSpPr/>
          <p:nvPr/>
        </p:nvGrpSpPr>
        <p:grpSpPr>
          <a:xfrm>
            <a:off x="1334850" y="2704742"/>
            <a:ext cx="280231" cy="357854"/>
            <a:chOff x="1334850" y="2910142"/>
            <a:chExt cx="280231" cy="357854"/>
          </a:xfrm>
        </p:grpSpPr>
        <p:sp>
          <p:nvSpPr>
            <p:cNvPr id="11973" name="Google Shape;11973;p79"/>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9"/>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9"/>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9"/>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9"/>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9"/>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9"/>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9"/>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9"/>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79"/>
          <p:cNvGrpSpPr/>
          <p:nvPr/>
        </p:nvGrpSpPr>
        <p:grpSpPr>
          <a:xfrm>
            <a:off x="920682" y="3606250"/>
            <a:ext cx="220357" cy="378353"/>
            <a:chOff x="920682" y="3811650"/>
            <a:chExt cx="220357" cy="378353"/>
          </a:xfrm>
        </p:grpSpPr>
        <p:sp>
          <p:nvSpPr>
            <p:cNvPr id="11983" name="Google Shape;11983;p79"/>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9"/>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9"/>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9"/>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9"/>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9"/>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9"/>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9"/>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9"/>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9"/>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9"/>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9"/>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9"/>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9"/>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9"/>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79"/>
          <p:cNvGrpSpPr/>
          <p:nvPr/>
        </p:nvGrpSpPr>
        <p:grpSpPr>
          <a:xfrm>
            <a:off x="3900804" y="1342518"/>
            <a:ext cx="411550" cy="337748"/>
            <a:chOff x="3900804" y="1547918"/>
            <a:chExt cx="411550" cy="337748"/>
          </a:xfrm>
        </p:grpSpPr>
        <p:sp>
          <p:nvSpPr>
            <p:cNvPr id="11999" name="Google Shape;11999;p79"/>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9"/>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9"/>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9"/>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9"/>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9"/>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9"/>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9"/>
          <p:cNvGrpSpPr/>
          <p:nvPr/>
        </p:nvGrpSpPr>
        <p:grpSpPr>
          <a:xfrm>
            <a:off x="3508654" y="3606381"/>
            <a:ext cx="363876" cy="364007"/>
            <a:chOff x="3508654" y="3811781"/>
            <a:chExt cx="363876" cy="364007"/>
          </a:xfrm>
        </p:grpSpPr>
        <p:sp>
          <p:nvSpPr>
            <p:cNvPr id="12007" name="Google Shape;12007;p79"/>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9"/>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9"/>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9"/>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9"/>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9"/>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9"/>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9"/>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9"/>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9"/>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9"/>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9"/>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9"/>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9"/>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9"/>
          <p:cNvGrpSpPr/>
          <p:nvPr/>
        </p:nvGrpSpPr>
        <p:grpSpPr>
          <a:xfrm>
            <a:off x="1761322" y="3609523"/>
            <a:ext cx="310050" cy="374688"/>
            <a:chOff x="1761322" y="3814923"/>
            <a:chExt cx="310050" cy="374688"/>
          </a:xfrm>
        </p:grpSpPr>
        <p:sp>
          <p:nvSpPr>
            <p:cNvPr id="12022" name="Google Shape;12022;p79"/>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9"/>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9"/>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9"/>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9"/>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9"/>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9"/>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9"/>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9"/>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9"/>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9"/>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9"/>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9"/>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9"/>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9"/>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9"/>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9"/>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9"/>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9"/>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9"/>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9"/>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9"/>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9"/>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9"/>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9"/>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9"/>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9"/>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9"/>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9"/>
          <p:cNvGrpSpPr/>
          <p:nvPr/>
        </p:nvGrpSpPr>
        <p:grpSpPr>
          <a:xfrm>
            <a:off x="2604109" y="2233895"/>
            <a:ext cx="399088" cy="373144"/>
            <a:chOff x="2604109" y="2439295"/>
            <a:chExt cx="399088" cy="373144"/>
          </a:xfrm>
        </p:grpSpPr>
        <p:sp>
          <p:nvSpPr>
            <p:cNvPr id="12051" name="Google Shape;12051;p79"/>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9"/>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9"/>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9"/>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9"/>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9"/>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9"/>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9"/>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9"/>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9"/>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9"/>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9"/>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9"/>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9"/>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9"/>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9"/>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9"/>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9"/>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9"/>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9"/>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9"/>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9"/>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9"/>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9"/>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9"/>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9"/>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9"/>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9"/>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9"/>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9"/>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9"/>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9"/>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9"/>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9"/>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9"/>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9"/>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9"/>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9"/>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9"/>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9"/>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9"/>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9"/>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9"/>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9"/>
          <p:cNvGrpSpPr/>
          <p:nvPr/>
        </p:nvGrpSpPr>
        <p:grpSpPr>
          <a:xfrm>
            <a:off x="7086308" y="2256121"/>
            <a:ext cx="368536" cy="353692"/>
            <a:chOff x="7086308" y="2461521"/>
            <a:chExt cx="368536" cy="353692"/>
          </a:xfrm>
        </p:grpSpPr>
        <p:sp>
          <p:nvSpPr>
            <p:cNvPr id="12095" name="Google Shape;12095;p79"/>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9"/>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9"/>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9"/>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9"/>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9"/>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9"/>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9"/>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9"/>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9"/>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9"/>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79"/>
          <p:cNvGrpSpPr/>
          <p:nvPr/>
        </p:nvGrpSpPr>
        <p:grpSpPr>
          <a:xfrm>
            <a:off x="6644992" y="2248843"/>
            <a:ext cx="375552" cy="368405"/>
            <a:chOff x="6644992" y="2454243"/>
            <a:chExt cx="375552" cy="368405"/>
          </a:xfrm>
        </p:grpSpPr>
        <p:sp>
          <p:nvSpPr>
            <p:cNvPr id="12107" name="Google Shape;12107;p79"/>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9"/>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9"/>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9"/>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9"/>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9"/>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9"/>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9"/>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9"/>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9"/>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9"/>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9"/>
          <p:cNvGrpSpPr/>
          <p:nvPr/>
        </p:nvGrpSpPr>
        <p:grpSpPr>
          <a:xfrm>
            <a:off x="6186789" y="2251933"/>
            <a:ext cx="371049" cy="362096"/>
            <a:chOff x="6186789" y="2457333"/>
            <a:chExt cx="371049" cy="362096"/>
          </a:xfrm>
        </p:grpSpPr>
        <p:sp>
          <p:nvSpPr>
            <p:cNvPr id="12119" name="Google Shape;12119;p79"/>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9"/>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9"/>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9"/>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9"/>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9"/>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9"/>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9"/>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9"/>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9"/>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9"/>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9"/>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9"/>
          <p:cNvGrpSpPr/>
          <p:nvPr/>
        </p:nvGrpSpPr>
        <p:grpSpPr>
          <a:xfrm>
            <a:off x="7957893" y="2249079"/>
            <a:ext cx="375081" cy="368169"/>
            <a:chOff x="7957893" y="2454479"/>
            <a:chExt cx="375081" cy="368169"/>
          </a:xfrm>
        </p:grpSpPr>
        <p:sp>
          <p:nvSpPr>
            <p:cNvPr id="12132" name="Google Shape;12132;p79"/>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9"/>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9"/>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9"/>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9"/>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9"/>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9"/>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9"/>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9"/>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9"/>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9"/>
          <p:cNvGrpSpPr/>
          <p:nvPr/>
        </p:nvGrpSpPr>
        <p:grpSpPr>
          <a:xfrm>
            <a:off x="5738562" y="2248948"/>
            <a:ext cx="368536" cy="368300"/>
            <a:chOff x="5738562" y="2454348"/>
            <a:chExt cx="368536" cy="368300"/>
          </a:xfrm>
        </p:grpSpPr>
        <p:sp>
          <p:nvSpPr>
            <p:cNvPr id="12143" name="Google Shape;12143;p79"/>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9"/>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9"/>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9"/>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9"/>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9"/>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9"/>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9"/>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9"/>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9"/>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9"/>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9"/>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9"/>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9"/>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9"/>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9"/>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9"/>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9"/>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9"/>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9"/>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9"/>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9"/>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9"/>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9"/>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9"/>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9"/>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9"/>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9"/>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79"/>
          <p:cNvGrpSpPr/>
          <p:nvPr/>
        </p:nvGrpSpPr>
        <p:grpSpPr>
          <a:xfrm>
            <a:off x="4870747" y="2288820"/>
            <a:ext cx="368536" cy="288687"/>
            <a:chOff x="4870747" y="2494220"/>
            <a:chExt cx="368536" cy="288687"/>
          </a:xfrm>
        </p:grpSpPr>
        <p:sp>
          <p:nvSpPr>
            <p:cNvPr id="12176" name="Google Shape;12176;p79"/>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9"/>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9"/>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9"/>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9"/>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9"/>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9"/>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9"/>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9"/>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9"/>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9"/>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9"/>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9"/>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9"/>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9"/>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9"/>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9"/>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9"/>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9"/>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9"/>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9"/>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9"/>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9"/>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9"/>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9"/>
          <p:cNvGrpSpPr/>
          <p:nvPr/>
        </p:nvGrpSpPr>
        <p:grpSpPr>
          <a:xfrm>
            <a:off x="5300308" y="2249105"/>
            <a:ext cx="370604" cy="367960"/>
            <a:chOff x="5300308" y="2454505"/>
            <a:chExt cx="370604" cy="367960"/>
          </a:xfrm>
        </p:grpSpPr>
        <p:sp>
          <p:nvSpPr>
            <p:cNvPr id="12201" name="Google Shape;12201;p79"/>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9"/>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9"/>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9"/>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9"/>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9"/>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9"/>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9"/>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9"/>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9"/>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9"/>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79"/>
          <p:cNvGrpSpPr/>
          <p:nvPr/>
        </p:nvGrpSpPr>
        <p:grpSpPr>
          <a:xfrm>
            <a:off x="4929600" y="3620335"/>
            <a:ext cx="230803" cy="340235"/>
            <a:chOff x="4929600" y="3825735"/>
            <a:chExt cx="230803" cy="340235"/>
          </a:xfrm>
        </p:grpSpPr>
        <p:sp>
          <p:nvSpPr>
            <p:cNvPr id="12213" name="Google Shape;12213;p79"/>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9"/>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9"/>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9"/>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9"/>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9"/>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9"/>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9"/>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9"/>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9"/>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9"/>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9"/>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9"/>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9"/>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9"/>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9"/>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9"/>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9"/>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9"/>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9"/>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9"/>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79"/>
          <p:cNvGrpSpPr/>
          <p:nvPr/>
        </p:nvGrpSpPr>
        <p:grpSpPr>
          <a:xfrm>
            <a:off x="6264518" y="3619995"/>
            <a:ext cx="249810" cy="340968"/>
            <a:chOff x="6264518" y="3825395"/>
            <a:chExt cx="249810" cy="340968"/>
          </a:xfrm>
        </p:grpSpPr>
        <p:sp>
          <p:nvSpPr>
            <p:cNvPr id="12235" name="Google Shape;12235;p79"/>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9"/>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9"/>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9"/>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9"/>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9"/>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9"/>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9"/>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9"/>
          <p:cNvGrpSpPr/>
          <p:nvPr/>
        </p:nvGrpSpPr>
        <p:grpSpPr>
          <a:xfrm>
            <a:off x="5376073" y="3619968"/>
            <a:ext cx="223158" cy="340994"/>
            <a:chOff x="5376073" y="3825368"/>
            <a:chExt cx="223158" cy="340994"/>
          </a:xfrm>
        </p:grpSpPr>
        <p:sp>
          <p:nvSpPr>
            <p:cNvPr id="12244" name="Google Shape;12244;p79"/>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9"/>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9"/>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9"/>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9"/>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9"/>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9"/>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9"/>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9"/>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9"/>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9"/>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9"/>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9"/>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9"/>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9"/>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9"/>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9"/>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9"/>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9"/>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9"/>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9"/>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9"/>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79"/>
          <p:cNvGrpSpPr/>
          <p:nvPr/>
        </p:nvGrpSpPr>
        <p:grpSpPr>
          <a:xfrm>
            <a:off x="6716044" y="3619995"/>
            <a:ext cx="197973" cy="340314"/>
            <a:chOff x="6716044" y="3825395"/>
            <a:chExt cx="197973" cy="340314"/>
          </a:xfrm>
        </p:grpSpPr>
        <p:sp>
          <p:nvSpPr>
            <p:cNvPr id="12269" name="Google Shape;12269;p79"/>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9"/>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9"/>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9"/>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9"/>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9"/>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9"/>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9"/>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9"/>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9"/>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9"/>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9"/>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9"/>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79"/>
          <p:cNvGrpSpPr/>
          <p:nvPr/>
        </p:nvGrpSpPr>
        <p:grpSpPr>
          <a:xfrm>
            <a:off x="7517833" y="2260415"/>
            <a:ext cx="370656" cy="345157"/>
            <a:chOff x="7517833" y="2465815"/>
            <a:chExt cx="370656" cy="345157"/>
          </a:xfrm>
        </p:grpSpPr>
        <p:sp>
          <p:nvSpPr>
            <p:cNvPr id="12283" name="Google Shape;12283;p79"/>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9"/>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9"/>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9"/>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9"/>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9"/>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9"/>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79"/>
          <p:cNvGrpSpPr/>
          <p:nvPr/>
        </p:nvGrpSpPr>
        <p:grpSpPr>
          <a:xfrm>
            <a:off x="5804954" y="3620309"/>
            <a:ext cx="251197" cy="340392"/>
            <a:chOff x="5804954" y="3825709"/>
            <a:chExt cx="251197" cy="340392"/>
          </a:xfrm>
        </p:grpSpPr>
        <p:sp>
          <p:nvSpPr>
            <p:cNvPr id="12291" name="Google Shape;12291;p79"/>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9"/>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9"/>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9"/>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9"/>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9"/>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79"/>
          <p:cNvGrpSpPr/>
          <p:nvPr/>
        </p:nvGrpSpPr>
        <p:grpSpPr>
          <a:xfrm>
            <a:off x="4872134" y="3154593"/>
            <a:ext cx="374819" cy="368562"/>
            <a:chOff x="4872134" y="3359993"/>
            <a:chExt cx="374819" cy="368562"/>
          </a:xfrm>
        </p:grpSpPr>
        <p:sp>
          <p:nvSpPr>
            <p:cNvPr id="12298" name="Google Shape;12298;p79"/>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9"/>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9"/>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9"/>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9"/>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9"/>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9"/>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9"/>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79"/>
          <p:cNvGrpSpPr/>
          <p:nvPr/>
        </p:nvGrpSpPr>
        <p:grpSpPr>
          <a:xfrm>
            <a:off x="6614911" y="1310762"/>
            <a:ext cx="391810" cy="368484"/>
            <a:chOff x="6614911" y="1516162"/>
            <a:chExt cx="391810" cy="368484"/>
          </a:xfrm>
        </p:grpSpPr>
        <p:sp>
          <p:nvSpPr>
            <p:cNvPr id="12307" name="Google Shape;12307;p79"/>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9"/>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9"/>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9"/>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9"/>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9"/>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9"/>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9"/>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9"/>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9"/>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9"/>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9"/>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9"/>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9"/>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9"/>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9"/>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9"/>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9"/>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79"/>
          <p:cNvGrpSpPr/>
          <p:nvPr/>
        </p:nvGrpSpPr>
        <p:grpSpPr>
          <a:xfrm>
            <a:off x="5822573" y="3154619"/>
            <a:ext cx="231065" cy="368405"/>
            <a:chOff x="5822573" y="3360019"/>
            <a:chExt cx="231065" cy="368405"/>
          </a:xfrm>
        </p:grpSpPr>
        <p:sp>
          <p:nvSpPr>
            <p:cNvPr id="12326" name="Google Shape;12326;p79"/>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9"/>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9"/>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9"/>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9"/>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9"/>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9"/>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9"/>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9"/>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9"/>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9"/>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9"/>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9"/>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79"/>
          <p:cNvGrpSpPr/>
          <p:nvPr/>
        </p:nvGrpSpPr>
        <p:grpSpPr>
          <a:xfrm>
            <a:off x="7494690" y="1310788"/>
            <a:ext cx="374557" cy="368614"/>
            <a:chOff x="7494690" y="1516188"/>
            <a:chExt cx="374557" cy="368614"/>
          </a:xfrm>
        </p:grpSpPr>
        <p:sp>
          <p:nvSpPr>
            <p:cNvPr id="12342" name="Google Shape;12342;p79"/>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9"/>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9"/>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9"/>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9"/>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9"/>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9"/>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9"/>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9"/>
          <p:cNvGrpSpPr/>
          <p:nvPr/>
        </p:nvGrpSpPr>
        <p:grpSpPr>
          <a:xfrm>
            <a:off x="5314707" y="3154619"/>
            <a:ext cx="381731" cy="368405"/>
            <a:chOff x="5314707" y="3360019"/>
            <a:chExt cx="381731" cy="368405"/>
          </a:xfrm>
        </p:grpSpPr>
        <p:sp>
          <p:nvSpPr>
            <p:cNvPr id="12351" name="Google Shape;12351;p79"/>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9"/>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9"/>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9"/>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9"/>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9"/>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9"/>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9"/>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9"/>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9"/>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9"/>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9"/>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9"/>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9"/>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9"/>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79"/>
          <p:cNvGrpSpPr/>
          <p:nvPr/>
        </p:nvGrpSpPr>
        <p:grpSpPr>
          <a:xfrm>
            <a:off x="5308058" y="1311756"/>
            <a:ext cx="374295" cy="366599"/>
            <a:chOff x="5308058" y="1517156"/>
            <a:chExt cx="374295" cy="366599"/>
          </a:xfrm>
        </p:grpSpPr>
        <p:sp>
          <p:nvSpPr>
            <p:cNvPr id="12367" name="Google Shape;12367;p79"/>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9"/>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9"/>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9"/>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79"/>
          <p:cNvGrpSpPr/>
          <p:nvPr/>
        </p:nvGrpSpPr>
        <p:grpSpPr>
          <a:xfrm>
            <a:off x="6184800" y="1335502"/>
            <a:ext cx="370761" cy="319108"/>
            <a:chOff x="6184800" y="1540902"/>
            <a:chExt cx="370761" cy="319108"/>
          </a:xfrm>
        </p:grpSpPr>
        <p:sp>
          <p:nvSpPr>
            <p:cNvPr id="12372" name="Google Shape;12372;p79"/>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9"/>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9"/>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9"/>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9"/>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9"/>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9"/>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9"/>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9"/>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9"/>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79"/>
          <p:cNvGrpSpPr/>
          <p:nvPr/>
        </p:nvGrpSpPr>
        <p:grpSpPr>
          <a:xfrm>
            <a:off x="7060102" y="1310971"/>
            <a:ext cx="370709" cy="367829"/>
            <a:chOff x="7060102" y="1516371"/>
            <a:chExt cx="370709" cy="367829"/>
          </a:xfrm>
        </p:grpSpPr>
        <p:sp>
          <p:nvSpPr>
            <p:cNvPr id="12383" name="Google Shape;12383;p79"/>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9"/>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9"/>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9"/>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9"/>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9"/>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9"/>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9"/>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9"/>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9"/>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9"/>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9"/>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9"/>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9"/>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9"/>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9"/>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9"/>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9"/>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9"/>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9"/>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9"/>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9"/>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9"/>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9"/>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9"/>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79"/>
          <p:cNvGrpSpPr/>
          <p:nvPr/>
        </p:nvGrpSpPr>
        <p:grpSpPr>
          <a:xfrm>
            <a:off x="7935247" y="1310762"/>
            <a:ext cx="381704" cy="368588"/>
            <a:chOff x="7935247" y="1516162"/>
            <a:chExt cx="381704" cy="368588"/>
          </a:xfrm>
        </p:grpSpPr>
        <p:sp>
          <p:nvSpPr>
            <p:cNvPr id="12409" name="Google Shape;12409;p79"/>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9"/>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9"/>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9"/>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9"/>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9"/>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9"/>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9"/>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9"/>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9"/>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9"/>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9"/>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9"/>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9"/>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9"/>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9"/>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9"/>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9"/>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9"/>
          <p:cNvGrpSpPr/>
          <p:nvPr/>
        </p:nvGrpSpPr>
        <p:grpSpPr>
          <a:xfrm>
            <a:off x="5738169" y="1354430"/>
            <a:ext cx="389035" cy="281147"/>
            <a:chOff x="5738169" y="1559830"/>
            <a:chExt cx="389035" cy="281147"/>
          </a:xfrm>
        </p:grpSpPr>
        <p:sp>
          <p:nvSpPr>
            <p:cNvPr id="12428" name="Google Shape;12428;p79"/>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9"/>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9"/>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9"/>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9"/>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9"/>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79"/>
          <p:cNvGrpSpPr/>
          <p:nvPr/>
        </p:nvGrpSpPr>
        <p:grpSpPr>
          <a:xfrm>
            <a:off x="6192470" y="3155116"/>
            <a:ext cx="368510" cy="367750"/>
            <a:chOff x="6192470" y="3360516"/>
            <a:chExt cx="368510" cy="367750"/>
          </a:xfrm>
        </p:grpSpPr>
        <p:sp>
          <p:nvSpPr>
            <p:cNvPr id="12435" name="Google Shape;12435;p79"/>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9"/>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9"/>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9"/>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9"/>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9"/>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9"/>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9"/>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9"/>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9"/>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9"/>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9"/>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79"/>
          <p:cNvGrpSpPr/>
          <p:nvPr/>
        </p:nvGrpSpPr>
        <p:grpSpPr>
          <a:xfrm>
            <a:off x="4935019" y="1310709"/>
            <a:ext cx="246642" cy="368667"/>
            <a:chOff x="4935019" y="1516109"/>
            <a:chExt cx="246642" cy="368667"/>
          </a:xfrm>
        </p:grpSpPr>
        <p:sp>
          <p:nvSpPr>
            <p:cNvPr id="12448" name="Google Shape;12448;p79"/>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9"/>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9"/>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9"/>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9"/>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9"/>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9"/>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9"/>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9"/>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9"/>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79"/>
          <p:cNvGrpSpPr/>
          <p:nvPr/>
        </p:nvGrpSpPr>
        <p:grpSpPr>
          <a:xfrm>
            <a:off x="7989335" y="3154619"/>
            <a:ext cx="291698" cy="368405"/>
            <a:chOff x="7989335" y="3360019"/>
            <a:chExt cx="291698" cy="368405"/>
          </a:xfrm>
        </p:grpSpPr>
        <p:sp>
          <p:nvSpPr>
            <p:cNvPr id="12459" name="Google Shape;12459;p79"/>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9"/>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9"/>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9"/>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9"/>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9"/>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9"/>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9"/>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9"/>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9"/>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79"/>
          <p:cNvGrpSpPr/>
          <p:nvPr/>
        </p:nvGrpSpPr>
        <p:grpSpPr>
          <a:xfrm>
            <a:off x="6633158" y="3154383"/>
            <a:ext cx="368143" cy="368771"/>
            <a:chOff x="6633158" y="3359783"/>
            <a:chExt cx="368143" cy="368771"/>
          </a:xfrm>
        </p:grpSpPr>
        <p:sp>
          <p:nvSpPr>
            <p:cNvPr id="12470" name="Google Shape;12470;p79"/>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9"/>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9"/>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9"/>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9"/>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9"/>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9"/>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9"/>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9"/>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9"/>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9"/>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9"/>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9"/>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9"/>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9"/>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9"/>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9"/>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9"/>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9"/>
          <p:cNvGrpSpPr/>
          <p:nvPr/>
        </p:nvGrpSpPr>
        <p:grpSpPr>
          <a:xfrm>
            <a:off x="7940666" y="1814805"/>
            <a:ext cx="383249" cy="286488"/>
            <a:chOff x="7940666" y="2020205"/>
            <a:chExt cx="383249" cy="286488"/>
          </a:xfrm>
        </p:grpSpPr>
        <p:sp>
          <p:nvSpPr>
            <p:cNvPr id="12489" name="Google Shape;12489;p79"/>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9"/>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9"/>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9"/>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9"/>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79"/>
          <p:cNvGrpSpPr/>
          <p:nvPr/>
        </p:nvGrpSpPr>
        <p:grpSpPr>
          <a:xfrm>
            <a:off x="7508513" y="1818078"/>
            <a:ext cx="372175" cy="279995"/>
            <a:chOff x="7508513" y="2023478"/>
            <a:chExt cx="372175" cy="279995"/>
          </a:xfrm>
        </p:grpSpPr>
        <p:sp>
          <p:nvSpPr>
            <p:cNvPr id="12495" name="Google Shape;12495;p79"/>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9"/>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9"/>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9"/>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9"/>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9"/>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9"/>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9"/>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9"/>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9"/>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9"/>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9"/>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9"/>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9"/>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9"/>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9"/>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79"/>
          <p:cNvGrpSpPr/>
          <p:nvPr/>
        </p:nvGrpSpPr>
        <p:grpSpPr>
          <a:xfrm>
            <a:off x="7070705" y="1790903"/>
            <a:ext cx="368405" cy="334449"/>
            <a:chOff x="7070705" y="1996303"/>
            <a:chExt cx="368405" cy="334449"/>
          </a:xfrm>
        </p:grpSpPr>
        <p:sp>
          <p:nvSpPr>
            <p:cNvPr id="12512" name="Google Shape;12512;p79"/>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9"/>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9"/>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9"/>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9"/>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9"/>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9"/>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9"/>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9"/>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9"/>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9"/>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9"/>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9"/>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9"/>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9"/>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79"/>
          <p:cNvGrpSpPr/>
          <p:nvPr/>
        </p:nvGrpSpPr>
        <p:grpSpPr>
          <a:xfrm>
            <a:off x="6630645" y="1834938"/>
            <a:ext cx="368536" cy="246275"/>
            <a:chOff x="6630645" y="2040338"/>
            <a:chExt cx="368536" cy="246275"/>
          </a:xfrm>
        </p:grpSpPr>
        <p:sp>
          <p:nvSpPr>
            <p:cNvPr id="12528" name="Google Shape;12528;p79"/>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9"/>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9"/>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9"/>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9"/>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9"/>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9"/>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9"/>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9"/>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9"/>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9"/>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9"/>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9"/>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9"/>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9"/>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9"/>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9"/>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9"/>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9"/>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9"/>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9"/>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9"/>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9"/>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9"/>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9"/>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9"/>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9"/>
          <p:cNvGrpSpPr/>
          <p:nvPr/>
        </p:nvGrpSpPr>
        <p:grpSpPr>
          <a:xfrm>
            <a:off x="6190455" y="1789646"/>
            <a:ext cx="368771" cy="336858"/>
            <a:chOff x="6190455" y="1995046"/>
            <a:chExt cx="368771" cy="336858"/>
          </a:xfrm>
        </p:grpSpPr>
        <p:sp>
          <p:nvSpPr>
            <p:cNvPr id="12555" name="Google Shape;12555;p79"/>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9"/>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9"/>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9"/>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9"/>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9"/>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9"/>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9"/>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9"/>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9"/>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9"/>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9"/>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9"/>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9"/>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9"/>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9"/>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9"/>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9"/>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79"/>
          <p:cNvGrpSpPr/>
          <p:nvPr/>
        </p:nvGrpSpPr>
        <p:grpSpPr>
          <a:xfrm>
            <a:off x="5750631" y="1810983"/>
            <a:ext cx="371677" cy="293740"/>
            <a:chOff x="5750631" y="2016383"/>
            <a:chExt cx="371677" cy="293740"/>
          </a:xfrm>
        </p:grpSpPr>
        <p:sp>
          <p:nvSpPr>
            <p:cNvPr id="12574" name="Google Shape;12574;p79"/>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9"/>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9"/>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9"/>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9"/>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9"/>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9"/>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9"/>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9"/>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9"/>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9"/>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9"/>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79"/>
          <p:cNvGrpSpPr/>
          <p:nvPr/>
        </p:nvGrpSpPr>
        <p:grpSpPr>
          <a:xfrm>
            <a:off x="5310807" y="1817449"/>
            <a:ext cx="368274" cy="281226"/>
            <a:chOff x="5310807" y="2022849"/>
            <a:chExt cx="368274" cy="281226"/>
          </a:xfrm>
        </p:grpSpPr>
        <p:sp>
          <p:nvSpPr>
            <p:cNvPr id="12587" name="Google Shape;12587;p79"/>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9"/>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9"/>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9"/>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9"/>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9"/>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9"/>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9"/>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9"/>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9"/>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9"/>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9"/>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9"/>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9"/>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9"/>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9"/>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9"/>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9"/>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9"/>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9"/>
          <p:cNvGrpSpPr/>
          <p:nvPr/>
        </p:nvGrpSpPr>
        <p:grpSpPr>
          <a:xfrm>
            <a:off x="4865589" y="1817030"/>
            <a:ext cx="375788" cy="281828"/>
            <a:chOff x="4865589" y="2022430"/>
            <a:chExt cx="375788" cy="281828"/>
          </a:xfrm>
        </p:grpSpPr>
        <p:sp>
          <p:nvSpPr>
            <p:cNvPr id="12607" name="Google Shape;12607;p79"/>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9"/>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9"/>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9"/>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9"/>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9"/>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9"/>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9"/>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9"/>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9"/>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9"/>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9"/>
          <p:cNvGrpSpPr/>
          <p:nvPr/>
        </p:nvGrpSpPr>
        <p:grpSpPr>
          <a:xfrm>
            <a:off x="7107069" y="3154855"/>
            <a:ext cx="293818" cy="368012"/>
            <a:chOff x="7107069" y="3360255"/>
            <a:chExt cx="293818" cy="368012"/>
          </a:xfrm>
        </p:grpSpPr>
        <p:sp>
          <p:nvSpPr>
            <p:cNvPr id="12619" name="Google Shape;12619;p79"/>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9"/>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9"/>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9"/>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9"/>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9"/>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9"/>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79"/>
          <p:cNvGrpSpPr/>
          <p:nvPr/>
        </p:nvGrpSpPr>
        <p:grpSpPr>
          <a:xfrm>
            <a:off x="7578597" y="3154933"/>
            <a:ext cx="234285" cy="367855"/>
            <a:chOff x="7578597" y="3360333"/>
            <a:chExt cx="234285" cy="367855"/>
          </a:xfrm>
        </p:grpSpPr>
        <p:sp>
          <p:nvSpPr>
            <p:cNvPr id="12627" name="Google Shape;12627;p79"/>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9"/>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9"/>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9"/>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9"/>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9"/>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9"/>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9"/>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9"/>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79"/>
          <p:cNvGrpSpPr/>
          <p:nvPr/>
        </p:nvGrpSpPr>
        <p:grpSpPr>
          <a:xfrm>
            <a:off x="6697352" y="4083983"/>
            <a:ext cx="269130" cy="354530"/>
            <a:chOff x="6697352" y="4289383"/>
            <a:chExt cx="269130" cy="354530"/>
          </a:xfrm>
        </p:grpSpPr>
        <p:sp>
          <p:nvSpPr>
            <p:cNvPr id="12637" name="Google Shape;12637;p79"/>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9"/>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9"/>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9"/>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9"/>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9"/>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9"/>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9"/>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9"/>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79"/>
          <p:cNvGrpSpPr/>
          <p:nvPr/>
        </p:nvGrpSpPr>
        <p:grpSpPr>
          <a:xfrm>
            <a:off x="5768616" y="2703485"/>
            <a:ext cx="334816" cy="368536"/>
            <a:chOff x="5768616" y="2908885"/>
            <a:chExt cx="334816" cy="368536"/>
          </a:xfrm>
        </p:grpSpPr>
        <p:sp>
          <p:nvSpPr>
            <p:cNvPr id="12647" name="Google Shape;12647;p79"/>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9"/>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9"/>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9"/>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9"/>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9"/>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9"/>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9"/>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9"/>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79"/>
          <p:cNvGrpSpPr/>
          <p:nvPr/>
        </p:nvGrpSpPr>
        <p:grpSpPr>
          <a:xfrm>
            <a:off x="6657061" y="2703485"/>
            <a:ext cx="323114" cy="368667"/>
            <a:chOff x="6657061" y="2908885"/>
            <a:chExt cx="323114" cy="368667"/>
          </a:xfrm>
        </p:grpSpPr>
        <p:sp>
          <p:nvSpPr>
            <p:cNvPr id="12657" name="Google Shape;12657;p79"/>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9"/>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9"/>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9"/>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9"/>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9"/>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9"/>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79"/>
          <p:cNvGrpSpPr/>
          <p:nvPr/>
        </p:nvGrpSpPr>
        <p:grpSpPr>
          <a:xfrm>
            <a:off x="6211084" y="2703773"/>
            <a:ext cx="330915" cy="368457"/>
            <a:chOff x="6211084" y="2909173"/>
            <a:chExt cx="330915" cy="368457"/>
          </a:xfrm>
        </p:grpSpPr>
        <p:sp>
          <p:nvSpPr>
            <p:cNvPr id="12665" name="Google Shape;12665;p79"/>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9"/>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9"/>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9"/>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9"/>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9"/>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9"/>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9"/>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9"/>
          <p:cNvGrpSpPr/>
          <p:nvPr/>
        </p:nvGrpSpPr>
        <p:grpSpPr>
          <a:xfrm>
            <a:off x="7543097" y="2703354"/>
            <a:ext cx="314945" cy="368300"/>
            <a:chOff x="7543097" y="2908754"/>
            <a:chExt cx="314945" cy="368300"/>
          </a:xfrm>
        </p:grpSpPr>
        <p:sp>
          <p:nvSpPr>
            <p:cNvPr id="12674" name="Google Shape;12674;p79"/>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9"/>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9"/>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9"/>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9"/>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9"/>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9"/>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9"/>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9"/>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9"/>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9"/>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9"/>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9"/>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79"/>
          <p:cNvGrpSpPr/>
          <p:nvPr/>
        </p:nvGrpSpPr>
        <p:grpSpPr>
          <a:xfrm>
            <a:off x="7090471" y="2703564"/>
            <a:ext cx="331282" cy="368588"/>
            <a:chOff x="7090471" y="2908964"/>
            <a:chExt cx="331282" cy="368588"/>
          </a:xfrm>
        </p:grpSpPr>
        <p:sp>
          <p:nvSpPr>
            <p:cNvPr id="12688" name="Google Shape;12688;p79"/>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9"/>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9"/>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79"/>
          <p:cNvGrpSpPr/>
          <p:nvPr/>
        </p:nvGrpSpPr>
        <p:grpSpPr>
          <a:xfrm>
            <a:off x="7159769" y="3621199"/>
            <a:ext cx="195722" cy="339816"/>
            <a:chOff x="7159769" y="3826599"/>
            <a:chExt cx="195722" cy="339816"/>
          </a:xfrm>
        </p:grpSpPr>
        <p:sp>
          <p:nvSpPr>
            <p:cNvPr id="12692" name="Google Shape;12692;p79"/>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9"/>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9"/>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9"/>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9"/>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9"/>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9"/>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9"/>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9"/>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9"/>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9"/>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9"/>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9"/>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9"/>
          <p:cNvGrpSpPr/>
          <p:nvPr/>
        </p:nvGrpSpPr>
        <p:grpSpPr>
          <a:xfrm>
            <a:off x="4959157" y="2703485"/>
            <a:ext cx="191454" cy="369531"/>
            <a:chOff x="4959157" y="2908885"/>
            <a:chExt cx="191454" cy="369531"/>
          </a:xfrm>
        </p:grpSpPr>
        <p:sp>
          <p:nvSpPr>
            <p:cNvPr id="12706" name="Google Shape;12706;p79"/>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9"/>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9"/>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9"/>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9"/>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9"/>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9"/>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9"/>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9"/>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9"/>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9"/>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9"/>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79"/>
          <p:cNvGrpSpPr/>
          <p:nvPr/>
        </p:nvGrpSpPr>
        <p:grpSpPr>
          <a:xfrm>
            <a:off x="7994230" y="2703511"/>
            <a:ext cx="295729" cy="368379"/>
            <a:chOff x="7994230" y="2908911"/>
            <a:chExt cx="295729" cy="368379"/>
          </a:xfrm>
        </p:grpSpPr>
        <p:sp>
          <p:nvSpPr>
            <p:cNvPr id="12719" name="Google Shape;12719;p79"/>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9"/>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9"/>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9"/>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9"/>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9"/>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9"/>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9"/>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9"/>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9"/>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9"/>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9"/>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9"/>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9"/>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9"/>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9"/>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9"/>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9"/>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9"/>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9"/>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9"/>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9"/>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79"/>
          <p:cNvGrpSpPr/>
          <p:nvPr/>
        </p:nvGrpSpPr>
        <p:grpSpPr>
          <a:xfrm>
            <a:off x="7552024" y="3620728"/>
            <a:ext cx="281880" cy="340733"/>
            <a:chOff x="7552024" y="3826128"/>
            <a:chExt cx="281880" cy="340733"/>
          </a:xfrm>
        </p:grpSpPr>
        <p:sp>
          <p:nvSpPr>
            <p:cNvPr id="12742" name="Google Shape;12742;p79"/>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9"/>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9"/>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9"/>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9"/>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9"/>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9"/>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9"/>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9"/>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9"/>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9"/>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9"/>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79"/>
          <p:cNvGrpSpPr/>
          <p:nvPr/>
        </p:nvGrpSpPr>
        <p:grpSpPr>
          <a:xfrm>
            <a:off x="6264910" y="4084428"/>
            <a:ext cx="202895" cy="354268"/>
            <a:chOff x="6264910" y="4289828"/>
            <a:chExt cx="202895" cy="354268"/>
          </a:xfrm>
        </p:grpSpPr>
        <p:sp>
          <p:nvSpPr>
            <p:cNvPr id="12755" name="Google Shape;12755;p79"/>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9"/>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9"/>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9"/>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9"/>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9"/>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9"/>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9"/>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9"/>
          <p:cNvGrpSpPr/>
          <p:nvPr/>
        </p:nvGrpSpPr>
        <p:grpSpPr>
          <a:xfrm>
            <a:off x="7972606" y="3621147"/>
            <a:ext cx="335863" cy="339685"/>
            <a:chOff x="7972606" y="3826547"/>
            <a:chExt cx="335863" cy="339685"/>
          </a:xfrm>
        </p:grpSpPr>
        <p:sp>
          <p:nvSpPr>
            <p:cNvPr id="12764" name="Google Shape;12764;p79"/>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9"/>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9"/>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9"/>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9"/>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9"/>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9"/>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9"/>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9"/>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9"/>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9"/>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9"/>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9"/>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79"/>
          <p:cNvGrpSpPr/>
          <p:nvPr/>
        </p:nvGrpSpPr>
        <p:grpSpPr>
          <a:xfrm>
            <a:off x="5309550" y="2703930"/>
            <a:ext cx="371939" cy="367201"/>
            <a:chOff x="5309550" y="2909330"/>
            <a:chExt cx="371939" cy="367201"/>
          </a:xfrm>
        </p:grpSpPr>
        <p:sp>
          <p:nvSpPr>
            <p:cNvPr id="12778" name="Google Shape;12778;p79"/>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9"/>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9"/>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9"/>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9"/>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9"/>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9"/>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9"/>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9"/>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9"/>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9"/>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9"/>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9"/>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9"/>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9"/>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9"/>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9"/>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5" name="Google Shape;12795;p79"/>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796" name="Google Shape;12796;p79"/>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00"/>
        <p:cNvGrpSpPr/>
        <p:nvPr/>
      </p:nvGrpSpPr>
      <p:grpSpPr>
        <a:xfrm>
          <a:off x="0" y="0"/>
          <a:ext cx="0" cy="0"/>
          <a:chOff x="0" y="0"/>
          <a:chExt cx="0" cy="0"/>
        </a:xfrm>
      </p:grpSpPr>
      <p:grpSp>
        <p:nvGrpSpPr>
          <p:cNvPr id="12801" name="Google Shape;12801;p80"/>
          <p:cNvGrpSpPr/>
          <p:nvPr/>
        </p:nvGrpSpPr>
        <p:grpSpPr>
          <a:xfrm>
            <a:off x="910401" y="1327128"/>
            <a:ext cx="248243" cy="345731"/>
            <a:chOff x="910401" y="1511703"/>
            <a:chExt cx="248243" cy="345731"/>
          </a:xfrm>
        </p:grpSpPr>
        <p:sp>
          <p:nvSpPr>
            <p:cNvPr id="12802" name="Google Shape;12802;p80"/>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0"/>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0"/>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0"/>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0"/>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0"/>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0"/>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0"/>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0"/>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0"/>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0"/>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0"/>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0"/>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0"/>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0"/>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0"/>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0"/>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0"/>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0"/>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0"/>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0"/>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0"/>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0"/>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0"/>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80"/>
          <p:cNvGrpSpPr/>
          <p:nvPr/>
        </p:nvGrpSpPr>
        <p:grpSpPr>
          <a:xfrm>
            <a:off x="1311970" y="1327312"/>
            <a:ext cx="345810" cy="345547"/>
            <a:chOff x="1311970" y="1511887"/>
            <a:chExt cx="345810" cy="345547"/>
          </a:xfrm>
        </p:grpSpPr>
        <p:sp>
          <p:nvSpPr>
            <p:cNvPr id="12827" name="Google Shape;12827;p80"/>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0"/>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0"/>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0"/>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0"/>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0"/>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0"/>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0"/>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0"/>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0"/>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0"/>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0"/>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0"/>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0"/>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0"/>
          <p:cNvGrpSpPr/>
          <p:nvPr/>
        </p:nvGrpSpPr>
        <p:grpSpPr>
          <a:xfrm>
            <a:off x="1754297" y="1326735"/>
            <a:ext cx="353757" cy="346413"/>
            <a:chOff x="1754297" y="1511310"/>
            <a:chExt cx="353757" cy="346413"/>
          </a:xfrm>
        </p:grpSpPr>
        <p:sp>
          <p:nvSpPr>
            <p:cNvPr id="12842" name="Google Shape;12842;p80"/>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0"/>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0"/>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0"/>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0"/>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0"/>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0"/>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0"/>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0"/>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0"/>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0"/>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0"/>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0"/>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0"/>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0"/>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0"/>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0"/>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0"/>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0"/>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0"/>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80"/>
          <p:cNvGrpSpPr/>
          <p:nvPr/>
        </p:nvGrpSpPr>
        <p:grpSpPr>
          <a:xfrm>
            <a:off x="3115872" y="1327233"/>
            <a:ext cx="316277" cy="345600"/>
            <a:chOff x="3115872" y="1511808"/>
            <a:chExt cx="316277" cy="345600"/>
          </a:xfrm>
        </p:grpSpPr>
        <p:sp>
          <p:nvSpPr>
            <p:cNvPr id="12863" name="Google Shape;12863;p80"/>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0"/>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0"/>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0"/>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0"/>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0"/>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0"/>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0"/>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0"/>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0"/>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0"/>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0"/>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0"/>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0"/>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0"/>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0"/>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0"/>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0"/>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80"/>
          <p:cNvGrpSpPr/>
          <p:nvPr/>
        </p:nvGrpSpPr>
        <p:grpSpPr>
          <a:xfrm>
            <a:off x="3561975" y="1327207"/>
            <a:ext cx="349088" cy="345652"/>
            <a:chOff x="3561975" y="1511782"/>
            <a:chExt cx="349088" cy="345652"/>
          </a:xfrm>
        </p:grpSpPr>
        <p:sp>
          <p:nvSpPr>
            <p:cNvPr id="12882" name="Google Shape;12882;p80"/>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0"/>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0"/>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0"/>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0"/>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0"/>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0"/>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0"/>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0"/>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0"/>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0"/>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0"/>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0"/>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0"/>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0"/>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0"/>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0"/>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0"/>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0"/>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0"/>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0"/>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0"/>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0"/>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0"/>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80"/>
          <p:cNvGrpSpPr/>
          <p:nvPr/>
        </p:nvGrpSpPr>
        <p:grpSpPr>
          <a:xfrm>
            <a:off x="1747347" y="3178265"/>
            <a:ext cx="382161" cy="356537"/>
            <a:chOff x="1747347" y="3362840"/>
            <a:chExt cx="382161" cy="356537"/>
          </a:xfrm>
        </p:grpSpPr>
        <p:sp>
          <p:nvSpPr>
            <p:cNvPr id="12907" name="Google Shape;12907;p80"/>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0"/>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0"/>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0"/>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0"/>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0"/>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0"/>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0"/>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0"/>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0"/>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0"/>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0"/>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0"/>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0"/>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0"/>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0"/>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80"/>
          <p:cNvGrpSpPr/>
          <p:nvPr/>
        </p:nvGrpSpPr>
        <p:grpSpPr>
          <a:xfrm>
            <a:off x="2181989" y="3194421"/>
            <a:ext cx="404874" cy="341535"/>
            <a:chOff x="2181989" y="3378996"/>
            <a:chExt cx="404874" cy="341535"/>
          </a:xfrm>
        </p:grpSpPr>
        <p:sp>
          <p:nvSpPr>
            <p:cNvPr id="12924" name="Google Shape;12924;p80"/>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0"/>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0"/>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0"/>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0"/>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0"/>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0"/>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0"/>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0"/>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0"/>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0"/>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0"/>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0"/>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0"/>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0"/>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0"/>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0"/>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0"/>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80"/>
          <p:cNvGrpSpPr/>
          <p:nvPr/>
        </p:nvGrpSpPr>
        <p:grpSpPr>
          <a:xfrm>
            <a:off x="3097565" y="3197333"/>
            <a:ext cx="361336" cy="338623"/>
            <a:chOff x="3097565" y="3381908"/>
            <a:chExt cx="361336" cy="338623"/>
          </a:xfrm>
        </p:grpSpPr>
        <p:sp>
          <p:nvSpPr>
            <p:cNvPr id="12943" name="Google Shape;12943;p80"/>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0"/>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0"/>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0"/>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0"/>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0"/>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0"/>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0"/>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0"/>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0"/>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0"/>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0"/>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0"/>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0"/>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80"/>
          <p:cNvGrpSpPr/>
          <p:nvPr/>
        </p:nvGrpSpPr>
        <p:grpSpPr>
          <a:xfrm>
            <a:off x="871401" y="1813806"/>
            <a:ext cx="324224" cy="338466"/>
            <a:chOff x="871401" y="1998381"/>
            <a:chExt cx="324224" cy="338466"/>
          </a:xfrm>
        </p:grpSpPr>
        <p:sp>
          <p:nvSpPr>
            <p:cNvPr id="12958" name="Google Shape;12958;p80"/>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0"/>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0"/>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0"/>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0"/>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0"/>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0"/>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0"/>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0"/>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0"/>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0"/>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0"/>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0"/>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0"/>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0"/>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0"/>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0"/>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80"/>
          <p:cNvGrpSpPr/>
          <p:nvPr/>
        </p:nvGrpSpPr>
        <p:grpSpPr>
          <a:xfrm>
            <a:off x="1751884" y="1804705"/>
            <a:ext cx="360602" cy="360471"/>
            <a:chOff x="1751884" y="1989280"/>
            <a:chExt cx="360602" cy="360471"/>
          </a:xfrm>
        </p:grpSpPr>
        <p:sp>
          <p:nvSpPr>
            <p:cNvPr id="12976" name="Google Shape;12976;p80"/>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0"/>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0"/>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0"/>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0"/>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0"/>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0"/>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0"/>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0"/>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0"/>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0"/>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0"/>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0"/>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0"/>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0"/>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80"/>
          <p:cNvGrpSpPr/>
          <p:nvPr/>
        </p:nvGrpSpPr>
        <p:grpSpPr>
          <a:xfrm>
            <a:off x="2188048" y="1798987"/>
            <a:ext cx="389347" cy="353284"/>
            <a:chOff x="2188048" y="1983562"/>
            <a:chExt cx="389347" cy="353284"/>
          </a:xfrm>
        </p:grpSpPr>
        <p:sp>
          <p:nvSpPr>
            <p:cNvPr id="12992" name="Google Shape;12992;p80"/>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0"/>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0"/>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0"/>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0"/>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0"/>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0"/>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0"/>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80"/>
          <p:cNvGrpSpPr/>
          <p:nvPr/>
        </p:nvGrpSpPr>
        <p:grpSpPr>
          <a:xfrm>
            <a:off x="2654399" y="1839141"/>
            <a:ext cx="342977" cy="287663"/>
            <a:chOff x="2654399" y="2023716"/>
            <a:chExt cx="342977" cy="287663"/>
          </a:xfrm>
        </p:grpSpPr>
        <p:sp>
          <p:nvSpPr>
            <p:cNvPr id="13001" name="Google Shape;13001;p80"/>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0"/>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0"/>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0"/>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0"/>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0"/>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0"/>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0"/>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0"/>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0"/>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0"/>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0"/>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0"/>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0"/>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0"/>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0"/>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0"/>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0"/>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0"/>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0"/>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0"/>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0"/>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0"/>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0"/>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0"/>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0"/>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0"/>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0"/>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80"/>
          <p:cNvGrpSpPr/>
          <p:nvPr/>
        </p:nvGrpSpPr>
        <p:grpSpPr>
          <a:xfrm>
            <a:off x="3104515" y="1813806"/>
            <a:ext cx="338492" cy="338597"/>
            <a:chOff x="3104515" y="1998381"/>
            <a:chExt cx="338492" cy="338597"/>
          </a:xfrm>
        </p:grpSpPr>
        <p:sp>
          <p:nvSpPr>
            <p:cNvPr id="13030" name="Google Shape;13030;p80"/>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0"/>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0"/>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0"/>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0"/>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0"/>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0"/>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0"/>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0"/>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0"/>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0"/>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0"/>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0"/>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0"/>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0"/>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0"/>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0"/>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0"/>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0"/>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0"/>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0"/>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0"/>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0"/>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0"/>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0"/>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0"/>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0"/>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0"/>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0"/>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0"/>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0"/>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0"/>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0"/>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80"/>
          <p:cNvGrpSpPr/>
          <p:nvPr/>
        </p:nvGrpSpPr>
        <p:grpSpPr>
          <a:xfrm>
            <a:off x="4006321" y="1790830"/>
            <a:ext cx="320605" cy="384469"/>
            <a:chOff x="4006321" y="1975405"/>
            <a:chExt cx="320605" cy="384469"/>
          </a:xfrm>
        </p:grpSpPr>
        <p:sp>
          <p:nvSpPr>
            <p:cNvPr id="13064" name="Google Shape;13064;p80"/>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0"/>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0"/>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0"/>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0"/>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0"/>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0"/>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0"/>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0"/>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0"/>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0"/>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0"/>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0"/>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0"/>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0"/>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0"/>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0"/>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0"/>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0"/>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0"/>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0"/>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0"/>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80"/>
          <p:cNvGrpSpPr/>
          <p:nvPr/>
        </p:nvGrpSpPr>
        <p:grpSpPr>
          <a:xfrm>
            <a:off x="3554290" y="3195942"/>
            <a:ext cx="340092" cy="338623"/>
            <a:chOff x="3554290" y="3380517"/>
            <a:chExt cx="340092" cy="338623"/>
          </a:xfrm>
        </p:grpSpPr>
        <p:sp>
          <p:nvSpPr>
            <p:cNvPr id="13087" name="Google Shape;13087;p80"/>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0"/>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0"/>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0"/>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0"/>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0"/>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0"/>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0"/>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0"/>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0"/>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0"/>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0"/>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0"/>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0"/>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0"/>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0"/>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0"/>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0"/>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80"/>
          <p:cNvGrpSpPr/>
          <p:nvPr/>
        </p:nvGrpSpPr>
        <p:grpSpPr>
          <a:xfrm>
            <a:off x="4001155" y="3207456"/>
            <a:ext cx="345810" cy="311058"/>
            <a:chOff x="4001155" y="3392031"/>
            <a:chExt cx="345810" cy="311058"/>
          </a:xfrm>
        </p:grpSpPr>
        <p:sp>
          <p:nvSpPr>
            <p:cNvPr id="13106" name="Google Shape;13106;p80"/>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0"/>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0"/>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0"/>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0"/>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0"/>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0"/>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0"/>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0"/>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0"/>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0"/>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0"/>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0"/>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0"/>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0"/>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0"/>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0"/>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0"/>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0"/>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0"/>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80"/>
          <p:cNvGrpSpPr/>
          <p:nvPr/>
        </p:nvGrpSpPr>
        <p:grpSpPr>
          <a:xfrm>
            <a:off x="912027" y="3641810"/>
            <a:ext cx="253699" cy="338571"/>
            <a:chOff x="912027" y="3826385"/>
            <a:chExt cx="253699" cy="338571"/>
          </a:xfrm>
        </p:grpSpPr>
        <p:sp>
          <p:nvSpPr>
            <p:cNvPr id="13129" name="Google Shape;13129;p80"/>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0"/>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0"/>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0"/>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0"/>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0"/>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0"/>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0"/>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0"/>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0"/>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0"/>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0"/>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0"/>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80"/>
          <p:cNvGrpSpPr/>
          <p:nvPr/>
        </p:nvGrpSpPr>
        <p:grpSpPr>
          <a:xfrm>
            <a:off x="1311446" y="3641889"/>
            <a:ext cx="353652" cy="338440"/>
            <a:chOff x="1311446" y="3826464"/>
            <a:chExt cx="353652" cy="338440"/>
          </a:xfrm>
        </p:grpSpPr>
        <p:sp>
          <p:nvSpPr>
            <p:cNvPr id="13143" name="Google Shape;13143;p80"/>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0"/>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0"/>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0"/>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0"/>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0"/>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0"/>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0"/>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0"/>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0"/>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80"/>
          <p:cNvGrpSpPr/>
          <p:nvPr/>
        </p:nvGrpSpPr>
        <p:grpSpPr>
          <a:xfrm>
            <a:off x="1768434" y="3641810"/>
            <a:ext cx="345154" cy="338728"/>
            <a:chOff x="1768434" y="3826385"/>
            <a:chExt cx="345154" cy="338728"/>
          </a:xfrm>
        </p:grpSpPr>
        <p:sp>
          <p:nvSpPr>
            <p:cNvPr id="13154" name="Google Shape;13154;p80"/>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0"/>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0"/>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0"/>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0"/>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0"/>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0"/>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0"/>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0"/>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0"/>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0"/>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0"/>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0"/>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0"/>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0"/>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0"/>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0"/>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0"/>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0"/>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0"/>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0"/>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0"/>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0"/>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0"/>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0"/>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0"/>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0"/>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0"/>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80"/>
          <p:cNvGrpSpPr/>
          <p:nvPr/>
        </p:nvGrpSpPr>
        <p:grpSpPr>
          <a:xfrm>
            <a:off x="2175039" y="3632211"/>
            <a:ext cx="424571" cy="344813"/>
            <a:chOff x="2175039" y="3816786"/>
            <a:chExt cx="424571" cy="344813"/>
          </a:xfrm>
        </p:grpSpPr>
        <p:sp>
          <p:nvSpPr>
            <p:cNvPr id="13183" name="Google Shape;13183;p80"/>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0"/>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0"/>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0"/>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0"/>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0"/>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0"/>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0"/>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0"/>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0"/>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0"/>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0"/>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0"/>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0"/>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0"/>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0"/>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0"/>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0"/>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0"/>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0"/>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0"/>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0"/>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0"/>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0"/>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0"/>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0"/>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0"/>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80"/>
          <p:cNvGrpSpPr/>
          <p:nvPr/>
        </p:nvGrpSpPr>
        <p:grpSpPr>
          <a:xfrm>
            <a:off x="1277770" y="1795997"/>
            <a:ext cx="409149" cy="373978"/>
            <a:chOff x="1277770" y="1980572"/>
            <a:chExt cx="409149" cy="373978"/>
          </a:xfrm>
        </p:grpSpPr>
        <p:sp>
          <p:nvSpPr>
            <p:cNvPr id="13211" name="Google Shape;13211;p80"/>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0"/>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0"/>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0"/>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0"/>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0"/>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0"/>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0"/>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0"/>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0"/>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0"/>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0"/>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0"/>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0"/>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0"/>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0"/>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0"/>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0"/>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0"/>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0"/>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0"/>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80"/>
          <p:cNvGrpSpPr/>
          <p:nvPr/>
        </p:nvGrpSpPr>
        <p:grpSpPr>
          <a:xfrm>
            <a:off x="870273" y="4109236"/>
            <a:ext cx="411300" cy="353258"/>
            <a:chOff x="870273" y="4293811"/>
            <a:chExt cx="411300" cy="353258"/>
          </a:xfrm>
        </p:grpSpPr>
        <p:sp>
          <p:nvSpPr>
            <p:cNvPr id="13233" name="Google Shape;13233;p8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0"/>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0"/>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0"/>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0"/>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0"/>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0"/>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0"/>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0"/>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0"/>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0"/>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0"/>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0"/>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0"/>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0"/>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0"/>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0"/>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0"/>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2" name="Google Shape;13252;p80"/>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0"/>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4" name="Google Shape;13254;p80"/>
          <p:cNvGrpSpPr/>
          <p:nvPr/>
        </p:nvGrpSpPr>
        <p:grpSpPr>
          <a:xfrm>
            <a:off x="2189674" y="2255241"/>
            <a:ext cx="376627" cy="351501"/>
            <a:chOff x="2189674" y="2439816"/>
            <a:chExt cx="376627" cy="351501"/>
          </a:xfrm>
        </p:grpSpPr>
        <p:sp>
          <p:nvSpPr>
            <p:cNvPr id="13255" name="Google Shape;13255;p80"/>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0"/>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0"/>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0"/>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0"/>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0"/>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0"/>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0"/>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0"/>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0"/>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0"/>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0"/>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0"/>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0"/>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0"/>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0"/>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0"/>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0"/>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0"/>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0"/>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0"/>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0"/>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0"/>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0"/>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0"/>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0"/>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0"/>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0"/>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0"/>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80"/>
          <p:cNvGrpSpPr/>
          <p:nvPr/>
        </p:nvGrpSpPr>
        <p:grpSpPr>
          <a:xfrm>
            <a:off x="2660798" y="2267751"/>
            <a:ext cx="329653" cy="326926"/>
            <a:chOff x="2660798" y="2452326"/>
            <a:chExt cx="329653" cy="326926"/>
          </a:xfrm>
        </p:grpSpPr>
        <p:sp>
          <p:nvSpPr>
            <p:cNvPr id="13285" name="Google Shape;13285;p80"/>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0"/>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0"/>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0"/>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0"/>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0"/>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0"/>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0"/>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0"/>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0"/>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0"/>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0"/>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0"/>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0"/>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0"/>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0"/>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0"/>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0"/>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0"/>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80"/>
          <p:cNvGrpSpPr/>
          <p:nvPr/>
        </p:nvGrpSpPr>
        <p:grpSpPr>
          <a:xfrm>
            <a:off x="4059458" y="2255319"/>
            <a:ext cx="218973" cy="351265"/>
            <a:chOff x="4059458" y="2439894"/>
            <a:chExt cx="218973" cy="351265"/>
          </a:xfrm>
        </p:grpSpPr>
        <p:sp>
          <p:nvSpPr>
            <p:cNvPr id="13305" name="Google Shape;13305;p80"/>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0"/>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0"/>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0"/>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0"/>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80"/>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0"/>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2" name="Google Shape;13312;p80"/>
          <p:cNvGrpSpPr/>
          <p:nvPr/>
        </p:nvGrpSpPr>
        <p:grpSpPr>
          <a:xfrm>
            <a:off x="2612199" y="3640158"/>
            <a:ext cx="449041" cy="351108"/>
            <a:chOff x="2612199" y="3824733"/>
            <a:chExt cx="449041" cy="351108"/>
          </a:xfrm>
        </p:grpSpPr>
        <p:sp>
          <p:nvSpPr>
            <p:cNvPr id="13313" name="Google Shape;13313;p80"/>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0"/>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0"/>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0"/>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0"/>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0"/>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0"/>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0"/>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0"/>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0"/>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0"/>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0"/>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0"/>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0"/>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0"/>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0"/>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0"/>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0"/>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0"/>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0"/>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80"/>
          <p:cNvGrpSpPr/>
          <p:nvPr/>
        </p:nvGrpSpPr>
        <p:grpSpPr>
          <a:xfrm>
            <a:off x="3547471" y="2257759"/>
            <a:ext cx="347567" cy="346334"/>
            <a:chOff x="3547471" y="2442334"/>
            <a:chExt cx="347567" cy="346334"/>
          </a:xfrm>
        </p:grpSpPr>
        <p:sp>
          <p:nvSpPr>
            <p:cNvPr id="13334" name="Google Shape;13334;p80"/>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0"/>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0"/>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0"/>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0"/>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0"/>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0"/>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0"/>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0"/>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0"/>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0"/>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0"/>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0"/>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0"/>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0"/>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80"/>
          <p:cNvGrpSpPr/>
          <p:nvPr/>
        </p:nvGrpSpPr>
        <p:grpSpPr>
          <a:xfrm>
            <a:off x="3527093" y="3625995"/>
            <a:ext cx="403300" cy="357927"/>
            <a:chOff x="3527093" y="3810570"/>
            <a:chExt cx="403300" cy="357927"/>
          </a:xfrm>
        </p:grpSpPr>
        <p:sp>
          <p:nvSpPr>
            <p:cNvPr id="13350" name="Google Shape;13350;p80"/>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0"/>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0"/>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0"/>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0"/>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0"/>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0"/>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0"/>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0"/>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0"/>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0"/>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80"/>
          <p:cNvGrpSpPr/>
          <p:nvPr/>
        </p:nvGrpSpPr>
        <p:grpSpPr>
          <a:xfrm>
            <a:off x="4038634" y="3638532"/>
            <a:ext cx="292935" cy="352734"/>
            <a:chOff x="4038634" y="3823107"/>
            <a:chExt cx="292935" cy="352734"/>
          </a:xfrm>
        </p:grpSpPr>
        <p:sp>
          <p:nvSpPr>
            <p:cNvPr id="13362" name="Google Shape;13362;p80"/>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0"/>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0"/>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0"/>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0"/>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0"/>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0"/>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0"/>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0"/>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0"/>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0"/>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0"/>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0"/>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80"/>
          <p:cNvGrpSpPr/>
          <p:nvPr/>
        </p:nvGrpSpPr>
        <p:grpSpPr>
          <a:xfrm>
            <a:off x="854248" y="2736069"/>
            <a:ext cx="360445" cy="321077"/>
            <a:chOff x="854248" y="2920644"/>
            <a:chExt cx="360445" cy="321077"/>
          </a:xfrm>
        </p:grpSpPr>
        <p:sp>
          <p:nvSpPr>
            <p:cNvPr id="13376" name="Google Shape;13376;p80"/>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0"/>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0"/>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0"/>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0"/>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0"/>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0"/>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0"/>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0"/>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0"/>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0"/>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0"/>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0"/>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0"/>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0"/>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80"/>
          <p:cNvGrpSpPr/>
          <p:nvPr/>
        </p:nvGrpSpPr>
        <p:grpSpPr>
          <a:xfrm>
            <a:off x="1274858" y="2745275"/>
            <a:ext cx="412191" cy="302665"/>
            <a:chOff x="1274858" y="2929850"/>
            <a:chExt cx="412191" cy="302665"/>
          </a:xfrm>
        </p:grpSpPr>
        <p:sp>
          <p:nvSpPr>
            <p:cNvPr id="13392" name="Google Shape;13392;p80"/>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0"/>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0"/>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0"/>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0"/>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0"/>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0"/>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0"/>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0"/>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0"/>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0"/>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0"/>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0"/>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0"/>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0"/>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0"/>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0"/>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0"/>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0"/>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0"/>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0"/>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0"/>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0"/>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0"/>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0"/>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0"/>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0"/>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0"/>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0" name="Google Shape;13420;p80"/>
          <p:cNvGrpSpPr/>
          <p:nvPr/>
        </p:nvGrpSpPr>
        <p:grpSpPr>
          <a:xfrm>
            <a:off x="1728542" y="2710078"/>
            <a:ext cx="397819" cy="373034"/>
            <a:chOff x="1728542" y="2894653"/>
            <a:chExt cx="397819" cy="373034"/>
          </a:xfrm>
        </p:grpSpPr>
        <p:sp>
          <p:nvSpPr>
            <p:cNvPr id="13421" name="Google Shape;13421;p80"/>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0"/>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0"/>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0"/>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0"/>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0"/>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0"/>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0"/>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0"/>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0"/>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0"/>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0"/>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0"/>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0"/>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0"/>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0"/>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0"/>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0"/>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0"/>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0"/>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0"/>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0"/>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80"/>
          <p:cNvGrpSpPr/>
          <p:nvPr/>
        </p:nvGrpSpPr>
        <p:grpSpPr>
          <a:xfrm>
            <a:off x="2178842" y="2716294"/>
            <a:ext cx="375709" cy="360890"/>
            <a:chOff x="2178842" y="2900869"/>
            <a:chExt cx="375709" cy="360890"/>
          </a:xfrm>
        </p:grpSpPr>
        <p:sp>
          <p:nvSpPr>
            <p:cNvPr id="13444" name="Google Shape;13444;p80"/>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0"/>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0"/>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0"/>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0"/>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0"/>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0"/>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0"/>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0"/>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0"/>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0"/>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0"/>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0"/>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80"/>
          <p:cNvGrpSpPr/>
          <p:nvPr/>
        </p:nvGrpSpPr>
        <p:grpSpPr>
          <a:xfrm>
            <a:off x="2704703" y="2716346"/>
            <a:ext cx="230986" cy="360497"/>
            <a:chOff x="2704703" y="2900921"/>
            <a:chExt cx="230986" cy="360497"/>
          </a:xfrm>
        </p:grpSpPr>
        <p:sp>
          <p:nvSpPr>
            <p:cNvPr id="13458" name="Google Shape;13458;p80"/>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0"/>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0"/>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0"/>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0"/>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0"/>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0"/>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0"/>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0"/>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0"/>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0"/>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0"/>
          <p:cNvGrpSpPr/>
          <p:nvPr/>
        </p:nvGrpSpPr>
        <p:grpSpPr>
          <a:xfrm>
            <a:off x="3072963" y="2719100"/>
            <a:ext cx="387197" cy="355094"/>
            <a:chOff x="3072963" y="2903675"/>
            <a:chExt cx="387197" cy="355094"/>
          </a:xfrm>
        </p:grpSpPr>
        <p:sp>
          <p:nvSpPr>
            <p:cNvPr id="13470" name="Google Shape;13470;p80"/>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0"/>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0"/>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0"/>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0"/>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0"/>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0"/>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0"/>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0"/>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0"/>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0"/>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0"/>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0"/>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0"/>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0"/>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0"/>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0"/>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0"/>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0"/>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0"/>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0"/>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0"/>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0"/>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0"/>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0"/>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0"/>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0"/>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0"/>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0"/>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0"/>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0"/>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0"/>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0"/>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0"/>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80"/>
          <p:cNvGrpSpPr/>
          <p:nvPr/>
        </p:nvGrpSpPr>
        <p:grpSpPr>
          <a:xfrm>
            <a:off x="3977314" y="2769772"/>
            <a:ext cx="364851" cy="253567"/>
            <a:chOff x="3977314" y="2954347"/>
            <a:chExt cx="364851" cy="253567"/>
          </a:xfrm>
        </p:grpSpPr>
        <p:sp>
          <p:nvSpPr>
            <p:cNvPr id="13505" name="Google Shape;13505;p80"/>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0"/>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0"/>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0"/>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0"/>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0"/>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0"/>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0"/>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0"/>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0"/>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0"/>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0"/>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80"/>
          <p:cNvGrpSpPr/>
          <p:nvPr/>
        </p:nvGrpSpPr>
        <p:grpSpPr>
          <a:xfrm>
            <a:off x="3107400" y="3625916"/>
            <a:ext cx="365139" cy="365244"/>
            <a:chOff x="3107400" y="3810491"/>
            <a:chExt cx="365139" cy="365244"/>
          </a:xfrm>
        </p:grpSpPr>
        <p:sp>
          <p:nvSpPr>
            <p:cNvPr id="13518" name="Google Shape;13518;p80"/>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0"/>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0"/>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0"/>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0"/>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0"/>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0"/>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0"/>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0"/>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7" name="Google Shape;13527;p80"/>
          <p:cNvGrpSpPr/>
          <p:nvPr/>
        </p:nvGrpSpPr>
        <p:grpSpPr>
          <a:xfrm>
            <a:off x="3982979" y="4112803"/>
            <a:ext cx="355540" cy="338230"/>
            <a:chOff x="3982979" y="4297378"/>
            <a:chExt cx="355540" cy="338230"/>
          </a:xfrm>
        </p:grpSpPr>
        <p:sp>
          <p:nvSpPr>
            <p:cNvPr id="13528" name="Google Shape;13528;p80"/>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0"/>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0"/>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0"/>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0"/>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0"/>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0"/>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0"/>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0"/>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0"/>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0"/>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9" name="Google Shape;13539;p80"/>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0"/>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1" name="Google Shape;13541;p80"/>
          <p:cNvGrpSpPr/>
          <p:nvPr/>
        </p:nvGrpSpPr>
        <p:grpSpPr>
          <a:xfrm>
            <a:off x="3575220" y="1802711"/>
            <a:ext cx="292830" cy="360602"/>
            <a:chOff x="3575220" y="1987286"/>
            <a:chExt cx="292830" cy="360602"/>
          </a:xfrm>
        </p:grpSpPr>
        <p:sp>
          <p:nvSpPr>
            <p:cNvPr id="13542" name="Google Shape;13542;p80"/>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0"/>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0"/>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0"/>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0"/>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0"/>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0"/>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0"/>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0"/>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0"/>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0"/>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0"/>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0"/>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0"/>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0"/>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0"/>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0"/>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0"/>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0"/>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0"/>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0"/>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0"/>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0"/>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0"/>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0"/>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0"/>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0"/>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0"/>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0"/>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0"/>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0"/>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0"/>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0"/>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0"/>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0"/>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0"/>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0"/>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0"/>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0"/>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0"/>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0"/>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80"/>
          <p:cNvGrpSpPr/>
          <p:nvPr/>
        </p:nvGrpSpPr>
        <p:grpSpPr>
          <a:xfrm>
            <a:off x="2224399" y="1325607"/>
            <a:ext cx="328237" cy="348904"/>
            <a:chOff x="2224399" y="1510182"/>
            <a:chExt cx="328237" cy="348904"/>
          </a:xfrm>
        </p:grpSpPr>
        <p:sp>
          <p:nvSpPr>
            <p:cNvPr id="13592" name="Google Shape;13592;p80"/>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0"/>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0"/>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0"/>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0"/>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0"/>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0"/>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0"/>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0"/>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0"/>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0"/>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0"/>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0"/>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0"/>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0"/>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0"/>
          <p:cNvGrpSpPr/>
          <p:nvPr/>
        </p:nvGrpSpPr>
        <p:grpSpPr>
          <a:xfrm>
            <a:off x="1331903" y="4119255"/>
            <a:ext cx="343292" cy="340354"/>
            <a:chOff x="1331903" y="4303830"/>
            <a:chExt cx="343292" cy="340354"/>
          </a:xfrm>
        </p:grpSpPr>
        <p:sp>
          <p:nvSpPr>
            <p:cNvPr id="13608" name="Google Shape;13608;p80"/>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0"/>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0"/>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0"/>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0"/>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0"/>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0"/>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0"/>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0"/>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0"/>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0"/>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0"/>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0"/>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0"/>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80"/>
          <p:cNvGrpSpPr/>
          <p:nvPr/>
        </p:nvGrpSpPr>
        <p:grpSpPr>
          <a:xfrm>
            <a:off x="3527014" y="2724949"/>
            <a:ext cx="362228" cy="343187"/>
            <a:chOff x="3527014" y="2909524"/>
            <a:chExt cx="362228" cy="343187"/>
          </a:xfrm>
        </p:grpSpPr>
        <p:sp>
          <p:nvSpPr>
            <p:cNvPr id="13623" name="Google Shape;13623;p80"/>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0"/>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0"/>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0"/>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0"/>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0"/>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0"/>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0"/>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0"/>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0"/>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0"/>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0"/>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0"/>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0"/>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0"/>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0"/>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0"/>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0"/>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0"/>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80"/>
          <p:cNvGrpSpPr/>
          <p:nvPr/>
        </p:nvGrpSpPr>
        <p:grpSpPr>
          <a:xfrm>
            <a:off x="2257297" y="4104909"/>
            <a:ext cx="408546" cy="353494"/>
            <a:chOff x="2181097" y="4289484"/>
            <a:chExt cx="408546" cy="353494"/>
          </a:xfrm>
        </p:grpSpPr>
        <p:sp>
          <p:nvSpPr>
            <p:cNvPr id="13643" name="Google Shape;13643;p80"/>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0"/>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0"/>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0"/>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0"/>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0"/>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0"/>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0"/>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0"/>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0"/>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0"/>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0"/>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0"/>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0"/>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0"/>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0"/>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0"/>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0"/>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0"/>
          <p:cNvGrpSpPr/>
          <p:nvPr/>
        </p:nvGrpSpPr>
        <p:grpSpPr>
          <a:xfrm>
            <a:off x="1735230" y="2250835"/>
            <a:ext cx="393281" cy="360313"/>
            <a:chOff x="1735230" y="2435410"/>
            <a:chExt cx="393281" cy="360313"/>
          </a:xfrm>
        </p:grpSpPr>
        <p:sp>
          <p:nvSpPr>
            <p:cNvPr id="13662" name="Google Shape;13662;p80"/>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0"/>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0"/>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0"/>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0"/>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0"/>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0"/>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0"/>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0"/>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0"/>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0"/>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0"/>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0"/>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0"/>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80"/>
          <p:cNvGrpSpPr/>
          <p:nvPr/>
        </p:nvGrpSpPr>
        <p:grpSpPr>
          <a:xfrm>
            <a:off x="3603362" y="4147397"/>
            <a:ext cx="247011" cy="304029"/>
            <a:chOff x="3603362" y="4331973"/>
            <a:chExt cx="247011" cy="304029"/>
          </a:xfrm>
        </p:grpSpPr>
        <p:sp>
          <p:nvSpPr>
            <p:cNvPr id="13677" name="Google Shape;13677;p80"/>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0"/>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0"/>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0"/>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0"/>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0"/>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0"/>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0"/>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0"/>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80"/>
          <p:cNvGrpSpPr/>
          <p:nvPr/>
        </p:nvGrpSpPr>
        <p:grpSpPr>
          <a:xfrm>
            <a:off x="1752015" y="4104909"/>
            <a:ext cx="365611" cy="360628"/>
            <a:chOff x="1752015" y="4289484"/>
            <a:chExt cx="365611" cy="360628"/>
          </a:xfrm>
        </p:grpSpPr>
        <p:sp>
          <p:nvSpPr>
            <p:cNvPr id="13687" name="Google Shape;13687;p80"/>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0"/>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9" name="Google Shape;13689;p80"/>
            <p:cNvGrpSpPr/>
            <p:nvPr/>
          </p:nvGrpSpPr>
          <p:grpSpPr>
            <a:xfrm>
              <a:off x="1752015" y="4289484"/>
              <a:ext cx="365611" cy="360628"/>
              <a:chOff x="1752015" y="4289484"/>
              <a:chExt cx="365611" cy="360628"/>
            </a:xfrm>
          </p:grpSpPr>
          <p:sp>
            <p:nvSpPr>
              <p:cNvPr id="13690" name="Google Shape;13690;p80"/>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0"/>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0"/>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0"/>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0"/>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0"/>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0"/>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0"/>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0"/>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0"/>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0"/>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0"/>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0"/>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0"/>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0"/>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0"/>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0"/>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0"/>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0"/>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11" name="Google Shape;13711;p80"/>
          <p:cNvGrpSpPr/>
          <p:nvPr/>
        </p:nvGrpSpPr>
        <p:grpSpPr>
          <a:xfrm>
            <a:off x="2775417" y="4046462"/>
            <a:ext cx="181002" cy="405184"/>
            <a:chOff x="2775386" y="4332051"/>
            <a:chExt cx="135806" cy="304055"/>
          </a:xfrm>
        </p:grpSpPr>
        <p:sp>
          <p:nvSpPr>
            <p:cNvPr id="13712" name="Google Shape;13712;p80"/>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0"/>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0"/>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0"/>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0"/>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0"/>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0"/>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0"/>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0"/>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0"/>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0"/>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0"/>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0"/>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0"/>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0"/>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80"/>
          <p:cNvGrpSpPr/>
          <p:nvPr/>
        </p:nvGrpSpPr>
        <p:grpSpPr>
          <a:xfrm>
            <a:off x="3097827" y="2255634"/>
            <a:ext cx="351239" cy="350609"/>
            <a:chOff x="3097827" y="2440209"/>
            <a:chExt cx="351239" cy="350609"/>
          </a:xfrm>
        </p:grpSpPr>
        <p:sp>
          <p:nvSpPr>
            <p:cNvPr id="13728" name="Google Shape;13728;p80"/>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0"/>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0"/>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0"/>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0"/>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0"/>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0"/>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0"/>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0"/>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0"/>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0"/>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0"/>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0"/>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80"/>
          <p:cNvGrpSpPr/>
          <p:nvPr/>
        </p:nvGrpSpPr>
        <p:grpSpPr>
          <a:xfrm>
            <a:off x="3975965" y="1400338"/>
            <a:ext cx="362711" cy="237959"/>
            <a:chOff x="4034726" y="1584852"/>
            <a:chExt cx="304160" cy="199513"/>
          </a:xfrm>
        </p:grpSpPr>
        <p:sp>
          <p:nvSpPr>
            <p:cNvPr id="13742" name="Google Shape;13742;p80"/>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0"/>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0"/>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0"/>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0"/>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0"/>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0"/>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0"/>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0"/>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0"/>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0"/>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0"/>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0"/>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0"/>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0"/>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0"/>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0"/>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0"/>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80"/>
          <p:cNvGrpSpPr/>
          <p:nvPr/>
        </p:nvGrpSpPr>
        <p:grpSpPr>
          <a:xfrm>
            <a:off x="2666332" y="1353749"/>
            <a:ext cx="322861" cy="292227"/>
            <a:chOff x="2666332" y="1538324"/>
            <a:chExt cx="322861" cy="292227"/>
          </a:xfrm>
        </p:grpSpPr>
        <p:sp>
          <p:nvSpPr>
            <p:cNvPr id="13761" name="Google Shape;13761;p80"/>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0"/>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0"/>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0"/>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0"/>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0"/>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0"/>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0"/>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0"/>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80"/>
          <p:cNvGrpSpPr/>
          <p:nvPr/>
        </p:nvGrpSpPr>
        <p:grpSpPr>
          <a:xfrm>
            <a:off x="865841" y="3188546"/>
            <a:ext cx="355776" cy="361599"/>
            <a:chOff x="865841" y="3373121"/>
            <a:chExt cx="355776" cy="361599"/>
          </a:xfrm>
        </p:grpSpPr>
        <p:sp>
          <p:nvSpPr>
            <p:cNvPr id="13771" name="Google Shape;13771;p80"/>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0"/>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0"/>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0"/>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0"/>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0"/>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0"/>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0"/>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0"/>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0"/>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80"/>
          <p:cNvGrpSpPr/>
          <p:nvPr/>
        </p:nvGrpSpPr>
        <p:grpSpPr>
          <a:xfrm>
            <a:off x="1319524" y="3170580"/>
            <a:ext cx="342793" cy="375709"/>
            <a:chOff x="1319524" y="3355155"/>
            <a:chExt cx="342793" cy="375709"/>
          </a:xfrm>
        </p:grpSpPr>
        <p:sp>
          <p:nvSpPr>
            <p:cNvPr id="13782" name="Google Shape;13782;p80"/>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0"/>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0"/>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0"/>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0"/>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0"/>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0"/>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0"/>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0"/>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0"/>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0"/>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0"/>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0"/>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0"/>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4" name="Google Shape;13804;p80"/>
          <p:cNvGrpSpPr/>
          <p:nvPr/>
        </p:nvGrpSpPr>
        <p:grpSpPr>
          <a:xfrm>
            <a:off x="2645009" y="3175433"/>
            <a:ext cx="382161" cy="369991"/>
            <a:chOff x="2645009" y="3360008"/>
            <a:chExt cx="382161" cy="369991"/>
          </a:xfrm>
        </p:grpSpPr>
        <p:sp>
          <p:nvSpPr>
            <p:cNvPr id="13805" name="Google Shape;13805;p80"/>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0"/>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0"/>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0"/>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0"/>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0"/>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0"/>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0"/>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0"/>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0"/>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0"/>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0"/>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0"/>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0"/>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0"/>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0"/>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0"/>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0"/>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0"/>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0"/>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0"/>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0"/>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0"/>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0"/>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0"/>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0"/>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80"/>
          <p:cNvGrpSpPr/>
          <p:nvPr/>
        </p:nvGrpSpPr>
        <p:grpSpPr>
          <a:xfrm>
            <a:off x="1277639" y="2264971"/>
            <a:ext cx="409411" cy="332066"/>
            <a:chOff x="1277639" y="2449546"/>
            <a:chExt cx="409411" cy="332066"/>
          </a:xfrm>
        </p:grpSpPr>
        <p:sp>
          <p:nvSpPr>
            <p:cNvPr id="13832" name="Google Shape;13832;p80"/>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0"/>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0"/>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0"/>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0"/>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0"/>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0"/>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0"/>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0"/>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0"/>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0"/>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0"/>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0"/>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0"/>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0"/>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0"/>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0"/>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0"/>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0"/>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0"/>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80"/>
          <p:cNvGrpSpPr/>
          <p:nvPr/>
        </p:nvGrpSpPr>
        <p:grpSpPr>
          <a:xfrm>
            <a:off x="868254" y="2264578"/>
            <a:ext cx="332670" cy="332696"/>
            <a:chOff x="868254" y="2449153"/>
            <a:chExt cx="332670" cy="332696"/>
          </a:xfrm>
        </p:grpSpPr>
        <p:sp>
          <p:nvSpPr>
            <p:cNvPr id="13853" name="Google Shape;13853;p80"/>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0"/>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0"/>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0"/>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0"/>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0"/>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0"/>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0"/>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0"/>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0"/>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0"/>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0"/>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0"/>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0"/>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0"/>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0"/>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0"/>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0"/>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0"/>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0"/>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0"/>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0"/>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0"/>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0"/>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0"/>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0"/>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0"/>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0"/>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0"/>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0"/>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0"/>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80"/>
          <p:cNvGrpSpPr/>
          <p:nvPr/>
        </p:nvGrpSpPr>
        <p:grpSpPr>
          <a:xfrm>
            <a:off x="3140473" y="4172969"/>
            <a:ext cx="289158" cy="252938"/>
            <a:chOff x="3140473" y="4357544"/>
            <a:chExt cx="289158" cy="252938"/>
          </a:xfrm>
        </p:grpSpPr>
        <p:sp>
          <p:nvSpPr>
            <p:cNvPr id="13885" name="Google Shape;13885;p80"/>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0"/>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0"/>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0"/>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0"/>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0"/>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0"/>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0"/>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0"/>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0"/>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0"/>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0"/>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0"/>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0"/>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0"/>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0"/>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0"/>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0"/>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0"/>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0"/>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0"/>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0"/>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0"/>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0"/>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0"/>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80"/>
          <p:cNvGrpSpPr/>
          <p:nvPr/>
        </p:nvGrpSpPr>
        <p:grpSpPr>
          <a:xfrm>
            <a:off x="4889349" y="1360621"/>
            <a:ext cx="348327" cy="310298"/>
            <a:chOff x="4889349" y="1545196"/>
            <a:chExt cx="348327" cy="310298"/>
          </a:xfrm>
        </p:grpSpPr>
        <p:sp>
          <p:nvSpPr>
            <p:cNvPr id="13911" name="Google Shape;13911;p80"/>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0"/>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0"/>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0"/>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0"/>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0"/>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0"/>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0"/>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0"/>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0"/>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0"/>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0"/>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0"/>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0"/>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0"/>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0"/>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0"/>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0"/>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0"/>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0"/>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0"/>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0"/>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80"/>
          <p:cNvGrpSpPr/>
          <p:nvPr/>
        </p:nvGrpSpPr>
        <p:grpSpPr>
          <a:xfrm>
            <a:off x="5393651" y="1314093"/>
            <a:ext cx="263403" cy="366713"/>
            <a:chOff x="5393651" y="1498668"/>
            <a:chExt cx="263403" cy="366713"/>
          </a:xfrm>
        </p:grpSpPr>
        <p:sp>
          <p:nvSpPr>
            <p:cNvPr id="13934" name="Google Shape;13934;p80"/>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0"/>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0"/>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0"/>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0"/>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0"/>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0"/>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0"/>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0"/>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0"/>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0"/>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0"/>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0"/>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0"/>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0"/>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0"/>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0"/>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0"/>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0"/>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0"/>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0"/>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0"/>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0"/>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0"/>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80"/>
          <p:cNvGrpSpPr/>
          <p:nvPr/>
        </p:nvGrpSpPr>
        <p:grpSpPr>
          <a:xfrm>
            <a:off x="5775393" y="1326053"/>
            <a:ext cx="366634" cy="366634"/>
            <a:chOff x="5775393" y="1510628"/>
            <a:chExt cx="366634" cy="366634"/>
          </a:xfrm>
        </p:grpSpPr>
        <p:sp>
          <p:nvSpPr>
            <p:cNvPr id="13959" name="Google Shape;13959;p80"/>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0"/>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0"/>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0"/>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0"/>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0"/>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0"/>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0"/>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0"/>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0"/>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0"/>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0"/>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0"/>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0"/>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80"/>
          <p:cNvGrpSpPr/>
          <p:nvPr/>
        </p:nvGrpSpPr>
        <p:grpSpPr>
          <a:xfrm>
            <a:off x="6226322" y="1325397"/>
            <a:ext cx="375342" cy="367447"/>
            <a:chOff x="6226322" y="1509972"/>
            <a:chExt cx="375342" cy="367447"/>
          </a:xfrm>
        </p:grpSpPr>
        <p:sp>
          <p:nvSpPr>
            <p:cNvPr id="13974" name="Google Shape;13974;p80"/>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0"/>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0"/>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0"/>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0"/>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0"/>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0"/>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0"/>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0"/>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0"/>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0"/>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0"/>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0"/>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0"/>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0"/>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0"/>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0"/>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0"/>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0"/>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0"/>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80"/>
          <p:cNvGrpSpPr/>
          <p:nvPr/>
        </p:nvGrpSpPr>
        <p:grpSpPr>
          <a:xfrm>
            <a:off x="6689473" y="1325922"/>
            <a:ext cx="338545" cy="367054"/>
            <a:chOff x="6689473" y="1510497"/>
            <a:chExt cx="338545" cy="367054"/>
          </a:xfrm>
        </p:grpSpPr>
        <p:sp>
          <p:nvSpPr>
            <p:cNvPr id="13995" name="Google Shape;13995;p80"/>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0"/>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0"/>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0"/>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0"/>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0"/>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0"/>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0"/>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0"/>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0"/>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0"/>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0"/>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0"/>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0"/>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0"/>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0"/>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0"/>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0"/>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0"/>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0"/>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0"/>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0"/>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0"/>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0"/>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0"/>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0"/>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0"/>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80"/>
          <p:cNvGrpSpPr/>
          <p:nvPr/>
        </p:nvGrpSpPr>
        <p:grpSpPr>
          <a:xfrm>
            <a:off x="7115906" y="1326027"/>
            <a:ext cx="366765" cy="366660"/>
            <a:chOff x="7115906" y="1510602"/>
            <a:chExt cx="366765" cy="366660"/>
          </a:xfrm>
        </p:grpSpPr>
        <p:sp>
          <p:nvSpPr>
            <p:cNvPr id="14023" name="Google Shape;14023;p80"/>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0"/>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0"/>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0"/>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0"/>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0"/>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0"/>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0"/>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0"/>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0"/>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0"/>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0"/>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0"/>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0"/>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0"/>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0"/>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0"/>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0"/>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0"/>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0"/>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0"/>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0"/>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0"/>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0"/>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0"/>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0"/>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0"/>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0"/>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0"/>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0"/>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0"/>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0"/>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0"/>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0"/>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0"/>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0"/>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0"/>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0"/>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0"/>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0"/>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0"/>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0"/>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5" name="Google Shape;14065;p80"/>
          <p:cNvGrpSpPr/>
          <p:nvPr/>
        </p:nvGrpSpPr>
        <p:grpSpPr>
          <a:xfrm>
            <a:off x="7550155" y="1325922"/>
            <a:ext cx="379381" cy="366792"/>
            <a:chOff x="7550155" y="1510497"/>
            <a:chExt cx="379381" cy="366792"/>
          </a:xfrm>
        </p:grpSpPr>
        <p:sp>
          <p:nvSpPr>
            <p:cNvPr id="14066" name="Google Shape;14066;p80"/>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0"/>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0"/>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0"/>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0"/>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0"/>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0"/>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0"/>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0"/>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0"/>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0"/>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0"/>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0"/>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0"/>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0"/>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3" name="Google Shape;14083;p80"/>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0"/>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5" name="Google Shape;14085;p80"/>
          <p:cNvGrpSpPr/>
          <p:nvPr/>
        </p:nvGrpSpPr>
        <p:grpSpPr>
          <a:xfrm>
            <a:off x="7999537" y="1325974"/>
            <a:ext cx="335476" cy="367001"/>
            <a:chOff x="7999537" y="1510549"/>
            <a:chExt cx="335476" cy="367001"/>
          </a:xfrm>
        </p:grpSpPr>
        <p:sp>
          <p:nvSpPr>
            <p:cNvPr id="14086" name="Google Shape;14086;p80"/>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0"/>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0"/>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0"/>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0"/>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0"/>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0"/>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0"/>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0"/>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0"/>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0"/>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0"/>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0"/>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0"/>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0"/>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0"/>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80"/>
          <p:cNvGrpSpPr/>
          <p:nvPr/>
        </p:nvGrpSpPr>
        <p:grpSpPr>
          <a:xfrm>
            <a:off x="4890346" y="3197962"/>
            <a:ext cx="370306" cy="367001"/>
            <a:chOff x="4890346" y="3382537"/>
            <a:chExt cx="370306" cy="367001"/>
          </a:xfrm>
        </p:grpSpPr>
        <p:sp>
          <p:nvSpPr>
            <p:cNvPr id="14103" name="Google Shape;14103;p80"/>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0"/>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0"/>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0"/>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0"/>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0"/>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0"/>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0"/>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0"/>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0"/>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0"/>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0"/>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0"/>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0"/>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0"/>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0"/>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0"/>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0"/>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0"/>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0"/>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0"/>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0"/>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0"/>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0"/>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80"/>
          <p:cNvGrpSpPr/>
          <p:nvPr/>
        </p:nvGrpSpPr>
        <p:grpSpPr>
          <a:xfrm>
            <a:off x="5332122" y="3247060"/>
            <a:ext cx="367526" cy="269592"/>
            <a:chOff x="5332122" y="3431635"/>
            <a:chExt cx="367526" cy="269592"/>
          </a:xfrm>
        </p:grpSpPr>
        <p:sp>
          <p:nvSpPr>
            <p:cNvPr id="14128" name="Google Shape;14128;p80"/>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0"/>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0"/>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0"/>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0"/>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0"/>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0"/>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0"/>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0"/>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0"/>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0"/>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0"/>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0"/>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0"/>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0"/>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0"/>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0"/>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0"/>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0"/>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0"/>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0"/>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0"/>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0"/>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0"/>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0"/>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0"/>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0"/>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0"/>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0"/>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0"/>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0"/>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0"/>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0"/>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80"/>
          <p:cNvGrpSpPr/>
          <p:nvPr/>
        </p:nvGrpSpPr>
        <p:grpSpPr>
          <a:xfrm>
            <a:off x="5772612" y="3241237"/>
            <a:ext cx="366896" cy="281080"/>
            <a:chOff x="5772612" y="3425812"/>
            <a:chExt cx="366896" cy="281080"/>
          </a:xfrm>
        </p:grpSpPr>
        <p:sp>
          <p:nvSpPr>
            <p:cNvPr id="14162" name="Google Shape;14162;p80"/>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0"/>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0"/>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0"/>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0"/>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0"/>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0"/>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0"/>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0"/>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0"/>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0"/>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0"/>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0"/>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0"/>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0"/>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0"/>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0"/>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0"/>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0"/>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0"/>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0"/>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0"/>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0"/>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0"/>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0"/>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0"/>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0"/>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0"/>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0"/>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0"/>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0"/>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80"/>
          <p:cNvGrpSpPr/>
          <p:nvPr/>
        </p:nvGrpSpPr>
        <p:grpSpPr>
          <a:xfrm>
            <a:off x="6212684" y="3227861"/>
            <a:ext cx="366765" cy="307832"/>
            <a:chOff x="6212684" y="3412436"/>
            <a:chExt cx="366765" cy="307832"/>
          </a:xfrm>
        </p:grpSpPr>
        <p:sp>
          <p:nvSpPr>
            <p:cNvPr id="14194" name="Google Shape;14194;p80"/>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0"/>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0"/>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0"/>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0"/>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0"/>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0"/>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0"/>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0"/>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0"/>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0"/>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0"/>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0"/>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0"/>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0"/>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0"/>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0"/>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0"/>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0"/>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0"/>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0"/>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0"/>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0"/>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0"/>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0"/>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0"/>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0"/>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0"/>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0"/>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0"/>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0"/>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0"/>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0"/>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0"/>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0"/>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0"/>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0"/>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0"/>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0"/>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0"/>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0"/>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0"/>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0"/>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0"/>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0"/>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0"/>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0"/>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0"/>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0"/>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0"/>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0"/>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0"/>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0"/>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0"/>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0"/>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0"/>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0"/>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0"/>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0"/>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0"/>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0"/>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0"/>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0"/>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0"/>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0"/>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0"/>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0"/>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0"/>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0"/>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0"/>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0"/>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0"/>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0"/>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0"/>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0"/>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80"/>
          <p:cNvGrpSpPr/>
          <p:nvPr/>
        </p:nvGrpSpPr>
        <p:grpSpPr>
          <a:xfrm>
            <a:off x="7092669" y="3226996"/>
            <a:ext cx="366896" cy="309327"/>
            <a:chOff x="7092669" y="3411571"/>
            <a:chExt cx="366896" cy="309327"/>
          </a:xfrm>
        </p:grpSpPr>
        <p:sp>
          <p:nvSpPr>
            <p:cNvPr id="14270" name="Google Shape;14270;p80"/>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0"/>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0"/>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0"/>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0"/>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0"/>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0"/>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0"/>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0"/>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0"/>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0"/>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0"/>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0"/>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0"/>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0"/>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0"/>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0"/>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0"/>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80"/>
          <p:cNvGrpSpPr/>
          <p:nvPr/>
        </p:nvGrpSpPr>
        <p:grpSpPr>
          <a:xfrm>
            <a:off x="7532740" y="3221173"/>
            <a:ext cx="366896" cy="320841"/>
            <a:chOff x="7532740" y="3405748"/>
            <a:chExt cx="366896" cy="320841"/>
          </a:xfrm>
        </p:grpSpPr>
        <p:sp>
          <p:nvSpPr>
            <p:cNvPr id="14289" name="Google Shape;14289;p80"/>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0"/>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0"/>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0"/>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0"/>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0"/>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0"/>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0"/>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0"/>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0"/>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0"/>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0"/>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0"/>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0"/>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0"/>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0"/>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0"/>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0"/>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0"/>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0"/>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0"/>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0"/>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0"/>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0"/>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0"/>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80"/>
          <p:cNvGrpSpPr/>
          <p:nvPr/>
        </p:nvGrpSpPr>
        <p:grpSpPr>
          <a:xfrm>
            <a:off x="7972785" y="3209817"/>
            <a:ext cx="366896" cy="343685"/>
            <a:chOff x="7972785" y="3394392"/>
            <a:chExt cx="366896" cy="343685"/>
          </a:xfrm>
        </p:grpSpPr>
        <p:sp>
          <p:nvSpPr>
            <p:cNvPr id="14315" name="Google Shape;14315;p80"/>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0"/>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0"/>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0"/>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0"/>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0"/>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0"/>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0"/>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0"/>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0"/>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0"/>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0"/>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0"/>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0"/>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80"/>
          <p:cNvGrpSpPr/>
          <p:nvPr/>
        </p:nvGrpSpPr>
        <p:grpSpPr>
          <a:xfrm>
            <a:off x="5359818" y="1811891"/>
            <a:ext cx="361835" cy="356432"/>
            <a:chOff x="5359818" y="1996466"/>
            <a:chExt cx="361835" cy="356432"/>
          </a:xfrm>
        </p:grpSpPr>
        <p:sp>
          <p:nvSpPr>
            <p:cNvPr id="14330" name="Google Shape;14330;p80"/>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0"/>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0"/>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0"/>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0"/>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0"/>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0"/>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0"/>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0"/>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0"/>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0"/>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0"/>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0"/>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0"/>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0"/>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0"/>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0"/>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0"/>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0"/>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0"/>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0"/>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0"/>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0"/>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0"/>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0"/>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0"/>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0"/>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0"/>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0"/>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0"/>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0"/>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0"/>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0"/>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0"/>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0"/>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0"/>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0"/>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0"/>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0"/>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0"/>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0"/>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0"/>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0"/>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0"/>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0"/>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0"/>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80"/>
          <p:cNvGrpSpPr/>
          <p:nvPr/>
        </p:nvGrpSpPr>
        <p:grpSpPr>
          <a:xfrm>
            <a:off x="5775393" y="1790463"/>
            <a:ext cx="379145" cy="379250"/>
            <a:chOff x="5775393" y="1975038"/>
            <a:chExt cx="379145" cy="379250"/>
          </a:xfrm>
        </p:grpSpPr>
        <p:sp>
          <p:nvSpPr>
            <p:cNvPr id="14377" name="Google Shape;14377;p80"/>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0"/>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0"/>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0"/>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0"/>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0"/>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0"/>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0"/>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0"/>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0"/>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0"/>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0"/>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0"/>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0"/>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0"/>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80"/>
          <p:cNvGrpSpPr/>
          <p:nvPr/>
        </p:nvGrpSpPr>
        <p:grpSpPr>
          <a:xfrm>
            <a:off x="6200960" y="1790699"/>
            <a:ext cx="417725" cy="378961"/>
            <a:chOff x="6200960" y="1975274"/>
            <a:chExt cx="417725" cy="378961"/>
          </a:xfrm>
        </p:grpSpPr>
        <p:sp>
          <p:nvSpPr>
            <p:cNvPr id="14393" name="Google Shape;14393;p80"/>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0"/>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0"/>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0"/>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0"/>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0"/>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0"/>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0"/>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1" name="Google Shape;14401;p80"/>
          <p:cNvGrpSpPr/>
          <p:nvPr/>
        </p:nvGrpSpPr>
        <p:grpSpPr>
          <a:xfrm>
            <a:off x="6666052" y="1807196"/>
            <a:ext cx="391341" cy="328447"/>
            <a:chOff x="6666052" y="1991771"/>
            <a:chExt cx="391341" cy="328447"/>
          </a:xfrm>
        </p:grpSpPr>
        <p:sp>
          <p:nvSpPr>
            <p:cNvPr id="14402" name="Google Shape;14402;p80"/>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0"/>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0"/>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0"/>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0"/>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0"/>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0"/>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0"/>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0"/>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0"/>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0"/>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0"/>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0"/>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0"/>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0"/>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0"/>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0"/>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0"/>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0"/>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0"/>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0"/>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0"/>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0"/>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0"/>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0"/>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0"/>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0"/>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0"/>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0" name="Google Shape;14430;p80"/>
          <p:cNvGrpSpPr/>
          <p:nvPr/>
        </p:nvGrpSpPr>
        <p:grpSpPr>
          <a:xfrm>
            <a:off x="7099619" y="1795263"/>
            <a:ext cx="374712" cy="374476"/>
            <a:chOff x="7099619" y="1979838"/>
            <a:chExt cx="374712" cy="374476"/>
          </a:xfrm>
        </p:grpSpPr>
        <p:sp>
          <p:nvSpPr>
            <p:cNvPr id="14431" name="Google Shape;14431;p80"/>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0"/>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0"/>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0"/>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0"/>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0"/>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0"/>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0"/>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0"/>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0"/>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0"/>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0"/>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0"/>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0"/>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0"/>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0"/>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0"/>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0"/>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0"/>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0"/>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0"/>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0"/>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0"/>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0"/>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0"/>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0"/>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0"/>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0"/>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0"/>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0"/>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0"/>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0"/>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0"/>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4" name="Google Shape;14464;p80"/>
          <p:cNvGrpSpPr/>
          <p:nvPr/>
        </p:nvGrpSpPr>
        <p:grpSpPr>
          <a:xfrm>
            <a:off x="7547375" y="1790594"/>
            <a:ext cx="379014" cy="379119"/>
            <a:chOff x="7547375" y="1975169"/>
            <a:chExt cx="379014" cy="379119"/>
          </a:xfrm>
        </p:grpSpPr>
        <p:sp>
          <p:nvSpPr>
            <p:cNvPr id="14465" name="Google Shape;14465;p80"/>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0"/>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0"/>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0"/>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0"/>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0"/>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0"/>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0"/>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0"/>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0"/>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0"/>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0"/>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0"/>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0"/>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0"/>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0"/>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0"/>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0"/>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0"/>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0"/>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80"/>
          <p:cNvGrpSpPr/>
          <p:nvPr/>
        </p:nvGrpSpPr>
        <p:grpSpPr>
          <a:xfrm>
            <a:off x="7978083" y="1806698"/>
            <a:ext cx="370306" cy="362962"/>
            <a:chOff x="7978083" y="1991273"/>
            <a:chExt cx="370306" cy="362962"/>
          </a:xfrm>
        </p:grpSpPr>
        <p:sp>
          <p:nvSpPr>
            <p:cNvPr id="14486" name="Google Shape;14486;p80"/>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0"/>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0"/>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0"/>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0"/>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0"/>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0"/>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0"/>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0"/>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0"/>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0"/>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0"/>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0"/>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0"/>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0"/>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0"/>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0"/>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0"/>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0"/>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0"/>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0"/>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80"/>
          <p:cNvGrpSpPr/>
          <p:nvPr/>
        </p:nvGrpSpPr>
        <p:grpSpPr>
          <a:xfrm>
            <a:off x="4917884" y="3641548"/>
            <a:ext cx="298941" cy="357822"/>
            <a:chOff x="4917884" y="3826123"/>
            <a:chExt cx="298941" cy="357822"/>
          </a:xfrm>
        </p:grpSpPr>
        <p:sp>
          <p:nvSpPr>
            <p:cNvPr id="14508" name="Google Shape;14508;p80"/>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0"/>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0"/>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0"/>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0"/>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0"/>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0"/>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0"/>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0"/>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0"/>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0"/>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0"/>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0"/>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0"/>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0"/>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0"/>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0"/>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0"/>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0"/>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0"/>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0"/>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0"/>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80"/>
          <p:cNvGrpSpPr/>
          <p:nvPr/>
        </p:nvGrpSpPr>
        <p:grpSpPr>
          <a:xfrm>
            <a:off x="5332567" y="3641181"/>
            <a:ext cx="360995" cy="359212"/>
            <a:chOff x="5332567" y="3825756"/>
            <a:chExt cx="360995" cy="359212"/>
          </a:xfrm>
        </p:grpSpPr>
        <p:sp>
          <p:nvSpPr>
            <p:cNvPr id="14531" name="Google Shape;14531;p80"/>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0"/>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0"/>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0"/>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0"/>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0"/>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0"/>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0"/>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0"/>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0"/>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0"/>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0"/>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0"/>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0"/>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0"/>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0"/>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0"/>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0"/>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80"/>
          <p:cNvGrpSpPr/>
          <p:nvPr/>
        </p:nvGrpSpPr>
        <p:grpSpPr>
          <a:xfrm>
            <a:off x="5776153" y="3655815"/>
            <a:ext cx="367028" cy="329942"/>
            <a:chOff x="5776153" y="3840390"/>
            <a:chExt cx="367028" cy="329942"/>
          </a:xfrm>
        </p:grpSpPr>
        <p:sp>
          <p:nvSpPr>
            <p:cNvPr id="14550" name="Google Shape;14550;p80"/>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0"/>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0"/>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0"/>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0"/>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0"/>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0"/>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0"/>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0"/>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0"/>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0"/>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0"/>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0"/>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0"/>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0"/>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0"/>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0"/>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0"/>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0"/>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0"/>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80"/>
          <p:cNvGrpSpPr/>
          <p:nvPr/>
        </p:nvGrpSpPr>
        <p:grpSpPr>
          <a:xfrm>
            <a:off x="6657161" y="3641233"/>
            <a:ext cx="375211" cy="359186"/>
            <a:chOff x="6657161" y="3825808"/>
            <a:chExt cx="375211" cy="359186"/>
          </a:xfrm>
        </p:grpSpPr>
        <p:sp>
          <p:nvSpPr>
            <p:cNvPr id="14573" name="Google Shape;14573;p80"/>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0"/>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0"/>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0"/>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0"/>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0"/>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0"/>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0"/>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0"/>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0"/>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80"/>
          <p:cNvGrpSpPr/>
          <p:nvPr/>
        </p:nvGrpSpPr>
        <p:grpSpPr>
          <a:xfrm>
            <a:off x="6266450" y="3641181"/>
            <a:ext cx="269330" cy="359186"/>
            <a:chOff x="6266450" y="3825756"/>
            <a:chExt cx="269330" cy="359186"/>
          </a:xfrm>
        </p:grpSpPr>
        <p:sp>
          <p:nvSpPr>
            <p:cNvPr id="14584" name="Google Shape;14584;p80"/>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0"/>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0"/>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0"/>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0"/>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0"/>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0"/>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0"/>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0"/>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0"/>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0"/>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0"/>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0"/>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80"/>
          <p:cNvGrpSpPr/>
          <p:nvPr/>
        </p:nvGrpSpPr>
        <p:grpSpPr>
          <a:xfrm>
            <a:off x="7108825" y="3641181"/>
            <a:ext cx="366136" cy="359317"/>
            <a:chOff x="7108825" y="3825756"/>
            <a:chExt cx="366136" cy="359317"/>
          </a:xfrm>
        </p:grpSpPr>
        <p:sp>
          <p:nvSpPr>
            <p:cNvPr id="14598" name="Google Shape;14598;p80"/>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0"/>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0"/>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0"/>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0"/>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0"/>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0"/>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0"/>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0"/>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0"/>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0"/>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0"/>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0"/>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0"/>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0"/>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0"/>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0"/>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0"/>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0"/>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0"/>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0"/>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0"/>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0"/>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0"/>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0"/>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0"/>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0"/>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0"/>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80"/>
          <p:cNvGrpSpPr/>
          <p:nvPr/>
        </p:nvGrpSpPr>
        <p:grpSpPr>
          <a:xfrm>
            <a:off x="7552673" y="3674988"/>
            <a:ext cx="359186" cy="291545"/>
            <a:chOff x="7552673" y="3859563"/>
            <a:chExt cx="359186" cy="291545"/>
          </a:xfrm>
        </p:grpSpPr>
        <p:sp>
          <p:nvSpPr>
            <p:cNvPr id="14627" name="Google Shape;14627;p80"/>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0"/>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0"/>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0"/>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0"/>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0"/>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0"/>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0"/>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0"/>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0"/>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0"/>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0"/>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0"/>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0"/>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0"/>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0"/>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0"/>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0"/>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0"/>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0"/>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0"/>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0"/>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0"/>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0"/>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0"/>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0"/>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0"/>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4" name="Google Shape;14654;p80"/>
          <p:cNvGrpSpPr/>
          <p:nvPr/>
        </p:nvGrpSpPr>
        <p:grpSpPr>
          <a:xfrm>
            <a:off x="5310720" y="2773654"/>
            <a:ext cx="429370" cy="261672"/>
            <a:chOff x="5310720" y="2958229"/>
            <a:chExt cx="429370" cy="261672"/>
          </a:xfrm>
        </p:grpSpPr>
        <p:sp>
          <p:nvSpPr>
            <p:cNvPr id="14655" name="Google Shape;14655;p80"/>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0"/>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0"/>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0"/>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0"/>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0"/>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0"/>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0"/>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0"/>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0"/>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0"/>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0"/>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0"/>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0"/>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0"/>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0"/>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0"/>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0"/>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0"/>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0"/>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0"/>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0"/>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0"/>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0"/>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0"/>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0"/>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0"/>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0"/>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80"/>
          <p:cNvGrpSpPr/>
          <p:nvPr/>
        </p:nvGrpSpPr>
        <p:grpSpPr>
          <a:xfrm>
            <a:off x="4890477" y="2245773"/>
            <a:ext cx="389872" cy="338151"/>
            <a:chOff x="4890477" y="2430348"/>
            <a:chExt cx="389872" cy="338151"/>
          </a:xfrm>
        </p:grpSpPr>
        <p:sp>
          <p:nvSpPr>
            <p:cNvPr id="14684" name="Google Shape;14684;p80"/>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0"/>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0"/>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0"/>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0"/>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0"/>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0"/>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0"/>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0"/>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0"/>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0"/>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0"/>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0"/>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0"/>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0"/>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0"/>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0"/>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0"/>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0"/>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0"/>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80"/>
          <p:cNvGrpSpPr/>
          <p:nvPr/>
        </p:nvGrpSpPr>
        <p:grpSpPr>
          <a:xfrm>
            <a:off x="5747880" y="2258021"/>
            <a:ext cx="433645" cy="315176"/>
            <a:chOff x="5747880" y="2442596"/>
            <a:chExt cx="433645" cy="315176"/>
          </a:xfrm>
        </p:grpSpPr>
        <p:sp>
          <p:nvSpPr>
            <p:cNvPr id="14705" name="Google Shape;14705;p80"/>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0"/>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0"/>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0"/>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0"/>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0"/>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0"/>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0"/>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0"/>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0"/>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0"/>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0"/>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0"/>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0"/>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0"/>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0"/>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0"/>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0"/>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0"/>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80"/>
          <p:cNvGrpSpPr/>
          <p:nvPr/>
        </p:nvGrpSpPr>
        <p:grpSpPr>
          <a:xfrm>
            <a:off x="6226558" y="2248815"/>
            <a:ext cx="342793" cy="353389"/>
            <a:chOff x="6226558" y="2433390"/>
            <a:chExt cx="342793" cy="353389"/>
          </a:xfrm>
        </p:grpSpPr>
        <p:sp>
          <p:nvSpPr>
            <p:cNvPr id="14725" name="Google Shape;14725;p80"/>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0"/>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0"/>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0"/>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0"/>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0"/>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0"/>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0"/>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0"/>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0"/>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0"/>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0"/>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0"/>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0"/>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0"/>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0"/>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0"/>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0"/>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0"/>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0"/>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0"/>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6" name="Google Shape;14746;p80"/>
          <p:cNvGrpSpPr/>
          <p:nvPr/>
        </p:nvGrpSpPr>
        <p:grpSpPr>
          <a:xfrm>
            <a:off x="6627996" y="2265181"/>
            <a:ext cx="427980" cy="320369"/>
            <a:chOff x="6627996" y="2449756"/>
            <a:chExt cx="427980" cy="320369"/>
          </a:xfrm>
        </p:grpSpPr>
        <p:sp>
          <p:nvSpPr>
            <p:cNvPr id="14747" name="Google Shape;14747;p80"/>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0"/>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0"/>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0"/>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0"/>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0"/>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0"/>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0"/>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0"/>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6" name="Google Shape;14756;p80"/>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0"/>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8" name="Google Shape;14758;p80"/>
          <p:cNvGrpSpPr/>
          <p:nvPr/>
        </p:nvGrpSpPr>
        <p:grpSpPr>
          <a:xfrm>
            <a:off x="7073496" y="2236331"/>
            <a:ext cx="396534" cy="370096"/>
            <a:chOff x="7073496" y="2420906"/>
            <a:chExt cx="396534" cy="370096"/>
          </a:xfrm>
        </p:grpSpPr>
        <p:sp>
          <p:nvSpPr>
            <p:cNvPr id="14759" name="Google Shape;14759;p80"/>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0"/>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0"/>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0"/>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0"/>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0"/>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0"/>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0"/>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0"/>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0"/>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0"/>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0"/>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0"/>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0"/>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0"/>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0"/>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0"/>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0"/>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0"/>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0"/>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0"/>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0"/>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0"/>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0"/>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0"/>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0"/>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0"/>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0"/>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0"/>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80"/>
          <p:cNvGrpSpPr/>
          <p:nvPr/>
        </p:nvGrpSpPr>
        <p:grpSpPr>
          <a:xfrm>
            <a:off x="7975067" y="2236331"/>
            <a:ext cx="359946" cy="366031"/>
            <a:chOff x="7975067" y="2420906"/>
            <a:chExt cx="359946" cy="366031"/>
          </a:xfrm>
        </p:grpSpPr>
        <p:sp>
          <p:nvSpPr>
            <p:cNvPr id="14789" name="Google Shape;14789;p80"/>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0"/>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0"/>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0"/>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0"/>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0"/>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0"/>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0"/>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0"/>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0"/>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0"/>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0"/>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0"/>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0"/>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0"/>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0"/>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0"/>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0"/>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0"/>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0"/>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0"/>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0"/>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0"/>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0"/>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0"/>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0"/>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0"/>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0"/>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0"/>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0"/>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0"/>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0"/>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0"/>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0"/>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0"/>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0"/>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0"/>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80"/>
          <p:cNvGrpSpPr/>
          <p:nvPr/>
        </p:nvGrpSpPr>
        <p:grpSpPr>
          <a:xfrm>
            <a:off x="5390373" y="2241078"/>
            <a:ext cx="257344" cy="358215"/>
            <a:chOff x="5390373" y="2425653"/>
            <a:chExt cx="257344" cy="358215"/>
          </a:xfrm>
        </p:grpSpPr>
        <p:sp>
          <p:nvSpPr>
            <p:cNvPr id="14827" name="Google Shape;14827;p80"/>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0"/>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0"/>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0"/>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0"/>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0"/>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0"/>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0"/>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0"/>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0"/>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0"/>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0"/>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0"/>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0"/>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0"/>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0"/>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0"/>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0"/>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0"/>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0"/>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0"/>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0"/>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0"/>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0"/>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0"/>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0"/>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0"/>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0"/>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0"/>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0"/>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0"/>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0"/>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80"/>
          <p:cNvGrpSpPr/>
          <p:nvPr/>
        </p:nvGrpSpPr>
        <p:grpSpPr>
          <a:xfrm>
            <a:off x="5364617" y="4123268"/>
            <a:ext cx="285985" cy="322572"/>
            <a:chOff x="5364617" y="4307843"/>
            <a:chExt cx="285985" cy="322572"/>
          </a:xfrm>
        </p:grpSpPr>
        <p:sp>
          <p:nvSpPr>
            <p:cNvPr id="14860" name="Google Shape;14860;p80"/>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0"/>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0"/>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0"/>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0"/>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0"/>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0"/>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0"/>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0"/>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0"/>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0"/>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0"/>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0"/>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0"/>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80"/>
          <p:cNvGrpSpPr/>
          <p:nvPr/>
        </p:nvGrpSpPr>
        <p:grpSpPr>
          <a:xfrm>
            <a:off x="7539428" y="2250572"/>
            <a:ext cx="349980" cy="355697"/>
            <a:chOff x="7539428" y="2435147"/>
            <a:chExt cx="349980" cy="355697"/>
          </a:xfrm>
        </p:grpSpPr>
        <p:sp>
          <p:nvSpPr>
            <p:cNvPr id="14875" name="Google Shape;14875;p80"/>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0"/>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0"/>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0"/>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0"/>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0"/>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0"/>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0"/>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0"/>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0"/>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0"/>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0"/>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0"/>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0"/>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0"/>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0"/>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0"/>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0"/>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0"/>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0"/>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0"/>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0"/>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0"/>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0"/>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0"/>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0"/>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0"/>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0"/>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0"/>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0"/>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0"/>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0"/>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0"/>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0"/>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0"/>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0"/>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0"/>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0"/>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3" name="Google Shape;14913;p80"/>
          <p:cNvGrpSpPr/>
          <p:nvPr/>
        </p:nvGrpSpPr>
        <p:grpSpPr>
          <a:xfrm>
            <a:off x="6276285" y="4105355"/>
            <a:ext cx="224927" cy="360785"/>
            <a:chOff x="6276285" y="4289930"/>
            <a:chExt cx="224927" cy="360785"/>
          </a:xfrm>
        </p:grpSpPr>
        <p:sp>
          <p:nvSpPr>
            <p:cNvPr id="14914" name="Google Shape;14914;p80"/>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0"/>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0"/>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0"/>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0"/>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9" name="Google Shape;14919;p80"/>
          <p:cNvGrpSpPr/>
          <p:nvPr/>
        </p:nvGrpSpPr>
        <p:grpSpPr>
          <a:xfrm>
            <a:off x="6650604" y="4158466"/>
            <a:ext cx="356405" cy="278431"/>
            <a:chOff x="6650604" y="4343041"/>
            <a:chExt cx="356405" cy="278431"/>
          </a:xfrm>
        </p:grpSpPr>
        <p:sp>
          <p:nvSpPr>
            <p:cNvPr id="14920" name="Google Shape;14920;p80"/>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0"/>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0"/>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0"/>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0"/>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0"/>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0"/>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0"/>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0"/>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0"/>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0"/>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0"/>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0"/>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0"/>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0"/>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0"/>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0"/>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0"/>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0"/>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0"/>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0"/>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0"/>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80"/>
          <p:cNvGrpSpPr/>
          <p:nvPr/>
        </p:nvGrpSpPr>
        <p:grpSpPr>
          <a:xfrm>
            <a:off x="5787274" y="4124003"/>
            <a:ext cx="322572" cy="321208"/>
            <a:chOff x="5787274" y="4308578"/>
            <a:chExt cx="322572" cy="321208"/>
          </a:xfrm>
        </p:grpSpPr>
        <p:sp>
          <p:nvSpPr>
            <p:cNvPr id="14943" name="Google Shape;14943;p80"/>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0"/>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0"/>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0"/>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0"/>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0"/>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0"/>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0"/>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0"/>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0"/>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0"/>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0"/>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0"/>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0"/>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0"/>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80"/>
          <p:cNvGrpSpPr/>
          <p:nvPr/>
        </p:nvGrpSpPr>
        <p:grpSpPr>
          <a:xfrm>
            <a:off x="7139485" y="4105093"/>
            <a:ext cx="253200" cy="360418"/>
            <a:chOff x="7139485" y="4289668"/>
            <a:chExt cx="253200" cy="360418"/>
          </a:xfrm>
        </p:grpSpPr>
        <p:sp>
          <p:nvSpPr>
            <p:cNvPr id="14959" name="Google Shape;14959;p80"/>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0"/>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0"/>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0"/>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0"/>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0"/>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0"/>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0"/>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0"/>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0"/>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0"/>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0"/>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0"/>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0"/>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0"/>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0"/>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0"/>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0"/>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0"/>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0"/>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0"/>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80"/>
          <p:cNvGrpSpPr/>
          <p:nvPr/>
        </p:nvGrpSpPr>
        <p:grpSpPr>
          <a:xfrm>
            <a:off x="7579687" y="4104961"/>
            <a:ext cx="253174" cy="360549"/>
            <a:chOff x="7579687" y="4289536"/>
            <a:chExt cx="253174" cy="360549"/>
          </a:xfrm>
        </p:grpSpPr>
        <p:sp>
          <p:nvSpPr>
            <p:cNvPr id="14981" name="Google Shape;14981;p80"/>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0"/>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0"/>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0"/>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0"/>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0"/>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0"/>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0"/>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0"/>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0"/>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0"/>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0"/>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0"/>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0"/>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0"/>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0"/>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0"/>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0"/>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0"/>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0"/>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0"/>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0"/>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0"/>
          <p:cNvGrpSpPr/>
          <p:nvPr/>
        </p:nvGrpSpPr>
        <p:grpSpPr>
          <a:xfrm>
            <a:off x="4905872" y="2723192"/>
            <a:ext cx="362857" cy="362726"/>
            <a:chOff x="4905872" y="2907767"/>
            <a:chExt cx="362857" cy="362726"/>
          </a:xfrm>
        </p:grpSpPr>
        <p:sp>
          <p:nvSpPr>
            <p:cNvPr id="15004" name="Google Shape;15004;p80"/>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0"/>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0"/>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0"/>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0"/>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0"/>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0"/>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0"/>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0"/>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0"/>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0"/>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0"/>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0"/>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0"/>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0"/>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0"/>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0"/>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0"/>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0"/>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0"/>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0"/>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0"/>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0"/>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0"/>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0"/>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0"/>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0"/>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0"/>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0"/>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0"/>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0"/>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0"/>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0"/>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0"/>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0"/>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0"/>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0"/>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0"/>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0"/>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0"/>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0"/>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0"/>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0"/>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0"/>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8" name="Google Shape;15048;p80"/>
          <p:cNvGrpSpPr/>
          <p:nvPr/>
        </p:nvGrpSpPr>
        <p:grpSpPr>
          <a:xfrm>
            <a:off x="5816176" y="2723061"/>
            <a:ext cx="294823" cy="362831"/>
            <a:chOff x="5816176" y="2907636"/>
            <a:chExt cx="294823" cy="362831"/>
          </a:xfrm>
        </p:grpSpPr>
        <p:sp>
          <p:nvSpPr>
            <p:cNvPr id="15049" name="Google Shape;15049;p80"/>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0"/>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0"/>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0"/>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0"/>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0"/>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0"/>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0"/>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0"/>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0"/>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0"/>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0"/>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0"/>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0"/>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0"/>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0"/>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0"/>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0"/>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0"/>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0"/>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0"/>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0"/>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0"/>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0"/>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0"/>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0"/>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0"/>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0"/>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0"/>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0"/>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0"/>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0"/>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0"/>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0"/>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0"/>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0"/>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0"/>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0"/>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0"/>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0"/>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0"/>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80"/>
          <p:cNvGrpSpPr/>
          <p:nvPr/>
        </p:nvGrpSpPr>
        <p:grpSpPr>
          <a:xfrm>
            <a:off x="6220132" y="2771398"/>
            <a:ext cx="362726" cy="266183"/>
            <a:chOff x="6220132" y="2955973"/>
            <a:chExt cx="362726" cy="266183"/>
          </a:xfrm>
        </p:grpSpPr>
        <p:sp>
          <p:nvSpPr>
            <p:cNvPr id="15101" name="Google Shape;15101;p80"/>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0"/>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0"/>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0"/>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0"/>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0"/>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0"/>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0"/>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0"/>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0"/>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0"/>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0"/>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0"/>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0"/>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0"/>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0"/>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0"/>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0"/>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0"/>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0"/>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0"/>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0"/>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0"/>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0"/>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0"/>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0"/>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0"/>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0"/>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9" name="Google Shape;15129;p80"/>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0"/>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1" name="Google Shape;15131;p80"/>
          <p:cNvGrpSpPr/>
          <p:nvPr/>
        </p:nvGrpSpPr>
        <p:grpSpPr>
          <a:xfrm>
            <a:off x="6658158" y="2734417"/>
            <a:ext cx="362857" cy="340276"/>
            <a:chOff x="6658158" y="2918992"/>
            <a:chExt cx="362857" cy="340276"/>
          </a:xfrm>
        </p:grpSpPr>
        <p:sp>
          <p:nvSpPr>
            <p:cNvPr id="15132" name="Google Shape;15132;p80"/>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0"/>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0"/>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0"/>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0"/>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0"/>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0"/>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0"/>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0"/>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0"/>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0"/>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0"/>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0"/>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0"/>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0"/>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0"/>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0"/>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0"/>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0"/>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0"/>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80"/>
          <p:cNvGrpSpPr/>
          <p:nvPr/>
        </p:nvGrpSpPr>
        <p:grpSpPr>
          <a:xfrm>
            <a:off x="7972418" y="2723061"/>
            <a:ext cx="362726" cy="362857"/>
            <a:chOff x="7972418" y="2907636"/>
            <a:chExt cx="362726" cy="362857"/>
          </a:xfrm>
        </p:grpSpPr>
        <p:sp>
          <p:nvSpPr>
            <p:cNvPr id="15153" name="Google Shape;15153;p80"/>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0"/>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0"/>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0"/>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0"/>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0"/>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0"/>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0"/>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0"/>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0"/>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0"/>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0"/>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0"/>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0"/>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0"/>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0"/>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0"/>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0"/>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0"/>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0"/>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0"/>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0"/>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0"/>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0"/>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0"/>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0"/>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0"/>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0"/>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0"/>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0"/>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0"/>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0"/>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0"/>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0"/>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0"/>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0"/>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0"/>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0"/>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0"/>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0"/>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0"/>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0"/>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0"/>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0"/>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0"/>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0"/>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0"/>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80"/>
          <p:cNvGrpSpPr/>
          <p:nvPr/>
        </p:nvGrpSpPr>
        <p:grpSpPr>
          <a:xfrm>
            <a:off x="8040058" y="3621746"/>
            <a:ext cx="301275" cy="365480"/>
            <a:chOff x="8040058" y="3806321"/>
            <a:chExt cx="301275" cy="365480"/>
          </a:xfrm>
        </p:grpSpPr>
        <p:sp>
          <p:nvSpPr>
            <p:cNvPr id="15201" name="Google Shape;15201;p80"/>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0"/>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0"/>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0"/>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0"/>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0"/>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0"/>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0"/>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0"/>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0"/>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0"/>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2" name="Google Shape;15212;p80"/>
          <p:cNvGrpSpPr/>
          <p:nvPr/>
        </p:nvGrpSpPr>
        <p:grpSpPr>
          <a:xfrm>
            <a:off x="4895276" y="4113826"/>
            <a:ext cx="345941" cy="342190"/>
            <a:chOff x="4895276" y="4298401"/>
            <a:chExt cx="345941" cy="342190"/>
          </a:xfrm>
        </p:grpSpPr>
        <p:sp>
          <p:nvSpPr>
            <p:cNvPr id="15213" name="Google Shape;15213;p80"/>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0"/>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0"/>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0"/>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0"/>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0"/>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0"/>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0"/>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0"/>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0"/>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0"/>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0"/>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0"/>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0"/>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0"/>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0"/>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0"/>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0"/>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0"/>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80"/>
          <p:cNvGrpSpPr/>
          <p:nvPr/>
        </p:nvGrpSpPr>
        <p:grpSpPr>
          <a:xfrm>
            <a:off x="7949705" y="4128435"/>
            <a:ext cx="382528" cy="340669"/>
            <a:chOff x="7949705" y="4313010"/>
            <a:chExt cx="382528" cy="340669"/>
          </a:xfrm>
        </p:grpSpPr>
        <p:sp>
          <p:nvSpPr>
            <p:cNvPr id="15233" name="Google Shape;15233;p80"/>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0"/>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0"/>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0"/>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0"/>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0"/>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0"/>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0"/>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0"/>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0"/>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0"/>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0"/>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0"/>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0"/>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0"/>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80"/>
          <p:cNvGrpSpPr/>
          <p:nvPr/>
        </p:nvGrpSpPr>
        <p:grpSpPr>
          <a:xfrm>
            <a:off x="4884418" y="1795001"/>
            <a:ext cx="404008" cy="365664"/>
            <a:chOff x="4884418" y="1979576"/>
            <a:chExt cx="404008" cy="365664"/>
          </a:xfrm>
        </p:grpSpPr>
        <p:sp>
          <p:nvSpPr>
            <p:cNvPr id="15249" name="Google Shape;15249;p80"/>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0"/>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0"/>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0"/>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0"/>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0"/>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0"/>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0"/>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0"/>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0"/>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9" name="Google Shape;15259;p80"/>
          <p:cNvGrpSpPr/>
          <p:nvPr/>
        </p:nvGrpSpPr>
        <p:grpSpPr>
          <a:xfrm>
            <a:off x="6678877" y="3220387"/>
            <a:ext cx="304029" cy="322572"/>
            <a:chOff x="6678877" y="3404962"/>
            <a:chExt cx="304029" cy="322572"/>
          </a:xfrm>
        </p:grpSpPr>
        <p:sp>
          <p:nvSpPr>
            <p:cNvPr id="15260" name="Google Shape;15260;p80"/>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0"/>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0"/>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0"/>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0"/>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0"/>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0"/>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0"/>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0"/>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0"/>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0"/>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0"/>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0"/>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0"/>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0"/>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0"/>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0"/>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0"/>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0"/>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0"/>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0"/>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0"/>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0"/>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0"/>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0"/>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0"/>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0"/>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0"/>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0"/>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0"/>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0"/>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0"/>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0"/>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0"/>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0"/>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0"/>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80"/>
          <p:cNvGrpSpPr/>
          <p:nvPr/>
        </p:nvGrpSpPr>
        <p:grpSpPr>
          <a:xfrm>
            <a:off x="7083725" y="2713094"/>
            <a:ext cx="387721" cy="382790"/>
            <a:chOff x="7083725" y="2897669"/>
            <a:chExt cx="387721" cy="382790"/>
          </a:xfrm>
        </p:grpSpPr>
        <p:sp>
          <p:nvSpPr>
            <p:cNvPr id="15297" name="Google Shape;15297;p80"/>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0"/>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0"/>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0"/>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0"/>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0"/>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0"/>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0"/>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0"/>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0"/>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0"/>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0"/>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0"/>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0"/>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0"/>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0"/>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80"/>
          <p:cNvGrpSpPr/>
          <p:nvPr/>
        </p:nvGrpSpPr>
        <p:grpSpPr>
          <a:xfrm>
            <a:off x="7539926" y="2723166"/>
            <a:ext cx="351501" cy="362726"/>
            <a:chOff x="7539926" y="2907741"/>
            <a:chExt cx="351501" cy="362726"/>
          </a:xfrm>
        </p:grpSpPr>
        <p:sp>
          <p:nvSpPr>
            <p:cNvPr id="15314" name="Google Shape;15314;p80"/>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0"/>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0"/>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0"/>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0"/>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0"/>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0"/>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0"/>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0"/>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0"/>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0"/>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0"/>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0"/>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0"/>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0"/>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0"/>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0"/>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0"/>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0"/>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0"/>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0"/>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0"/>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0"/>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0"/>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0"/>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0"/>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0"/>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0"/>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0"/>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0"/>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0"/>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0"/>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0"/>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0"/>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0"/>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0"/>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0"/>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1" name="Google Shape;15351;p80"/>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5352" name="Google Shape;15352;p80"/>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 name="IMG_1332.jpeg" descr="IMG_1332.jpeg"/>
          <p:cNvPicPr>
            <a:picLocks noChangeAspect="1"/>
          </p:cNvPicPr>
          <p:nvPr/>
        </p:nvPicPr>
        <p:blipFill>
          <a:blip r:embed="rId4"/>
          <a:stretch>
            <a:fillRect/>
          </a:stretch>
        </p:blipFill>
        <p:spPr>
          <a:xfrm>
            <a:off x="7075" y="11917"/>
            <a:ext cx="9129850" cy="5119667"/>
          </a:xfrm>
          <a:prstGeom prst="rect">
            <a:avLst/>
          </a:prstGeom>
          <a:ln w="12700">
            <a:miter lim="400000"/>
          </a:ln>
        </p:spPr>
      </p:pic>
      <p:pic>
        <p:nvPicPr>
          <p:cNvPr id="152" name="spong" descr="spong"/>
          <p:cNvPicPr>
            <a:picLocks/>
          </p:cNvPicPr>
          <p:nvPr>
            <a:audioFile r:link="rId2"/>
            <p:extLst>
              <p:ext uri="{DAA4B4D4-6D71-4841-9C94-3DE7FCFB9230}">
                <p14:media xmlns:p14="http://schemas.microsoft.com/office/powerpoint/2010/main" r:embed="rId1"/>
              </p:ext>
            </p:extLst>
          </p:nvPr>
        </p:nvPicPr>
        <p:blipFill>
          <a:blip r:embed="rId5"/>
          <a:stretch>
            <a:fillRect/>
          </a:stretch>
        </p:blipFill>
        <p:spPr>
          <a:xfrm>
            <a:off x="7741869" y="753755"/>
            <a:ext cx="214313" cy="214313"/>
          </a:xfrm>
          <a:prstGeom prst="rect">
            <a:avLst/>
          </a:prstGeom>
          <a:ln w="12700">
            <a:miter lim="400000"/>
          </a:ln>
        </p:spPr>
      </p:pic>
      <p:pic>
        <p:nvPicPr>
          <p:cNvPr id="153" name="IMG_1328.png" descr="IMG_1328.png"/>
          <p:cNvPicPr>
            <a:picLocks noChangeAspect="1"/>
          </p:cNvPicPr>
          <p:nvPr/>
        </p:nvPicPr>
        <p:blipFill>
          <a:blip r:embed="rId6"/>
          <a:srcRect t="25007"/>
          <a:stretch>
            <a:fillRect/>
          </a:stretch>
        </p:blipFill>
        <p:spPr>
          <a:xfrm>
            <a:off x="19909" y="51441"/>
            <a:ext cx="9104183" cy="5120594"/>
          </a:xfrm>
          <a:prstGeom prst="rect">
            <a:avLst/>
          </a:prstGeom>
          <a:ln w="12700">
            <a:miter lim="400000"/>
          </a:ln>
        </p:spPr>
      </p:pic>
      <p:pic>
        <p:nvPicPr>
          <p:cNvPr id="154" name="Picture 2" descr="Picture 2"/>
          <p:cNvPicPr>
            <a:picLocks noChangeAspect="1"/>
          </p:cNvPicPr>
          <p:nvPr/>
        </p:nvPicPr>
        <p:blipFill>
          <a:blip r:embed="rId7"/>
          <a:stretch>
            <a:fillRect/>
          </a:stretch>
        </p:blipFill>
        <p:spPr>
          <a:xfrm>
            <a:off x="3706647" y="2501020"/>
            <a:ext cx="2976101" cy="2976101"/>
          </a:xfrm>
          <a:prstGeom prst="rect">
            <a:avLst/>
          </a:prstGeom>
          <a:ln w="12700">
            <a:miter lim="400000"/>
          </a:ln>
        </p:spPr>
      </p:pic>
      <p:pic>
        <p:nvPicPr>
          <p:cNvPr id="155" name="Picture 48" descr="Picture 48"/>
          <p:cNvPicPr>
            <a:picLocks noChangeAspect="1"/>
          </p:cNvPicPr>
          <p:nvPr/>
        </p:nvPicPr>
        <p:blipFill>
          <a:blip r:embed="rId8"/>
          <a:stretch>
            <a:fillRect/>
          </a:stretch>
        </p:blipFill>
        <p:spPr>
          <a:xfrm flipH="1">
            <a:off x="5967437" y="1656376"/>
            <a:ext cx="2919773" cy="2919773"/>
          </a:xfrm>
          <a:prstGeom prst="rect">
            <a:avLst/>
          </a:prstGeom>
          <a:ln w="12700">
            <a:miter lim="400000"/>
          </a:ln>
        </p:spPr>
      </p:pic>
      <p:pic>
        <p:nvPicPr>
          <p:cNvPr id="156" name="Picture 1" descr="Picture 1"/>
          <p:cNvPicPr>
            <a:picLocks noChangeAspect="1"/>
          </p:cNvPicPr>
          <p:nvPr/>
        </p:nvPicPr>
        <p:blipFill>
          <a:blip r:embed="rId9"/>
          <a:stretch>
            <a:fillRect/>
          </a:stretch>
        </p:blipFill>
        <p:spPr>
          <a:xfrm>
            <a:off x="1963832" y="2089237"/>
            <a:ext cx="2395705" cy="2395704"/>
          </a:xfrm>
          <a:prstGeom prst="rect">
            <a:avLst/>
          </a:prstGeom>
          <a:ln w="12700">
            <a:miter lim="400000"/>
          </a:ln>
        </p:spPr>
      </p:pic>
      <p:pic>
        <p:nvPicPr>
          <p:cNvPr id="157" name="Picture 2" descr="Picture 2"/>
          <p:cNvPicPr>
            <a:picLocks noChangeAspect="1"/>
          </p:cNvPicPr>
          <p:nvPr/>
        </p:nvPicPr>
        <p:blipFill>
          <a:blip r:embed="rId10"/>
          <a:stretch>
            <a:fillRect/>
          </a:stretch>
        </p:blipFill>
        <p:spPr>
          <a:xfrm flipH="1">
            <a:off x="164406" y="1326181"/>
            <a:ext cx="1903970" cy="1903970"/>
          </a:xfrm>
          <a:prstGeom prst="rect">
            <a:avLst/>
          </a:prstGeom>
          <a:ln w="12700">
            <a:miter lim="400000"/>
          </a:ln>
        </p:spPr>
      </p:pic>
      <p:pic>
        <p:nvPicPr>
          <p:cNvPr id="158" name="Picture 3" descr="Picture 3"/>
          <p:cNvPicPr>
            <a:picLocks noChangeAspect="1"/>
          </p:cNvPicPr>
          <p:nvPr/>
        </p:nvPicPr>
        <p:blipFill>
          <a:blip r:embed="rId11"/>
          <a:stretch>
            <a:fillRect/>
          </a:stretch>
        </p:blipFill>
        <p:spPr>
          <a:xfrm>
            <a:off x="81547" y="2935002"/>
            <a:ext cx="2200076" cy="2200076"/>
          </a:xfrm>
          <a:prstGeom prst="rect">
            <a:avLst/>
          </a:prstGeom>
          <a:ln w="12700">
            <a:miter lim="400000"/>
          </a:ln>
        </p:spPr>
      </p:pic>
      <p:grpSp>
        <p:nvGrpSpPr>
          <p:cNvPr id="161" name="What do you do on Sunday?"/>
          <p:cNvGrpSpPr/>
          <p:nvPr/>
        </p:nvGrpSpPr>
        <p:grpSpPr>
          <a:xfrm>
            <a:off x="2019481" y="246704"/>
            <a:ext cx="4283159" cy="1571080"/>
            <a:chOff x="0" y="0"/>
            <a:chExt cx="11421754" cy="4189545"/>
          </a:xfrm>
        </p:grpSpPr>
        <p:sp>
          <p:nvSpPr>
            <p:cNvPr id="159" name="Quote Bubble"/>
            <p:cNvSpPr/>
            <p:nvPr/>
          </p:nvSpPr>
          <p:spPr>
            <a:xfrm>
              <a:off x="0" y="0"/>
              <a:ext cx="11421755" cy="4189546"/>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160" name="She wears a necklace ."/>
            <p:cNvSpPr txBox="1"/>
            <p:nvPr/>
          </p:nvSpPr>
          <p:spPr>
            <a:xfrm>
              <a:off x="1200955" y="343311"/>
              <a:ext cx="9154623" cy="33849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p>
              <a:pPr algn="ctr" defTabSz="155786">
                <a:defRPr sz="7200">
                  <a:solidFill>
                    <a:srgbClr val="FFFFFF"/>
                  </a:solidFill>
                  <a:latin typeface="Chalkboard SE Bold"/>
                  <a:ea typeface="Chalkboard SE Bold"/>
                  <a:cs typeface="Chalkboard SE Bold"/>
                  <a:sym typeface="Chalkboard SE Bold"/>
                </a:defRPr>
              </a:pPr>
              <a:r>
                <a:rPr sz="3600" dirty="0">
                  <a:solidFill>
                    <a:schemeClr val="bg2">
                      <a:lumMod val="50000"/>
                    </a:schemeClr>
                  </a:solidFill>
                </a:rPr>
                <a:t>Let’s play with</a:t>
              </a:r>
            </a:p>
            <a:p>
              <a:pPr algn="ctr" defTabSz="155786">
                <a:defRPr sz="7200">
                  <a:solidFill>
                    <a:srgbClr val="FFFFFF"/>
                  </a:solidFill>
                  <a:latin typeface="Chalkboard SE Bold"/>
                  <a:ea typeface="Chalkboard SE Bold"/>
                  <a:cs typeface="Chalkboard SE Bold"/>
                  <a:sym typeface="Chalkboard SE Bold"/>
                </a:defRPr>
              </a:pPr>
              <a:r>
                <a:rPr sz="3600" dirty="0" err="1">
                  <a:solidFill>
                    <a:schemeClr val="bg2">
                      <a:lumMod val="50000"/>
                    </a:schemeClr>
                  </a:solidFill>
                </a:rPr>
                <a:t>spongebob</a:t>
              </a:r>
              <a:r>
                <a:rPr sz="3600" dirty="0">
                  <a:solidFill>
                    <a:schemeClr val="bg2">
                      <a:lumMod val="50000"/>
                    </a:schemeClr>
                  </a:solidFill>
                </a:rPr>
                <a:t> </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3420" fill="hold"/>
                                        <p:tgtEl>
                                          <p:spTgt spid="152"/>
                                        </p:tgtEl>
                                      </p:cBhvr>
                                    </p:cmd>
                                  </p:childTnLst>
                                </p:cTn>
                              </p:par>
                            </p:childTnLst>
                          </p:cTn>
                        </p:par>
                      </p:childTnLst>
                    </p:cTn>
                  </p:par>
                  <p:par>
                    <p:cTn id="7" fill="hold">
                      <p:stCondLst>
                        <p:cond delay="indefinite"/>
                      </p:stCondLst>
                      <p:childTnLst>
                        <p:par>
                          <p:cTn id="8" fill="hold">
                            <p:stCondLst>
                              <p:cond delay="0"/>
                            </p:stCondLst>
                            <p:childTnLst>
                              <p:par>
                                <p:cTn id="9" presetID="3" presetClass="entr" presetSubtype="5" fill="hold" grpId="0" nodeType="clickEffect">
                                  <p:stCondLst>
                                    <p:cond delay="0"/>
                                  </p:stCondLst>
                                  <p:iterate>
                                    <p:tmAbs val="0"/>
                                  </p:iterate>
                                  <p:childTnLst>
                                    <p:set>
                                      <p:cBhvr>
                                        <p:cTn id="10" fill="hold"/>
                                        <p:tgtEl>
                                          <p:spTgt spid="161"/>
                                        </p:tgtEl>
                                        <p:attrNameLst>
                                          <p:attrName>style.visibility</p:attrName>
                                        </p:attrNameLst>
                                      </p:cBhvr>
                                      <p:to>
                                        <p:strVal val="visible"/>
                                      </p:to>
                                    </p:set>
                                    <p:animEffect transition="in" filter="blinds(vertical)">
                                      <p:cBhvr>
                                        <p:cTn id="11" dur="10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2" fill="hold" display="0">
                  <p:stCondLst>
                    <p:cond delay="indefinite"/>
                  </p:stCondLst>
                </p:cTn>
                <p:tgtEl>
                  <p:spTgt spid="152"/>
                </p:tgtEl>
              </p:cMediaNode>
            </p:audio>
          </p:childTnLst>
        </p:cTn>
      </p:par>
    </p:tnLst>
    <p:bldLst>
      <p:bldP spid="161" grpId="0"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56"/>
        <p:cNvGrpSpPr/>
        <p:nvPr/>
      </p:nvGrpSpPr>
      <p:grpSpPr>
        <a:xfrm>
          <a:off x="0" y="0"/>
          <a:ext cx="0" cy="0"/>
          <a:chOff x="0" y="0"/>
          <a:chExt cx="0" cy="0"/>
        </a:xfrm>
      </p:grpSpPr>
      <p:grpSp>
        <p:nvGrpSpPr>
          <p:cNvPr id="15357" name="Google Shape;15357;p81"/>
          <p:cNvGrpSpPr/>
          <p:nvPr/>
        </p:nvGrpSpPr>
        <p:grpSpPr>
          <a:xfrm>
            <a:off x="1770285" y="3182228"/>
            <a:ext cx="294160" cy="358367"/>
            <a:chOff x="1770285" y="3381478"/>
            <a:chExt cx="294160" cy="358367"/>
          </a:xfrm>
        </p:grpSpPr>
        <p:sp>
          <p:nvSpPr>
            <p:cNvPr id="15358" name="Google Shape;15358;p81"/>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1"/>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1"/>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1"/>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1"/>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1"/>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1"/>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1"/>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1"/>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1"/>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1"/>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1"/>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1"/>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1"/>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1"/>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1"/>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81"/>
          <p:cNvGrpSpPr/>
          <p:nvPr/>
        </p:nvGrpSpPr>
        <p:grpSpPr>
          <a:xfrm>
            <a:off x="3563273" y="1339872"/>
            <a:ext cx="333198" cy="312146"/>
            <a:chOff x="3563273" y="1539122"/>
            <a:chExt cx="333198" cy="312146"/>
          </a:xfrm>
        </p:grpSpPr>
        <p:sp>
          <p:nvSpPr>
            <p:cNvPr id="15375" name="Google Shape;15375;p81"/>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1"/>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1"/>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1"/>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1"/>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1"/>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1"/>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1"/>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1"/>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1"/>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1"/>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1"/>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1"/>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1"/>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1"/>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1"/>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1" name="Google Shape;15391;p81"/>
          <p:cNvGrpSpPr/>
          <p:nvPr/>
        </p:nvGrpSpPr>
        <p:grpSpPr>
          <a:xfrm>
            <a:off x="2642986" y="2256540"/>
            <a:ext cx="358813" cy="323996"/>
            <a:chOff x="2642986" y="2455790"/>
            <a:chExt cx="358813" cy="323996"/>
          </a:xfrm>
        </p:grpSpPr>
        <p:sp>
          <p:nvSpPr>
            <p:cNvPr id="15392" name="Google Shape;15392;p81"/>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1"/>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1"/>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1"/>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1"/>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1"/>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1"/>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1"/>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1"/>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1"/>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1"/>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1"/>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1"/>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1"/>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1"/>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1"/>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1"/>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1"/>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1"/>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3" name="Google Shape;15413;p81"/>
          <p:cNvGrpSpPr/>
          <p:nvPr/>
        </p:nvGrpSpPr>
        <p:grpSpPr>
          <a:xfrm>
            <a:off x="4023495" y="3590172"/>
            <a:ext cx="346517" cy="358393"/>
            <a:chOff x="4023495" y="3789422"/>
            <a:chExt cx="346517" cy="358393"/>
          </a:xfrm>
        </p:grpSpPr>
        <p:sp>
          <p:nvSpPr>
            <p:cNvPr id="15414" name="Google Shape;15414;p81"/>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1"/>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1"/>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1"/>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1"/>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1"/>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1"/>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1"/>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1"/>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1"/>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1"/>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1"/>
          <p:cNvGrpSpPr/>
          <p:nvPr/>
        </p:nvGrpSpPr>
        <p:grpSpPr>
          <a:xfrm>
            <a:off x="2189266" y="1788558"/>
            <a:ext cx="365341" cy="358813"/>
            <a:chOff x="2189266" y="1987808"/>
            <a:chExt cx="365341" cy="358813"/>
          </a:xfrm>
        </p:grpSpPr>
        <p:sp>
          <p:nvSpPr>
            <p:cNvPr id="15426" name="Google Shape;15426;p81"/>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1"/>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1"/>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1"/>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1"/>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1"/>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1"/>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1"/>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1"/>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1"/>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1"/>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1"/>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1"/>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1"/>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1"/>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81"/>
          <p:cNvGrpSpPr/>
          <p:nvPr/>
        </p:nvGrpSpPr>
        <p:grpSpPr>
          <a:xfrm>
            <a:off x="863290" y="2701556"/>
            <a:ext cx="273029" cy="358393"/>
            <a:chOff x="863290" y="2900806"/>
            <a:chExt cx="273029" cy="358393"/>
          </a:xfrm>
        </p:grpSpPr>
        <p:sp>
          <p:nvSpPr>
            <p:cNvPr id="15442" name="Google Shape;15442;p81"/>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1"/>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1"/>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1"/>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1"/>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1"/>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1"/>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1"/>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1"/>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1"/>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1"/>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1"/>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1"/>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1"/>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1"/>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81"/>
          <p:cNvGrpSpPr/>
          <p:nvPr/>
        </p:nvGrpSpPr>
        <p:grpSpPr>
          <a:xfrm>
            <a:off x="3087268" y="2269964"/>
            <a:ext cx="358367" cy="297097"/>
            <a:chOff x="3087268" y="2469214"/>
            <a:chExt cx="358367" cy="297097"/>
          </a:xfrm>
        </p:grpSpPr>
        <p:sp>
          <p:nvSpPr>
            <p:cNvPr id="15458" name="Google Shape;15458;p81"/>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1"/>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1"/>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1"/>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1"/>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1"/>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1"/>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1"/>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1"/>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1"/>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1"/>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1"/>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1"/>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1"/>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1"/>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1"/>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1"/>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1"/>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1"/>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1"/>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1"/>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1"/>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1"/>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1"/>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1"/>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1"/>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1"/>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7" name="Google Shape;15487;p81"/>
          <p:cNvGrpSpPr/>
          <p:nvPr/>
        </p:nvGrpSpPr>
        <p:grpSpPr>
          <a:xfrm>
            <a:off x="2198600" y="2245555"/>
            <a:ext cx="363506" cy="345914"/>
            <a:chOff x="2198600" y="2444805"/>
            <a:chExt cx="363506" cy="345914"/>
          </a:xfrm>
        </p:grpSpPr>
        <p:sp>
          <p:nvSpPr>
            <p:cNvPr id="15488" name="Google Shape;15488;p81"/>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1"/>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1"/>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1"/>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1"/>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1"/>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1"/>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1"/>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1"/>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1"/>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1"/>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1"/>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1"/>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1"/>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1"/>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1"/>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1"/>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1"/>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1"/>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1"/>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1"/>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1"/>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1"/>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1"/>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81"/>
          <p:cNvGrpSpPr/>
          <p:nvPr/>
        </p:nvGrpSpPr>
        <p:grpSpPr>
          <a:xfrm>
            <a:off x="3982779" y="2701583"/>
            <a:ext cx="361251" cy="358341"/>
            <a:chOff x="3982779" y="2900833"/>
            <a:chExt cx="361251" cy="358341"/>
          </a:xfrm>
        </p:grpSpPr>
        <p:sp>
          <p:nvSpPr>
            <p:cNvPr id="15513" name="Google Shape;15513;p81"/>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1"/>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1"/>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1"/>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1"/>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1"/>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1"/>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1"/>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1"/>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1"/>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1"/>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1"/>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1"/>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1"/>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1"/>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1"/>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1"/>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1"/>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1"/>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1"/>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1"/>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1"/>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1"/>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1"/>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1"/>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81"/>
          <p:cNvGrpSpPr/>
          <p:nvPr/>
        </p:nvGrpSpPr>
        <p:grpSpPr>
          <a:xfrm>
            <a:off x="3531550" y="2701687"/>
            <a:ext cx="358288" cy="358262"/>
            <a:chOff x="3531550" y="2900937"/>
            <a:chExt cx="358288" cy="358262"/>
          </a:xfrm>
        </p:grpSpPr>
        <p:sp>
          <p:nvSpPr>
            <p:cNvPr id="15539" name="Google Shape;15539;p81"/>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1"/>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1"/>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1"/>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1"/>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1"/>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1"/>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1"/>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1"/>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1"/>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1"/>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1"/>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1"/>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1"/>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1"/>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1"/>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1"/>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1"/>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1"/>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1"/>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1"/>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1"/>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1"/>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1"/>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1"/>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1"/>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1"/>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1"/>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81"/>
          <p:cNvGrpSpPr/>
          <p:nvPr/>
        </p:nvGrpSpPr>
        <p:grpSpPr>
          <a:xfrm>
            <a:off x="877343" y="1316696"/>
            <a:ext cx="334824" cy="358393"/>
            <a:chOff x="877343" y="1515946"/>
            <a:chExt cx="334824" cy="358393"/>
          </a:xfrm>
        </p:grpSpPr>
        <p:sp>
          <p:nvSpPr>
            <p:cNvPr id="15568" name="Google Shape;15568;p81"/>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1"/>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1"/>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1"/>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1"/>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1"/>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1"/>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1"/>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1"/>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1"/>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1"/>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1"/>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81"/>
          <p:cNvGrpSpPr/>
          <p:nvPr/>
        </p:nvGrpSpPr>
        <p:grpSpPr>
          <a:xfrm>
            <a:off x="2198521" y="3182228"/>
            <a:ext cx="333959" cy="358341"/>
            <a:chOff x="2198521" y="3381478"/>
            <a:chExt cx="333959" cy="358341"/>
          </a:xfrm>
        </p:grpSpPr>
        <p:sp>
          <p:nvSpPr>
            <p:cNvPr id="15581" name="Google Shape;15581;p81"/>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1"/>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1"/>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1"/>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1"/>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1"/>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1"/>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1"/>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1"/>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1"/>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1"/>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81"/>
          <p:cNvGrpSpPr/>
          <p:nvPr/>
        </p:nvGrpSpPr>
        <p:grpSpPr>
          <a:xfrm>
            <a:off x="2224450" y="3640982"/>
            <a:ext cx="358367" cy="303966"/>
            <a:chOff x="2224450" y="3840232"/>
            <a:chExt cx="358367" cy="303966"/>
          </a:xfrm>
        </p:grpSpPr>
        <p:sp>
          <p:nvSpPr>
            <p:cNvPr id="15593" name="Google Shape;15593;p81"/>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1"/>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1"/>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1"/>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1"/>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1"/>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1"/>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1"/>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1"/>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81"/>
          <p:cNvGrpSpPr/>
          <p:nvPr/>
        </p:nvGrpSpPr>
        <p:grpSpPr>
          <a:xfrm>
            <a:off x="1741498" y="1817922"/>
            <a:ext cx="361723" cy="299587"/>
            <a:chOff x="1741498" y="2017172"/>
            <a:chExt cx="361723" cy="299587"/>
          </a:xfrm>
        </p:grpSpPr>
        <p:sp>
          <p:nvSpPr>
            <p:cNvPr id="15603" name="Google Shape;15603;p81"/>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1"/>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1"/>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1"/>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1"/>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1"/>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1"/>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1"/>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1"/>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1"/>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1"/>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1"/>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1"/>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81"/>
          <p:cNvGrpSpPr/>
          <p:nvPr/>
        </p:nvGrpSpPr>
        <p:grpSpPr>
          <a:xfrm>
            <a:off x="1767715" y="3613820"/>
            <a:ext cx="366258" cy="357371"/>
            <a:chOff x="1767715" y="3813070"/>
            <a:chExt cx="366258" cy="357371"/>
          </a:xfrm>
        </p:grpSpPr>
        <p:sp>
          <p:nvSpPr>
            <p:cNvPr id="15617" name="Google Shape;15617;p81"/>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1"/>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1"/>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1"/>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1"/>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1"/>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1"/>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1"/>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1"/>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1"/>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1"/>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1"/>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1"/>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1"/>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1"/>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81"/>
          <p:cNvGrpSpPr/>
          <p:nvPr/>
        </p:nvGrpSpPr>
        <p:grpSpPr>
          <a:xfrm>
            <a:off x="2672770" y="3613820"/>
            <a:ext cx="358315" cy="358393"/>
            <a:chOff x="2672770" y="3813070"/>
            <a:chExt cx="358315" cy="358393"/>
          </a:xfrm>
        </p:grpSpPr>
        <p:sp>
          <p:nvSpPr>
            <p:cNvPr id="15633" name="Google Shape;15633;p81"/>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1"/>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1"/>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1"/>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1"/>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1"/>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1"/>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1"/>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1"/>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1"/>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1"/>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1"/>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1"/>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1"/>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1"/>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1"/>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1"/>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1"/>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81"/>
          <p:cNvGrpSpPr/>
          <p:nvPr/>
        </p:nvGrpSpPr>
        <p:grpSpPr>
          <a:xfrm>
            <a:off x="3577902" y="3613768"/>
            <a:ext cx="346962" cy="358393"/>
            <a:chOff x="3577903" y="3813018"/>
            <a:chExt cx="346962" cy="358393"/>
          </a:xfrm>
        </p:grpSpPr>
        <p:sp>
          <p:nvSpPr>
            <p:cNvPr id="15652" name="Google Shape;15652;p81"/>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1"/>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1"/>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1"/>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1"/>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1"/>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1"/>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1"/>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1"/>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1"/>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1"/>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1"/>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4" name="Google Shape;15664;p81"/>
          <p:cNvGrpSpPr/>
          <p:nvPr/>
        </p:nvGrpSpPr>
        <p:grpSpPr>
          <a:xfrm>
            <a:off x="1783865" y="1317272"/>
            <a:ext cx="337000" cy="357816"/>
            <a:chOff x="1783865" y="1516522"/>
            <a:chExt cx="337000" cy="357816"/>
          </a:xfrm>
        </p:grpSpPr>
        <p:sp>
          <p:nvSpPr>
            <p:cNvPr id="15665" name="Google Shape;15665;p81"/>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1"/>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1"/>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1"/>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1"/>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1"/>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1"/>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1"/>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1"/>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1"/>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1"/>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1"/>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1"/>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1"/>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1"/>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1"/>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1"/>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1"/>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1"/>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81"/>
          <p:cNvGrpSpPr/>
          <p:nvPr/>
        </p:nvGrpSpPr>
        <p:grpSpPr>
          <a:xfrm>
            <a:off x="848975" y="1819469"/>
            <a:ext cx="361487" cy="296389"/>
            <a:chOff x="848975" y="2018719"/>
            <a:chExt cx="361487" cy="296389"/>
          </a:xfrm>
        </p:grpSpPr>
        <p:sp>
          <p:nvSpPr>
            <p:cNvPr id="15685" name="Google Shape;15685;p81"/>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1"/>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1"/>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1"/>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1"/>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1"/>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1"/>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1"/>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1"/>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1"/>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1"/>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1"/>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1"/>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81"/>
          <p:cNvGrpSpPr/>
          <p:nvPr/>
        </p:nvGrpSpPr>
        <p:grpSpPr>
          <a:xfrm>
            <a:off x="3078826" y="1815064"/>
            <a:ext cx="374884" cy="305381"/>
            <a:chOff x="3078826" y="2014314"/>
            <a:chExt cx="374884" cy="305381"/>
          </a:xfrm>
        </p:grpSpPr>
        <p:sp>
          <p:nvSpPr>
            <p:cNvPr id="15699" name="Google Shape;15699;p81"/>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1"/>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1"/>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1"/>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1"/>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1"/>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1"/>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1"/>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1"/>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1"/>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1"/>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1"/>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1"/>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2" name="Google Shape;15712;p81"/>
          <p:cNvGrpSpPr/>
          <p:nvPr/>
        </p:nvGrpSpPr>
        <p:grpSpPr>
          <a:xfrm>
            <a:off x="3531183" y="2239368"/>
            <a:ext cx="359416" cy="358315"/>
            <a:chOff x="3531183" y="2438618"/>
            <a:chExt cx="359416" cy="358315"/>
          </a:xfrm>
        </p:grpSpPr>
        <p:sp>
          <p:nvSpPr>
            <p:cNvPr id="15713" name="Google Shape;15713;p81"/>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1"/>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1"/>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1"/>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1"/>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1"/>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1"/>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1"/>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1"/>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1"/>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1"/>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1"/>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1"/>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1"/>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1"/>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1"/>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1"/>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1"/>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1"/>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1"/>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1"/>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81"/>
          <p:cNvGrpSpPr/>
          <p:nvPr/>
        </p:nvGrpSpPr>
        <p:grpSpPr>
          <a:xfrm>
            <a:off x="1325898" y="3666229"/>
            <a:ext cx="358288" cy="253418"/>
            <a:chOff x="1325898" y="3865479"/>
            <a:chExt cx="358288" cy="253418"/>
          </a:xfrm>
        </p:grpSpPr>
        <p:sp>
          <p:nvSpPr>
            <p:cNvPr id="15735" name="Google Shape;15735;p81"/>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1"/>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1"/>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1"/>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1"/>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1"/>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1"/>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1"/>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81"/>
          <p:cNvGrpSpPr/>
          <p:nvPr/>
        </p:nvGrpSpPr>
        <p:grpSpPr>
          <a:xfrm>
            <a:off x="3121823" y="3613742"/>
            <a:ext cx="354933" cy="358524"/>
            <a:chOff x="3121823" y="3812992"/>
            <a:chExt cx="354933" cy="358524"/>
          </a:xfrm>
        </p:grpSpPr>
        <p:sp>
          <p:nvSpPr>
            <p:cNvPr id="15744" name="Google Shape;15744;p81"/>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1"/>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1"/>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1"/>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1"/>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1"/>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1"/>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1"/>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1"/>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1"/>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1"/>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1"/>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1"/>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1"/>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81"/>
          <p:cNvGrpSpPr/>
          <p:nvPr/>
        </p:nvGrpSpPr>
        <p:grpSpPr>
          <a:xfrm>
            <a:off x="876687" y="3614817"/>
            <a:ext cx="362457" cy="356296"/>
            <a:chOff x="876687" y="3814067"/>
            <a:chExt cx="362457" cy="356296"/>
          </a:xfrm>
        </p:grpSpPr>
        <p:sp>
          <p:nvSpPr>
            <p:cNvPr id="15759" name="Google Shape;15759;p81"/>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1"/>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1"/>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1"/>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1"/>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1"/>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1"/>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1"/>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1"/>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1"/>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1"/>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1"/>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1"/>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1"/>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1"/>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1"/>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1"/>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1"/>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1"/>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1"/>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1"/>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1"/>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1"/>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1"/>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81"/>
          <p:cNvGrpSpPr/>
          <p:nvPr/>
        </p:nvGrpSpPr>
        <p:grpSpPr>
          <a:xfrm>
            <a:off x="4008787" y="1316696"/>
            <a:ext cx="330734" cy="358367"/>
            <a:chOff x="4008787" y="1515946"/>
            <a:chExt cx="330734" cy="358367"/>
          </a:xfrm>
        </p:grpSpPr>
        <p:sp>
          <p:nvSpPr>
            <p:cNvPr id="15786" name="Google Shape;15786;p81"/>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1"/>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1"/>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1"/>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1"/>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1"/>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1"/>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1"/>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1"/>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1"/>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1"/>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1"/>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1"/>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1"/>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1"/>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1" name="Google Shape;15801;p81"/>
          <p:cNvGrpSpPr/>
          <p:nvPr/>
        </p:nvGrpSpPr>
        <p:grpSpPr>
          <a:xfrm>
            <a:off x="3962539" y="2309185"/>
            <a:ext cx="378502" cy="218470"/>
            <a:chOff x="3962539" y="2508435"/>
            <a:chExt cx="378502" cy="218470"/>
          </a:xfrm>
        </p:grpSpPr>
        <p:sp>
          <p:nvSpPr>
            <p:cNvPr id="15802" name="Google Shape;15802;p81"/>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1"/>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1"/>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1"/>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1"/>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1"/>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1"/>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81"/>
          <p:cNvGrpSpPr/>
          <p:nvPr/>
        </p:nvGrpSpPr>
        <p:grpSpPr>
          <a:xfrm>
            <a:off x="2241439" y="2701687"/>
            <a:ext cx="225811" cy="358262"/>
            <a:chOff x="2241439" y="2900937"/>
            <a:chExt cx="225811" cy="358262"/>
          </a:xfrm>
        </p:grpSpPr>
        <p:sp>
          <p:nvSpPr>
            <p:cNvPr id="15810" name="Google Shape;15810;p81"/>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1"/>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1"/>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1"/>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1"/>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1"/>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1"/>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1"/>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1"/>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1"/>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1"/>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1"/>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1"/>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1"/>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1"/>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1"/>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1"/>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81"/>
          <p:cNvGrpSpPr/>
          <p:nvPr/>
        </p:nvGrpSpPr>
        <p:grpSpPr>
          <a:xfrm>
            <a:off x="3533936" y="3237888"/>
            <a:ext cx="361775" cy="246969"/>
            <a:chOff x="3533936" y="3437138"/>
            <a:chExt cx="361775" cy="246969"/>
          </a:xfrm>
        </p:grpSpPr>
        <p:sp>
          <p:nvSpPr>
            <p:cNvPr id="15828" name="Google Shape;15828;p81"/>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1"/>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1"/>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1"/>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1"/>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1"/>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1"/>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1"/>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1"/>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1"/>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1"/>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81"/>
          <p:cNvGrpSpPr/>
          <p:nvPr/>
        </p:nvGrpSpPr>
        <p:grpSpPr>
          <a:xfrm>
            <a:off x="3531838" y="1806202"/>
            <a:ext cx="358288" cy="323209"/>
            <a:chOff x="3531838" y="2005452"/>
            <a:chExt cx="358288" cy="323209"/>
          </a:xfrm>
        </p:grpSpPr>
        <p:sp>
          <p:nvSpPr>
            <p:cNvPr id="15840" name="Google Shape;15840;p81"/>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1"/>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1"/>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1"/>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1"/>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1"/>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1"/>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1"/>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1"/>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1"/>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1"/>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1"/>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1"/>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3" name="Google Shape;15853;p81"/>
          <p:cNvGrpSpPr/>
          <p:nvPr/>
        </p:nvGrpSpPr>
        <p:grpSpPr>
          <a:xfrm>
            <a:off x="3136452" y="1316696"/>
            <a:ext cx="297988" cy="358393"/>
            <a:chOff x="3136452" y="1515946"/>
            <a:chExt cx="297988" cy="358393"/>
          </a:xfrm>
        </p:grpSpPr>
        <p:sp>
          <p:nvSpPr>
            <p:cNvPr id="15854" name="Google Shape;15854;p81"/>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1"/>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1"/>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1"/>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1"/>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1"/>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1"/>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1"/>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1"/>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1"/>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1"/>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1"/>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81"/>
          <p:cNvGrpSpPr/>
          <p:nvPr/>
        </p:nvGrpSpPr>
        <p:grpSpPr>
          <a:xfrm>
            <a:off x="2674893" y="1316696"/>
            <a:ext cx="332254" cy="358393"/>
            <a:chOff x="2674893" y="1515946"/>
            <a:chExt cx="332254" cy="358393"/>
          </a:xfrm>
        </p:grpSpPr>
        <p:sp>
          <p:nvSpPr>
            <p:cNvPr id="15867" name="Google Shape;15867;p81"/>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1"/>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1"/>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1"/>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1"/>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1"/>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1"/>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1"/>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1"/>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1"/>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1"/>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1"/>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1"/>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1"/>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1"/>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1"/>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1"/>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1"/>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1"/>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1"/>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1"/>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1"/>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81"/>
          <p:cNvGrpSpPr/>
          <p:nvPr/>
        </p:nvGrpSpPr>
        <p:grpSpPr>
          <a:xfrm>
            <a:off x="1753768" y="2239263"/>
            <a:ext cx="358839" cy="358419"/>
            <a:chOff x="1753768" y="2438513"/>
            <a:chExt cx="358839" cy="358419"/>
          </a:xfrm>
        </p:grpSpPr>
        <p:sp>
          <p:nvSpPr>
            <p:cNvPr id="15890" name="Google Shape;15890;p81"/>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1"/>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1"/>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1"/>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1"/>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1"/>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1"/>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1"/>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1"/>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9" name="Google Shape;15899;p81"/>
          <p:cNvGrpSpPr/>
          <p:nvPr/>
        </p:nvGrpSpPr>
        <p:grpSpPr>
          <a:xfrm>
            <a:off x="2246840" y="1316722"/>
            <a:ext cx="301423" cy="358367"/>
            <a:chOff x="2246840" y="1515972"/>
            <a:chExt cx="301423" cy="358367"/>
          </a:xfrm>
        </p:grpSpPr>
        <p:sp>
          <p:nvSpPr>
            <p:cNvPr id="15900" name="Google Shape;15900;p81"/>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1"/>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1"/>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1"/>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1"/>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1"/>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1"/>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1"/>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1"/>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1"/>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1"/>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1"/>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1"/>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1"/>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1"/>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1"/>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1"/>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1"/>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1"/>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1"/>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81"/>
          <p:cNvGrpSpPr/>
          <p:nvPr/>
        </p:nvGrpSpPr>
        <p:grpSpPr>
          <a:xfrm>
            <a:off x="2703575" y="4087256"/>
            <a:ext cx="339097" cy="358446"/>
            <a:chOff x="2703575" y="4286506"/>
            <a:chExt cx="339097" cy="358446"/>
          </a:xfrm>
        </p:grpSpPr>
        <p:sp>
          <p:nvSpPr>
            <p:cNvPr id="15921" name="Google Shape;15921;p81"/>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1"/>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1"/>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1"/>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1"/>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1"/>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1"/>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1"/>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1"/>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1"/>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1"/>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81"/>
          <p:cNvGrpSpPr/>
          <p:nvPr/>
        </p:nvGrpSpPr>
        <p:grpSpPr>
          <a:xfrm>
            <a:off x="2638346" y="1806281"/>
            <a:ext cx="358551" cy="322869"/>
            <a:chOff x="2638346" y="2005531"/>
            <a:chExt cx="358551" cy="322869"/>
          </a:xfrm>
        </p:grpSpPr>
        <p:sp>
          <p:nvSpPr>
            <p:cNvPr id="15933" name="Google Shape;15933;p81"/>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1"/>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1"/>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1"/>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1"/>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1"/>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1"/>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1"/>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1"/>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1"/>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1"/>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1"/>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1"/>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1"/>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1"/>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1"/>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9" name="Google Shape;15949;p81"/>
          <p:cNvGrpSpPr/>
          <p:nvPr/>
        </p:nvGrpSpPr>
        <p:grpSpPr>
          <a:xfrm>
            <a:off x="2695605" y="2701583"/>
            <a:ext cx="221826" cy="358419"/>
            <a:chOff x="2695605" y="2900833"/>
            <a:chExt cx="221826" cy="358419"/>
          </a:xfrm>
        </p:grpSpPr>
        <p:sp>
          <p:nvSpPr>
            <p:cNvPr id="15950" name="Google Shape;15950;p81"/>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1"/>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1"/>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1"/>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1"/>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1"/>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1"/>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1"/>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1"/>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1"/>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81"/>
          <p:cNvGrpSpPr/>
          <p:nvPr/>
        </p:nvGrpSpPr>
        <p:grpSpPr>
          <a:xfrm>
            <a:off x="1309564" y="3182254"/>
            <a:ext cx="320509" cy="358341"/>
            <a:chOff x="1309564" y="3381504"/>
            <a:chExt cx="320509" cy="358341"/>
          </a:xfrm>
        </p:grpSpPr>
        <p:sp>
          <p:nvSpPr>
            <p:cNvPr id="15961" name="Google Shape;15961;p81"/>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1"/>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1"/>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1"/>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1"/>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1"/>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1"/>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1"/>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1"/>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1"/>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1"/>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2" name="Google Shape;15972;p81"/>
          <p:cNvGrpSpPr/>
          <p:nvPr/>
        </p:nvGrpSpPr>
        <p:grpSpPr>
          <a:xfrm>
            <a:off x="1309486" y="2243170"/>
            <a:ext cx="359311" cy="350554"/>
            <a:chOff x="1309486" y="2442420"/>
            <a:chExt cx="359311" cy="350554"/>
          </a:xfrm>
        </p:grpSpPr>
        <p:sp>
          <p:nvSpPr>
            <p:cNvPr id="15973" name="Google Shape;15973;p81"/>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1"/>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1"/>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1"/>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1"/>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1"/>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1"/>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1"/>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1"/>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1"/>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1"/>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1"/>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1"/>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1"/>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1"/>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1"/>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1"/>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1"/>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1"/>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1"/>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1"/>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1"/>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1"/>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1"/>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81"/>
          <p:cNvGrpSpPr/>
          <p:nvPr/>
        </p:nvGrpSpPr>
        <p:grpSpPr>
          <a:xfrm>
            <a:off x="3125755" y="3182254"/>
            <a:ext cx="278115" cy="358341"/>
            <a:chOff x="3125755" y="3381504"/>
            <a:chExt cx="278115" cy="358341"/>
          </a:xfrm>
        </p:grpSpPr>
        <p:sp>
          <p:nvSpPr>
            <p:cNvPr id="15998" name="Google Shape;15998;p81"/>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1"/>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1"/>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1"/>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1"/>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1"/>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1"/>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1"/>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1"/>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1"/>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1"/>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1"/>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1"/>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1"/>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1"/>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3" name="Google Shape;16013;p81"/>
          <p:cNvGrpSpPr/>
          <p:nvPr/>
        </p:nvGrpSpPr>
        <p:grpSpPr>
          <a:xfrm>
            <a:off x="1298081" y="1797341"/>
            <a:ext cx="358577" cy="341011"/>
            <a:chOff x="1298081" y="1996591"/>
            <a:chExt cx="358577" cy="341011"/>
          </a:xfrm>
        </p:grpSpPr>
        <p:sp>
          <p:nvSpPr>
            <p:cNvPr id="16014" name="Google Shape;16014;p81"/>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1"/>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1"/>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1"/>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1"/>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1"/>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1"/>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1"/>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1"/>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1"/>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1"/>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1"/>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1"/>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1"/>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1"/>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1"/>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1"/>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1"/>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1"/>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1"/>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1"/>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5" name="Google Shape;16035;p81"/>
          <p:cNvGrpSpPr/>
          <p:nvPr/>
        </p:nvGrpSpPr>
        <p:grpSpPr>
          <a:xfrm>
            <a:off x="3985322" y="3188153"/>
            <a:ext cx="358682" cy="346386"/>
            <a:chOff x="3985322" y="3387403"/>
            <a:chExt cx="358682" cy="346386"/>
          </a:xfrm>
        </p:grpSpPr>
        <p:sp>
          <p:nvSpPr>
            <p:cNvPr id="16036" name="Google Shape;16036;p81"/>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1"/>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1"/>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1"/>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1"/>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1"/>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1"/>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1"/>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1"/>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1"/>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1"/>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1"/>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1"/>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1"/>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1"/>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1"/>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1"/>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1"/>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1"/>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1"/>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6" name="Google Shape;16056;p81"/>
          <p:cNvGrpSpPr/>
          <p:nvPr/>
        </p:nvGrpSpPr>
        <p:grpSpPr>
          <a:xfrm>
            <a:off x="2162341" y="4087361"/>
            <a:ext cx="351341" cy="358262"/>
            <a:chOff x="2162341" y="4286611"/>
            <a:chExt cx="351341" cy="358262"/>
          </a:xfrm>
        </p:grpSpPr>
        <p:sp>
          <p:nvSpPr>
            <p:cNvPr id="16057" name="Google Shape;16057;p81"/>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1"/>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1"/>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1"/>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1"/>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1"/>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1"/>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1"/>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1"/>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1"/>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1"/>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8" name="Google Shape;16068;p81"/>
          <p:cNvGrpSpPr/>
          <p:nvPr/>
        </p:nvGrpSpPr>
        <p:grpSpPr>
          <a:xfrm>
            <a:off x="869949" y="3182228"/>
            <a:ext cx="303389" cy="358472"/>
            <a:chOff x="869949" y="3381478"/>
            <a:chExt cx="303389" cy="358472"/>
          </a:xfrm>
        </p:grpSpPr>
        <p:sp>
          <p:nvSpPr>
            <p:cNvPr id="16069" name="Google Shape;16069;p81"/>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1"/>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1"/>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1"/>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1"/>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1"/>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1"/>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1"/>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7" name="Google Shape;16077;p81"/>
          <p:cNvGrpSpPr/>
          <p:nvPr/>
        </p:nvGrpSpPr>
        <p:grpSpPr>
          <a:xfrm>
            <a:off x="1772461" y="2701583"/>
            <a:ext cx="261729" cy="358393"/>
            <a:chOff x="1772461" y="2900833"/>
            <a:chExt cx="261729" cy="358393"/>
          </a:xfrm>
        </p:grpSpPr>
        <p:sp>
          <p:nvSpPr>
            <p:cNvPr id="16078" name="Google Shape;16078;p81"/>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1"/>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1"/>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1"/>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1"/>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1"/>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1"/>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1"/>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1"/>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1"/>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1"/>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1"/>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1"/>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1"/>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1"/>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1"/>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1"/>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81"/>
          <p:cNvGrpSpPr/>
          <p:nvPr/>
        </p:nvGrpSpPr>
        <p:grpSpPr>
          <a:xfrm>
            <a:off x="1352587" y="1316827"/>
            <a:ext cx="310992" cy="358262"/>
            <a:chOff x="1352587" y="1516077"/>
            <a:chExt cx="310992" cy="358262"/>
          </a:xfrm>
        </p:grpSpPr>
        <p:sp>
          <p:nvSpPr>
            <p:cNvPr id="16098" name="Google Shape;16098;p81"/>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1"/>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1"/>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1"/>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1"/>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1"/>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1"/>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1"/>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1"/>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1"/>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1"/>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1"/>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1"/>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1"/>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1"/>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1"/>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1"/>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1"/>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1"/>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1"/>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8" name="Google Shape;16118;p81"/>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19" name="Google Shape;16119;p81"/>
          <p:cNvGrpSpPr/>
          <p:nvPr/>
        </p:nvGrpSpPr>
        <p:grpSpPr>
          <a:xfrm>
            <a:off x="1319160" y="2701687"/>
            <a:ext cx="265295" cy="358262"/>
            <a:chOff x="1319160" y="2900937"/>
            <a:chExt cx="265295" cy="358262"/>
          </a:xfrm>
        </p:grpSpPr>
        <p:sp>
          <p:nvSpPr>
            <p:cNvPr id="16120" name="Google Shape;16120;p81"/>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1"/>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1"/>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1"/>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1"/>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1"/>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1"/>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1"/>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1"/>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1"/>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1"/>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1"/>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1"/>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1"/>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1"/>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1"/>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1"/>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1"/>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1"/>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1"/>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1"/>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81"/>
          <p:cNvGrpSpPr/>
          <p:nvPr/>
        </p:nvGrpSpPr>
        <p:grpSpPr>
          <a:xfrm>
            <a:off x="3978401" y="1805966"/>
            <a:ext cx="358839" cy="323472"/>
            <a:chOff x="3978401" y="2005216"/>
            <a:chExt cx="358839" cy="323472"/>
          </a:xfrm>
        </p:grpSpPr>
        <p:sp>
          <p:nvSpPr>
            <p:cNvPr id="16142" name="Google Shape;16142;p81"/>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1"/>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1"/>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1"/>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1"/>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1"/>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1"/>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1"/>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1"/>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1"/>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2" name="Google Shape;16152;p81"/>
          <p:cNvGrpSpPr/>
          <p:nvPr/>
        </p:nvGrpSpPr>
        <p:grpSpPr>
          <a:xfrm>
            <a:off x="865099" y="2239394"/>
            <a:ext cx="360569" cy="358210"/>
            <a:chOff x="865099" y="2438644"/>
            <a:chExt cx="360569" cy="358210"/>
          </a:xfrm>
        </p:grpSpPr>
        <p:sp>
          <p:nvSpPr>
            <p:cNvPr id="16153" name="Google Shape;16153;p81"/>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1"/>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1"/>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1"/>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1"/>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1"/>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1"/>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1"/>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1"/>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1"/>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1"/>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1"/>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1"/>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1"/>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1"/>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8" name="Google Shape;16168;p81"/>
          <p:cNvGrpSpPr/>
          <p:nvPr/>
        </p:nvGrpSpPr>
        <p:grpSpPr>
          <a:xfrm>
            <a:off x="3126490" y="2701766"/>
            <a:ext cx="265242" cy="358288"/>
            <a:chOff x="3126490" y="2901016"/>
            <a:chExt cx="265242" cy="358288"/>
          </a:xfrm>
        </p:grpSpPr>
        <p:sp>
          <p:nvSpPr>
            <p:cNvPr id="16169" name="Google Shape;16169;p81"/>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1"/>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1"/>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1"/>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1"/>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1"/>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1"/>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1"/>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1"/>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1"/>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1"/>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1"/>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1"/>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1"/>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1"/>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1"/>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1"/>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6" name="Google Shape;16186;p81"/>
          <p:cNvGrpSpPr/>
          <p:nvPr/>
        </p:nvGrpSpPr>
        <p:grpSpPr>
          <a:xfrm>
            <a:off x="2671485" y="3182202"/>
            <a:ext cx="289336" cy="358393"/>
            <a:chOff x="2671485" y="3381452"/>
            <a:chExt cx="289336" cy="358393"/>
          </a:xfrm>
        </p:grpSpPr>
        <p:sp>
          <p:nvSpPr>
            <p:cNvPr id="16187" name="Google Shape;16187;p81"/>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1"/>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1"/>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1"/>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1"/>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1"/>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1"/>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1"/>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1"/>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1"/>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1"/>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1"/>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1"/>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1"/>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1"/>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81"/>
          <p:cNvGrpSpPr/>
          <p:nvPr/>
        </p:nvGrpSpPr>
        <p:grpSpPr>
          <a:xfrm>
            <a:off x="7153891" y="1314152"/>
            <a:ext cx="289546" cy="364974"/>
            <a:chOff x="7153891" y="1513402"/>
            <a:chExt cx="289546" cy="364974"/>
          </a:xfrm>
        </p:grpSpPr>
        <p:sp>
          <p:nvSpPr>
            <p:cNvPr id="16203" name="Google Shape;16203;p81"/>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1"/>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1"/>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1"/>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1"/>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1"/>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1"/>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1"/>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1"/>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1"/>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1"/>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1"/>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1"/>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1"/>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1"/>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8" name="Google Shape;16218;p81"/>
          <p:cNvGrpSpPr/>
          <p:nvPr/>
        </p:nvGrpSpPr>
        <p:grpSpPr>
          <a:xfrm>
            <a:off x="6255941" y="3598300"/>
            <a:ext cx="284958" cy="364974"/>
            <a:chOff x="6255941" y="3797550"/>
            <a:chExt cx="284958" cy="364974"/>
          </a:xfrm>
        </p:grpSpPr>
        <p:sp>
          <p:nvSpPr>
            <p:cNvPr id="16219" name="Google Shape;16219;p81"/>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1"/>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1"/>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1"/>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1"/>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1"/>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1"/>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1"/>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1"/>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1"/>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1"/>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1"/>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1"/>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1"/>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1"/>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81"/>
          <p:cNvGrpSpPr/>
          <p:nvPr/>
        </p:nvGrpSpPr>
        <p:grpSpPr>
          <a:xfrm>
            <a:off x="6698309" y="1314152"/>
            <a:ext cx="300557" cy="364974"/>
            <a:chOff x="6698309" y="1513402"/>
            <a:chExt cx="300557" cy="364974"/>
          </a:xfrm>
        </p:grpSpPr>
        <p:sp>
          <p:nvSpPr>
            <p:cNvPr id="16235" name="Google Shape;16235;p81"/>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1"/>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1"/>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1"/>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1"/>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1"/>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1"/>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1"/>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1"/>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1"/>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1"/>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1"/>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1"/>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1"/>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1"/>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1"/>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1"/>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2" name="Google Shape;16252;p81"/>
          <p:cNvGrpSpPr/>
          <p:nvPr/>
        </p:nvGrpSpPr>
        <p:grpSpPr>
          <a:xfrm>
            <a:off x="5327187" y="1314152"/>
            <a:ext cx="342243" cy="364974"/>
            <a:chOff x="5327187" y="1513402"/>
            <a:chExt cx="342243" cy="364974"/>
          </a:xfrm>
        </p:grpSpPr>
        <p:sp>
          <p:nvSpPr>
            <p:cNvPr id="16253" name="Google Shape;16253;p81"/>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1"/>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1"/>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1"/>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1"/>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1"/>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1"/>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1"/>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1"/>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1"/>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1"/>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1"/>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1"/>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1"/>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1"/>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81"/>
          <p:cNvGrpSpPr/>
          <p:nvPr/>
        </p:nvGrpSpPr>
        <p:grpSpPr>
          <a:xfrm>
            <a:off x="5782978" y="1314152"/>
            <a:ext cx="330839" cy="364974"/>
            <a:chOff x="5782978" y="1513402"/>
            <a:chExt cx="330839" cy="364974"/>
          </a:xfrm>
        </p:grpSpPr>
        <p:sp>
          <p:nvSpPr>
            <p:cNvPr id="16269" name="Google Shape;16269;p81"/>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1"/>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1"/>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1"/>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1"/>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1"/>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1"/>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1"/>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1"/>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1"/>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1"/>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1"/>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1"/>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1"/>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1"/>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1"/>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5" name="Google Shape;16285;p81"/>
          <p:cNvGrpSpPr/>
          <p:nvPr/>
        </p:nvGrpSpPr>
        <p:grpSpPr>
          <a:xfrm>
            <a:off x="4905609" y="3598300"/>
            <a:ext cx="285063" cy="364974"/>
            <a:chOff x="4905609" y="3797550"/>
            <a:chExt cx="285063" cy="364974"/>
          </a:xfrm>
        </p:grpSpPr>
        <p:sp>
          <p:nvSpPr>
            <p:cNvPr id="16286" name="Google Shape;16286;p81"/>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1"/>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1"/>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1"/>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1"/>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1"/>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1"/>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1"/>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1"/>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1"/>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1"/>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1"/>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1"/>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1"/>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1"/>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1"/>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81"/>
          <p:cNvGrpSpPr/>
          <p:nvPr/>
        </p:nvGrpSpPr>
        <p:grpSpPr>
          <a:xfrm>
            <a:off x="8056219" y="1314100"/>
            <a:ext cx="285168" cy="365026"/>
            <a:chOff x="8056219" y="1513350"/>
            <a:chExt cx="285168" cy="365026"/>
          </a:xfrm>
        </p:grpSpPr>
        <p:sp>
          <p:nvSpPr>
            <p:cNvPr id="16303" name="Google Shape;16303;p81"/>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1"/>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1"/>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1"/>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1"/>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1"/>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1"/>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1"/>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1"/>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1"/>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1"/>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1"/>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1"/>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1"/>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1"/>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1"/>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9" name="Google Shape;16319;p81"/>
          <p:cNvGrpSpPr/>
          <p:nvPr/>
        </p:nvGrpSpPr>
        <p:grpSpPr>
          <a:xfrm>
            <a:off x="6233054" y="1314152"/>
            <a:ext cx="330839" cy="364974"/>
            <a:chOff x="6233054" y="1513402"/>
            <a:chExt cx="330839" cy="364974"/>
          </a:xfrm>
        </p:grpSpPr>
        <p:sp>
          <p:nvSpPr>
            <p:cNvPr id="16320" name="Google Shape;16320;p81"/>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1"/>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1"/>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1"/>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1"/>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1"/>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1"/>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1"/>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1"/>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1"/>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1"/>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1"/>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1"/>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1"/>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1"/>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1"/>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1"/>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1"/>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1"/>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1"/>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1"/>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1"/>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2" name="Google Shape;16342;p81"/>
          <p:cNvGrpSpPr/>
          <p:nvPr/>
        </p:nvGrpSpPr>
        <p:grpSpPr>
          <a:xfrm>
            <a:off x="5805866" y="3598221"/>
            <a:ext cx="285168" cy="365288"/>
            <a:chOff x="5805866" y="3797471"/>
            <a:chExt cx="285168" cy="365288"/>
          </a:xfrm>
        </p:grpSpPr>
        <p:sp>
          <p:nvSpPr>
            <p:cNvPr id="16343" name="Google Shape;16343;p81"/>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1"/>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1"/>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1"/>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1"/>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1"/>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1"/>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1"/>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1"/>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1"/>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1"/>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1"/>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1"/>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1"/>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1"/>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1"/>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1"/>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1"/>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1"/>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1"/>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81"/>
          <p:cNvGrpSpPr/>
          <p:nvPr/>
        </p:nvGrpSpPr>
        <p:grpSpPr>
          <a:xfrm>
            <a:off x="5355790" y="3598221"/>
            <a:ext cx="284958" cy="365052"/>
            <a:chOff x="5355790" y="3797471"/>
            <a:chExt cx="284958" cy="365052"/>
          </a:xfrm>
        </p:grpSpPr>
        <p:sp>
          <p:nvSpPr>
            <p:cNvPr id="16364" name="Google Shape;16364;p81"/>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1"/>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1"/>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1"/>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1"/>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1"/>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1"/>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1"/>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1"/>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1"/>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1"/>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1"/>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1"/>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1"/>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1"/>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1"/>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1"/>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1"/>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1"/>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1"/>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1"/>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1"/>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1"/>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1"/>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81"/>
          <p:cNvGrpSpPr/>
          <p:nvPr/>
        </p:nvGrpSpPr>
        <p:grpSpPr>
          <a:xfrm>
            <a:off x="7156067" y="3598300"/>
            <a:ext cx="285089" cy="364974"/>
            <a:chOff x="7156067" y="3797550"/>
            <a:chExt cx="285089" cy="364974"/>
          </a:xfrm>
        </p:grpSpPr>
        <p:sp>
          <p:nvSpPr>
            <p:cNvPr id="16389" name="Google Shape;16389;p81"/>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1"/>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1"/>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1"/>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1"/>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1"/>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1"/>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1"/>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1"/>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1"/>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1"/>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1"/>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1"/>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1"/>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1"/>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1"/>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1"/>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1"/>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81"/>
          <p:cNvGrpSpPr/>
          <p:nvPr/>
        </p:nvGrpSpPr>
        <p:grpSpPr>
          <a:xfrm>
            <a:off x="6255941" y="4086837"/>
            <a:ext cx="284958" cy="364948"/>
            <a:chOff x="6255941" y="4286087"/>
            <a:chExt cx="284958" cy="364948"/>
          </a:xfrm>
        </p:grpSpPr>
        <p:sp>
          <p:nvSpPr>
            <p:cNvPr id="16408" name="Google Shape;16408;p81"/>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1"/>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1"/>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1"/>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1"/>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1"/>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1"/>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1"/>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1"/>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1"/>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1"/>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1"/>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1"/>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1"/>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1"/>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1"/>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1"/>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1"/>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1"/>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1"/>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1"/>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9" name="Google Shape;16429;p81"/>
          <p:cNvGrpSpPr/>
          <p:nvPr/>
        </p:nvGrpSpPr>
        <p:grpSpPr>
          <a:xfrm>
            <a:off x="7606143" y="3598352"/>
            <a:ext cx="285089" cy="364948"/>
            <a:chOff x="7606143" y="3797602"/>
            <a:chExt cx="285089" cy="364948"/>
          </a:xfrm>
        </p:grpSpPr>
        <p:sp>
          <p:nvSpPr>
            <p:cNvPr id="16430" name="Google Shape;16430;p81"/>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1"/>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1"/>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1"/>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1"/>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1"/>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1"/>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1"/>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1"/>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1"/>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1"/>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1"/>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1"/>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1"/>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1"/>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1"/>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1"/>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1"/>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1"/>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1"/>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1"/>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1" name="Google Shape;16451;p81"/>
          <p:cNvGrpSpPr/>
          <p:nvPr/>
        </p:nvGrpSpPr>
        <p:grpSpPr>
          <a:xfrm>
            <a:off x="7606143" y="3157269"/>
            <a:ext cx="285089" cy="365052"/>
            <a:chOff x="7606143" y="3356519"/>
            <a:chExt cx="285089" cy="365052"/>
          </a:xfrm>
        </p:grpSpPr>
        <p:sp>
          <p:nvSpPr>
            <p:cNvPr id="16452" name="Google Shape;16452;p81"/>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1"/>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1"/>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1"/>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1"/>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1"/>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1"/>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1"/>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1"/>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1"/>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1"/>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1"/>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1"/>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1"/>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1"/>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1"/>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1"/>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9" name="Google Shape;16469;p81"/>
          <p:cNvGrpSpPr/>
          <p:nvPr/>
        </p:nvGrpSpPr>
        <p:grpSpPr>
          <a:xfrm>
            <a:off x="4905557" y="4086260"/>
            <a:ext cx="285797" cy="366390"/>
            <a:chOff x="4905557" y="4285510"/>
            <a:chExt cx="285797" cy="366390"/>
          </a:xfrm>
        </p:grpSpPr>
        <p:sp>
          <p:nvSpPr>
            <p:cNvPr id="16470" name="Google Shape;16470;p81"/>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1"/>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1"/>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1"/>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1"/>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1"/>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1"/>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1"/>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1"/>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1"/>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1"/>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1"/>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1"/>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1"/>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1"/>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1"/>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81"/>
          <p:cNvGrpSpPr/>
          <p:nvPr/>
        </p:nvGrpSpPr>
        <p:grpSpPr>
          <a:xfrm>
            <a:off x="7606248" y="2232053"/>
            <a:ext cx="284984" cy="364843"/>
            <a:chOff x="7606248" y="2431303"/>
            <a:chExt cx="284984" cy="364843"/>
          </a:xfrm>
        </p:grpSpPr>
        <p:sp>
          <p:nvSpPr>
            <p:cNvPr id="16487" name="Google Shape;16487;p81"/>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1"/>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1"/>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1"/>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1"/>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1"/>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1"/>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1"/>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1"/>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1"/>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1"/>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1"/>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1"/>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1"/>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1"/>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1"/>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81"/>
          <p:cNvGrpSpPr/>
          <p:nvPr/>
        </p:nvGrpSpPr>
        <p:grpSpPr>
          <a:xfrm>
            <a:off x="5805866" y="4086837"/>
            <a:ext cx="284879" cy="364948"/>
            <a:chOff x="5805866" y="4286087"/>
            <a:chExt cx="284879" cy="364948"/>
          </a:xfrm>
        </p:grpSpPr>
        <p:sp>
          <p:nvSpPr>
            <p:cNvPr id="16504" name="Google Shape;16504;p81"/>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1"/>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1"/>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1"/>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1"/>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1"/>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1"/>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1"/>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1"/>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1"/>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1"/>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1"/>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1"/>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1"/>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1"/>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1"/>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1"/>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1"/>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1"/>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1"/>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1"/>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1"/>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81"/>
          <p:cNvGrpSpPr/>
          <p:nvPr/>
        </p:nvGrpSpPr>
        <p:grpSpPr>
          <a:xfrm>
            <a:off x="5355790" y="4086837"/>
            <a:ext cx="284958" cy="364948"/>
            <a:chOff x="5355790" y="4286087"/>
            <a:chExt cx="284958" cy="364948"/>
          </a:xfrm>
        </p:grpSpPr>
        <p:sp>
          <p:nvSpPr>
            <p:cNvPr id="16527" name="Google Shape;16527;p81"/>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1"/>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1"/>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1"/>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1"/>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1"/>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1"/>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1"/>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1"/>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1"/>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1"/>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1"/>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1"/>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1"/>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1"/>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1"/>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1"/>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1"/>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1"/>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1"/>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1"/>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1"/>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1"/>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0" name="Google Shape;16550;p81"/>
          <p:cNvGrpSpPr/>
          <p:nvPr/>
        </p:nvGrpSpPr>
        <p:grpSpPr>
          <a:xfrm>
            <a:off x="8056219" y="1784258"/>
            <a:ext cx="284984" cy="364869"/>
            <a:chOff x="8056219" y="1983508"/>
            <a:chExt cx="284984" cy="364869"/>
          </a:xfrm>
        </p:grpSpPr>
        <p:sp>
          <p:nvSpPr>
            <p:cNvPr id="16551" name="Google Shape;16551;p81"/>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1"/>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1"/>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1"/>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1"/>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1"/>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1"/>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1"/>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1"/>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1"/>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1"/>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1"/>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1"/>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1"/>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5" name="Google Shape;16565;p81"/>
          <p:cNvGrpSpPr/>
          <p:nvPr/>
        </p:nvGrpSpPr>
        <p:grpSpPr>
          <a:xfrm>
            <a:off x="7161782" y="4086732"/>
            <a:ext cx="273580" cy="365131"/>
            <a:chOff x="7161782" y="4285982"/>
            <a:chExt cx="273580" cy="365131"/>
          </a:xfrm>
        </p:grpSpPr>
        <p:sp>
          <p:nvSpPr>
            <p:cNvPr id="16566" name="Google Shape;16566;p81"/>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1"/>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1"/>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1"/>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1"/>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1"/>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1"/>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1"/>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1"/>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1"/>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1"/>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1"/>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1"/>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1"/>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1"/>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1" name="Google Shape;16581;p81"/>
          <p:cNvGrpSpPr/>
          <p:nvPr/>
        </p:nvGrpSpPr>
        <p:grpSpPr>
          <a:xfrm>
            <a:off x="7606352" y="1784258"/>
            <a:ext cx="285063" cy="364869"/>
            <a:chOff x="7606352" y="1983508"/>
            <a:chExt cx="285063" cy="364869"/>
          </a:xfrm>
        </p:grpSpPr>
        <p:sp>
          <p:nvSpPr>
            <p:cNvPr id="16582" name="Google Shape;16582;p81"/>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1"/>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1"/>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1"/>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1"/>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1"/>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1"/>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1"/>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1"/>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1"/>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1"/>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1"/>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1"/>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1"/>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1"/>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81"/>
          <p:cNvGrpSpPr/>
          <p:nvPr/>
        </p:nvGrpSpPr>
        <p:grpSpPr>
          <a:xfrm>
            <a:off x="7611937" y="4086837"/>
            <a:ext cx="273580" cy="365052"/>
            <a:chOff x="7611937" y="4286087"/>
            <a:chExt cx="273580" cy="365052"/>
          </a:xfrm>
        </p:grpSpPr>
        <p:sp>
          <p:nvSpPr>
            <p:cNvPr id="16598" name="Google Shape;16598;p81"/>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1"/>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1"/>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1"/>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1"/>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1"/>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1"/>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1"/>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1"/>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1"/>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1"/>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1"/>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1"/>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1"/>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1"/>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1"/>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1"/>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1"/>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1"/>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1"/>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1"/>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81"/>
          <p:cNvGrpSpPr/>
          <p:nvPr/>
        </p:nvGrpSpPr>
        <p:grpSpPr>
          <a:xfrm>
            <a:off x="8061934" y="2231948"/>
            <a:ext cx="273658" cy="365052"/>
            <a:chOff x="8061934" y="2431198"/>
            <a:chExt cx="273658" cy="365052"/>
          </a:xfrm>
        </p:grpSpPr>
        <p:sp>
          <p:nvSpPr>
            <p:cNvPr id="16620" name="Google Shape;16620;p81"/>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1"/>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1"/>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1"/>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1"/>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1"/>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1"/>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1"/>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1"/>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1"/>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1"/>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1"/>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1"/>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1"/>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1"/>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1"/>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6" name="Google Shape;16636;p81"/>
          <p:cNvGrpSpPr/>
          <p:nvPr/>
        </p:nvGrpSpPr>
        <p:grpSpPr>
          <a:xfrm>
            <a:off x="7161861" y="3157269"/>
            <a:ext cx="273501" cy="365131"/>
            <a:chOff x="7161861" y="3356519"/>
            <a:chExt cx="273501" cy="365131"/>
          </a:xfrm>
        </p:grpSpPr>
        <p:sp>
          <p:nvSpPr>
            <p:cNvPr id="16637" name="Google Shape;16637;p81"/>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1"/>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1"/>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1"/>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1"/>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1"/>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1"/>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1"/>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1"/>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1"/>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1"/>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1"/>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1"/>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1"/>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1"/>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1"/>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1"/>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1"/>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1"/>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1"/>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7" name="Google Shape;16657;p81"/>
          <p:cNvGrpSpPr/>
          <p:nvPr/>
        </p:nvGrpSpPr>
        <p:grpSpPr>
          <a:xfrm>
            <a:off x="7156067" y="1784258"/>
            <a:ext cx="285089" cy="365131"/>
            <a:chOff x="7156067" y="1983508"/>
            <a:chExt cx="285089" cy="365131"/>
          </a:xfrm>
        </p:grpSpPr>
        <p:sp>
          <p:nvSpPr>
            <p:cNvPr id="16658" name="Google Shape;16658;p81"/>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1"/>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1"/>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1"/>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1"/>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1"/>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1"/>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1"/>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1"/>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1"/>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1"/>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1"/>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1"/>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1"/>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1"/>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1"/>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1"/>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1"/>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6" name="Google Shape;16676;p81"/>
          <p:cNvGrpSpPr/>
          <p:nvPr/>
        </p:nvGrpSpPr>
        <p:grpSpPr>
          <a:xfrm>
            <a:off x="5355790" y="1784258"/>
            <a:ext cx="284879" cy="364974"/>
            <a:chOff x="5355790" y="1983508"/>
            <a:chExt cx="284879" cy="364974"/>
          </a:xfrm>
        </p:grpSpPr>
        <p:sp>
          <p:nvSpPr>
            <p:cNvPr id="16677" name="Google Shape;16677;p81"/>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1"/>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1"/>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1"/>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1"/>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1"/>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1"/>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1"/>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1"/>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1"/>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1"/>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1"/>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1"/>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1"/>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1"/>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1"/>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1"/>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4" name="Google Shape;16694;p81"/>
          <p:cNvGrpSpPr/>
          <p:nvPr/>
        </p:nvGrpSpPr>
        <p:grpSpPr>
          <a:xfrm>
            <a:off x="7161573" y="2695500"/>
            <a:ext cx="273868" cy="365131"/>
            <a:chOff x="7161573" y="2894750"/>
            <a:chExt cx="273868" cy="365131"/>
          </a:xfrm>
        </p:grpSpPr>
        <p:sp>
          <p:nvSpPr>
            <p:cNvPr id="16695" name="Google Shape;16695;p81"/>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1"/>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1"/>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1"/>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1"/>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1"/>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1"/>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1"/>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1"/>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1"/>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1"/>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1"/>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7" name="Google Shape;16707;p81"/>
          <p:cNvGrpSpPr/>
          <p:nvPr/>
        </p:nvGrpSpPr>
        <p:grpSpPr>
          <a:xfrm>
            <a:off x="4911692" y="1314152"/>
            <a:ext cx="273108" cy="364974"/>
            <a:chOff x="4911692" y="1513402"/>
            <a:chExt cx="273108" cy="364974"/>
          </a:xfrm>
        </p:grpSpPr>
        <p:sp>
          <p:nvSpPr>
            <p:cNvPr id="16708" name="Google Shape;16708;p81"/>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1"/>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1"/>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1"/>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1"/>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1"/>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1"/>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1"/>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1"/>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1"/>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1"/>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1"/>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1"/>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1"/>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1"/>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1"/>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1"/>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1"/>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6" name="Google Shape;16726;p81"/>
          <p:cNvGrpSpPr/>
          <p:nvPr/>
        </p:nvGrpSpPr>
        <p:grpSpPr>
          <a:xfrm>
            <a:off x="8062013" y="3598378"/>
            <a:ext cx="273580" cy="364921"/>
            <a:chOff x="8062013" y="3797628"/>
            <a:chExt cx="273580" cy="364921"/>
          </a:xfrm>
        </p:grpSpPr>
        <p:sp>
          <p:nvSpPr>
            <p:cNvPr id="16727" name="Google Shape;16727;p81"/>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1"/>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1"/>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1"/>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1"/>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1"/>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1"/>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1"/>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1"/>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1"/>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1"/>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1"/>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1"/>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1"/>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1"/>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1"/>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1"/>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1"/>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1"/>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1"/>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1"/>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1"/>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9" name="Google Shape;16749;p81"/>
          <p:cNvGrpSpPr/>
          <p:nvPr/>
        </p:nvGrpSpPr>
        <p:grpSpPr>
          <a:xfrm>
            <a:off x="6711785" y="3157348"/>
            <a:ext cx="273501" cy="365052"/>
            <a:chOff x="6711785" y="3356598"/>
            <a:chExt cx="273501" cy="365052"/>
          </a:xfrm>
        </p:grpSpPr>
        <p:sp>
          <p:nvSpPr>
            <p:cNvPr id="16750" name="Google Shape;16750;p81"/>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1"/>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1"/>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1"/>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1"/>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1"/>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1"/>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1"/>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1"/>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1"/>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1"/>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1"/>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1"/>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1"/>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1"/>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1"/>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1"/>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81"/>
          <p:cNvGrpSpPr/>
          <p:nvPr/>
        </p:nvGrpSpPr>
        <p:grpSpPr>
          <a:xfrm>
            <a:off x="6261814" y="3157348"/>
            <a:ext cx="273501" cy="364948"/>
            <a:chOff x="6261814" y="3356598"/>
            <a:chExt cx="273501" cy="364948"/>
          </a:xfrm>
        </p:grpSpPr>
        <p:sp>
          <p:nvSpPr>
            <p:cNvPr id="16768" name="Google Shape;16768;p81"/>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1"/>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1"/>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1"/>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1"/>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1"/>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1"/>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1"/>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1"/>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1"/>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1"/>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1"/>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1"/>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1"/>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1"/>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1"/>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1"/>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1"/>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1"/>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81"/>
          <p:cNvGrpSpPr/>
          <p:nvPr/>
        </p:nvGrpSpPr>
        <p:grpSpPr>
          <a:xfrm>
            <a:off x="7611753" y="2695421"/>
            <a:ext cx="273868" cy="365131"/>
            <a:chOff x="7611753" y="2894671"/>
            <a:chExt cx="273868" cy="365131"/>
          </a:xfrm>
        </p:grpSpPr>
        <p:sp>
          <p:nvSpPr>
            <p:cNvPr id="16788" name="Google Shape;16788;p81"/>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1"/>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1"/>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1"/>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1"/>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1"/>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1"/>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1"/>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1"/>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1"/>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1"/>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1"/>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1"/>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1"/>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1"/>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1"/>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1"/>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1"/>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81"/>
          <p:cNvGrpSpPr/>
          <p:nvPr/>
        </p:nvGrpSpPr>
        <p:grpSpPr>
          <a:xfrm>
            <a:off x="6706096" y="1784232"/>
            <a:ext cx="284984" cy="364895"/>
            <a:chOff x="6706096" y="1983482"/>
            <a:chExt cx="284984" cy="364895"/>
          </a:xfrm>
        </p:grpSpPr>
        <p:sp>
          <p:nvSpPr>
            <p:cNvPr id="16807" name="Google Shape;16807;p81"/>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1"/>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1"/>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1"/>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1"/>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1"/>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1"/>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1"/>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1"/>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1"/>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1"/>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1"/>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1"/>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1"/>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1"/>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1"/>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1"/>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1"/>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1"/>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1"/>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1"/>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1"/>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1"/>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1"/>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1"/>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81"/>
          <p:cNvGrpSpPr/>
          <p:nvPr/>
        </p:nvGrpSpPr>
        <p:grpSpPr>
          <a:xfrm>
            <a:off x="6261526" y="2695421"/>
            <a:ext cx="273868" cy="365026"/>
            <a:chOff x="6261526" y="2894671"/>
            <a:chExt cx="273868" cy="365026"/>
          </a:xfrm>
        </p:grpSpPr>
        <p:sp>
          <p:nvSpPr>
            <p:cNvPr id="16833" name="Google Shape;16833;p81"/>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1"/>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1"/>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1"/>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1"/>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1"/>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1"/>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1"/>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1"/>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1"/>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1"/>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1"/>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1"/>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1"/>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1"/>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1"/>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1"/>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0" name="Google Shape;16850;p81"/>
          <p:cNvGrpSpPr/>
          <p:nvPr/>
        </p:nvGrpSpPr>
        <p:grpSpPr>
          <a:xfrm>
            <a:off x="4905609" y="1784258"/>
            <a:ext cx="285063" cy="364869"/>
            <a:chOff x="4905609" y="1983508"/>
            <a:chExt cx="285063" cy="364869"/>
          </a:xfrm>
        </p:grpSpPr>
        <p:sp>
          <p:nvSpPr>
            <p:cNvPr id="16851" name="Google Shape;16851;p81"/>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1"/>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1"/>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1"/>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1"/>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1"/>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1"/>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1"/>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1"/>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1"/>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1"/>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1"/>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1"/>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1"/>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1"/>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1"/>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1"/>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1"/>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1"/>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1"/>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1"/>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1"/>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1"/>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1"/>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5" name="Google Shape;16875;p81"/>
          <p:cNvGrpSpPr/>
          <p:nvPr/>
        </p:nvGrpSpPr>
        <p:grpSpPr>
          <a:xfrm>
            <a:off x="5811555" y="2695500"/>
            <a:ext cx="273684" cy="365052"/>
            <a:chOff x="5811555" y="2894750"/>
            <a:chExt cx="273684" cy="365052"/>
          </a:xfrm>
        </p:grpSpPr>
        <p:sp>
          <p:nvSpPr>
            <p:cNvPr id="16876" name="Google Shape;16876;p81"/>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1"/>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1"/>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1"/>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1"/>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1"/>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1"/>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1"/>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1"/>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1"/>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1"/>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1"/>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1"/>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1"/>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1"/>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1"/>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1"/>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3" name="Google Shape;16893;p81"/>
          <p:cNvGrpSpPr/>
          <p:nvPr/>
        </p:nvGrpSpPr>
        <p:grpSpPr>
          <a:xfrm>
            <a:off x="5361296" y="2695500"/>
            <a:ext cx="274052" cy="365157"/>
            <a:chOff x="5361296" y="2894750"/>
            <a:chExt cx="274052" cy="365157"/>
          </a:xfrm>
        </p:grpSpPr>
        <p:sp>
          <p:nvSpPr>
            <p:cNvPr id="16894" name="Google Shape;16894;p81"/>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1"/>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1"/>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1"/>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1"/>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1"/>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1"/>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1"/>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1"/>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1"/>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1"/>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1"/>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1"/>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1"/>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1"/>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1"/>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1"/>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1" name="Google Shape;16911;p81"/>
          <p:cNvGrpSpPr/>
          <p:nvPr/>
        </p:nvGrpSpPr>
        <p:grpSpPr>
          <a:xfrm>
            <a:off x="5805866" y="1784180"/>
            <a:ext cx="284958" cy="365079"/>
            <a:chOff x="5805866" y="1983430"/>
            <a:chExt cx="284958" cy="365079"/>
          </a:xfrm>
        </p:grpSpPr>
        <p:sp>
          <p:nvSpPr>
            <p:cNvPr id="16912" name="Google Shape;16912;p81"/>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1"/>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1"/>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1"/>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1"/>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1"/>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1"/>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1"/>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1"/>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1"/>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1"/>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1"/>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1"/>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1"/>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1"/>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1"/>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1"/>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1"/>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1"/>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1"/>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1"/>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1"/>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1"/>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1"/>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1"/>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1"/>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1"/>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81"/>
          <p:cNvGrpSpPr/>
          <p:nvPr/>
        </p:nvGrpSpPr>
        <p:grpSpPr>
          <a:xfrm>
            <a:off x="6255941" y="1784258"/>
            <a:ext cx="284958" cy="364948"/>
            <a:chOff x="6255941" y="1983508"/>
            <a:chExt cx="284958" cy="364948"/>
          </a:xfrm>
        </p:grpSpPr>
        <p:sp>
          <p:nvSpPr>
            <p:cNvPr id="16940" name="Google Shape;16940;p81"/>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1"/>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1"/>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1"/>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1"/>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1"/>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1"/>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1"/>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1"/>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1"/>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1"/>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1"/>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1"/>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1"/>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1"/>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1"/>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1"/>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1"/>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1"/>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1"/>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1"/>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1"/>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1"/>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1"/>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1"/>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1"/>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1"/>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1"/>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81"/>
          <p:cNvGrpSpPr/>
          <p:nvPr/>
        </p:nvGrpSpPr>
        <p:grpSpPr>
          <a:xfrm>
            <a:off x="6711706" y="2695605"/>
            <a:ext cx="273763" cy="364948"/>
            <a:chOff x="6711706" y="2894855"/>
            <a:chExt cx="273763" cy="364948"/>
          </a:xfrm>
        </p:grpSpPr>
        <p:sp>
          <p:nvSpPr>
            <p:cNvPr id="16969" name="Google Shape;16969;p81"/>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1"/>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1"/>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1"/>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1"/>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1"/>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1"/>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1"/>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1"/>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1"/>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1"/>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1"/>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1"/>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1"/>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1"/>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1"/>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1"/>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1"/>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7" name="Google Shape;16987;p81"/>
          <p:cNvGrpSpPr/>
          <p:nvPr/>
        </p:nvGrpSpPr>
        <p:grpSpPr>
          <a:xfrm>
            <a:off x="7611753" y="1314152"/>
            <a:ext cx="273501" cy="364974"/>
            <a:chOff x="7611753" y="1513402"/>
            <a:chExt cx="273501" cy="364974"/>
          </a:xfrm>
        </p:grpSpPr>
        <p:sp>
          <p:nvSpPr>
            <p:cNvPr id="16988" name="Google Shape;16988;p81"/>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1"/>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1"/>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1"/>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1"/>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1"/>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1"/>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1"/>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1"/>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1"/>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1"/>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1"/>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1"/>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1"/>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1"/>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1"/>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4" name="Google Shape;17004;p81"/>
          <p:cNvGrpSpPr/>
          <p:nvPr/>
        </p:nvGrpSpPr>
        <p:grpSpPr>
          <a:xfrm>
            <a:off x="6711706" y="4086837"/>
            <a:ext cx="273580" cy="365052"/>
            <a:chOff x="6711706" y="4286087"/>
            <a:chExt cx="273580" cy="365052"/>
          </a:xfrm>
        </p:grpSpPr>
        <p:sp>
          <p:nvSpPr>
            <p:cNvPr id="17005" name="Google Shape;17005;p81"/>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1"/>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1"/>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1"/>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1"/>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1"/>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1"/>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1"/>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1"/>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1"/>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1"/>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1"/>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1"/>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1"/>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1"/>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1"/>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1"/>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1"/>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3" name="Google Shape;17023;p81"/>
          <p:cNvGrpSpPr/>
          <p:nvPr/>
        </p:nvGrpSpPr>
        <p:grpSpPr>
          <a:xfrm>
            <a:off x="8058499" y="4086837"/>
            <a:ext cx="280606" cy="365052"/>
            <a:chOff x="8058499" y="4286087"/>
            <a:chExt cx="280606" cy="365052"/>
          </a:xfrm>
        </p:grpSpPr>
        <p:sp>
          <p:nvSpPr>
            <p:cNvPr id="17024" name="Google Shape;17024;p81"/>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1"/>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1"/>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1"/>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1"/>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1"/>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1"/>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1"/>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1"/>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1"/>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1"/>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1"/>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1"/>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1"/>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1"/>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1"/>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1"/>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1" name="Google Shape;17041;p81"/>
          <p:cNvGrpSpPr/>
          <p:nvPr/>
        </p:nvGrpSpPr>
        <p:grpSpPr>
          <a:xfrm>
            <a:off x="6711785" y="3598300"/>
            <a:ext cx="273606" cy="365052"/>
            <a:chOff x="6711785" y="3797550"/>
            <a:chExt cx="273606" cy="365052"/>
          </a:xfrm>
        </p:grpSpPr>
        <p:sp>
          <p:nvSpPr>
            <p:cNvPr id="17042" name="Google Shape;17042;p81"/>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1"/>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1"/>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1"/>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1"/>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1"/>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1"/>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1"/>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1"/>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1"/>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1"/>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1"/>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1"/>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1"/>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1"/>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81"/>
          <p:cNvGrpSpPr/>
          <p:nvPr/>
        </p:nvGrpSpPr>
        <p:grpSpPr>
          <a:xfrm>
            <a:off x="7156067" y="2231948"/>
            <a:ext cx="285089" cy="364948"/>
            <a:chOff x="7156067" y="2431198"/>
            <a:chExt cx="285089" cy="364948"/>
          </a:xfrm>
        </p:grpSpPr>
        <p:sp>
          <p:nvSpPr>
            <p:cNvPr id="17058" name="Google Shape;17058;p81"/>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1"/>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1"/>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1"/>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1"/>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1"/>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1"/>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1"/>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1"/>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1"/>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1"/>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1"/>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1"/>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1"/>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1"/>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1"/>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1"/>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1"/>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1"/>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7" name="Google Shape;17077;p81"/>
          <p:cNvGrpSpPr/>
          <p:nvPr/>
        </p:nvGrpSpPr>
        <p:grpSpPr>
          <a:xfrm>
            <a:off x="8061252" y="2694373"/>
            <a:ext cx="274864" cy="367517"/>
            <a:chOff x="8061252" y="2893623"/>
            <a:chExt cx="274864" cy="367517"/>
          </a:xfrm>
        </p:grpSpPr>
        <p:sp>
          <p:nvSpPr>
            <p:cNvPr id="17078" name="Google Shape;17078;p81"/>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1"/>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1"/>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1"/>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1"/>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1"/>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1"/>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1"/>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1"/>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1"/>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1"/>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1"/>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81"/>
          <p:cNvGrpSpPr/>
          <p:nvPr/>
        </p:nvGrpSpPr>
        <p:grpSpPr>
          <a:xfrm>
            <a:off x="4905714" y="2231948"/>
            <a:ext cx="284958" cy="365052"/>
            <a:chOff x="4905714" y="2431198"/>
            <a:chExt cx="284958" cy="365052"/>
          </a:xfrm>
        </p:grpSpPr>
        <p:sp>
          <p:nvSpPr>
            <p:cNvPr id="17091" name="Google Shape;17091;p81"/>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1"/>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1"/>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1"/>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1"/>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1"/>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1"/>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1"/>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1"/>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1"/>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1"/>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1"/>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1"/>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1"/>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1"/>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1"/>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1"/>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1"/>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1"/>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1"/>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1"/>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1"/>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1"/>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4" name="Google Shape;17114;p81"/>
          <p:cNvGrpSpPr/>
          <p:nvPr/>
        </p:nvGrpSpPr>
        <p:grpSpPr>
          <a:xfrm>
            <a:off x="4911403" y="3157295"/>
            <a:ext cx="273475" cy="365052"/>
            <a:chOff x="4911403" y="3356545"/>
            <a:chExt cx="273475" cy="365052"/>
          </a:xfrm>
        </p:grpSpPr>
        <p:sp>
          <p:nvSpPr>
            <p:cNvPr id="17115" name="Google Shape;17115;p81"/>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1"/>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1"/>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1"/>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1"/>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1"/>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1"/>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1"/>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1"/>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1"/>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1"/>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1"/>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1"/>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1"/>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1"/>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1"/>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1"/>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1"/>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1"/>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81"/>
          <p:cNvGrpSpPr/>
          <p:nvPr/>
        </p:nvGrpSpPr>
        <p:grpSpPr>
          <a:xfrm>
            <a:off x="5361479" y="3157348"/>
            <a:ext cx="273580" cy="364948"/>
            <a:chOff x="5361479" y="3356598"/>
            <a:chExt cx="273580" cy="364948"/>
          </a:xfrm>
        </p:grpSpPr>
        <p:sp>
          <p:nvSpPr>
            <p:cNvPr id="17135" name="Google Shape;17135;p81"/>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1"/>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1"/>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1"/>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1"/>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1"/>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1"/>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1"/>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1"/>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1"/>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1"/>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1"/>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1"/>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1"/>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1"/>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1"/>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1"/>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1"/>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1"/>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1"/>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81"/>
          <p:cNvGrpSpPr/>
          <p:nvPr/>
        </p:nvGrpSpPr>
        <p:grpSpPr>
          <a:xfrm>
            <a:off x="5808042" y="2231975"/>
            <a:ext cx="280711" cy="365026"/>
            <a:chOff x="5808042" y="2431225"/>
            <a:chExt cx="280711" cy="365026"/>
          </a:xfrm>
        </p:grpSpPr>
        <p:sp>
          <p:nvSpPr>
            <p:cNvPr id="17156" name="Google Shape;17156;p81"/>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1"/>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1"/>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1"/>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1"/>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1"/>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1"/>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1"/>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1"/>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1"/>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1"/>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1"/>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1"/>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1"/>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1"/>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1"/>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1"/>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1"/>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1"/>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81"/>
          <p:cNvGrpSpPr/>
          <p:nvPr/>
        </p:nvGrpSpPr>
        <p:grpSpPr>
          <a:xfrm>
            <a:off x="6705912" y="2231975"/>
            <a:ext cx="285063" cy="365026"/>
            <a:chOff x="6705912" y="2431225"/>
            <a:chExt cx="285063" cy="365026"/>
          </a:xfrm>
        </p:grpSpPr>
        <p:sp>
          <p:nvSpPr>
            <p:cNvPr id="17176" name="Google Shape;17176;p81"/>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1"/>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1"/>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1"/>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1"/>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1"/>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1"/>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1"/>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1"/>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1"/>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1"/>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1"/>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1"/>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1"/>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1"/>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1"/>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1"/>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1"/>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1"/>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1"/>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1"/>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1"/>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1"/>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1"/>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81"/>
          <p:cNvGrpSpPr/>
          <p:nvPr/>
        </p:nvGrpSpPr>
        <p:grpSpPr>
          <a:xfrm>
            <a:off x="5811634" y="3157452"/>
            <a:ext cx="273501" cy="364948"/>
            <a:chOff x="5811634" y="3356702"/>
            <a:chExt cx="273501" cy="364948"/>
          </a:xfrm>
        </p:grpSpPr>
        <p:sp>
          <p:nvSpPr>
            <p:cNvPr id="17201" name="Google Shape;17201;p81"/>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1"/>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1"/>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1"/>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1"/>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1"/>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1"/>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1"/>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1"/>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1"/>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1"/>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1"/>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1"/>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1"/>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1"/>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6" name="Google Shape;17216;p81"/>
          <p:cNvGrpSpPr/>
          <p:nvPr/>
        </p:nvGrpSpPr>
        <p:grpSpPr>
          <a:xfrm>
            <a:off x="4905793" y="2695552"/>
            <a:ext cx="284879" cy="365105"/>
            <a:chOff x="4905793" y="2894802"/>
            <a:chExt cx="284879" cy="365105"/>
          </a:xfrm>
        </p:grpSpPr>
        <p:sp>
          <p:nvSpPr>
            <p:cNvPr id="17217" name="Google Shape;17217;p81"/>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1"/>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1"/>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1"/>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1"/>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1"/>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1"/>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1"/>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1"/>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1"/>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1"/>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1"/>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1"/>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1"/>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1"/>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1"/>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1"/>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1"/>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1"/>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1"/>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1"/>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1"/>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1"/>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1"/>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1"/>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1"/>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3" name="Google Shape;17243;p81"/>
          <p:cNvGrpSpPr/>
          <p:nvPr/>
        </p:nvGrpSpPr>
        <p:grpSpPr>
          <a:xfrm>
            <a:off x="8062013" y="3157348"/>
            <a:ext cx="273501" cy="364948"/>
            <a:chOff x="8062013" y="3356598"/>
            <a:chExt cx="273501" cy="364948"/>
          </a:xfrm>
        </p:grpSpPr>
        <p:sp>
          <p:nvSpPr>
            <p:cNvPr id="17244" name="Google Shape;17244;p81"/>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1"/>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1"/>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1"/>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1"/>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1"/>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1"/>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1"/>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1"/>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1"/>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1"/>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1"/>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1"/>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1"/>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1"/>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1"/>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1"/>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1"/>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81"/>
          <p:cNvGrpSpPr/>
          <p:nvPr/>
        </p:nvGrpSpPr>
        <p:grpSpPr>
          <a:xfrm>
            <a:off x="6261709" y="2231948"/>
            <a:ext cx="273606" cy="365052"/>
            <a:chOff x="6261709" y="2431198"/>
            <a:chExt cx="273606" cy="365052"/>
          </a:xfrm>
        </p:grpSpPr>
        <p:sp>
          <p:nvSpPr>
            <p:cNvPr id="17263" name="Google Shape;17263;p81"/>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1"/>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1"/>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1"/>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1"/>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1"/>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1"/>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1"/>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1"/>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1"/>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1"/>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1"/>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1"/>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1"/>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1"/>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1"/>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9" name="Google Shape;17279;p81"/>
          <p:cNvGrpSpPr/>
          <p:nvPr/>
        </p:nvGrpSpPr>
        <p:grpSpPr>
          <a:xfrm>
            <a:off x="5361296" y="2231948"/>
            <a:ext cx="273947" cy="365052"/>
            <a:chOff x="5361296" y="2431198"/>
            <a:chExt cx="273947" cy="365052"/>
          </a:xfrm>
        </p:grpSpPr>
        <p:sp>
          <p:nvSpPr>
            <p:cNvPr id="17280" name="Google Shape;17280;p81"/>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1"/>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1"/>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1"/>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1"/>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1"/>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1"/>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1"/>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1"/>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1"/>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1"/>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1"/>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1"/>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1"/>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1"/>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1"/>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1"/>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1"/>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1"/>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1"/>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1"/>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1" name="Google Shape;17301;p81"/>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7302" name="Google Shape;17302;p81"/>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06"/>
        <p:cNvGrpSpPr/>
        <p:nvPr/>
      </p:nvGrpSpPr>
      <p:grpSpPr>
        <a:xfrm>
          <a:off x="0" y="0"/>
          <a:ext cx="0" cy="0"/>
          <a:chOff x="0" y="0"/>
          <a:chExt cx="0" cy="0"/>
        </a:xfrm>
      </p:grpSpPr>
      <p:grpSp>
        <p:nvGrpSpPr>
          <p:cNvPr id="17307" name="Google Shape;17307;p82"/>
          <p:cNvGrpSpPr/>
          <p:nvPr/>
        </p:nvGrpSpPr>
        <p:grpSpPr>
          <a:xfrm>
            <a:off x="3516462" y="3178478"/>
            <a:ext cx="367569" cy="365289"/>
            <a:chOff x="3516462" y="3365328"/>
            <a:chExt cx="367569" cy="365289"/>
          </a:xfrm>
        </p:grpSpPr>
        <p:sp>
          <p:nvSpPr>
            <p:cNvPr id="17308" name="Google Shape;17308;p82"/>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2"/>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2"/>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2"/>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2"/>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2"/>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2"/>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2"/>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2"/>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2"/>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2"/>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2"/>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2"/>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2"/>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2"/>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2"/>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2"/>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82"/>
          <p:cNvGrpSpPr/>
          <p:nvPr/>
        </p:nvGrpSpPr>
        <p:grpSpPr>
          <a:xfrm>
            <a:off x="2758162" y="1778583"/>
            <a:ext cx="112330" cy="366285"/>
            <a:chOff x="2758162" y="1965433"/>
            <a:chExt cx="112330" cy="366285"/>
          </a:xfrm>
        </p:grpSpPr>
        <p:sp>
          <p:nvSpPr>
            <p:cNvPr id="17328" name="Google Shape;17328;p82"/>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2"/>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2"/>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2"/>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2"/>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2"/>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2"/>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2"/>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2"/>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2"/>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8" name="Google Shape;17338;p82"/>
          <p:cNvGrpSpPr/>
          <p:nvPr/>
        </p:nvGrpSpPr>
        <p:grpSpPr>
          <a:xfrm>
            <a:off x="1840734" y="3622479"/>
            <a:ext cx="169818" cy="365525"/>
            <a:chOff x="1840734" y="3809329"/>
            <a:chExt cx="169818" cy="365525"/>
          </a:xfrm>
        </p:grpSpPr>
        <p:sp>
          <p:nvSpPr>
            <p:cNvPr id="17339" name="Google Shape;17339;p82"/>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2"/>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2"/>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2"/>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2"/>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2"/>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2"/>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2"/>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2"/>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2"/>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82"/>
          <p:cNvGrpSpPr/>
          <p:nvPr/>
        </p:nvGrpSpPr>
        <p:grpSpPr>
          <a:xfrm>
            <a:off x="3964761" y="1823232"/>
            <a:ext cx="365394" cy="276856"/>
            <a:chOff x="3964761" y="2010082"/>
            <a:chExt cx="365394" cy="276856"/>
          </a:xfrm>
        </p:grpSpPr>
        <p:sp>
          <p:nvSpPr>
            <p:cNvPr id="17350" name="Google Shape;17350;p82"/>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2"/>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2"/>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2"/>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2"/>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2"/>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82"/>
          <p:cNvGrpSpPr/>
          <p:nvPr/>
        </p:nvGrpSpPr>
        <p:grpSpPr>
          <a:xfrm>
            <a:off x="1769017" y="1830490"/>
            <a:ext cx="365420" cy="248216"/>
            <a:chOff x="1769017" y="2017340"/>
            <a:chExt cx="365420" cy="248216"/>
          </a:xfrm>
        </p:grpSpPr>
        <p:sp>
          <p:nvSpPr>
            <p:cNvPr id="17357" name="Google Shape;17357;p82"/>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2"/>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2"/>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2"/>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2"/>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2"/>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2"/>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2"/>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2"/>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2"/>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2"/>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2"/>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9" name="Google Shape;17369;p82"/>
          <p:cNvGrpSpPr/>
          <p:nvPr/>
        </p:nvGrpSpPr>
        <p:grpSpPr>
          <a:xfrm>
            <a:off x="1298499" y="1879436"/>
            <a:ext cx="365525" cy="164421"/>
            <a:chOff x="1298499" y="2066286"/>
            <a:chExt cx="365525" cy="164421"/>
          </a:xfrm>
        </p:grpSpPr>
        <p:sp>
          <p:nvSpPr>
            <p:cNvPr id="17370" name="Google Shape;17370;p82"/>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2"/>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2"/>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2"/>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2"/>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2"/>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2"/>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2"/>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2"/>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2"/>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2"/>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2"/>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2"/>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2"/>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2"/>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2"/>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2"/>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2"/>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82"/>
          <p:cNvGrpSpPr/>
          <p:nvPr/>
        </p:nvGrpSpPr>
        <p:grpSpPr>
          <a:xfrm>
            <a:off x="854105" y="1898328"/>
            <a:ext cx="365551" cy="126663"/>
            <a:chOff x="854105" y="2085178"/>
            <a:chExt cx="365551" cy="126663"/>
          </a:xfrm>
        </p:grpSpPr>
        <p:sp>
          <p:nvSpPr>
            <p:cNvPr id="17393" name="Google Shape;17393;p82"/>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2"/>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2"/>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2"/>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82"/>
          <p:cNvGrpSpPr/>
          <p:nvPr/>
        </p:nvGrpSpPr>
        <p:grpSpPr>
          <a:xfrm>
            <a:off x="2315916" y="1778950"/>
            <a:ext cx="110706" cy="365472"/>
            <a:chOff x="2315916" y="1965800"/>
            <a:chExt cx="110706" cy="365472"/>
          </a:xfrm>
        </p:grpSpPr>
        <p:sp>
          <p:nvSpPr>
            <p:cNvPr id="17398" name="Google Shape;17398;p82"/>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2"/>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2"/>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2"/>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82"/>
          <p:cNvGrpSpPr/>
          <p:nvPr/>
        </p:nvGrpSpPr>
        <p:grpSpPr>
          <a:xfrm>
            <a:off x="936878" y="3622558"/>
            <a:ext cx="198615" cy="365446"/>
            <a:chOff x="936878" y="3809408"/>
            <a:chExt cx="198615" cy="365446"/>
          </a:xfrm>
        </p:grpSpPr>
        <p:sp>
          <p:nvSpPr>
            <p:cNvPr id="17403" name="Google Shape;17403;p82"/>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2"/>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2"/>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2"/>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2"/>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2"/>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2"/>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2"/>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2"/>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2"/>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2"/>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2"/>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5" name="Google Shape;17415;p82"/>
          <p:cNvGrpSpPr/>
          <p:nvPr/>
        </p:nvGrpSpPr>
        <p:grpSpPr>
          <a:xfrm>
            <a:off x="2270140" y="3622610"/>
            <a:ext cx="202021" cy="365394"/>
            <a:chOff x="2270140" y="3809460"/>
            <a:chExt cx="202021" cy="365394"/>
          </a:xfrm>
        </p:grpSpPr>
        <p:sp>
          <p:nvSpPr>
            <p:cNvPr id="17416" name="Google Shape;17416;p82"/>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2"/>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2"/>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2"/>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2"/>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2"/>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2"/>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2"/>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2"/>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2"/>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2"/>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2"/>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2"/>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2"/>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0" name="Google Shape;17430;p82"/>
          <p:cNvGrpSpPr/>
          <p:nvPr/>
        </p:nvGrpSpPr>
        <p:grpSpPr>
          <a:xfrm>
            <a:off x="3201010" y="1778976"/>
            <a:ext cx="115370" cy="365420"/>
            <a:chOff x="3201010" y="1965826"/>
            <a:chExt cx="115370" cy="365420"/>
          </a:xfrm>
        </p:grpSpPr>
        <p:sp>
          <p:nvSpPr>
            <p:cNvPr id="17431" name="Google Shape;17431;p82"/>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2"/>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2"/>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2"/>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2"/>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2"/>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2"/>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82"/>
          <p:cNvGrpSpPr/>
          <p:nvPr/>
        </p:nvGrpSpPr>
        <p:grpSpPr>
          <a:xfrm>
            <a:off x="3520366" y="1823232"/>
            <a:ext cx="365551" cy="276856"/>
            <a:chOff x="3520366" y="2010082"/>
            <a:chExt cx="365551" cy="276856"/>
          </a:xfrm>
        </p:grpSpPr>
        <p:sp>
          <p:nvSpPr>
            <p:cNvPr id="17439" name="Google Shape;17439;p82"/>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2"/>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2"/>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2"/>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2"/>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2"/>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2"/>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2"/>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2"/>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2"/>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9" name="Google Shape;17449;p82"/>
          <p:cNvGrpSpPr/>
          <p:nvPr/>
        </p:nvGrpSpPr>
        <p:grpSpPr>
          <a:xfrm>
            <a:off x="1298368" y="3622610"/>
            <a:ext cx="365420" cy="365394"/>
            <a:chOff x="1298368" y="3809460"/>
            <a:chExt cx="365420" cy="365394"/>
          </a:xfrm>
        </p:grpSpPr>
        <p:sp>
          <p:nvSpPr>
            <p:cNvPr id="17450" name="Google Shape;17450;p82"/>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2"/>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2"/>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2"/>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2"/>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2"/>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2"/>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2"/>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2"/>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2"/>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2"/>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2"/>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2"/>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2"/>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2"/>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2"/>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2"/>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2"/>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2"/>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2"/>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2"/>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2"/>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2"/>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2"/>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2"/>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2"/>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2"/>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2"/>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2"/>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2"/>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2"/>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2"/>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2"/>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2"/>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2"/>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2"/>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2"/>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2"/>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2"/>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2"/>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2"/>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2"/>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2"/>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2"/>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82"/>
          <p:cNvGrpSpPr/>
          <p:nvPr/>
        </p:nvGrpSpPr>
        <p:grpSpPr>
          <a:xfrm>
            <a:off x="3963503" y="3164093"/>
            <a:ext cx="365394" cy="365472"/>
            <a:chOff x="3963503" y="3350943"/>
            <a:chExt cx="365394" cy="365472"/>
          </a:xfrm>
        </p:grpSpPr>
        <p:sp>
          <p:nvSpPr>
            <p:cNvPr id="17495" name="Google Shape;17495;p82"/>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2"/>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2"/>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2"/>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2"/>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2"/>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2"/>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2"/>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2"/>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2"/>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2"/>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2"/>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82"/>
          <p:cNvGrpSpPr/>
          <p:nvPr/>
        </p:nvGrpSpPr>
        <p:grpSpPr>
          <a:xfrm>
            <a:off x="858140" y="3178111"/>
            <a:ext cx="319880" cy="365918"/>
            <a:chOff x="858140" y="3364961"/>
            <a:chExt cx="319880" cy="365918"/>
          </a:xfrm>
        </p:grpSpPr>
        <p:sp>
          <p:nvSpPr>
            <p:cNvPr id="17508" name="Google Shape;17508;p82"/>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2"/>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2"/>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2"/>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2"/>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2"/>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2"/>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2"/>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2"/>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2"/>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2"/>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2"/>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2"/>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82"/>
          <p:cNvGrpSpPr/>
          <p:nvPr/>
        </p:nvGrpSpPr>
        <p:grpSpPr>
          <a:xfrm>
            <a:off x="4014938" y="1317445"/>
            <a:ext cx="318125" cy="362931"/>
            <a:chOff x="4014938" y="1504295"/>
            <a:chExt cx="318125" cy="362931"/>
          </a:xfrm>
        </p:grpSpPr>
        <p:sp>
          <p:nvSpPr>
            <p:cNvPr id="17522" name="Google Shape;17522;p82"/>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2"/>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2"/>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2"/>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2"/>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2"/>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2"/>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9" name="Google Shape;17529;p82"/>
          <p:cNvGrpSpPr/>
          <p:nvPr/>
        </p:nvGrpSpPr>
        <p:grpSpPr>
          <a:xfrm>
            <a:off x="1308797" y="3178268"/>
            <a:ext cx="311705" cy="365499"/>
            <a:chOff x="1308797" y="3365118"/>
            <a:chExt cx="311705" cy="365499"/>
          </a:xfrm>
        </p:grpSpPr>
        <p:sp>
          <p:nvSpPr>
            <p:cNvPr id="17530" name="Google Shape;17530;p82"/>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2"/>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2"/>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2"/>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2"/>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2"/>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2"/>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2"/>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2"/>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2"/>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2"/>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2"/>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2"/>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2"/>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2"/>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2"/>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2"/>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2"/>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2"/>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2"/>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2"/>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2"/>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2"/>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2"/>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2"/>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5" name="Google Shape;17555;p82"/>
          <p:cNvGrpSpPr/>
          <p:nvPr/>
        </p:nvGrpSpPr>
        <p:grpSpPr>
          <a:xfrm>
            <a:off x="2661291" y="1316083"/>
            <a:ext cx="336624" cy="365551"/>
            <a:chOff x="2661291" y="1502933"/>
            <a:chExt cx="336624" cy="365551"/>
          </a:xfrm>
        </p:grpSpPr>
        <p:sp>
          <p:nvSpPr>
            <p:cNvPr id="17556" name="Google Shape;17556;p82"/>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2"/>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2"/>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2"/>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2"/>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2"/>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2"/>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2"/>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2"/>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2"/>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2"/>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2"/>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2"/>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2"/>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2"/>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2"/>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2"/>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2"/>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2"/>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2"/>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2"/>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2"/>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2"/>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2"/>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2"/>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2"/>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2"/>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2"/>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82"/>
          <p:cNvGrpSpPr/>
          <p:nvPr/>
        </p:nvGrpSpPr>
        <p:grpSpPr>
          <a:xfrm>
            <a:off x="854000" y="1404700"/>
            <a:ext cx="365787" cy="188501"/>
            <a:chOff x="854000" y="1591550"/>
            <a:chExt cx="365787" cy="188501"/>
          </a:xfrm>
        </p:grpSpPr>
        <p:sp>
          <p:nvSpPr>
            <p:cNvPr id="17594" name="Google Shape;17594;p82"/>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2"/>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2"/>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7" name="Google Shape;17597;p82"/>
          <p:cNvGrpSpPr/>
          <p:nvPr/>
        </p:nvGrpSpPr>
        <p:grpSpPr>
          <a:xfrm>
            <a:off x="3562762" y="1316083"/>
            <a:ext cx="326536" cy="365551"/>
            <a:chOff x="3562762" y="1502933"/>
            <a:chExt cx="326536" cy="365551"/>
          </a:xfrm>
        </p:grpSpPr>
        <p:sp>
          <p:nvSpPr>
            <p:cNvPr id="17598" name="Google Shape;17598;p82"/>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2"/>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2"/>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2"/>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2"/>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2"/>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2"/>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2"/>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2"/>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2"/>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2"/>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82"/>
          <p:cNvGrpSpPr/>
          <p:nvPr/>
        </p:nvGrpSpPr>
        <p:grpSpPr>
          <a:xfrm>
            <a:off x="1302508" y="1316083"/>
            <a:ext cx="364162" cy="365551"/>
            <a:chOff x="1302508" y="1502933"/>
            <a:chExt cx="364162" cy="365551"/>
          </a:xfrm>
        </p:grpSpPr>
        <p:sp>
          <p:nvSpPr>
            <p:cNvPr id="17610" name="Google Shape;17610;p82"/>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2"/>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2"/>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2"/>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2"/>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2"/>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2"/>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2"/>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2"/>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2"/>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2"/>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2"/>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2"/>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2"/>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2"/>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2"/>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2"/>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2"/>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2"/>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9" name="Google Shape;17629;p82"/>
          <p:cNvGrpSpPr/>
          <p:nvPr/>
        </p:nvGrpSpPr>
        <p:grpSpPr>
          <a:xfrm>
            <a:off x="2213019" y="1316083"/>
            <a:ext cx="336755" cy="365551"/>
            <a:chOff x="2213019" y="1502933"/>
            <a:chExt cx="336755" cy="365551"/>
          </a:xfrm>
        </p:grpSpPr>
        <p:sp>
          <p:nvSpPr>
            <p:cNvPr id="17630" name="Google Shape;17630;p82"/>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2"/>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2"/>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2"/>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2"/>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2"/>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2"/>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2"/>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2"/>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2"/>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2"/>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2"/>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2" name="Google Shape;17642;p82"/>
          <p:cNvGrpSpPr/>
          <p:nvPr/>
        </p:nvGrpSpPr>
        <p:grpSpPr>
          <a:xfrm>
            <a:off x="2202380" y="3178347"/>
            <a:ext cx="306255" cy="365499"/>
            <a:chOff x="2202380" y="3365197"/>
            <a:chExt cx="306255" cy="365499"/>
          </a:xfrm>
        </p:grpSpPr>
        <p:sp>
          <p:nvSpPr>
            <p:cNvPr id="17643" name="Google Shape;17643;p82"/>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2"/>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2"/>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2"/>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2"/>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2"/>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2"/>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2"/>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2"/>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2"/>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2"/>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2"/>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2"/>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82"/>
          <p:cNvGrpSpPr/>
          <p:nvPr/>
        </p:nvGrpSpPr>
        <p:grpSpPr>
          <a:xfrm>
            <a:off x="1759349" y="3178294"/>
            <a:ext cx="304525" cy="365394"/>
            <a:chOff x="1759349" y="3365144"/>
            <a:chExt cx="304525" cy="365394"/>
          </a:xfrm>
        </p:grpSpPr>
        <p:sp>
          <p:nvSpPr>
            <p:cNvPr id="17657" name="Google Shape;17657;p82"/>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2"/>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2"/>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2"/>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2"/>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2"/>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2"/>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2"/>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2"/>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2"/>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2"/>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2"/>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2"/>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2"/>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2"/>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2"/>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2"/>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2"/>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2"/>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6" name="Google Shape;17676;p82"/>
          <p:cNvGrpSpPr/>
          <p:nvPr/>
        </p:nvGrpSpPr>
        <p:grpSpPr>
          <a:xfrm>
            <a:off x="4110892" y="2234952"/>
            <a:ext cx="95115" cy="365368"/>
            <a:chOff x="4110892" y="2421802"/>
            <a:chExt cx="95115" cy="365368"/>
          </a:xfrm>
        </p:grpSpPr>
        <p:sp>
          <p:nvSpPr>
            <p:cNvPr id="17677" name="Google Shape;17677;p82"/>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2"/>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2"/>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2"/>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2"/>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2"/>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2"/>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4" name="Google Shape;17684;p82"/>
          <p:cNvGrpSpPr/>
          <p:nvPr/>
        </p:nvGrpSpPr>
        <p:grpSpPr>
          <a:xfrm>
            <a:off x="2769848" y="3618785"/>
            <a:ext cx="91473" cy="365525"/>
            <a:chOff x="2769848" y="3805635"/>
            <a:chExt cx="91473" cy="365525"/>
          </a:xfrm>
        </p:grpSpPr>
        <p:sp>
          <p:nvSpPr>
            <p:cNvPr id="17685" name="Google Shape;17685;p82"/>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2"/>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2"/>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2"/>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2"/>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2"/>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2"/>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2"/>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3" name="Google Shape;17693;p82"/>
          <p:cNvGrpSpPr/>
          <p:nvPr/>
        </p:nvGrpSpPr>
        <p:grpSpPr>
          <a:xfrm>
            <a:off x="1794067" y="2234900"/>
            <a:ext cx="269807" cy="365525"/>
            <a:chOff x="1794067" y="2421750"/>
            <a:chExt cx="269807" cy="365525"/>
          </a:xfrm>
        </p:grpSpPr>
        <p:sp>
          <p:nvSpPr>
            <p:cNvPr id="17694" name="Google Shape;17694;p82"/>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2"/>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2"/>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2"/>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2"/>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2"/>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2"/>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2"/>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2"/>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2"/>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2"/>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2"/>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2"/>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2"/>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2"/>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2"/>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2"/>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2"/>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2"/>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2"/>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2"/>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2"/>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2"/>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2"/>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2"/>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2"/>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2"/>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1" name="Google Shape;17721;p82"/>
          <p:cNvGrpSpPr/>
          <p:nvPr/>
        </p:nvGrpSpPr>
        <p:grpSpPr>
          <a:xfrm>
            <a:off x="3606782" y="2234900"/>
            <a:ext cx="211585" cy="365525"/>
            <a:chOff x="3606782" y="2421750"/>
            <a:chExt cx="211585" cy="365525"/>
          </a:xfrm>
        </p:grpSpPr>
        <p:sp>
          <p:nvSpPr>
            <p:cNvPr id="17722" name="Google Shape;17722;p82"/>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2"/>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2"/>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2"/>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2"/>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2"/>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2"/>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2"/>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0" name="Google Shape;17730;p82"/>
          <p:cNvGrpSpPr/>
          <p:nvPr/>
        </p:nvGrpSpPr>
        <p:grpSpPr>
          <a:xfrm>
            <a:off x="3104664" y="1316187"/>
            <a:ext cx="336755" cy="365341"/>
            <a:chOff x="3104664" y="1503037"/>
            <a:chExt cx="336755" cy="365341"/>
          </a:xfrm>
        </p:grpSpPr>
        <p:sp>
          <p:nvSpPr>
            <p:cNvPr id="17731" name="Google Shape;17731;p82"/>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2"/>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2"/>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2"/>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2"/>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2"/>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2"/>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2"/>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2"/>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2"/>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2"/>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2"/>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2"/>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2"/>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5" name="Google Shape;17745;p82"/>
          <p:cNvGrpSpPr/>
          <p:nvPr/>
        </p:nvGrpSpPr>
        <p:grpSpPr>
          <a:xfrm>
            <a:off x="2241946" y="2234900"/>
            <a:ext cx="265562" cy="365525"/>
            <a:chOff x="2241946" y="2421750"/>
            <a:chExt cx="265562" cy="365525"/>
          </a:xfrm>
        </p:grpSpPr>
        <p:sp>
          <p:nvSpPr>
            <p:cNvPr id="17746" name="Google Shape;17746;p82"/>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2"/>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2"/>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2"/>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2"/>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2"/>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2"/>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2"/>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2"/>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2"/>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6" name="Google Shape;17756;p82"/>
          <p:cNvGrpSpPr/>
          <p:nvPr/>
        </p:nvGrpSpPr>
        <p:grpSpPr>
          <a:xfrm>
            <a:off x="2694018" y="2235031"/>
            <a:ext cx="254583" cy="365394"/>
            <a:chOff x="2694018" y="2421881"/>
            <a:chExt cx="254583" cy="365394"/>
          </a:xfrm>
        </p:grpSpPr>
        <p:sp>
          <p:nvSpPr>
            <p:cNvPr id="17757" name="Google Shape;17757;p82"/>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2"/>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2"/>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2"/>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2"/>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2"/>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2"/>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82"/>
          <p:cNvGrpSpPr/>
          <p:nvPr/>
        </p:nvGrpSpPr>
        <p:grpSpPr>
          <a:xfrm>
            <a:off x="3947519" y="4139297"/>
            <a:ext cx="365420" cy="263021"/>
            <a:chOff x="3947519" y="4326147"/>
            <a:chExt cx="365420" cy="263021"/>
          </a:xfrm>
        </p:grpSpPr>
        <p:sp>
          <p:nvSpPr>
            <p:cNvPr id="17765" name="Google Shape;17765;p82"/>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2"/>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2"/>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2"/>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2"/>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2"/>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2"/>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2"/>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2"/>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2"/>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2"/>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2"/>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2"/>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2"/>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2"/>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2"/>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2"/>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2"/>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2"/>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4" name="Google Shape;17784;p82"/>
          <p:cNvGrpSpPr/>
          <p:nvPr/>
        </p:nvGrpSpPr>
        <p:grpSpPr>
          <a:xfrm>
            <a:off x="3430072" y="4105024"/>
            <a:ext cx="368931" cy="331488"/>
            <a:chOff x="3430072" y="4291874"/>
            <a:chExt cx="368931" cy="331488"/>
          </a:xfrm>
        </p:grpSpPr>
        <p:sp>
          <p:nvSpPr>
            <p:cNvPr id="17785" name="Google Shape;17785;p82"/>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2"/>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2"/>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2"/>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2"/>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2"/>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2"/>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2"/>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2"/>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2"/>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2"/>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2"/>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2"/>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2"/>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2"/>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2"/>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2"/>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2"/>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2"/>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4" name="Google Shape;17804;p82"/>
          <p:cNvGrpSpPr/>
          <p:nvPr/>
        </p:nvGrpSpPr>
        <p:grpSpPr>
          <a:xfrm>
            <a:off x="3153479" y="2235031"/>
            <a:ext cx="225158" cy="364267"/>
            <a:chOff x="3153479" y="2421881"/>
            <a:chExt cx="225158" cy="364267"/>
          </a:xfrm>
        </p:grpSpPr>
        <p:sp>
          <p:nvSpPr>
            <p:cNvPr id="17805" name="Google Shape;17805;p82"/>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2"/>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2"/>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2"/>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2"/>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2"/>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2"/>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2"/>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2"/>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2"/>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2"/>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2"/>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2"/>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8" name="Google Shape;17818;p82"/>
          <p:cNvGrpSpPr/>
          <p:nvPr/>
        </p:nvGrpSpPr>
        <p:grpSpPr>
          <a:xfrm>
            <a:off x="3967643" y="3653031"/>
            <a:ext cx="365551" cy="297503"/>
            <a:chOff x="3967643" y="3839881"/>
            <a:chExt cx="365551" cy="297503"/>
          </a:xfrm>
        </p:grpSpPr>
        <p:sp>
          <p:nvSpPr>
            <p:cNvPr id="17819" name="Google Shape;17819;p82"/>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2"/>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2"/>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2"/>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2"/>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2"/>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2"/>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2"/>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2"/>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2"/>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2"/>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2"/>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2"/>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2"/>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2"/>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2"/>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2"/>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2"/>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2"/>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2"/>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2"/>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2"/>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2"/>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82"/>
          <p:cNvGrpSpPr/>
          <p:nvPr/>
        </p:nvGrpSpPr>
        <p:grpSpPr>
          <a:xfrm>
            <a:off x="3220505" y="3618837"/>
            <a:ext cx="80153" cy="365472"/>
            <a:chOff x="3220505" y="3805687"/>
            <a:chExt cx="80153" cy="365472"/>
          </a:xfrm>
        </p:grpSpPr>
        <p:sp>
          <p:nvSpPr>
            <p:cNvPr id="17845" name="Google Shape;17845;p82"/>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2"/>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2"/>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2"/>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2"/>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2"/>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2"/>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2"/>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2"/>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82"/>
          <p:cNvGrpSpPr/>
          <p:nvPr/>
        </p:nvGrpSpPr>
        <p:grpSpPr>
          <a:xfrm>
            <a:off x="1347157" y="2234873"/>
            <a:ext cx="280655" cy="365551"/>
            <a:chOff x="1347157" y="2421723"/>
            <a:chExt cx="280655" cy="365551"/>
          </a:xfrm>
        </p:grpSpPr>
        <p:sp>
          <p:nvSpPr>
            <p:cNvPr id="17855" name="Google Shape;17855;p82"/>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2"/>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2"/>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2"/>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2"/>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2"/>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2"/>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2"/>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2"/>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2"/>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2"/>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2"/>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2"/>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2"/>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2"/>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2"/>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2"/>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2"/>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2"/>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2"/>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2"/>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2"/>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2"/>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82"/>
          <p:cNvGrpSpPr/>
          <p:nvPr/>
        </p:nvGrpSpPr>
        <p:grpSpPr>
          <a:xfrm>
            <a:off x="3507658" y="3645406"/>
            <a:ext cx="395474" cy="312491"/>
            <a:chOff x="3507658" y="3832256"/>
            <a:chExt cx="395474" cy="312491"/>
          </a:xfrm>
        </p:grpSpPr>
        <p:sp>
          <p:nvSpPr>
            <p:cNvPr id="17879" name="Google Shape;17879;p82"/>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2"/>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2"/>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2" name="Google Shape;17882;p82"/>
          <p:cNvGrpSpPr/>
          <p:nvPr/>
        </p:nvGrpSpPr>
        <p:grpSpPr>
          <a:xfrm>
            <a:off x="3962481" y="2714405"/>
            <a:ext cx="365158" cy="365368"/>
            <a:chOff x="3962481" y="2901255"/>
            <a:chExt cx="365158" cy="365368"/>
          </a:xfrm>
        </p:grpSpPr>
        <p:sp>
          <p:nvSpPr>
            <p:cNvPr id="17883" name="Google Shape;17883;p82"/>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2"/>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2"/>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2"/>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2"/>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2"/>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2"/>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2"/>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2"/>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2"/>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2"/>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2"/>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2"/>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2"/>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2"/>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2"/>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2"/>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2" name="Google Shape;17902;p82"/>
          <p:cNvGrpSpPr/>
          <p:nvPr/>
        </p:nvGrpSpPr>
        <p:grpSpPr>
          <a:xfrm>
            <a:off x="3520995" y="2738878"/>
            <a:ext cx="365551" cy="316238"/>
            <a:chOff x="3520995" y="2925728"/>
            <a:chExt cx="365551" cy="316238"/>
          </a:xfrm>
        </p:grpSpPr>
        <p:sp>
          <p:nvSpPr>
            <p:cNvPr id="17903" name="Google Shape;17903;p82"/>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2"/>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2"/>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2"/>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2"/>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2"/>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2"/>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2"/>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2"/>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2"/>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2"/>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2"/>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2"/>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2"/>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2"/>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2"/>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2"/>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2"/>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2"/>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2"/>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2"/>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2"/>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2"/>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2"/>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2"/>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2"/>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2"/>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2"/>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2"/>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2"/>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2"/>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2"/>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2"/>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2"/>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2"/>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2"/>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2"/>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2"/>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2"/>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2"/>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3" name="Google Shape;17943;p82"/>
          <p:cNvGrpSpPr/>
          <p:nvPr/>
        </p:nvGrpSpPr>
        <p:grpSpPr>
          <a:xfrm>
            <a:off x="894378" y="2235188"/>
            <a:ext cx="284926" cy="365237"/>
            <a:chOff x="894378" y="2422038"/>
            <a:chExt cx="284926" cy="365237"/>
          </a:xfrm>
        </p:grpSpPr>
        <p:sp>
          <p:nvSpPr>
            <p:cNvPr id="17944" name="Google Shape;17944;p82"/>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2"/>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2"/>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2"/>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2"/>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2"/>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2"/>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2"/>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2"/>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2"/>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2"/>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2"/>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2"/>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82"/>
          <p:cNvGrpSpPr/>
          <p:nvPr/>
        </p:nvGrpSpPr>
        <p:grpSpPr>
          <a:xfrm>
            <a:off x="3077518" y="2741787"/>
            <a:ext cx="376844" cy="310369"/>
            <a:chOff x="3077518" y="2928637"/>
            <a:chExt cx="376844" cy="310369"/>
          </a:xfrm>
        </p:grpSpPr>
        <p:sp>
          <p:nvSpPr>
            <p:cNvPr id="17958" name="Google Shape;17958;p82"/>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2"/>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2"/>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2"/>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2"/>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2"/>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2"/>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2"/>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2"/>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2"/>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2"/>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2"/>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2"/>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1" name="Google Shape;17971;p82"/>
          <p:cNvGrpSpPr/>
          <p:nvPr/>
        </p:nvGrpSpPr>
        <p:grpSpPr>
          <a:xfrm>
            <a:off x="2637656" y="2714248"/>
            <a:ext cx="365289" cy="365525"/>
            <a:chOff x="2637656" y="2901098"/>
            <a:chExt cx="365289" cy="365525"/>
          </a:xfrm>
        </p:grpSpPr>
        <p:sp>
          <p:nvSpPr>
            <p:cNvPr id="17972" name="Google Shape;17972;p82"/>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2"/>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2"/>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2"/>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2"/>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2"/>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8" name="Google Shape;17978;p82"/>
          <p:cNvGrpSpPr/>
          <p:nvPr/>
        </p:nvGrpSpPr>
        <p:grpSpPr>
          <a:xfrm>
            <a:off x="2195804" y="2759526"/>
            <a:ext cx="365394" cy="274969"/>
            <a:chOff x="2195804" y="2946376"/>
            <a:chExt cx="365394" cy="274969"/>
          </a:xfrm>
        </p:grpSpPr>
        <p:sp>
          <p:nvSpPr>
            <p:cNvPr id="17979" name="Google Shape;17979;p82"/>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2"/>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2"/>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2"/>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2"/>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2"/>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2"/>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2"/>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2"/>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2"/>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2"/>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2"/>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2"/>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2"/>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2"/>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2"/>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2"/>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2"/>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2"/>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2"/>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2"/>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2"/>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2"/>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2"/>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2"/>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2"/>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2"/>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8" name="Google Shape;18008;p82"/>
          <p:cNvGrpSpPr/>
          <p:nvPr/>
        </p:nvGrpSpPr>
        <p:grpSpPr>
          <a:xfrm>
            <a:off x="1312334" y="2714248"/>
            <a:ext cx="377342" cy="365525"/>
            <a:chOff x="1312334" y="2901098"/>
            <a:chExt cx="377342" cy="365525"/>
          </a:xfrm>
        </p:grpSpPr>
        <p:sp>
          <p:nvSpPr>
            <p:cNvPr id="18009" name="Google Shape;18009;p82"/>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2"/>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2"/>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2"/>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2"/>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2"/>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2"/>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82"/>
          <p:cNvGrpSpPr/>
          <p:nvPr/>
        </p:nvGrpSpPr>
        <p:grpSpPr>
          <a:xfrm>
            <a:off x="859660" y="2714379"/>
            <a:ext cx="377133" cy="365341"/>
            <a:chOff x="859660" y="2901229"/>
            <a:chExt cx="377133" cy="365341"/>
          </a:xfrm>
        </p:grpSpPr>
        <p:sp>
          <p:nvSpPr>
            <p:cNvPr id="18017" name="Google Shape;18017;p82"/>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2"/>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2"/>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2"/>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2"/>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2"/>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2"/>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2"/>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2"/>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2"/>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2"/>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2"/>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2"/>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2"/>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2"/>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2"/>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2"/>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2"/>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2"/>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6" name="Google Shape;18036;p82"/>
          <p:cNvGrpSpPr/>
          <p:nvPr/>
        </p:nvGrpSpPr>
        <p:grpSpPr>
          <a:xfrm>
            <a:off x="3090671" y="3178425"/>
            <a:ext cx="323365" cy="365420"/>
            <a:chOff x="3090671" y="3365275"/>
            <a:chExt cx="323365" cy="365420"/>
          </a:xfrm>
        </p:grpSpPr>
        <p:sp>
          <p:nvSpPr>
            <p:cNvPr id="18037" name="Google Shape;18037;p82"/>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2"/>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2"/>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2"/>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2"/>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2"/>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2"/>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2"/>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2"/>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2"/>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2"/>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2"/>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2"/>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2"/>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2"/>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2"/>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2"/>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2"/>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2"/>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2"/>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2"/>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2"/>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2"/>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2"/>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2"/>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4" name="Google Shape;18064;p82"/>
          <p:cNvGrpSpPr/>
          <p:nvPr/>
        </p:nvGrpSpPr>
        <p:grpSpPr>
          <a:xfrm>
            <a:off x="861651" y="4093731"/>
            <a:ext cx="346554" cy="364844"/>
            <a:chOff x="861651" y="4280581"/>
            <a:chExt cx="346554" cy="364844"/>
          </a:xfrm>
        </p:grpSpPr>
        <p:sp>
          <p:nvSpPr>
            <p:cNvPr id="18065" name="Google Shape;18065;p82"/>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2"/>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2"/>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2"/>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2"/>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2"/>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2"/>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2"/>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2"/>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2"/>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2"/>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2"/>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7" name="Google Shape;18077;p82"/>
          <p:cNvGrpSpPr/>
          <p:nvPr/>
        </p:nvGrpSpPr>
        <p:grpSpPr>
          <a:xfrm>
            <a:off x="1385020" y="4093757"/>
            <a:ext cx="330440" cy="364791"/>
            <a:chOff x="1385020" y="4280607"/>
            <a:chExt cx="330440" cy="364791"/>
          </a:xfrm>
        </p:grpSpPr>
        <p:sp>
          <p:nvSpPr>
            <p:cNvPr id="18078" name="Google Shape;18078;p82"/>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2"/>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2"/>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2"/>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2"/>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2"/>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2"/>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2"/>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2"/>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2"/>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2"/>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2"/>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2"/>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2"/>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2"/>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2"/>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2"/>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2"/>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2"/>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2"/>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2"/>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2"/>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2"/>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2"/>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2"/>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2"/>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82"/>
          <p:cNvGrpSpPr/>
          <p:nvPr/>
        </p:nvGrpSpPr>
        <p:grpSpPr>
          <a:xfrm>
            <a:off x="1737836" y="1314091"/>
            <a:ext cx="392016" cy="369560"/>
            <a:chOff x="1737836" y="1500941"/>
            <a:chExt cx="392016" cy="369560"/>
          </a:xfrm>
        </p:grpSpPr>
        <p:sp>
          <p:nvSpPr>
            <p:cNvPr id="18105" name="Google Shape;18105;p82"/>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2"/>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2"/>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2"/>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2"/>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2"/>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2"/>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2"/>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2"/>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2"/>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2"/>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2"/>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2"/>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2"/>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2"/>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2"/>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2"/>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2"/>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2"/>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2"/>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2"/>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2"/>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2"/>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2"/>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2"/>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2"/>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2" name="Google Shape;18142;p82"/>
          <p:cNvGrpSpPr/>
          <p:nvPr/>
        </p:nvGrpSpPr>
        <p:grpSpPr>
          <a:xfrm>
            <a:off x="1879330" y="4111496"/>
            <a:ext cx="379884" cy="329182"/>
            <a:chOff x="1879330" y="4298346"/>
            <a:chExt cx="379884" cy="329182"/>
          </a:xfrm>
        </p:grpSpPr>
        <p:sp>
          <p:nvSpPr>
            <p:cNvPr id="18143" name="Google Shape;18143;p82"/>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2"/>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2"/>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2"/>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2"/>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2"/>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2"/>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2"/>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2"/>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2"/>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2"/>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2"/>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2"/>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2"/>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2"/>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2"/>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2"/>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2"/>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2"/>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2"/>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2"/>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2"/>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82"/>
          <p:cNvGrpSpPr/>
          <p:nvPr/>
        </p:nvGrpSpPr>
        <p:grpSpPr>
          <a:xfrm>
            <a:off x="2399816" y="4111365"/>
            <a:ext cx="365394" cy="329706"/>
            <a:chOff x="2399816" y="4298215"/>
            <a:chExt cx="365394" cy="329706"/>
          </a:xfrm>
        </p:grpSpPr>
        <p:sp>
          <p:nvSpPr>
            <p:cNvPr id="18166" name="Google Shape;18166;p82"/>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2"/>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2"/>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2"/>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2"/>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2"/>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2"/>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2"/>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2"/>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2"/>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2"/>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2"/>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2"/>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2"/>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2"/>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2"/>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2" name="Google Shape;18182;p82"/>
          <p:cNvGrpSpPr/>
          <p:nvPr/>
        </p:nvGrpSpPr>
        <p:grpSpPr>
          <a:xfrm>
            <a:off x="2915743" y="4108221"/>
            <a:ext cx="366547" cy="335968"/>
            <a:chOff x="2915743" y="4295071"/>
            <a:chExt cx="366547" cy="335968"/>
          </a:xfrm>
        </p:grpSpPr>
        <p:sp>
          <p:nvSpPr>
            <p:cNvPr id="18183" name="Google Shape;18183;p82"/>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2"/>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2"/>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2"/>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2"/>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2"/>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2"/>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2"/>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2"/>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2"/>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2"/>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2"/>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2"/>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2"/>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2"/>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2"/>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2"/>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2"/>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2"/>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2"/>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2"/>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2"/>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2"/>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2"/>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2"/>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2"/>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2"/>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2"/>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2"/>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2" name="Google Shape;18212;p82"/>
          <p:cNvGrpSpPr/>
          <p:nvPr/>
        </p:nvGrpSpPr>
        <p:grpSpPr>
          <a:xfrm>
            <a:off x="5712834" y="3626121"/>
            <a:ext cx="347550" cy="324046"/>
            <a:chOff x="5712834" y="3812971"/>
            <a:chExt cx="347550" cy="324046"/>
          </a:xfrm>
        </p:grpSpPr>
        <p:sp>
          <p:nvSpPr>
            <p:cNvPr id="18213" name="Google Shape;18213;p82"/>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2"/>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2"/>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2"/>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2"/>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2"/>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2"/>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2"/>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2"/>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2"/>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2"/>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2"/>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2"/>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2"/>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2"/>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2"/>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9" name="Google Shape;18229;p82"/>
          <p:cNvGrpSpPr/>
          <p:nvPr/>
        </p:nvGrpSpPr>
        <p:grpSpPr>
          <a:xfrm>
            <a:off x="6181466" y="3672290"/>
            <a:ext cx="347943" cy="231709"/>
            <a:chOff x="6181466" y="3859140"/>
            <a:chExt cx="347943" cy="231709"/>
          </a:xfrm>
        </p:grpSpPr>
        <p:sp>
          <p:nvSpPr>
            <p:cNvPr id="18230" name="Google Shape;18230;p82"/>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2"/>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2"/>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2"/>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2"/>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2"/>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2"/>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2"/>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2"/>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2"/>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2"/>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2"/>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2"/>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2"/>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4" name="Google Shape;18244;p82"/>
          <p:cNvGrpSpPr/>
          <p:nvPr/>
        </p:nvGrpSpPr>
        <p:grpSpPr>
          <a:xfrm>
            <a:off x="2656024" y="3178294"/>
            <a:ext cx="298735" cy="365472"/>
            <a:chOff x="2656024" y="3365144"/>
            <a:chExt cx="298735" cy="365472"/>
          </a:xfrm>
        </p:grpSpPr>
        <p:sp>
          <p:nvSpPr>
            <p:cNvPr id="18245" name="Google Shape;18245;p82"/>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2"/>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2"/>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2"/>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2"/>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2"/>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2"/>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2"/>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2"/>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2"/>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2"/>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2"/>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2"/>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2"/>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2"/>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2"/>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2"/>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2"/>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2"/>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2"/>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2"/>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2"/>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2"/>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8" name="Google Shape;18268;p82"/>
          <p:cNvGrpSpPr/>
          <p:nvPr/>
        </p:nvGrpSpPr>
        <p:grpSpPr>
          <a:xfrm>
            <a:off x="7172235" y="3616505"/>
            <a:ext cx="387561" cy="384312"/>
            <a:chOff x="7172235" y="3803355"/>
            <a:chExt cx="387561" cy="384312"/>
          </a:xfrm>
        </p:grpSpPr>
        <p:sp>
          <p:nvSpPr>
            <p:cNvPr id="18269" name="Google Shape;18269;p82"/>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2"/>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2"/>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2"/>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2"/>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2"/>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2"/>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2"/>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2"/>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2"/>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2"/>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2"/>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2"/>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2"/>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2"/>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2"/>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2"/>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2"/>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2"/>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2"/>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2"/>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82"/>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82"/>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2"/>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2"/>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4" name="Google Shape;18294;p82"/>
          <p:cNvGrpSpPr/>
          <p:nvPr/>
        </p:nvGrpSpPr>
        <p:grpSpPr>
          <a:xfrm>
            <a:off x="6655443" y="3612365"/>
            <a:ext cx="428280" cy="351638"/>
            <a:chOff x="6655443" y="3799215"/>
            <a:chExt cx="428280" cy="351638"/>
          </a:xfrm>
        </p:grpSpPr>
        <p:sp>
          <p:nvSpPr>
            <p:cNvPr id="18295" name="Google Shape;18295;p82"/>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2"/>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2"/>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2"/>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2"/>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2"/>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2"/>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2"/>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2"/>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2"/>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2"/>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2"/>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2"/>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8" name="Google Shape;18308;p82"/>
          <p:cNvGrpSpPr/>
          <p:nvPr/>
        </p:nvGrpSpPr>
        <p:grpSpPr>
          <a:xfrm>
            <a:off x="5224551" y="3606417"/>
            <a:ext cx="366547" cy="363507"/>
            <a:chOff x="5224551" y="3793267"/>
            <a:chExt cx="366547" cy="363507"/>
          </a:xfrm>
        </p:grpSpPr>
        <p:sp>
          <p:nvSpPr>
            <p:cNvPr id="18309" name="Google Shape;18309;p82"/>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2"/>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2"/>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2"/>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2"/>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2"/>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2"/>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2"/>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2"/>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2"/>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2"/>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2"/>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2"/>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2"/>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3" name="Google Shape;18323;p82"/>
          <p:cNvGrpSpPr/>
          <p:nvPr/>
        </p:nvGrpSpPr>
        <p:grpSpPr>
          <a:xfrm>
            <a:off x="7075390" y="3162704"/>
            <a:ext cx="375429" cy="363822"/>
            <a:chOff x="7075390" y="3349554"/>
            <a:chExt cx="375429" cy="363822"/>
          </a:xfrm>
        </p:grpSpPr>
        <p:sp>
          <p:nvSpPr>
            <p:cNvPr id="18324" name="Google Shape;18324;p82"/>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2"/>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2"/>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2"/>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2"/>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2"/>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2"/>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2"/>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2"/>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2"/>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2"/>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2"/>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2"/>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2"/>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2"/>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2"/>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2"/>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2"/>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2"/>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3" name="Google Shape;18343;p82"/>
          <p:cNvGrpSpPr/>
          <p:nvPr/>
        </p:nvGrpSpPr>
        <p:grpSpPr>
          <a:xfrm>
            <a:off x="6641451" y="3213694"/>
            <a:ext cx="363402" cy="261527"/>
            <a:chOff x="6641451" y="3400544"/>
            <a:chExt cx="363402" cy="261527"/>
          </a:xfrm>
        </p:grpSpPr>
        <p:sp>
          <p:nvSpPr>
            <p:cNvPr id="18344" name="Google Shape;18344;p82"/>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2"/>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2"/>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2"/>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2"/>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2"/>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2"/>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2"/>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2"/>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2"/>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2"/>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2"/>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2"/>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82"/>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2"/>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2"/>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2"/>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2"/>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2"/>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3" name="Google Shape;18363;p82"/>
          <p:cNvGrpSpPr/>
          <p:nvPr/>
        </p:nvGrpSpPr>
        <p:grpSpPr>
          <a:xfrm>
            <a:off x="7658737" y="3162756"/>
            <a:ext cx="110208" cy="363219"/>
            <a:chOff x="7658737" y="3349606"/>
            <a:chExt cx="110208" cy="363219"/>
          </a:xfrm>
        </p:grpSpPr>
        <p:sp>
          <p:nvSpPr>
            <p:cNvPr id="18364" name="Google Shape;18364;p82"/>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2"/>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2"/>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2"/>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82"/>
          <p:cNvGrpSpPr/>
          <p:nvPr/>
        </p:nvGrpSpPr>
        <p:grpSpPr>
          <a:xfrm>
            <a:off x="7975263" y="3196846"/>
            <a:ext cx="363717" cy="295355"/>
            <a:chOff x="7975263" y="3383696"/>
            <a:chExt cx="363717" cy="295355"/>
          </a:xfrm>
        </p:grpSpPr>
        <p:sp>
          <p:nvSpPr>
            <p:cNvPr id="18369" name="Google Shape;18369;p82"/>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2"/>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2"/>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2"/>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2"/>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2"/>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82"/>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82"/>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2"/>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2"/>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2"/>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2"/>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2"/>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2"/>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2"/>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2"/>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2"/>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2"/>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2"/>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2"/>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9" name="Google Shape;18389;p82"/>
          <p:cNvGrpSpPr/>
          <p:nvPr/>
        </p:nvGrpSpPr>
        <p:grpSpPr>
          <a:xfrm>
            <a:off x="4891988" y="2241450"/>
            <a:ext cx="285424" cy="363507"/>
            <a:chOff x="4891988" y="2428300"/>
            <a:chExt cx="285424" cy="363507"/>
          </a:xfrm>
        </p:grpSpPr>
        <p:sp>
          <p:nvSpPr>
            <p:cNvPr id="18390" name="Google Shape;18390;p82"/>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2"/>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2"/>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2"/>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2"/>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2"/>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2"/>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2"/>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2"/>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82"/>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0" name="Google Shape;18400;p82"/>
          <p:cNvGrpSpPr/>
          <p:nvPr/>
        </p:nvGrpSpPr>
        <p:grpSpPr>
          <a:xfrm>
            <a:off x="6632909" y="2260971"/>
            <a:ext cx="368302" cy="324361"/>
            <a:chOff x="6632909" y="2447821"/>
            <a:chExt cx="368302" cy="324361"/>
          </a:xfrm>
        </p:grpSpPr>
        <p:sp>
          <p:nvSpPr>
            <p:cNvPr id="18401" name="Google Shape;18401;p82"/>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2"/>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2"/>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82"/>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82"/>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2"/>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2"/>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2"/>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82"/>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82"/>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2"/>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2"/>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2"/>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2"/>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2"/>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6" name="Google Shape;18416;p82"/>
          <p:cNvGrpSpPr/>
          <p:nvPr/>
        </p:nvGrpSpPr>
        <p:grpSpPr>
          <a:xfrm>
            <a:off x="1754187" y="2714248"/>
            <a:ext cx="365289" cy="365525"/>
            <a:chOff x="1754187" y="2901098"/>
            <a:chExt cx="365289" cy="365525"/>
          </a:xfrm>
        </p:grpSpPr>
        <p:sp>
          <p:nvSpPr>
            <p:cNvPr id="18417" name="Google Shape;18417;p82"/>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82"/>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82"/>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2"/>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2"/>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2"/>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2"/>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2"/>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2"/>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2"/>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2"/>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2"/>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82"/>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82"/>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2"/>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2"/>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2"/>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2"/>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2"/>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6" name="Google Shape;18436;p82"/>
          <p:cNvGrpSpPr/>
          <p:nvPr/>
        </p:nvGrpSpPr>
        <p:grpSpPr>
          <a:xfrm>
            <a:off x="5770820" y="1828499"/>
            <a:ext cx="363507" cy="303032"/>
            <a:chOff x="5770820" y="2015349"/>
            <a:chExt cx="363507" cy="303032"/>
          </a:xfrm>
        </p:grpSpPr>
        <p:sp>
          <p:nvSpPr>
            <p:cNvPr id="18437" name="Google Shape;18437;p82"/>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2"/>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82"/>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82"/>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2"/>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2"/>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2"/>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2"/>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2"/>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2"/>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2"/>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82"/>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82"/>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82"/>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2"/>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2"/>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2"/>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2"/>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2"/>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82"/>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82"/>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2"/>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2"/>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2"/>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2"/>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2"/>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3" name="Google Shape;18463;p82"/>
          <p:cNvGrpSpPr/>
          <p:nvPr/>
        </p:nvGrpSpPr>
        <p:grpSpPr>
          <a:xfrm>
            <a:off x="5322417" y="1799886"/>
            <a:ext cx="368931" cy="359944"/>
            <a:chOff x="5322417" y="1986736"/>
            <a:chExt cx="368931" cy="359944"/>
          </a:xfrm>
        </p:grpSpPr>
        <p:sp>
          <p:nvSpPr>
            <p:cNvPr id="18464" name="Google Shape;18464;p82"/>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2"/>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82"/>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82"/>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8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82"/>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2"/>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2"/>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2"/>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2"/>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2"/>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2"/>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2"/>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2"/>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2"/>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2"/>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2"/>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2"/>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2"/>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2"/>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82"/>
          <p:cNvGrpSpPr/>
          <p:nvPr/>
        </p:nvGrpSpPr>
        <p:grpSpPr>
          <a:xfrm>
            <a:off x="6189641" y="2279418"/>
            <a:ext cx="363298" cy="287572"/>
            <a:chOff x="6189641" y="2466268"/>
            <a:chExt cx="363298" cy="287572"/>
          </a:xfrm>
        </p:grpSpPr>
        <p:sp>
          <p:nvSpPr>
            <p:cNvPr id="18488" name="Google Shape;18488;p82"/>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2"/>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2"/>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2"/>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2"/>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2"/>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2"/>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2"/>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2"/>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2"/>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2"/>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2"/>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2"/>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1" name="Google Shape;18501;p82"/>
          <p:cNvGrpSpPr/>
          <p:nvPr/>
        </p:nvGrpSpPr>
        <p:grpSpPr>
          <a:xfrm>
            <a:off x="7076255" y="2241398"/>
            <a:ext cx="369455" cy="363638"/>
            <a:chOff x="7076255" y="2428248"/>
            <a:chExt cx="369455" cy="363638"/>
          </a:xfrm>
        </p:grpSpPr>
        <p:sp>
          <p:nvSpPr>
            <p:cNvPr id="18502" name="Google Shape;18502;p82"/>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2"/>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2"/>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2"/>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2"/>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2"/>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2"/>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2"/>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2"/>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2"/>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82"/>
          <p:cNvGrpSpPr/>
          <p:nvPr/>
        </p:nvGrpSpPr>
        <p:grpSpPr>
          <a:xfrm>
            <a:off x="5331090" y="3150179"/>
            <a:ext cx="316238" cy="388688"/>
            <a:chOff x="5331090" y="3337029"/>
            <a:chExt cx="316238" cy="388688"/>
          </a:xfrm>
        </p:grpSpPr>
        <p:sp>
          <p:nvSpPr>
            <p:cNvPr id="18513" name="Google Shape;18513;p82"/>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2"/>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2"/>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2"/>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2"/>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2"/>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2"/>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2"/>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2"/>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2"/>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2"/>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2"/>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2"/>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2"/>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2"/>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2"/>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2"/>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2"/>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2"/>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2"/>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2"/>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2"/>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2"/>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2"/>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2"/>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2"/>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9" name="Google Shape;18539;p82"/>
          <p:cNvGrpSpPr/>
          <p:nvPr/>
        </p:nvGrpSpPr>
        <p:grpSpPr>
          <a:xfrm>
            <a:off x="7995963" y="1798313"/>
            <a:ext cx="343279" cy="363402"/>
            <a:chOff x="7995963" y="1985163"/>
            <a:chExt cx="343279" cy="363402"/>
          </a:xfrm>
        </p:grpSpPr>
        <p:sp>
          <p:nvSpPr>
            <p:cNvPr id="18540" name="Google Shape;18540;p82"/>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2"/>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2"/>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2"/>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2"/>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2"/>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2"/>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2"/>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82"/>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2"/>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2"/>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2"/>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2"/>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2"/>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2"/>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2"/>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2"/>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2"/>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82"/>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82"/>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0" name="Google Shape;18560;p82"/>
          <p:cNvGrpSpPr/>
          <p:nvPr/>
        </p:nvGrpSpPr>
        <p:grpSpPr>
          <a:xfrm>
            <a:off x="5743255" y="2246560"/>
            <a:ext cx="364162" cy="353236"/>
            <a:chOff x="5743255" y="2433410"/>
            <a:chExt cx="364162" cy="353236"/>
          </a:xfrm>
        </p:grpSpPr>
        <p:sp>
          <p:nvSpPr>
            <p:cNvPr id="18561" name="Google Shape;18561;p82"/>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2"/>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2"/>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2"/>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2"/>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2"/>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2"/>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2"/>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2"/>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2"/>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2"/>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2"/>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2"/>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2"/>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2"/>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2"/>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2"/>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2"/>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2"/>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2"/>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2"/>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82"/>
          <p:cNvGrpSpPr/>
          <p:nvPr/>
        </p:nvGrpSpPr>
        <p:grpSpPr>
          <a:xfrm>
            <a:off x="4885202" y="1812410"/>
            <a:ext cx="363271" cy="335104"/>
            <a:chOff x="4885202" y="1999260"/>
            <a:chExt cx="363271" cy="335104"/>
          </a:xfrm>
        </p:grpSpPr>
        <p:sp>
          <p:nvSpPr>
            <p:cNvPr id="18583" name="Google Shape;18583;p82"/>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82"/>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2"/>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2"/>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2"/>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2"/>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2"/>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2"/>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2"/>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2"/>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2"/>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2"/>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2"/>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2"/>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2"/>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2"/>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2"/>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2"/>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1" name="Google Shape;18601;p82"/>
          <p:cNvGrpSpPr/>
          <p:nvPr/>
        </p:nvGrpSpPr>
        <p:grpSpPr>
          <a:xfrm>
            <a:off x="7062315" y="2715113"/>
            <a:ext cx="363507" cy="346423"/>
            <a:chOff x="7062315" y="2901963"/>
            <a:chExt cx="363507" cy="346423"/>
          </a:xfrm>
        </p:grpSpPr>
        <p:sp>
          <p:nvSpPr>
            <p:cNvPr id="18602" name="Google Shape;18602;p82"/>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2"/>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2"/>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2"/>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2"/>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2"/>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2"/>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2"/>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2"/>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2"/>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2"/>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2"/>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4" name="Google Shape;18614;p82"/>
          <p:cNvGrpSpPr/>
          <p:nvPr/>
        </p:nvGrpSpPr>
        <p:grpSpPr>
          <a:xfrm>
            <a:off x="7541533" y="1798313"/>
            <a:ext cx="359865" cy="363402"/>
            <a:chOff x="7541533" y="1985163"/>
            <a:chExt cx="359865" cy="363402"/>
          </a:xfrm>
        </p:grpSpPr>
        <p:sp>
          <p:nvSpPr>
            <p:cNvPr id="18615" name="Google Shape;18615;p82"/>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2"/>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2"/>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2"/>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2"/>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2"/>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2"/>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2"/>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2"/>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2"/>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2"/>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2"/>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2"/>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2"/>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2"/>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2"/>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2"/>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2"/>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2"/>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2"/>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2"/>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2"/>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2"/>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8" name="Google Shape;18638;p82"/>
          <p:cNvGrpSpPr/>
          <p:nvPr/>
        </p:nvGrpSpPr>
        <p:grpSpPr>
          <a:xfrm>
            <a:off x="6602959" y="2721663"/>
            <a:ext cx="363402" cy="333322"/>
            <a:chOff x="6602959" y="2908513"/>
            <a:chExt cx="363402" cy="333322"/>
          </a:xfrm>
        </p:grpSpPr>
        <p:sp>
          <p:nvSpPr>
            <p:cNvPr id="18639" name="Google Shape;18639;p82"/>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2"/>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2"/>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2"/>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2"/>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2"/>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2"/>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2"/>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2"/>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2"/>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2"/>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2"/>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2"/>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2"/>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2"/>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2"/>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2"/>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2"/>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2"/>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2"/>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2"/>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2"/>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2"/>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2"/>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2"/>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2"/>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5" name="Google Shape;18665;p82"/>
          <p:cNvGrpSpPr/>
          <p:nvPr/>
        </p:nvGrpSpPr>
        <p:grpSpPr>
          <a:xfrm>
            <a:off x="5289454" y="2297288"/>
            <a:ext cx="371840" cy="252068"/>
            <a:chOff x="5289454" y="2484138"/>
            <a:chExt cx="371840" cy="252068"/>
          </a:xfrm>
        </p:grpSpPr>
        <p:sp>
          <p:nvSpPr>
            <p:cNvPr id="18666" name="Google Shape;18666;p82"/>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2"/>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2"/>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2"/>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2"/>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2"/>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2"/>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2"/>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82"/>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2"/>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2"/>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2"/>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2"/>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2"/>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2"/>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2"/>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2"/>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2"/>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2"/>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2"/>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2"/>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2"/>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2"/>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2"/>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2"/>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2"/>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2"/>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2"/>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2"/>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2"/>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2"/>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2"/>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2"/>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9" name="Google Shape;18699;p82"/>
          <p:cNvGrpSpPr/>
          <p:nvPr/>
        </p:nvGrpSpPr>
        <p:grpSpPr>
          <a:xfrm>
            <a:off x="6215319" y="1798235"/>
            <a:ext cx="360258" cy="363455"/>
            <a:chOff x="6215319" y="1985085"/>
            <a:chExt cx="360258" cy="363455"/>
          </a:xfrm>
        </p:grpSpPr>
        <p:sp>
          <p:nvSpPr>
            <p:cNvPr id="18700" name="Google Shape;18700;p82"/>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2"/>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2"/>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2"/>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2"/>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2"/>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2"/>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2"/>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2"/>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9" name="Google Shape;18709;p82"/>
          <p:cNvGrpSpPr/>
          <p:nvPr/>
        </p:nvGrpSpPr>
        <p:grpSpPr>
          <a:xfrm>
            <a:off x="5354856" y="1315847"/>
            <a:ext cx="251334" cy="363402"/>
            <a:chOff x="5354856" y="1502697"/>
            <a:chExt cx="251334" cy="363402"/>
          </a:xfrm>
        </p:grpSpPr>
        <p:sp>
          <p:nvSpPr>
            <p:cNvPr id="18710" name="Google Shape;18710;p82"/>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2"/>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2"/>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2"/>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2"/>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2"/>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2"/>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2"/>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2"/>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2"/>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2"/>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3" name="Google Shape;18723;p82"/>
          <p:cNvGrpSpPr/>
          <p:nvPr/>
        </p:nvGrpSpPr>
        <p:grpSpPr>
          <a:xfrm>
            <a:off x="7967402" y="2288693"/>
            <a:ext cx="374093" cy="267082"/>
            <a:chOff x="7967402" y="2475543"/>
            <a:chExt cx="374093" cy="267082"/>
          </a:xfrm>
        </p:grpSpPr>
        <p:sp>
          <p:nvSpPr>
            <p:cNvPr id="18724" name="Google Shape;18724;p82"/>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2"/>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2"/>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2"/>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2"/>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2"/>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2"/>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2"/>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2"/>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2"/>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2"/>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82"/>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2"/>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2"/>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2"/>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9" name="Google Shape;18739;p82"/>
          <p:cNvGrpSpPr/>
          <p:nvPr/>
        </p:nvGrpSpPr>
        <p:grpSpPr>
          <a:xfrm>
            <a:off x="7526624" y="2273836"/>
            <a:ext cx="363979" cy="298604"/>
            <a:chOff x="7526624" y="2460686"/>
            <a:chExt cx="363979" cy="298604"/>
          </a:xfrm>
        </p:grpSpPr>
        <p:sp>
          <p:nvSpPr>
            <p:cNvPr id="18740" name="Google Shape;18740;p82"/>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2"/>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2"/>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2"/>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2"/>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2"/>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2"/>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2"/>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2"/>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2"/>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2"/>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2"/>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2"/>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2"/>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2"/>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2"/>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2"/>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2"/>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2"/>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9" name="Google Shape;18759;p82"/>
          <p:cNvGrpSpPr/>
          <p:nvPr/>
        </p:nvGrpSpPr>
        <p:grpSpPr>
          <a:xfrm>
            <a:off x="7108353" y="1798235"/>
            <a:ext cx="346161" cy="363481"/>
            <a:chOff x="7108353" y="1985085"/>
            <a:chExt cx="346161" cy="363481"/>
          </a:xfrm>
        </p:grpSpPr>
        <p:sp>
          <p:nvSpPr>
            <p:cNvPr id="18760" name="Google Shape;18760;p82"/>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2"/>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2"/>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2"/>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2"/>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2"/>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2"/>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2"/>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2"/>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2"/>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2"/>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2"/>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2"/>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82"/>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82"/>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2"/>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2"/>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7" name="Google Shape;18777;p82"/>
          <p:cNvGrpSpPr/>
          <p:nvPr/>
        </p:nvGrpSpPr>
        <p:grpSpPr>
          <a:xfrm>
            <a:off x="6139594" y="2730598"/>
            <a:ext cx="371578" cy="315347"/>
            <a:chOff x="6139594" y="2917448"/>
            <a:chExt cx="371578" cy="315347"/>
          </a:xfrm>
        </p:grpSpPr>
        <p:sp>
          <p:nvSpPr>
            <p:cNvPr id="18778" name="Google Shape;18778;p82"/>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2"/>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2"/>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2"/>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2"/>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2"/>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2"/>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2"/>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6" name="Google Shape;18786;p82"/>
          <p:cNvGrpSpPr/>
          <p:nvPr/>
        </p:nvGrpSpPr>
        <p:grpSpPr>
          <a:xfrm>
            <a:off x="7539253" y="2706545"/>
            <a:ext cx="328186" cy="363429"/>
            <a:chOff x="7539253" y="2893395"/>
            <a:chExt cx="328186" cy="363429"/>
          </a:xfrm>
        </p:grpSpPr>
        <p:sp>
          <p:nvSpPr>
            <p:cNvPr id="18787" name="Google Shape;18787;p82"/>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2"/>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2"/>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2"/>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2"/>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2"/>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2"/>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2"/>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2"/>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2"/>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2"/>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2"/>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2"/>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2"/>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2"/>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2" name="Google Shape;18802;p82"/>
          <p:cNvGrpSpPr/>
          <p:nvPr/>
        </p:nvGrpSpPr>
        <p:grpSpPr>
          <a:xfrm>
            <a:off x="8004138" y="2706571"/>
            <a:ext cx="317365" cy="363402"/>
            <a:chOff x="8004138" y="2893421"/>
            <a:chExt cx="317365" cy="363402"/>
          </a:xfrm>
        </p:grpSpPr>
        <p:sp>
          <p:nvSpPr>
            <p:cNvPr id="18803" name="Google Shape;18803;p82"/>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2"/>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2"/>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2"/>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2"/>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2"/>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2"/>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2"/>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2"/>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2"/>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2"/>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2"/>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2"/>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2"/>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2"/>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2"/>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2"/>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2"/>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2"/>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2"/>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2"/>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2"/>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2"/>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6" name="Google Shape;18826;p82"/>
          <p:cNvGrpSpPr/>
          <p:nvPr/>
        </p:nvGrpSpPr>
        <p:grpSpPr>
          <a:xfrm>
            <a:off x="5683016" y="2706649"/>
            <a:ext cx="365551" cy="363376"/>
            <a:chOff x="5683016" y="2893499"/>
            <a:chExt cx="365551" cy="363376"/>
          </a:xfrm>
        </p:grpSpPr>
        <p:sp>
          <p:nvSpPr>
            <p:cNvPr id="18827" name="Google Shape;18827;p82"/>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2"/>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2"/>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2"/>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2"/>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2"/>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2"/>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2"/>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2"/>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2"/>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2"/>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2"/>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2"/>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2"/>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2"/>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2" name="Google Shape;18842;p82"/>
          <p:cNvGrpSpPr/>
          <p:nvPr/>
        </p:nvGrpSpPr>
        <p:grpSpPr>
          <a:xfrm>
            <a:off x="4891622" y="1315847"/>
            <a:ext cx="255841" cy="363402"/>
            <a:chOff x="4891622" y="1502697"/>
            <a:chExt cx="255841" cy="363402"/>
          </a:xfrm>
        </p:grpSpPr>
        <p:sp>
          <p:nvSpPr>
            <p:cNvPr id="18843" name="Google Shape;18843;p82"/>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2"/>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2"/>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2"/>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2"/>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2"/>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2"/>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82"/>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82"/>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2"/>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2"/>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82"/>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9" name="Google Shape;18859;p82"/>
          <p:cNvGrpSpPr/>
          <p:nvPr/>
        </p:nvGrpSpPr>
        <p:grpSpPr>
          <a:xfrm>
            <a:off x="6281219" y="1315847"/>
            <a:ext cx="243919" cy="363402"/>
            <a:chOff x="6281219" y="1502697"/>
            <a:chExt cx="243919" cy="363402"/>
          </a:xfrm>
        </p:grpSpPr>
        <p:sp>
          <p:nvSpPr>
            <p:cNvPr id="18860" name="Google Shape;18860;p82"/>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82"/>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8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8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82"/>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82"/>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82"/>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82"/>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82"/>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82"/>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82"/>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82"/>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82"/>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82"/>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4" name="Google Shape;18874;p82"/>
          <p:cNvGrpSpPr/>
          <p:nvPr/>
        </p:nvGrpSpPr>
        <p:grpSpPr>
          <a:xfrm>
            <a:off x="4888713" y="3163018"/>
            <a:ext cx="311469" cy="363167"/>
            <a:chOff x="4888713" y="3349868"/>
            <a:chExt cx="311469" cy="363167"/>
          </a:xfrm>
        </p:grpSpPr>
        <p:sp>
          <p:nvSpPr>
            <p:cNvPr id="18875" name="Google Shape;18875;p82"/>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82"/>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82"/>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8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82"/>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8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82"/>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82"/>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82"/>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82"/>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82"/>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82"/>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82"/>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82"/>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82"/>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0" name="Google Shape;18890;p82"/>
          <p:cNvGrpSpPr/>
          <p:nvPr/>
        </p:nvGrpSpPr>
        <p:grpSpPr>
          <a:xfrm>
            <a:off x="6196821" y="3222446"/>
            <a:ext cx="363402" cy="243971"/>
            <a:chOff x="6196821" y="3409296"/>
            <a:chExt cx="363402" cy="243971"/>
          </a:xfrm>
        </p:grpSpPr>
        <p:sp>
          <p:nvSpPr>
            <p:cNvPr id="18891" name="Google Shape;18891;p82"/>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82"/>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82"/>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82"/>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82"/>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82"/>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82"/>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82"/>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82"/>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82"/>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82"/>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82"/>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82"/>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82"/>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82"/>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82"/>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7" name="Google Shape;18907;p82"/>
          <p:cNvGrpSpPr/>
          <p:nvPr/>
        </p:nvGrpSpPr>
        <p:grpSpPr>
          <a:xfrm>
            <a:off x="5818221" y="1315847"/>
            <a:ext cx="252723" cy="363402"/>
            <a:chOff x="5818221" y="1502697"/>
            <a:chExt cx="252723" cy="363402"/>
          </a:xfrm>
        </p:grpSpPr>
        <p:sp>
          <p:nvSpPr>
            <p:cNvPr id="18908" name="Google Shape;18908;p82"/>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82"/>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82"/>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82"/>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82"/>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82"/>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82"/>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82"/>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82"/>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82"/>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82"/>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82"/>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82"/>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82"/>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82"/>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3" name="Google Shape;18923;p82"/>
          <p:cNvGrpSpPr/>
          <p:nvPr/>
        </p:nvGrpSpPr>
        <p:grpSpPr>
          <a:xfrm>
            <a:off x="6660814" y="1798235"/>
            <a:ext cx="355096" cy="363481"/>
            <a:chOff x="6660814" y="1985085"/>
            <a:chExt cx="355096" cy="363481"/>
          </a:xfrm>
        </p:grpSpPr>
        <p:sp>
          <p:nvSpPr>
            <p:cNvPr id="18924" name="Google Shape;18924;p82"/>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82"/>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82"/>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82"/>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82"/>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82"/>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82"/>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82"/>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82"/>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82"/>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82"/>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82"/>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82"/>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82"/>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82"/>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82"/>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82"/>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82"/>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82"/>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82"/>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82"/>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82"/>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82"/>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82"/>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82"/>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82"/>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82"/>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82"/>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82"/>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3" name="Google Shape;18953;p82"/>
          <p:cNvGrpSpPr/>
          <p:nvPr/>
        </p:nvGrpSpPr>
        <p:grpSpPr>
          <a:xfrm>
            <a:off x="7226448" y="1315847"/>
            <a:ext cx="198379" cy="363402"/>
            <a:chOff x="7226448" y="1502697"/>
            <a:chExt cx="198379" cy="363402"/>
          </a:xfrm>
        </p:grpSpPr>
        <p:sp>
          <p:nvSpPr>
            <p:cNvPr id="18954" name="Google Shape;18954;p82"/>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82"/>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82"/>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82"/>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82"/>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82"/>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82"/>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82"/>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82"/>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82"/>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82"/>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82"/>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82"/>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82"/>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8" name="Google Shape;18968;p82"/>
          <p:cNvGrpSpPr/>
          <p:nvPr/>
        </p:nvGrpSpPr>
        <p:grpSpPr>
          <a:xfrm>
            <a:off x="8169030" y="1315716"/>
            <a:ext cx="158001" cy="363533"/>
            <a:chOff x="8169030" y="1502566"/>
            <a:chExt cx="158001" cy="363533"/>
          </a:xfrm>
        </p:grpSpPr>
        <p:sp>
          <p:nvSpPr>
            <p:cNvPr id="18969" name="Google Shape;18969;p82"/>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82"/>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82"/>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82"/>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82"/>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82"/>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82"/>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82"/>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82"/>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82"/>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82"/>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82"/>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82"/>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2" name="Google Shape;18982;p82"/>
          <p:cNvGrpSpPr/>
          <p:nvPr/>
        </p:nvGrpSpPr>
        <p:grpSpPr>
          <a:xfrm>
            <a:off x="7706661" y="1315847"/>
            <a:ext cx="160281" cy="363402"/>
            <a:chOff x="7706661" y="1502697"/>
            <a:chExt cx="160281" cy="363402"/>
          </a:xfrm>
        </p:grpSpPr>
        <p:sp>
          <p:nvSpPr>
            <p:cNvPr id="18983" name="Google Shape;18983;p82"/>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82"/>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82"/>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82"/>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82"/>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82"/>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82"/>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82"/>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82"/>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82"/>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82"/>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82"/>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82"/>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82"/>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7" name="Google Shape;18997;p82"/>
          <p:cNvGrpSpPr/>
          <p:nvPr/>
        </p:nvGrpSpPr>
        <p:grpSpPr>
          <a:xfrm>
            <a:off x="6753519" y="1315821"/>
            <a:ext cx="225158" cy="365184"/>
            <a:chOff x="6753519" y="1502671"/>
            <a:chExt cx="225158" cy="365184"/>
          </a:xfrm>
        </p:grpSpPr>
        <p:sp>
          <p:nvSpPr>
            <p:cNvPr id="18998" name="Google Shape;18998;p82"/>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82"/>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82"/>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82"/>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82"/>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82"/>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82"/>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82"/>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82"/>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7" name="Google Shape;19007;p82"/>
          <p:cNvGrpSpPr/>
          <p:nvPr/>
        </p:nvGrpSpPr>
        <p:grpSpPr>
          <a:xfrm>
            <a:off x="5751876" y="3250561"/>
            <a:ext cx="363769" cy="187924"/>
            <a:chOff x="5751876" y="3437411"/>
            <a:chExt cx="363769" cy="187924"/>
          </a:xfrm>
        </p:grpSpPr>
        <p:sp>
          <p:nvSpPr>
            <p:cNvPr id="19008" name="Google Shape;19008;p82"/>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82"/>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82"/>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82"/>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82"/>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82"/>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82"/>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82"/>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82"/>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82"/>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82"/>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82"/>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82"/>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82"/>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82"/>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82"/>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82"/>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82"/>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82"/>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82"/>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82"/>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82"/>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82"/>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82"/>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82"/>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82"/>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82"/>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82"/>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6" name="Google Shape;19036;p82"/>
          <p:cNvGrpSpPr/>
          <p:nvPr/>
        </p:nvGrpSpPr>
        <p:grpSpPr>
          <a:xfrm>
            <a:off x="7660518" y="3613439"/>
            <a:ext cx="304263" cy="363664"/>
            <a:chOff x="7660518" y="3800289"/>
            <a:chExt cx="304263" cy="363664"/>
          </a:xfrm>
        </p:grpSpPr>
        <p:sp>
          <p:nvSpPr>
            <p:cNvPr id="19037" name="Google Shape;19037;p82"/>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82"/>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82"/>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82"/>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82"/>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82"/>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82"/>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82"/>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82"/>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82"/>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7" name="Google Shape;19047;p82"/>
          <p:cNvGrpSpPr/>
          <p:nvPr/>
        </p:nvGrpSpPr>
        <p:grpSpPr>
          <a:xfrm>
            <a:off x="5223660" y="2706623"/>
            <a:ext cx="365551" cy="363271"/>
            <a:chOff x="5223660" y="2893473"/>
            <a:chExt cx="365551" cy="363271"/>
          </a:xfrm>
        </p:grpSpPr>
        <p:sp>
          <p:nvSpPr>
            <p:cNvPr id="19048" name="Google Shape;19048;p82"/>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82"/>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82"/>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82"/>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82"/>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82"/>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82"/>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82"/>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82"/>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82"/>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82"/>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82"/>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82"/>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2"/>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2" name="Google Shape;19062;p82"/>
          <p:cNvGrpSpPr/>
          <p:nvPr/>
        </p:nvGrpSpPr>
        <p:grpSpPr>
          <a:xfrm>
            <a:off x="4864057" y="2706571"/>
            <a:ext cx="166700" cy="363271"/>
            <a:chOff x="4864057" y="2893421"/>
            <a:chExt cx="166700" cy="363271"/>
          </a:xfrm>
        </p:grpSpPr>
        <p:sp>
          <p:nvSpPr>
            <p:cNvPr id="19063" name="Google Shape;19063;p82"/>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2"/>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82"/>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82"/>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82"/>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82"/>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2"/>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2"/>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2"/>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2"/>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82"/>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82"/>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82"/>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76" name="Google Shape;19076;p82"/>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9077" name="Google Shape;19077;p82"/>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081"/>
        <p:cNvGrpSpPr/>
        <p:nvPr/>
      </p:nvGrpSpPr>
      <p:grpSpPr>
        <a:xfrm>
          <a:off x="0" y="0"/>
          <a:ext cx="0" cy="0"/>
          <a:chOff x="0" y="0"/>
          <a:chExt cx="0" cy="0"/>
        </a:xfrm>
      </p:grpSpPr>
      <p:sp>
        <p:nvSpPr>
          <p:cNvPr id="19082" name="Google Shape;19082;p8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83" name="Google Shape;19083;p83"/>
          <p:cNvGrpSpPr/>
          <p:nvPr/>
        </p:nvGrpSpPr>
        <p:grpSpPr>
          <a:xfrm>
            <a:off x="4132674" y="3048528"/>
            <a:ext cx="361261" cy="357748"/>
            <a:chOff x="4132674" y="2896128"/>
            <a:chExt cx="361261" cy="357748"/>
          </a:xfrm>
        </p:grpSpPr>
        <p:sp>
          <p:nvSpPr>
            <p:cNvPr id="19084" name="Google Shape;19084;p83"/>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83"/>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83"/>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7" name="Google Shape;19087;p83"/>
          <p:cNvGrpSpPr/>
          <p:nvPr/>
        </p:nvGrpSpPr>
        <p:grpSpPr>
          <a:xfrm>
            <a:off x="8018284" y="3048475"/>
            <a:ext cx="248363" cy="357801"/>
            <a:chOff x="8018284" y="2896075"/>
            <a:chExt cx="248363" cy="357801"/>
          </a:xfrm>
        </p:grpSpPr>
        <p:sp>
          <p:nvSpPr>
            <p:cNvPr id="19088" name="Google Shape;19088;p83"/>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83"/>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83"/>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83"/>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83"/>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83"/>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83"/>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5" name="Google Shape;19095;p83"/>
          <p:cNvGrpSpPr/>
          <p:nvPr/>
        </p:nvGrpSpPr>
        <p:grpSpPr>
          <a:xfrm>
            <a:off x="4680149" y="3048528"/>
            <a:ext cx="360448" cy="357748"/>
            <a:chOff x="4680149" y="2896128"/>
            <a:chExt cx="360448" cy="357748"/>
          </a:xfrm>
        </p:grpSpPr>
        <p:sp>
          <p:nvSpPr>
            <p:cNvPr id="19096" name="Google Shape;19096;p83"/>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83"/>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83"/>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83"/>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83"/>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1" name="Google Shape;19101;p83"/>
          <p:cNvGrpSpPr/>
          <p:nvPr/>
        </p:nvGrpSpPr>
        <p:grpSpPr>
          <a:xfrm>
            <a:off x="7504703" y="3048449"/>
            <a:ext cx="181259" cy="357827"/>
            <a:chOff x="7504703" y="2896049"/>
            <a:chExt cx="181259" cy="357827"/>
          </a:xfrm>
        </p:grpSpPr>
        <p:sp>
          <p:nvSpPr>
            <p:cNvPr id="19102" name="Google Shape;19102;p83"/>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83"/>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3"/>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83"/>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83"/>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3"/>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83"/>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83"/>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83"/>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83"/>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83"/>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83"/>
          <p:cNvGrpSpPr/>
          <p:nvPr/>
        </p:nvGrpSpPr>
        <p:grpSpPr>
          <a:xfrm>
            <a:off x="4680751" y="1652371"/>
            <a:ext cx="374341" cy="364590"/>
            <a:chOff x="4680751" y="1499971"/>
            <a:chExt cx="374341" cy="364590"/>
          </a:xfrm>
        </p:grpSpPr>
        <p:sp>
          <p:nvSpPr>
            <p:cNvPr id="19114" name="Google Shape;19114;p83"/>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3"/>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83"/>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83"/>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83"/>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83"/>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83"/>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83"/>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83"/>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83"/>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83"/>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83"/>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83"/>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83"/>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3"/>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3"/>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3"/>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3"/>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2" name="Google Shape;19132;p83"/>
          <p:cNvGrpSpPr/>
          <p:nvPr/>
        </p:nvGrpSpPr>
        <p:grpSpPr>
          <a:xfrm>
            <a:off x="853281" y="1652267"/>
            <a:ext cx="374917" cy="364668"/>
            <a:chOff x="853281" y="1499867"/>
            <a:chExt cx="374917" cy="364668"/>
          </a:xfrm>
        </p:grpSpPr>
        <p:sp>
          <p:nvSpPr>
            <p:cNvPr id="19133" name="Google Shape;19133;p83"/>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83"/>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83"/>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83"/>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3"/>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3"/>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83"/>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83"/>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83"/>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83"/>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83"/>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83"/>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83"/>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3"/>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83"/>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83"/>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83"/>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83"/>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3"/>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83"/>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83"/>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83"/>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83"/>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6" name="Google Shape;19156;p83"/>
          <p:cNvGrpSpPr/>
          <p:nvPr/>
        </p:nvGrpSpPr>
        <p:grpSpPr>
          <a:xfrm>
            <a:off x="6330671" y="1703643"/>
            <a:ext cx="365245" cy="261968"/>
            <a:chOff x="6330671" y="1551243"/>
            <a:chExt cx="365245" cy="261968"/>
          </a:xfrm>
        </p:grpSpPr>
        <p:sp>
          <p:nvSpPr>
            <p:cNvPr id="19157" name="Google Shape;19157;p83"/>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83"/>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83"/>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83"/>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83"/>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3"/>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3"/>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3"/>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83"/>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83"/>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83"/>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83"/>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83"/>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3"/>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3"/>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83"/>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83"/>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83"/>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83"/>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6" name="Google Shape;19176;p83"/>
          <p:cNvGrpSpPr/>
          <p:nvPr/>
        </p:nvGrpSpPr>
        <p:grpSpPr>
          <a:xfrm>
            <a:off x="3596131" y="1661048"/>
            <a:ext cx="367630" cy="347289"/>
            <a:chOff x="3596131" y="1508648"/>
            <a:chExt cx="367630" cy="347289"/>
          </a:xfrm>
        </p:grpSpPr>
        <p:sp>
          <p:nvSpPr>
            <p:cNvPr id="19177" name="Google Shape;19177;p83"/>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83"/>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83"/>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83"/>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83"/>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83"/>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83"/>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83"/>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83"/>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83"/>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83"/>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83"/>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83"/>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83"/>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83"/>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83"/>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83"/>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4" name="Google Shape;19194;p83"/>
          <p:cNvGrpSpPr/>
          <p:nvPr/>
        </p:nvGrpSpPr>
        <p:grpSpPr>
          <a:xfrm>
            <a:off x="6322493" y="2574815"/>
            <a:ext cx="375809" cy="349019"/>
            <a:chOff x="6322493" y="2422415"/>
            <a:chExt cx="375809" cy="349019"/>
          </a:xfrm>
        </p:grpSpPr>
        <p:sp>
          <p:nvSpPr>
            <p:cNvPr id="19195" name="Google Shape;19195;p83"/>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83"/>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83"/>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83"/>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83"/>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0" name="Google Shape;19200;p83"/>
          <p:cNvGrpSpPr/>
          <p:nvPr/>
        </p:nvGrpSpPr>
        <p:grpSpPr>
          <a:xfrm>
            <a:off x="2493449" y="3068082"/>
            <a:ext cx="357853" cy="318665"/>
            <a:chOff x="2493449" y="2915682"/>
            <a:chExt cx="357853" cy="318665"/>
          </a:xfrm>
        </p:grpSpPr>
        <p:sp>
          <p:nvSpPr>
            <p:cNvPr id="19201" name="Google Shape;19201;p83"/>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83"/>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83"/>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83"/>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83"/>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83"/>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83"/>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83"/>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83"/>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0" name="Google Shape;19210;p83"/>
          <p:cNvGrpSpPr/>
          <p:nvPr/>
        </p:nvGrpSpPr>
        <p:grpSpPr>
          <a:xfrm>
            <a:off x="1399523" y="3118541"/>
            <a:ext cx="359583" cy="217695"/>
            <a:chOff x="1399523" y="2966141"/>
            <a:chExt cx="359583" cy="217695"/>
          </a:xfrm>
        </p:grpSpPr>
        <p:sp>
          <p:nvSpPr>
            <p:cNvPr id="19211" name="Google Shape;19211;p83"/>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83"/>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83"/>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83"/>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83"/>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3"/>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3"/>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83"/>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83"/>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3"/>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3"/>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2" name="Google Shape;19222;p83"/>
          <p:cNvGrpSpPr/>
          <p:nvPr/>
        </p:nvGrpSpPr>
        <p:grpSpPr>
          <a:xfrm>
            <a:off x="872232" y="3041110"/>
            <a:ext cx="328810" cy="369911"/>
            <a:chOff x="872232" y="2888710"/>
            <a:chExt cx="328810" cy="369911"/>
          </a:xfrm>
        </p:grpSpPr>
        <p:sp>
          <p:nvSpPr>
            <p:cNvPr id="19223" name="Google Shape;19223;p83"/>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83"/>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83"/>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83"/>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83"/>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83"/>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83"/>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83"/>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83"/>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3"/>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3"/>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4" name="Google Shape;19234;p83"/>
          <p:cNvGrpSpPr/>
          <p:nvPr/>
        </p:nvGrpSpPr>
        <p:grpSpPr>
          <a:xfrm>
            <a:off x="5815045" y="3048528"/>
            <a:ext cx="281181" cy="357958"/>
            <a:chOff x="5815045" y="2896128"/>
            <a:chExt cx="281181" cy="357958"/>
          </a:xfrm>
        </p:grpSpPr>
        <p:sp>
          <p:nvSpPr>
            <p:cNvPr id="19235" name="Google Shape;19235;p83"/>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3"/>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3"/>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3"/>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83"/>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83"/>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83"/>
          <p:cNvGrpSpPr/>
          <p:nvPr/>
        </p:nvGrpSpPr>
        <p:grpSpPr>
          <a:xfrm>
            <a:off x="5238894" y="3048502"/>
            <a:ext cx="336437" cy="357774"/>
            <a:chOff x="5238894" y="2896102"/>
            <a:chExt cx="336437" cy="357774"/>
          </a:xfrm>
        </p:grpSpPr>
        <p:sp>
          <p:nvSpPr>
            <p:cNvPr id="19242" name="Google Shape;19242;p83"/>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3"/>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3"/>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3"/>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3"/>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3"/>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3"/>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9" name="Google Shape;19249;p83"/>
          <p:cNvGrpSpPr/>
          <p:nvPr/>
        </p:nvGrpSpPr>
        <p:grpSpPr>
          <a:xfrm>
            <a:off x="5226994" y="1652319"/>
            <a:ext cx="374786" cy="364616"/>
            <a:chOff x="5226994" y="1499919"/>
            <a:chExt cx="374786" cy="364616"/>
          </a:xfrm>
        </p:grpSpPr>
        <p:sp>
          <p:nvSpPr>
            <p:cNvPr id="19250" name="Google Shape;19250;p83"/>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83"/>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3"/>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3"/>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3"/>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83"/>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83"/>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83"/>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83"/>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83"/>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83"/>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83"/>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83"/>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83"/>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3"/>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3"/>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3"/>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83"/>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83"/>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83"/>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0" name="Google Shape;19270;p83"/>
          <p:cNvGrpSpPr/>
          <p:nvPr/>
        </p:nvGrpSpPr>
        <p:grpSpPr>
          <a:xfrm>
            <a:off x="5785923" y="2562207"/>
            <a:ext cx="352794" cy="374262"/>
            <a:chOff x="5785923" y="2409807"/>
            <a:chExt cx="352794" cy="374262"/>
          </a:xfrm>
        </p:grpSpPr>
        <p:sp>
          <p:nvSpPr>
            <p:cNvPr id="19271" name="Google Shape;19271;p83"/>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3"/>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3"/>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3"/>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83"/>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83"/>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7" name="Google Shape;19277;p83"/>
          <p:cNvGrpSpPr/>
          <p:nvPr/>
        </p:nvGrpSpPr>
        <p:grpSpPr>
          <a:xfrm>
            <a:off x="3587376" y="3090284"/>
            <a:ext cx="357853" cy="274235"/>
            <a:chOff x="3587376" y="2937884"/>
            <a:chExt cx="357853" cy="274235"/>
          </a:xfrm>
        </p:grpSpPr>
        <p:sp>
          <p:nvSpPr>
            <p:cNvPr id="19278" name="Google Shape;19278;p83"/>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3"/>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3"/>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3"/>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3"/>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3"/>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3"/>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83"/>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83"/>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83"/>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83"/>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3"/>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3"/>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1" name="Google Shape;19291;p83"/>
          <p:cNvGrpSpPr/>
          <p:nvPr/>
        </p:nvGrpSpPr>
        <p:grpSpPr>
          <a:xfrm>
            <a:off x="1944035" y="3048528"/>
            <a:ext cx="362650" cy="357748"/>
            <a:chOff x="1944035" y="2896128"/>
            <a:chExt cx="362650" cy="357748"/>
          </a:xfrm>
        </p:grpSpPr>
        <p:sp>
          <p:nvSpPr>
            <p:cNvPr id="19292" name="Google Shape;19292;p83"/>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3"/>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3"/>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3"/>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3"/>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3"/>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83"/>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83"/>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3"/>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3"/>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83"/>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83"/>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3"/>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3"/>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83"/>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7" name="Google Shape;19307;p83"/>
          <p:cNvGrpSpPr/>
          <p:nvPr/>
        </p:nvGrpSpPr>
        <p:grpSpPr>
          <a:xfrm>
            <a:off x="3030832" y="3055448"/>
            <a:ext cx="378115" cy="344118"/>
            <a:chOff x="3030832" y="2903048"/>
            <a:chExt cx="378115" cy="344118"/>
          </a:xfrm>
        </p:grpSpPr>
        <p:sp>
          <p:nvSpPr>
            <p:cNvPr id="19308" name="Google Shape;19308;p83"/>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3"/>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83"/>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83"/>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3"/>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83"/>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83"/>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3"/>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3"/>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3"/>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83"/>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9" name="Google Shape;19319;p83"/>
          <p:cNvGrpSpPr/>
          <p:nvPr/>
        </p:nvGrpSpPr>
        <p:grpSpPr>
          <a:xfrm>
            <a:off x="3036546" y="2582522"/>
            <a:ext cx="379400" cy="333528"/>
            <a:chOff x="3036546" y="2430122"/>
            <a:chExt cx="379400" cy="333528"/>
          </a:xfrm>
        </p:grpSpPr>
        <p:sp>
          <p:nvSpPr>
            <p:cNvPr id="19320" name="Google Shape;19320;p83"/>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83"/>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3"/>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3"/>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3"/>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3"/>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3"/>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7" name="Google Shape;19327;p83"/>
          <p:cNvGrpSpPr/>
          <p:nvPr/>
        </p:nvGrpSpPr>
        <p:grpSpPr>
          <a:xfrm>
            <a:off x="1944350" y="2629364"/>
            <a:ext cx="375546" cy="240106"/>
            <a:chOff x="1944350" y="2476964"/>
            <a:chExt cx="375546" cy="240106"/>
          </a:xfrm>
        </p:grpSpPr>
        <p:sp>
          <p:nvSpPr>
            <p:cNvPr id="19328" name="Google Shape;19328;p83"/>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83"/>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83"/>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83"/>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3"/>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83"/>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83"/>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83"/>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6" name="Google Shape;19336;p83"/>
          <p:cNvGrpSpPr/>
          <p:nvPr/>
        </p:nvGrpSpPr>
        <p:grpSpPr>
          <a:xfrm>
            <a:off x="7962635" y="2564095"/>
            <a:ext cx="376752" cy="370540"/>
            <a:chOff x="7962635" y="2411695"/>
            <a:chExt cx="376752" cy="370540"/>
          </a:xfrm>
        </p:grpSpPr>
        <p:sp>
          <p:nvSpPr>
            <p:cNvPr id="19337" name="Google Shape;19337;p83"/>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3"/>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3"/>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3"/>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3"/>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83"/>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83"/>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83"/>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83"/>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6" name="Google Shape;19346;p83"/>
          <p:cNvGrpSpPr/>
          <p:nvPr/>
        </p:nvGrpSpPr>
        <p:grpSpPr>
          <a:xfrm>
            <a:off x="6869626" y="2603597"/>
            <a:ext cx="374341" cy="291535"/>
            <a:chOff x="6869626" y="2451197"/>
            <a:chExt cx="374341" cy="291535"/>
          </a:xfrm>
        </p:grpSpPr>
        <p:sp>
          <p:nvSpPr>
            <p:cNvPr id="19347" name="Google Shape;19347;p83"/>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83"/>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83"/>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83"/>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83"/>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83"/>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83"/>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83"/>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83"/>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83"/>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7" name="Google Shape;19357;p83"/>
          <p:cNvGrpSpPr/>
          <p:nvPr/>
        </p:nvGrpSpPr>
        <p:grpSpPr>
          <a:xfrm>
            <a:off x="6321261" y="3048554"/>
            <a:ext cx="359426" cy="357722"/>
            <a:chOff x="6321261" y="2896154"/>
            <a:chExt cx="359426" cy="357722"/>
          </a:xfrm>
        </p:grpSpPr>
        <p:sp>
          <p:nvSpPr>
            <p:cNvPr id="19358" name="Google Shape;19358;p83"/>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83"/>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83"/>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83"/>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83"/>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83"/>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83"/>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83"/>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83"/>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83"/>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83"/>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9" name="Google Shape;19369;p83"/>
          <p:cNvGrpSpPr/>
          <p:nvPr/>
        </p:nvGrpSpPr>
        <p:grpSpPr>
          <a:xfrm>
            <a:off x="5245867" y="2562181"/>
            <a:ext cx="347447" cy="374341"/>
            <a:chOff x="5245867" y="2409781"/>
            <a:chExt cx="347447" cy="374341"/>
          </a:xfrm>
        </p:grpSpPr>
        <p:sp>
          <p:nvSpPr>
            <p:cNvPr id="19370" name="Google Shape;19370;p83"/>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83"/>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83"/>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83"/>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83"/>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83"/>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83"/>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83"/>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83"/>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83"/>
          <p:cNvGrpSpPr/>
          <p:nvPr/>
        </p:nvGrpSpPr>
        <p:grpSpPr>
          <a:xfrm>
            <a:off x="5782699" y="1652450"/>
            <a:ext cx="367158" cy="364301"/>
            <a:chOff x="5782699" y="1500050"/>
            <a:chExt cx="367158" cy="364301"/>
          </a:xfrm>
        </p:grpSpPr>
        <p:sp>
          <p:nvSpPr>
            <p:cNvPr id="19380" name="Google Shape;19380;p83"/>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83"/>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3"/>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3"/>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3"/>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3"/>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3"/>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83"/>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83"/>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83"/>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83"/>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83"/>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3"/>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3"/>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83"/>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83"/>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83"/>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83"/>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83"/>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99" name="Google Shape;19399;p83"/>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00" name="Google Shape;19400;p83"/>
          <p:cNvGrpSpPr/>
          <p:nvPr/>
        </p:nvGrpSpPr>
        <p:grpSpPr>
          <a:xfrm>
            <a:off x="3048709" y="1675727"/>
            <a:ext cx="366241" cy="317800"/>
            <a:chOff x="3048709" y="1523327"/>
            <a:chExt cx="366241" cy="317800"/>
          </a:xfrm>
        </p:grpSpPr>
        <p:sp>
          <p:nvSpPr>
            <p:cNvPr id="19401" name="Google Shape;19401;p83"/>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83"/>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83"/>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83"/>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83"/>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3"/>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3"/>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3"/>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83"/>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83"/>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1" name="Google Shape;19411;p83"/>
          <p:cNvGrpSpPr/>
          <p:nvPr/>
        </p:nvGrpSpPr>
        <p:grpSpPr>
          <a:xfrm>
            <a:off x="7423706" y="1659160"/>
            <a:ext cx="365297" cy="351038"/>
            <a:chOff x="7423706" y="1506760"/>
            <a:chExt cx="365297" cy="351038"/>
          </a:xfrm>
        </p:grpSpPr>
        <p:sp>
          <p:nvSpPr>
            <p:cNvPr id="19412" name="Google Shape;19412;p83"/>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83"/>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83"/>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83"/>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3"/>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3"/>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3"/>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83"/>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83"/>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83"/>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83"/>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83"/>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83"/>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83"/>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83"/>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83"/>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83"/>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83"/>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3"/>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83"/>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83"/>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83"/>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83"/>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3"/>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6" name="Google Shape;19436;p83"/>
          <p:cNvGrpSpPr/>
          <p:nvPr/>
        </p:nvGrpSpPr>
        <p:grpSpPr>
          <a:xfrm>
            <a:off x="4680096" y="2562207"/>
            <a:ext cx="375782" cy="374262"/>
            <a:chOff x="4680096" y="2409807"/>
            <a:chExt cx="375782" cy="374262"/>
          </a:xfrm>
        </p:grpSpPr>
        <p:sp>
          <p:nvSpPr>
            <p:cNvPr id="19437" name="Google Shape;19437;p83"/>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83"/>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3"/>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83"/>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83"/>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83"/>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3"/>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3"/>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83"/>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83"/>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3"/>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83"/>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83"/>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0" name="Google Shape;19450;p83"/>
          <p:cNvGrpSpPr/>
          <p:nvPr/>
        </p:nvGrpSpPr>
        <p:grpSpPr>
          <a:xfrm>
            <a:off x="4133330" y="2612063"/>
            <a:ext cx="374944" cy="274550"/>
            <a:chOff x="4133330" y="2459663"/>
            <a:chExt cx="374944" cy="274550"/>
          </a:xfrm>
        </p:grpSpPr>
        <p:sp>
          <p:nvSpPr>
            <p:cNvPr id="19451" name="Google Shape;19451;p83"/>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3"/>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83"/>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83"/>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3"/>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83"/>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83"/>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83"/>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83"/>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3"/>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3"/>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83"/>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83"/>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83"/>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5" name="Google Shape;19465;p83"/>
          <p:cNvGrpSpPr/>
          <p:nvPr/>
        </p:nvGrpSpPr>
        <p:grpSpPr>
          <a:xfrm>
            <a:off x="7415266" y="2592325"/>
            <a:ext cx="376228" cy="313816"/>
            <a:chOff x="7415266" y="2439925"/>
            <a:chExt cx="376228" cy="313816"/>
          </a:xfrm>
        </p:grpSpPr>
        <p:sp>
          <p:nvSpPr>
            <p:cNvPr id="19466" name="Google Shape;19466;p83"/>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83"/>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83"/>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83"/>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83"/>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83"/>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3"/>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83"/>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83"/>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83"/>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83"/>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83"/>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83"/>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83"/>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3"/>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83"/>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83"/>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83"/>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4" name="Google Shape;19484;p83"/>
          <p:cNvGrpSpPr/>
          <p:nvPr/>
        </p:nvGrpSpPr>
        <p:grpSpPr>
          <a:xfrm>
            <a:off x="6903388" y="3048502"/>
            <a:ext cx="289255" cy="357774"/>
            <a:chOff x="6903388" y="2896102"/>
            <a:chExt cx="289255" cy="357774"/>
          </a:xfrm>
        </p:grpSpPr>
        <p:sp>
          <p:nvSpPr>
            <p:cNvPr id="19485" name="Google Shape;19485;p83"/>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83"/>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83"/>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83"/>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83"/>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83"/>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83"/>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83"/>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83"/>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83"/>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83"/>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83"/>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83"/>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83"/>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3"/>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3"/>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3"/>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3"/>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3"/>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83"/>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83"/>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3"/>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3"/>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8" name="Google Shape;19508;p83"/>
          <p:cNvGrpSpPr/>
          <p:nvPr/>
        </p:nvGrpSpPr>
        <p:grpSpPr>
          <a:xfrm>
            <a:off x="3579459" y="2562286"/>
            <a:ext cx="385717" cy="374288"/>
            <a:chOff x="3579459" y="2409886"/>
            <a:chExt cx="385717" cy="374288"/>
          </a:xfrm>
        </p:grpSpPr>
        <p:sp>
          <p:nvSpPr>
            <p:cNvPr id="19509" name="Google Shape;19509;p83"/>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83"/>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83"/>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3"/>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3"/>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3"/>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3"/>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83"/>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83"/>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83"/>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83"/>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0" name="Google Shape;19520;p83"/>
          <p:cNvGrpSpPr/>
          <p:nvPr/>
        </p:nvGrpSpPr>
        <p:grpSpPr>
          <a:xfrm>
            <a:off x="6877101" y="1659831"/>
            <a:ext cx="365402" cy="360343"/>
            <a:chOff x="6876913" y="1502068"/>
            <a:chExt cx="365402" cy="360343"/>
          </a:xfrm>
        </p:grpSpPr>
        <p:sp>
          <p:nvSpPr>
            <p:cNvPr id="19521" name="Google Shape;19521;p83"/>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83"/>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83"/>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3"/>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3"/>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3"/>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3"/>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3"/>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83"/>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83"/>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3"/>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83"/>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83"/>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3"/>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3"/>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3"/>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3"/>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3"/>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83"/>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83"/>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3"/>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2" name="Google Shape;19542;p83"/>
          <p:cNvGrpSpPr/>
          <p:nvPr/>
        </p:nvGrpSpPr>
        <p:grpSpPr>
          <a:xfrm>
            <a:off x="1426889" y="1652267"/>
            <a:ext cx="331405" cy="364563"/>
            <a:chOff x="1426889" y="1499867"/>
            <a:chExt cx="331405" cy="364563"/>
          </a:xfrm>
        </p:grpSpPr>
        <p:sp>
          <p:nvSpPr>
            <p:cNvPr id="19543" name="Google Shape;19543;p83"/>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83"/>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3"/>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3"/>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3"/>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83"/>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83"/>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83"/>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83"/>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83"/>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83"/>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83"/>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83"/>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83"/>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83"/>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3"/>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3"/>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3"/>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83"/>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83"/>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3"/>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4" name="Google Shape;19564;p83"/>
          <p:cNvGrpSpPr/>
          <p:nvPr/>
        </p:nvGrpSpPr>
        <p:grpSpPr>
          <a:xfrm>
            <a:off x="4137838" y="1658059"/>
            <a:ext cx="370566" cy="353056"/>
            <a:chOff x="4137838" y="1505659"/>
            <a:chExt cx="370566" cy="353056"/>
          </a:xfrm>
        </p:grpSpPr>
        <p:sp>
          <p:nvSpPr>
            <p:cNvPr id="19565" name="Google Shape;19565;p83"/>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83"/>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83"/>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83"/>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83"/>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3"/>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3"/>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83"/>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83"/>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83"/>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83"/>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3"/>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3"/>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83"/>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83"/>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83"/>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3"/>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83"/>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83"/>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3"/>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83"/>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83"/>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3"/>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8" name="Google Shape;19588;p83"/>
          <p:cNvGrpSpPr/>
          <p:nvPr/>
        </p:nvGrpSpPr>
        <p:grpSpPr>
          <a:xfrm>
            <a:off x="7970761" y="1659239"/>
            <a:ext cx="364668" cy="350776"/>
            <a:chOff x="7970761" y="1506839"/>
            <a:chExt cx="364668" cy="350776"/>
          </a:xfrm>
        </p:grpSpPr>
        <p:sp>
          <p:nvSpPr>
            <p:cNvPr id="19589" name="Google Shape;19589;p83"/>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3"/>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83"/>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83"/>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83"/>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3"/>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83"/>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83"/>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83"/>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83"/>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83"/>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83"/>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83"/>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83"/>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83"/>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83"/>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83"/>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83"/>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3"/>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3"/>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83"/>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83"/>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1" name="Google Shape;19611;p83"/>
          <p:cNvGrpSpPr/>
          <p:nvPr/>
        </p:nvGrpSpPr>
        <p:grpSpPr>
          <a:xfrm>
            <a:off x="1397033" y="2562181"/>
            <a:ext cx="374341" cy="374839"/>
            <a:chOff x="1397033" y="2409781"/>
            <a:chExt cx="374341" cy="374839"/>
          </a:xfrm>
        </p:grpSpPr>
        <p:sp>
          <p:nvSpPr>
            <p:cNvPr id="19612" name="Google Shape;19612;p83"/>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83"/>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83"/>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83"/>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83"/>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83"/>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83"/>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83"/>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83"/>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83"/>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83"/>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83"/>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83"/>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83"/>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6" name="Google Shape;19626;p83"/>
          <p:cNvGrpSpPr/>
          <p:nvPr/>
        </p:nvGrpSpPr>
        <p:grpSpPr>
          <a:xfrm>
            <a:off x="849795" y="2564095"/>
            <a:ext cx="374524" cy="370540"/>
            <a:chOff x="849795" y="2411695"/>
            <a:chExt cx="374524" cy="370540"/>
          </a:xfrm>
        </p:grpSpPr>
        <p:sp>
          <p:nvSpPr>
            <p:cNvPr id="19627" name="Google Shape;19627;p83"/>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83"/>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83"/>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83"/>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83"/>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83"/>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83"/>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83"/>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83"/>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83"/>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83"/>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83"/>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83"/>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83"/>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1" name="Google Shape;19641;p83"/>
          <p:cNvGrpSpPr/>
          <p:nvPr/>
        </p:nvGrpSpPr>
        <p:grpSpPr>
          <a:xfrm>
            <a:off x="2503672" y="1652371"/>
            <a:ext cx="364668" cy="364459"/>
            <a:chOff x="2503672" y="1499971"/>
            <a:chExt cx="364668" cy="364459"/>
          </a:xfrm>
        </p:grpSpPr>
        <p:sp>
          <p:nvSpPr>
            <p:cNvPr id="19642" name="Google Shape;19642;p83"/>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83"/>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83"/>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83"/>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83"/>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83"/>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83"/>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83"/>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83"/>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83"/>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83"/>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83"/>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83"/>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83"/>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83"/>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83"/>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83"/>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83"/>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83"/>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83"/>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83"/>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83"/>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83"/>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83"/>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83"/>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7" name="Google Shape;19667;p83"/>
          <p:cNvGrpSpPr/>
          <p:nvPr/>
        </p:nvGrpSpPr>
        <p:grpSpPr>
          <a:xfrm>
            <a:off x="1950982" y="1652371"/>
            <a:ext cx="376674" cy="364563"/>
            <a:chOff x="1950982" y="1499971"/>
            <a:chExt cx="376674" cy="364563"/>
          </a:xfrm>
        </p:grpSpPr>
        <p:sp>
          <p:nvSpPr>
            <p:cNvPr id="19668" name="Google Shape;19668;p83"/>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83"/>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83"/>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83"/>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83"/>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83"/>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83"/>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83"/>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83"/>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83"/>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83"/>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83"/>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83"/>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83"/>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83"/>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83"/>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83"/>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83"/>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83"/>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83"/>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83"/>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83"/>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83"/>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83"/>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83"/>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83"/>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83"/>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83"/>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83"/>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83"/>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83"/>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9" name="Google Shape;19699;p83"/>
          <p:cNvGrpSpPr/>
          <p:nvPr/>
        </p:nvGrpSpPr>
        <p:grpSpPr>
          <a:xfrm>
            <a:off x="2491588" y="2616520"/>
            <a:ext cx="374367" cy="265742"/>
            <a:chOff x="2491588" y="2464120"/>
            <a:chExt cx="374367" cy="265742"/>
          </a:xfrm>
        </p:grpSpPr>
        <p:sp>
          <p:nvSpPr>
            <p:cNvPr id="19700" name="Google Shape;19700;p83"/>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83"/>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83"/>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83"/>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83"/>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83"/>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83"/>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83"/>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83"/>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83"/>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83"/>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83"/>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83"/>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83"/>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83"/>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83"/>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83"/>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83"/>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83"/>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83"/>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0" name="Google Shape;19720;p83"/>
          <p:cNvGrpSpPr/>
          <p:nvPr/>
        </p:nvGrpSpPr>
        <p:grpSpPr>
          <a:xfrm>
            <a:off x="3897260" y="3500536"/>
            <a:ext cx="271850" cy="360999"/>
            <a:chOff x="3897260" y="3348136"/>
            <a:chExt cx="271850" cy="360999"/>
          </a:xfrm>
        </p:grpSpPr>
        <p:sp>
          <p:nvSpPr>
            <p:cNvPr id="19721" name="Google Shape;19721;p83"/>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83"/>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83"/>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83"/>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83"/>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83"/>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83"/>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8" name="Google Shape;19728;p83"/>
          <p:cNvGrpSpPr/>
          <p:nvPr/>
        </p:nvGrpSpPr>
        <p:grpSpPr>
          <a:xfrm>
            <a:off x="3584414" y="2111719"/>
            <a:ext cx="384328" cy="378430"/>
            <a:chOff x="3584414" y="1959319"/>
            <a:chExt cx="384328" cy="378430"/>
          </a:xfrm>
        </p:grpSpPr>
        <p:sp>
          <p:nvSpPr>
            <p:cNvPr id="19729" name="Google Shape;19729;p83"/>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83"/>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83"/>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83"/>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83"/>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83"/>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83"/>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83"/>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83"/>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83"/>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83"/>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83"/>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1" name="Google Shape;19741;p83"/>
          <p:cNvGrpSpPr/>
          <p:nvPr/>
        </p:nvGrpSpPr>
        <p:grpSpPr>
          <a:xfrm>
            <a:off x="6041259" y="3500484"/>
            <a:ext cx="362729" cy="361051"/>
            <a:chOff x="6041259" y="3348084"/>
            <a:chExt cx="362729" cy="361051"/>
          </a:xfrm>
        </p:grpSpPr>
        <p:sp>
          <p:nvSpPr>
            <p:cNvPr id="19742" name="Google Shape;19742;p83"/>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83"/>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83"/>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83"/>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83"/>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7" name="Google Shape;19747;p83"/>
          <p:cNvGrpSpPr/>
          <p:nvPr/>
        </p:nvGrpSpPr>
        <p:grpSpPr>
          <a:xfrm>
            <a:off x="5222013" y="2120815"/>
            <a:ext cx="378849" cy="360317"/>
            <a:chOff x="5222013" y="1968415"/>
            <a:chExt cx="378849" cy="360317"/>
          </a:xfrm>
        </p:grpSpPr>
        <p:sp>
          <p:nvSpPr>
            <p:cNvPr id="19748" name="Google Shape;19748;p83"/>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83"/>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83"/>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83"/>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83"/>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83"/>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83"/>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83"/>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83"/>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83"/>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8" name="Google Shape;19758;p83"/>
          <p:cNvGrpSpPr/>
          <p:nvPr/>
        </p:nvGrpSpPr>
        <p:grpSpPr>
          <a:xfrm>
            <a:off x="4127982" y="2185455"/>
            <a:ext cx="381444" cy="231063"/>
            <a:chOff x="4127982" y="2033055"/>
            <a:chExt cx="381444" cy="231063"/>
          </a:xfrm>
        </p:grpSpPr>
        <p:sp>
          <p:nvSpPr>
            <p:cNvPr id="19759" name="Google Shape;19759;p83"/>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83"/>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83"/>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83"/>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83"/>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4" name="Google Shape;19764;p83"/>
          <p:cNvGrpSpPr/>
          <p:nvPr/>
        </p:nvGrpSpPr>
        <p:grpSpPr>
          <a:xfrm>
            <a:off x="5768046" y="2131457"/>
            <a:ext cx="381549" cy="339059"/>
            <a:chOff x="5768046" y="1979057"/>
            <a:chExt cx="381549" cy="339059"/>
          </a:xfrm>
        </p:grpSpPr>
        <p:sp>
          <p:nvSpPr>
            <p:cNvPr id="19765" name="Google Shape;19765;p83"/>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83"/>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83"/>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83"/>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83"/>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83"/>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83"/>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83"/>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83"/>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4" name="Google Shape;19774;p83"/>
          <p:cNvGrpSpPr/>
          <p:nvPr/>
        </p:nvGrpSpPr>
        <p:grpSpPr>
          <a:xfrm>
            <a:off x="7665936" y="3502397"/>
            <a:ext cx="386058" cy="360972"/>
            <a:chOff x="7665936" y="3349997"/>
            <a:chExt cx="386058" cy="360972"/>
          </a:xfrm>
        </p:grpSpPr>
        <p:sp>
          <p:nvSpPr>
            <p:cNvPr id="19775" name="Google Shape;19775;p83"/>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83"/>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83"/>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83"/>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83"/>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83"/>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1" name="Google Shape;19781;p83"/>
          <p:cNvGrpSpPr/>
          <p:nvPr/>
        </p:nvGrpSpPr>
        <p:grpSpPr>
          <a:xfrm>
            <a:off x="6316123" y="2147054"/>
            <a:ext cx="380579" cy="307709"/>
            <a:chOff x="6316123" y="1994654"/>
            <a:chExt cx="380579" cy="307709"/>
          </a:xfrm>
        </p:grpSpPr>
        <p:sp>
          <p:nvSpPr>
            <p:cNvPr id="19782" name="Google Shape;19782;p83"/>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83"/>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83"/>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83"/>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83"/>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83"/>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83"/>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83"/>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83"/>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1" name="Google Shape;19791;p83"/>
          <p:cNvGrpSpPr/>
          <p:nvPr/>
        </p:nvGrpSpPr>
        <p:grpSpPr>
          <a:xfrm>
            <a:off x="7118514" y="3500536"/>
            <a:ext cx="380317" cy="360972"/>
            <a:chOff x="7118514" y="3348136"/>
            <a:chExt cx="380317" cy="360972"/>
          </a:xfrm>
        </p:grpSpPr>
        <p:sp>
          <p:nvSpPr>
            <p:cNvPr id="19792" name="Google Shape;19792;p83"/>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83"/>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83"/>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83"/>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83"/>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83"/>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83"/>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83"/>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0" name="Google Shape;19800;p83"/>
          <p:cNvGrpSpPr/>
          <p:nvPr/>
        </p:nvGrpSpPr>
        <p:grpSpPr>
          <a:xfrm>
            <a:off x="4674382" y="2150147"/>
            <a:ext cx="381706" cy="301391"/>
            <a:chOff x="4674382" y="1997747"/>
            <a:chExt cx="381706" cy="301391"/>
          </a:xfrm>
        </p:grpSpPr>
        <p:sp>
          <p:nvSpPr>
            <p:cNvPr id="19801" name="Google Shape;19801;p83"/>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83"/>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83"/>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83"/>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83"/>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83"/>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83"/>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83"/>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83"/>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83"/>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1" name="Google Shape;19811;p83"/>
          <p:cNvGrpSpPr/>
          <p:nvPr/>
        </p:nvGrpSpPr>
        <p:grpSpPr>
          <a:xfrm>
            <a:off x="1936145" y="2111719"/>
            <a:ext cx="387526" cy="378351"/>
            <a:chOff x="1936145" y="1959319"/>
            <a:chExt cx="387526" cy="378351"/>
          </a:xfrm>
        </p:grpSpPr>
        <p:sp>
          <p:nvSpPr>
            <p:cNvPr id="19812" name="Google Shape;19812;p83"/>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83"/>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83"/>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83"/>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83"/>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83"/>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83"/>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83"/>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83"/>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83"/>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83"/>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83"/>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83"/>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83"/>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83"/>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83"/>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83"/>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83"/>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83"/>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1" name="Google Shape;19831;p83"/>
          <p:cNvGrpSpPr/>
          <p:nvPr/>
        </p:nvGrpSpPr>
        <p:grpSpPr>
          <a:xfrm>
            <a:off x="6865118" y="2111745"/>
            <a:ext cx="374262" cy="378404"/>
            <a:chOff x="6865118" y="1959345"/>
            <a:chExt cx="374262" cy="378404"/>
          </a:xfrm>
        </p:grpSpPr>
        <p:sp>
          <p:nvSpPr>
            <p:cNvPr id="19832" name="Google Shape;19832;p83"/>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83"/>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83"/>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83"/>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83"/>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83"/>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83"/>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83"/>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83"/>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83"/>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83"/>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83"/>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83"/>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5" name="Google Shape;19845;p83"/>
          <p:cNvGrpSpPr/>
          <p:nvPr/>
        </p:nvGrpSpPr>
        <p:grpSpPr>
          <a:xfrm>
            <a:off x="1710141" y="3500562"/>
            <a:ext cx="269019" cy="360972"/>
            <a:chOff x="1710141" y="3348162"/>
            <a:chExt cx="269019" cy="360972"/>
          </a:xfrm>
        </p:grpSpPr>
        <p:sp>
          <p:nvSpPr>
            <p:cNvPr id="19846" name="Google Shape;19846;p83"/>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83"/>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83"/>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83"/>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83"/>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83"/>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83"/>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83"/>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83"/>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83"/>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83"/>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83"/>
          <p:cNvGrpSpPr/>
          <p:nvPr/>
        </p:nvGrpSpPr>
        <p:grpSpPr>
          <a:xfrm>
            <a:off x="4948250" y="3517522"/>
            <a:ext cx="360972" cy="327053"/>
            <a:chOff x="4948250" y="3365122"/>
            <a:chExt cx="360972" cy="327053"/>
          </a:xfrm>
        </p:grpSpPr>
        <p:sp>
          <p:nvSpPr>
            <p:cNvPr id="19858" name="Google Shape;19858;p83"/>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83"/>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83"/>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83"/>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83"/>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83"/>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83"/>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83"/>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83"/>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83"/>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83"/>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9" name="Google Shape;19869;p83"/>
          <p:cNvGrpSpPr/>
          <p:nvPr/>
        </p:nvGrpSpPr>
        <p:grpSpPr>
          <a:xfrm>
            <a:off x="3312144" y="3500641"/>
            <a:ext cx="348154" cy="360789"/>
            <a:chOff x="3312144" y="3348241"/>
            <a:chExt cx="348154" cy="360789"/>
          </a:xfrm>
        </p:grpSpPr>
        <p:sp>
          <p:nvSpPr>
            <p:cNvPr id="19870" name="Google Shape;19870;p83"/>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83"/>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83"/>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83"/>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83"/>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83"/>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83"/>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83"/>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83"/>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83"/>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83"/>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83"/>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83"/>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3" name="Google Shape;19883;p83"/>
          <p:cNvGrpSpPr/>
          <p:nvPr/>
        </p:nvGrpSpPr>
        <p:grpSpPr>
          <a:xfrm>
            <a:off x="1137555" y="3500562"/>
            <a:ext cx="317564" cy="360972"/>
            <a:chOff x="1137555" y="3348162"/>
            <a:chExt cx="317564" cy="360972"/>
          </a:xfrm>
        </p:grpSpPr>
        <p:sp>
          <p:nvSpPr>
            <p:cNvPr id="19884" name="Google Shape;19884;p83"/>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83"/>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83"/>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83"/>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83"/>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83"/>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83"/>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83"/>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83"/>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83"/>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83"/>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83"/>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83"/>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83"/>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83"/>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83"/>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83"/>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83"/>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83"/>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83"/>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4" name="Google Shape;19904;p83"/>
          <p:cNvGrpSpPr/>
          <p:nvPr/>
        </p:nvGrpSpPr>
        <p:grpSpPr>
          <a:xfrm>
            <a:off x="7397808" y="2111745"/>
            <a:ext cx="403463" cy="378325"/>
            <a:chOff x="7397808" y="1959345"/>
            <a:chExt cx="403463" cy="378325"/>
          </a:xfrm>
        </p:grpSpPr>
        <p:sp>
          <p:nvSpPr>
            <p:cNvPr id="19905" name="Google Shape;19905;p83"/>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83"/>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83"/>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83"/>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83"/>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83"/>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83"/>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83"/>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83"/>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83"/>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83"/>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83"/>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83"/>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83"/>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83"/>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83"/>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83"/>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2" name="Google Shape;19922;p83"/>
          <p:cNvGrpSpPr/>
          <p:nvPr/>
        </p:nvGrpSpPr>
        <p:grpSpPr>
          <a:xfrm>
            <a:off x="6569336" y="3500536"/>
            <a:ext cx="387893" cy="360972"/>
            <a:chOff x="6569336" y="3348136"/>
            <a:chExt cx="387893" cy="360972"/>
          </a:xfrm>
        </p:grpSpPr>
        <p:sp>
          <p:nvSpPr>
            <p:cNvPr id="19923" name="Google Shape;19923;p83"/>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83"/>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83"/>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83"/>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83"/>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83"/>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83"/>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83"/>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83"/>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83"/>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83"/>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83"/>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83"/>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83"/>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83"/>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8" name="Google Shape;19938;p83"/>
          <p:cNvGrpSpPr/>
          <p:nvPr/>
        </p:nvGrpSpPr>
        <p:grpSpPr>
          <a:xfrm>
            <a:off x="7955715" y="2138404"/>
            <a:ext cx="380081" cy="325114"/>
            <a:chOff x="7955715" y="1986004"/>
            <a:chExt cx="380081" cy="325114"/>
          </a:xfrm>
        </p:grpSpPr>
        <p:sp>
          <p:nvSpPr>
            <p:cNvPr id="19939" name="Google Shape;19939;p83"/>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83"/>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83"/>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83"/>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83"/>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83"/>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83"/>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83"/>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83"/>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83"/>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83"/>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0" name="Google Shape;19950;p83"/>
          <p:cNvGrpSpPr/>
          <p:nvPr/>
        </p:nvGrpSpPr>
        <p:grpSpPr>
          <a:xfrm>
            <a:off x="2238218" y="3500562"/>
            <a:ext cx="306765" cy="360999"/>
            <a:chOff x="2238218" y="3348162"/>
            <a:chExt cx="306765" cy="360999"/>
          </a:xfrm>
        </p:grpSpPr>
        <p:sp>
          <p:nvSpPr>
            <p:cNvPr id="19951" name="Google Shape;19951;p83"/>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83"/>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83"/>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83"/>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83"/>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83"/>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83"/>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83"/>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83"/>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83"/>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83"/>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83"/>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83"/>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4" name="Google Shape;19964;p83"/>
          <p:cNvGrpSpPr/>
          <p:nvPr/>
        </p:nvGrpSpPr>
        <p:grpSpPr>
          <a:xfrm>
            <a:off x="2794028" y="3500510"/>
            <a:ext cx="290461" cy="360658"/>
            <a:chOff x="2794028" y="3348110"/>
            <a:chExt cx="290461" cy="360658"/>
          </a:xfrm>
        </p:grpSpPr>
        <p:sp>
          <p:nvSpPr>
            <p:cNvPr id="19965" name="Google Shape;19965;p83"/>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83"/>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83"/>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83"/>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83"/>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83"/>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83"/>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83"/>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83"/>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83"/>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83"/>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83"/>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83"/>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83"/>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9" name="Google Shape;19979;p83"/>
          <p:cNvGrpSpPr/>
          <p:nvPr/>
        </p:nvGrpSpPr>
        <p:grpSpPr>
          <a:xfrm>
            <a:off x="2496516" y="2111719"/>
            <a:ext cx="358823" cy="378430"/>
            <a:chOff x="2496516" y="1959319"/>
            <a:chExt cx="358823" cy="378430"/>
          </a:xfrm>
        </p:grpSpPr>
        <p:sp>
          <p:nvSpPr>
            <p:cNvPr id="19980" name="Google Shape;19980;p83"/>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83"/>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83"/>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83"/>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83"/>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83"/>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83"/>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83"/>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83"/>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83"/>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83"/>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83"/>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83"/>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83"/>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83"/>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83"/>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83"/>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83"/>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83"/>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83"/>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83"/>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1" name="Google Shape;20001;p83"/>
          <p:cNvGrpSpPr/>
          <p:nvPr/>
        </p:nvGrpSpPr>
        <p:grpSpPr>
          <a:xfrm>
            <a:off x="4413174" y="3500641"/>
            <a:ext cx="336726" cy="360972"/>
            <a:chOff x="4413174" y="3348241"/>
            <a:chExt cx="336726" cy="360972"/>
          </a:xfrm>
        </p:grpSpPr>
        <p:sp>
          <p:nvSpPr>
            <p:cNvPr id="20002" name="Google Shape;20002;p83"/>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83"/>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83"/>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83"/>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83"/>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83"/>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83"/>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83"/>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83"/>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83"/>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83"/>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83"/>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83"/>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83"/>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83"/>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83"/>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83"/>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83"/>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83"/>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1" name="Google Shape;20021;p83"/>
          <p:cNvGrpSpPr/>
          <p:nvPr/>
        </p:nvGrpSpPr>
        <p:grpSpPr>
          <a:xfrm>
            <a:off x="1387256" y="2120579"/>
            <a:ext cx="391484" cy="360553"/>
            <a:chOff x="1387256" y="1968179"/>
            <a:chExt cx="391484" cy="360553"/>
          </a:xfrm>
        </p:grpSpPr>
        <p:sp>
          <p:nvSpPr>
            <p:cNvPr id="20022" name="Google Shape;20022;p83"/>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83"/>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83"/>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83"/>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83"/>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83"/>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83"/>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83"/>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83"/>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83"/>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83"/>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83"/>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83"/>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83"/>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83"/>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83"/>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83"/>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83"/>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83"/>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83"/>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83"/>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83"/>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83"/>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83"/>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83"/>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83"/>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8" name="Google Shape;20048;p83"/>
          <p:cNvGrpSpPr/>
          <p:nvPr/>
        </p:nvGrpSpPr>
        <p:grpSpPr>
          <a:xfrm>
            <a:off x="3034239" y="2132506"/>
            <a:ext cx="379033" cy="336752"/>
            <a:chOff x="3034239" y="1980106"/>
            <a:chExt cx="379033" cy="336752"/>
          </a:xfrm>
        </p:grpSpPr>
        <p:sp>
          <p:nvSpPr>
            <p:cNvPr id="20049" name="Google Shape;20049;p83"/>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83"/>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83"/>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83"/>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83"/>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83"/>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83"/>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83"/>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83"/>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83"/>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83"/>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83"/>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83"/>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83"/>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83"/>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83"/>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83"/>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83"/>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83"/>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83"/>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83"/>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0" name="Google Shape;20070;p83"/>
          <p:cNvGrpSpPr/>
          <p:nvPr/>
        </p:nvGrpSpPr>
        <p:grpSpPr>
          <a:xfrm>
            <a:off x="874854" y="2117722"/>
            <a:ext cx="322361" cy="368653"/>
            <a:chOff x="874854" y="1965322"/>
            <a:chExt cx="322361" cy="368653"/>
          </a:xfrm>
        </p:grpSpPr>
        <p:sp>
          <p:nvSpPr>
            <p:cNvPr id="20071" name="Google Shape;20071;p83"/>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83"/>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83"/>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83"/>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83"/>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83"/>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83"/>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83"/>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83"/>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83"/>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83"/>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83"/>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83"/>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83"/>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83"/>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83"/>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83"/>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3"/>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83"/>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0" name="Google Shape;20090;p83"/>
          <p:cNvGrpSpPr/>
          <p:nvPr/>
        </p:nvGrpSpPr>
        <p:grpSpPr>
          <a:xfrm>
            <a:off x="5494938" y="3519226"/>
            <a:ext cx="362545" cy="323593"/>
            <a:chOff x="5494938" y="3366826"/>
            <a:chExt cx="362545" cy="323593"/>
          </a:xfrm>
        </p:grpSpPr>
        <p:sp>
          <p:nvSpPr>
            <p:cNvPr id="20091" name="Google Shape;20091;p83"/>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3"/>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3"/>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83"/>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83"/>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3"/>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83"/>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83"/>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83"/>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3"/>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83"/>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83"/>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3"/>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3"/>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3"/>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3"/>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3"/>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83"/>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83"/>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3"/>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83"/>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83"/>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3"/>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3"/>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3"/>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83"/>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83"/>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3"/>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83"/>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83"/>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21" name="Google Shape;20121;p83"/>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125"/>
        <p:cNvGrpSpPr/>
        <p:nvPr/>
      </p:nvGrpSpPr>
      <p:grpSpPr>
        <a:xfrm>
          <a:off x="0" y="0"/>
          <a:ext cx="0" cy="0"/>
          <a:chOff x="0" y="0"/>
          <a:chExt cx="0" cy="0"/>
        </a:xfrm>
      </p:grpSpPr>
      <p:grpSp>
        <p:nvGrpSpPr>
          <p:cNvPr id="20126" name="Google Shape;20126;p84"/>
          <p:cNvGrpSpPr/>
          <p:nvPr/>
        </p:nvGrpSpPr>
        <p:grpSpPr>
          <a:xfrm>
            <a:off x="1807567" y="3398339"/>
            <a:ext cx="363604" cy="278156"/>
            <a:chOff x="1807567" y="3398339"/>
            <a:chExt cx="363604" cy="278156"/>
          </a:xfrm>
        </p:grpSpPr>
        <p:sp>
          <p:nvSpPr>
            <p:cNvPr id="20127" name="Google Shape;20127;p84"/>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84"/>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4"/>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84"/>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84"/>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4"/>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4"/>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4"/>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4"/>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84"/>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84"/>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4"/>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4"/>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84"/>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84"/>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84"/>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4"/>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4"/>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4"/>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4"/>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4"/>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4"/>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84"/>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84"/>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4"/>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84"/>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84"/>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84"/>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84"/>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4"/>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4"/>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8" name="Google Shape;20158;p84"/>
          <p:cNvGrpSpPr/>
          <p:nvPr/>
        </p:nvGrpSpPr>
        <p:grpSpPr>
          <a:xfrm>
            <a:off x="2273251" y="3385065"/>
            <a:ext cx="363760" cy="304600"/>
            <a:chOff x="2273251" y="3385065"/>
            <a:chExt cx="363760" cy="304600"/>
          </a:xfrm>
        </p:grpSpPr>
        <p:sp>
          <p:nvSpPr>
            <p:cNvPr id="20159" name="Google Shape;20159;p84"/>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4"/>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4"/>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4"/>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4"/>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4"/>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4"/>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4"/>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84"/>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84"/>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4"/>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4"/>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4"/>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4"/>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84"/>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84"/>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84"/>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4"/>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4"/>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84"/>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84"/>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84"/>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84"/>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84"/>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84"/>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84"/>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4"/>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4"/>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4"/>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4"/>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4"/>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4"/>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4"/>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4"/>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84"/>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84"/>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84"/>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84"/>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84"/>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84"/>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4"/>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4"/>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84"/>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84"/>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84"/>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4"/>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4"/>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4"/>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4"/>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84"/>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84"/>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4"/>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4"/>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4"/>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84"/>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84"/>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4"/>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4"/>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4"/>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84"/>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84"/>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84"/>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4"/>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4"/>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4"/>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84"/>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84"/>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4"/>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4"/>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4"/>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4"/>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84"/>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84"/>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84"/>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84"/>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4" name="Google Shape;20234;p84"/>
          <p:cNvGrpSpPr/>
          <p:nvPr/>
        </p:nvGrpSpPr>
        <p:grpSpPr>
          <a:xfrm>
            <a:off x="2738545" y="3367028"/>
            <a:ext cx="363500" cy="340674"/>
            <a:chOff x="2738545" y="3367028"/>
            <a:chExt cx="363500" cy="340674"/>
          </a:xfrm>
        </p:grpSpPr>
        <p:sp>
          <p:nvSpPr>
            <p:cNvPr id="20235" name="Google Shape;20235;p84"/>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4"/>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4"/>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84"/>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84"/>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84"/>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84"/>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4"/>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4"/>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84"/>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84"/>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84"/>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84"/>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84"/>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84"/>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84"/>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1" name="Google Shape;20251;p84"/>
          <p:cNvGrpSpPr/>
          <p:nvPr/>
        </p:nvGrpSpPr>
        <p:grpSpPr>
          <a:xfrm>
            <a:off x="3669445" y="3378376"/>
            <a:ext cx="363474" cy="317978"/>
            <a:chOff x="3669445" y="3378376"/>
            <a:chExt cx="363474" cy="317978"/>
          </a:xfrm>
        </p:grpSpPr>
        <p:sp>
          <p:nvSpPr>
            <p:cNvPr id="20252" name="Google Shape;20252;p84"/>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84"/>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84"/>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4"/>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4"/>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4"/>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84"/>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84"/>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84"/>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84"/>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84"/>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84"/>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4"/>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4"/>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4"/>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4"/>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84"/>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84"/>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84"/>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84"/>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84"/>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4"/>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4"/>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84"/>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84"/>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7" name="Google Shape;20277;p84"/>
          <p:cNvGrpSpPr/>
          <p:nvPr/>
        </p:nvGrpSpPr>
        <p:grpSpPr>
          <a:xfrm>
            <a:off x="1835495" y="1506921"/>
            <a:ext cx="356629" cy="356525"/>
            <a:chOff x="1835495" y="1506921"/>
            <a:chExt cx="356629" cy="356525"/>
          </a:xfrm>
        </p:grpSpPr>
        <p:sp>
          <p:nvSpPr>
            <p:cNvPr id="20278" name="Google Shape;20278;p84"/>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84"/>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84"/>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84"/>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4"/>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4"/>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84"/>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84"/>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84"/>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4"/>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84"/>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84"/>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84"/>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84"/>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2" name="Google Shape;20292;p84"/>
          <p:cNvGrpSpPr/>
          <p:nvPr/>
        </p:nvGrpSpPr>
        <p:grpSpPr>
          <a:xfrm>
            <a:off x="4187027" y="1499946"/>
            <a:ext cx="375941" cy="363500"/>
            <a:chOff x="4187027" y="1499946"/>
            <a:chExt cx="375941" cy="363500"/>
          </a:xfrm>
        </p:grpSpPr>
        <p:sp>
          <p:nvSpPr>
            <p:cNvPr id="20293" name="Google Shape;20293;p84"/>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4"/>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84"/>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84"/>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4"/>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84"/>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84"/>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4"/>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4"/>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4"/>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4"/>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84"/>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84"/>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4"/>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4"/>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0" name="Google Shape;20310;p84"/>
          <p:cNvGrpSpPr/>
          <p:nvPr/>
        </p:nvGrpSpPr>
        <p:grpSpPr>
          <a:xfrm>
            <a:off x="2300528" y="1508404"/>
            <a:ext cx="362771" cy="355223"/>
            <a:chOff x="2300528" y="1508404"/>
            <a:chExt cx="362771" cy="355223"/>
          </a:xfrm>
        </p:grpSpPr>
        <p:sp>
          <p:nvSpPr>
            <p:cNvPr id="20311" name="Google Shape;20311;p84"/>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4"/>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4"/>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84"/>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84"/>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4"/>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84"/>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84"/>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4"/>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4"/>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4"/>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4"/>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4"/>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4"/>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4"/>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4"/>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84"/>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84"/>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84"/>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4"/>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1" name="Google Shape;20331;p84"/>
          <p:cNvGrpSpPr/>
          <p:nvPr/>
        </p:nvGrpSpPr>
        <p:grpSpPr>
          <a:xfrm>
            <a:off x="880806" y="1528081"/>
            <a:ext cx="376956" cy="335651"/>
            <a:chOff x="880806" y="1528081"/>
            <a:chExt cx="376956" cy="335651"/>
          </a:xfrm>
        </p:grpSpPr>
        <p:sp>
          <p:nvSpPr>
            <p:cNvPr id="20332" name="Google Shape;20332;p84"/>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84"/>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4"/>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4"/>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84"/>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84"/>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4"/>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4"/>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84"/>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84"/>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84"/>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4"/>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4"/>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84"/>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84"/>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4"/>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84"/>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84"/>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84"/>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4"/>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4"/>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4"/>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4" name="Google Shape;20354;p84"/>
          <p:cNvGrpSpPr/>
          <p:nvPr/>
        </p:nvGrpSpPr>
        <p:grpSpPr>
          <a:xfrm>
            <a:off x="1410960" y="1509341"/>
            <a:ext cx="261108" cy="363552"/>
            <a:chOff x="1410960" y="1509341"/>
            <a:chExt cx="261108" cy="363552"/>
          </a:xfrm>
        </p:grpSpPr>
        <p:sp>
          <p:nvSpPr>
            <p:cNvPr id="20355" name="Google Shape;20355;p84"/>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4"/>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4"/>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84"/>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84"/>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84"/>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84"/>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4"/>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4"/>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4"/>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4"/>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84"/>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84"/>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84"/>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84"/>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4"/>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4"/>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84"/>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84"/>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4"/>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4"/>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84"/>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84"/>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4"/>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9" name="Google Shape;20379;p84"/>
          <p:cNvGrpSpPr/>
          <p:nvPr/>
        </p:nvGrpSpPr>
        <p:grpSpPr>
          <a:xfrm>
            <a:off x="2269399" y="1990746"/>
            <a:ext cx="392260" cy="356160"/>
            <a:chOff x="2269399" y="1990746"/>
            <a:chExt cx="392260" cy="356160"/>
          </a:xfrm>
        </p:grpSpPr>
        <p:sp>
          <p:nvSpPr>
            <p:cNvPr id="20380" name="Google Shape;20380;p84"/>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4"/>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84"/>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84"/>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4"/>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4"/>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4"/>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4"/>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8" name="Google Shape;20388;p84"/>
          <p:cNvGrpSpPr/>
          <p:nvPr/>
        </p:nvGrpSpPr>
        <p:grpSpPr>
          <a:xfrm>
            <a:off x="5605734" y="1525687"/>
            <a:ext cx="371829" cy="355978"/>
            <a:chOff x="5605734" y="1525687"/>
            <a:chExt cx="371829" cy="355978"/>
          </a:xfrm>
        </p:grpSpPr>
        <p:sp>
          <p:nvSpPr>
            <p:cNvPr id="20389" name="Google Shape;20389;p84"/>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84"/>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84"/>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84"/>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4"/>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4"/>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84"/>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84"/>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4"/>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84"/>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9" name="Google Shape;20399;p84"/>
          <p:cNvGrpSpPr/>
          <p:nvPr/>
        </p:nvGrpSpPr>
        <p:grpSpPr>
          <a:xfrm>
            <a:off x="5186041" y="1525609"/>
            <a:ext cx="266964" cy="356056"/>
            <a:chOff x="5186041" y="1525609"/>
            <a:chExt cx="266964" cy="356056"/>
          </a:xfrm>
        </p:grpSpPr>
        <p:sp>
          <p:nvSpPr>
            <p:cNvPr id="20400" name="Google Shape;20400;p84"/>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4"/>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84"/>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84"/>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84"/>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84"/>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84"/>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84"/>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84"/>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4"/>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4"/>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84"/>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84"/>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3" name="Google Shape;20413;p84"/>
          <p:cNvGrpSpPr/>
          <p:nvPr/>
        </p:nvGrpSpPr>
        <p:grpSpPr>
          <a:xfrm>
            <a:off x="1356198" y="2907591"/>
            <a:ext cx="379143" cy="337655"/>
            <a:chOff x="1356198" y="2907591"/>
            <a:chExt cx="379143" cy="337655"/>
          </a:xfrm>
        </p:grpSpPr>
        <p:sp>
          <p:nvSpPr>
            <p:cNvPr id="20414" name="Google Shape;20414;p84"/>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84"/>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84"/>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4"/>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84"/>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84"/>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84"/>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84"/>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4"/>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84"/>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84"/>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4"/>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4"/>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4"/>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4"/>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9" name="Google Shape;20429;p84"/>
          <p:cNvGrpSpPr/>
          <p:nvPr/>
        </p:nvGrpSpPr>
        <p:grpSpPr>
          <a:xfrm>
            <a:off x="1860689" y="2886795"/>
            <a:ext cx="307905" cy="379143"/>
            <a:chOff x="1860689" y="2886795"/>
            <a:chExt cx="307905" cy="379143"/>
          </a:xfrm>
        </p:grpSpPr>
        <p:sp>
          <p:nvSpPr>
            <p:cNvPr id="20430" name="Google Shape;20430;p84"/>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4"/>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84"/>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84"/>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84"/>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84"/>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84"/>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4"/>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4"/>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4"/>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8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84"/>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8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84"/>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84"/>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8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8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4"/>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8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8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84"/>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84"/>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4"/>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4"/>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4"/>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84"/>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84"/>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4"/>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84"/>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84"/>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84"/>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84"/>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4"/>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84"/>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84"/>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84"/>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84"/>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4"/>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84"/>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84"/>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4"/>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4"/>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4"/>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4"/>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84"/>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84"/>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84"/>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1" name="Google Shape;20481;p84"/>
          <p:cNvGrpSpPr/>
          <p:nvPr/>
        </p:nvGrpSpPr>
        <p:grpSpPr>
          <a:xfrm>
            <a:off x="1817093" y="1990798"/>
            <a:ext cx="356004" cy="355900"/>
            <a:chOff x="1817093" y="1990798"/>
            <a:chExt cx="356004" cy="355900"/>
          </a:xfrm>
        </p:grpSpPr>
        <p:sp>
          <p:nvSpPr>
            <p:cNvPr id="20482" name="Google Shape;20482;p84"/>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84"/>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84"/>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84"/>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84"/>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84"/>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4"/>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84"/>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84"/>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4"/>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4"/>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4"/>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84"/>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84"/>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84"/>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7" name="Google Shape;20497;p84"/>
          <p:cNvGrpSpPr/>
          <p:nvPr/>
        </p:nvGrpSpPr>
        <p:grpSpPr>
          <a:xfrm>
            <a:off x="6558237" y="1550777"/>
            <a:ext cx="355978" cy="305797"/>
            <a:chOff x="6558237" y="1550777"/>
            <a:chExt cx="355978" cy="305797"/>
          </a:xfrm>
        </p:grpSpPr>
        <p:sp>
          <p:nvSpPr>
            <p:cNvPr id="20498" name="Google Shape;20498;p8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8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84"/>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84"/>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4"/>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4"/>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84"/>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84"/>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4"/>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4"/>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4"/>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84"/>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84"/>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84"/>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84"/>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84"/>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84"/>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84"/>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84"/>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7" name="Google Shape;20517;p84"/>
          <p:cNvGrpSpPr/>
          <p:nvPr/>
        </p:nvGrpSpPr>
        <p:grpSpPr>
          <a:xfrm>
            <a:off x="1809858" y="2454296"/>
            <a:ext cx="417065" cy="312018"/>
            <a:chOff x="1809858" y="2454296"/>
            <a:chExt cx="417065" cy="312018"/>
          </a:xfrm>
        </p:grpSpPr>
        <p:sp>
          <p:nvSpPr>
            <p:cNvPr id="20518" name="Google Shape;20518;p84"/>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84"/>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84"/>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84"/>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84"/>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84"/>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84"/>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84"/>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84"/>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7" name="Google Shape;20527;p84"/>
          <p:cNvGrpSpPr/>
          <p:nvPr/>
        </p:nvGrpSpPr>
        <p:grpSpPr>
          <a:xfrm>
            <a:off x="877266" y="1990798"/>
            <a:ext cx="340934" cy="355952"/>
            <a:chOff x="877266" y="1990798"/>
            <a:chExt cx="340934" cy="355952"/>
          </a:xfrm>
        </p:grpSpPr>
        <p:sp>
          <p:nvSpPr>
            <p:cNvPr id="20528" name="Google Shape;20528;p84"/>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84"/>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84"/>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84"/>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84"/>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84"/>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84"/>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84"/>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84"/>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84"/>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84"/>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84"/>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84"/>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84"/>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84"/>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84"/>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84"/>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5" name="Google Shape;20545;p84"/>
          <p:cNvGrpSpPr/>
          <p:nvPr/>
        </p:nvGrpSpPr>
        <p:grpSpPr>
          <a:xfrm>
            <a:off x="6523907" y="2422490"/>
            <a:ext cx="400928" cy="375603"/>
            <a:chOff x="6523907" y="2422490"/>
            <a:chExt cx="400928" cy="375603"/>
          </a:xfrm>
        </p:grpSpPr>
        <p:sp>
          <p:nvSpPr>
            <p:cNvPr id="20546" name="Google Shape;20546;p84"/>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84"/>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84"/>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84"/>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84"/>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84"/>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84"/>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84"/>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84"/>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84"/>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84"/>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84"/>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84"/>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84"/>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0" name="Google Shape;20560;p84"/>
          <p:cNvGrpSpPr/>
          <p:nvPr/>
        </p:nvGrpSpPr>
        <p:grpSpPr>
          <a:xfrm>
            <a:off x="5191637" y="1972006"/>
            <a:ext cx="231332" cy="370580"/>
            <a:chOff x="5191637" y="1972006"/>
            <a:chExt cx="231332" cy="370580"/>
          </a:xfrm>
        </p:grpSpPr>
        <p:sp>
          <p:nvSpPr>
            <p:cNvPr id="20561" name="Google Shape;20561;p84"/>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84"/>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84"/>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84"/>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84"/>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6" name="Google Shape;20566;p84"/>
          <p:cNvGrpSpPr/>
          <p:nvPr/>
        </p:nvGrpSpPr>
        <p:grpSpPr>
          <a:xfrm>
            <a:off x="4667521" y="1540132"/>
            <a:ext cx="363786" cy="326983"/>
            <a:chOff x="4667521" y="1540132"/>
            <a:chExt cx="363786" cy="326983"/>
          </a:xfrm>
        </p:grpSpPr>
        <p:sp>
          <p:nvSpPr>
            <p:cNvPr id="20567" name="Google Shape;20567;p84"/>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8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8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84"/>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84"/>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84"/>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84"/>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84"/>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84"/>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84"/>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84"/>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84"/>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84"/>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84"/>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84"/>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84"/>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84"/>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84"/>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84"/>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84"/>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84"/>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84"/>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9" name="Google Shape;20589;p84"/>
          <p:cNvGrpSpPr/>
          <p:nvPr/>
        </p:nvGrpSpPr>
        <p:grpSpPr>
          <a:xfrm>
            <a:off x="2293943" y="2937262"/>
            <a:ext cx="379065" cy="278130"/>
            <a:chOff x="2293943" y="2937262"/>
            <a:chExt cx="379065" cy="278130"/>
          </a:xfrm>
        </p:grpSpPr>
        <p:sp>
          <p:nvSpPr>
            <p:cNvPr id="20590" name="Google Shape;20590;p84"/>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84"/>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84"/>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84"/>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84"/>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84"/>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84"/>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84"/>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84"/>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84"/>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84"/>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84"/>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84"/>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84"/>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84"/>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84"/>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84"/>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84"/>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84"/>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84"/>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84"/>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84"/>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84"/>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84"/>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84"/>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84"/>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84"/>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84"/>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8" name="Google Shape;20618;p84"/>
          <p:cNvGrpSpPr/>
          <p:nvPr/>
        </p:nvGrpSpPr>
        <p:grpSpPr>
          <a:xfrm>
            <a:off x="2762829" y="2898611"/>
            <a:ext cx="378960" cy="355536"/>
            <a:chOff x="2762829" y="2898611"/>
            <a:chExt cx="378960" cy="355536"/>
          </a:xfrm>
        </p:grpSpPr>
        <p:sp>
          <p:nvSpPr>
            <p:cNvPr id="20619" name="Google Shape;20619;p84"/>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84"/>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84"/>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84"/>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84"/>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84"/>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84"/>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84"/>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84"/>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84"/>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84"/>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84"/>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84"/>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84"/>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84"/>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84"/>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84"/>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84"/>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84"/>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84"/>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84"/>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84"/>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1" name="Google Shape;20641;p84"/>
          <p:cNvGrpSpPr/>
          <p:nvPr/>
        </p:nvGrpSpPr>
        <p:grpSpPr>
          <a:xfrm>
            <a:off x="4181432" y="1990720"/>
            <a:ext cx="357436" cy="356056"/>
            <a:chOff x="4181432" y="1990720"/>
            <a:chExt cx="357436" cy="356056"/>
          </a:xfrm>
        </p:grpSpPr>
        <p:sp>
          <p:nvSpPr>
            <p:cNvPr id="20642" name="Google Shape;20642;p84"/>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84"/>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84"/>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84"/>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84"/>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84"/>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84"/>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84"/>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84"/>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84"/>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84"/>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84"/>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84"/>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84"/>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84"/>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84"/>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84"/>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84"/>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0" name="Google Shape;20660;p84"/>
          <p:cNvGrpSpPr/>
          <p:nvPr/>
        </p:nvGrpSpPr>
        <p:grpSpPr>
          <a:xfrm>
            <a:off x="3227107" y="2886821"/>
            <a:ext cx="383932" cy="379117"/>
            <a:chOff x="3227107" y="2886821"/>
            <a:chExt cx="383932" cy="379117"/>
          </a:xfrm>
        </p:grpSpPr>
        <p:sp>
          <p:nvSpPr>
            <p:cNvPr id="20661" name="Google Shape;20661;p84"/>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84"/>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84"/>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84"/>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84"/>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84"/>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84"/>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84"/>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84"/>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84"/>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84"/>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84"/>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84"/>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4" name="Google Shape;20674;p84"/>
          <p:cNvGrpSpPr/>
          <p:nvPr/>
        </p:nvGrpSpPr>
        <p:grpSpPr>
          <a:xfrm>
            <a:off x="3702395" y="1990746"/>
            <a:ext cx="363396" cy="356030"/>
            <a:chOff x="3702395" y="1990746"/>
            <a:chExt cx="363396" cy="356030"/>
          </a:xfrm>
        </p:grpSpPr>
        <p:sp>
          <p:nvSpPr>
            <p:cNvPr id="20675" name="Google Shape;20675;p84"/>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84"/>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84"/>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84"/>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84"/>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84"/>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84"/>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84"/>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84"/>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84"/>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84"/>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84"/>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84"/>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84"/>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84"/>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84"/>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84"/>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84"/>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84"/>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84"/>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84"/>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6" name="Google Shape;20696;p84"/>
          <p:cNvGrpSpPr/>
          <p:nvPr/>
        </p:nvGrpSpPr>
        <p:grpSpPr>
          <a:xfrm>
            <a:off x="1319656" y="2442662"/>
            <a:ext cx="457173" cy="335364"/>
            <a:chOff x="1319656" y="2442662"/>
            <a:chExt cx="457173" cy="335364"/>
          </a:xfrm>
        </p:grpSpPr>
        <p:sp>
          <p:nvSpPr>
            <p:cNvPr id="20697" name="Google Shape;20697;p84"/>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84"/>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84"/>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84"/>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84"/>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84"/>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84"/>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84"/>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84"/>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84"/>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84"/>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84"/>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84"/>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84"/>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84"/>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84"/>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84"/>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84"/>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84"/>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6" name="Google Shape;20716;p84"/>
          <p:cNvGrpSpPr/>
          <p:nvPr/>
        </p:nvGrpSpPr>
        <p:grpSpPr>
          <a:xfrm>
            <a:off x="4214512" y="2453905"/>
            <a:ext cx="314126" cy="312955"/>
            <a:chOff x="4214512" y="2453905"/>
            <a:chExt cx="314126" cy="312955"/>
          </a:xfrm>
        </p:grpSpPr>
        <p:sp>
          <p:nvSpPr>
            <p:cNvPr id="20717" name="Google Shape;20717;p84"/>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84"/>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84"/>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84"/>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84"/>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84"/>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84"/>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84"/>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84"/>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84"/>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84"/>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84"/>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84"/>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84"/>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84"/>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2" name="Google Shape;20732;p84"/>
          <p:cNvGrpSpPr/>
          <p:nvPr/>
        </p:nvGrpSpPr>
        <p:grpSpPr>
          <a:xfrm>
            <a:off x="895824" y="2452812"/>
            <a:ext cx="361938" cy="315063"/>
            <a:chOff x="895824" y="2452812"/>
            <a:chExt cx="361938" cy="315063"/>
          </a:xfrm>
        </p:grpSpPr>
        <p:sp>
          <p:nvSpPr>
            <p:cNvPr id="20733" name="Google Shape;20733;p84"/>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84"/>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84"/>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84"/>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84"/>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84"/>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84"/>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84"/>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84"/>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84"/>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84"/>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84"/>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84"/>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84"/>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84"/>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84"/>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84"/>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84"/>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84"/>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84"/>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3" name="Google Shape;20753;p84"/>
          <p:cNvGrpSpPr/>
          <p:nvPr/>
        </p:nvGrpSpPr>
        <p:grpSpPr>
          <a:xfrm>
            <a:off x="3768323" y="2886769"/>
            <a:ext cx="242811" cy="379091"/>
            <a:chOff x="3768323" y="2886769"/>
            <a:chExt cx="242811" cy="379091"/>
          </a:xfrm>
        </p:grpSpPr>
        <p:sp>
          <p:nvSpPr>
            <p:cNvPr id="20754" name="Google Shape;20754;p84"/>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84"/>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84"/>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84"/>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84"/>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84"/>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84"/>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84"/>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84"/>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84"/>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84"/>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5" name="Google Shape;20765;p84"/>
          <p:cNvGrpSpPr/>
          <p:nvPr/>
        </p:nvGrpSpPr>
        <p:grpSpPr>
          <a:xfrm>
            <a:off x="3727590" y="2438549"/>
            <a:ext cx="346921" cy="343953"/>
            <a:chOff x="3727590" y="2438549"/>
            <a:chExt cx="346921" cy="343953"/>
          </a:xfrm>
        </p:grpSpPr>
        <p:sp>
          <p:nvSpPr>
            <p:cNvPr id="20766" name="Google Shape;20766;p84"/>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84"/>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84"/>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84"/>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84"/>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84"/>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84"/>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84"/>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84"/>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84"/>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84"/>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84"/>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84"/>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84"/>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84"/>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84"/>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84"/>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84"/>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84"/>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5" name="Google Shape;20785;p84"/>
          <p:cNvGrpSpPr/>
          <p:nvPr/>
        </p:nvGrpSpPr>
        <p:grpSpPr>
          <a:xfrm>
            <a:off x="6085968" y="1559106"/>
            <a:ext cx="356004" cy="289061"/>
            <a:chOff x="6085968" y="1559106"/>
            <a:chExt cx="356004" cy="289061"/>
          </a:xfrm>
        </p:grpSpPr>
        <p:sp>
          <p:nvSpPr>
            <p:cNvPr id="20786" name="Google Shape;20786;p84"/>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84"/>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84"/>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84"/>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84"/>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84"/>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84"/>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84"/>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84"/>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84"/>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84"/>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84"/>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84"/>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84"/>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84"/>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84"/>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84"/>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84"/>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84"/>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84"/>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84"/>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84"/>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84"/>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84"/>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84"/>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84"/>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84"/>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3" name="Google Shape;20813;p84"/>
          <p:cNvGrpSpPr/>
          <p:nvPr/>
        </p:nvGrpSpPr>
        <p:grpSpPr>
          <a:xfrm>
            <a:off x="7026393" y="1998398"/>
            <a:ext cx="347363" cy="317223"/>
            <a:chOff x="7026393" y="1998398"/>
            <a:chExt cx="347363" cy="317223"/>
          </a:xfrm>
        </p:grpSpPr>
        <p:sp>
          <p:nvSpPr>
            <p:cNvPr id="20814" name="Google Shape;20814;p84"/>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84"/>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84"/>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84"/>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84"/>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84"/>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84"/>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84"/>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84"/>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84"/>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84"/>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5" name="Google Shape;20825;p84"/>
          <p:cNvGrpSpPr/>
          <p:nvPr/>
        </p:nvGrpSpPr>
        <p:grpSpPr>
          <a:xfrm>
            <a:off x="2761007" y="2017372"/>
            <a:ext cx="360845" cy="302674"/>
            <a:chOff x="2761007" y="2017372"/>
            <a:chExt cx="360845" cy="302674"/>
          </a:xfrm>
        </p:grpSpPr>
        <p:sp>
          <p:nvSpPr>
            <p:cNvPr id="20826" name="Google Shape;20826;p84"/>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84"/>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84"/>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84"/>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84"/>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84"/>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84"/>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84"/>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84"/>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84"/>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84"/>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84"/>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84"/>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84"/>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84"/>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84"/>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84"/>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84"/>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84"/>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84"/>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84"/>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84"/>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84"/>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84"/>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84"/>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84"/>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84"/>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84"/>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4" name="Google Shape;20854;p84"/>
          <p:cNvGrpSpPr/>
          <p:nvPr/>
        </p:nvGrpSpPr>
        <p:grpSpPr>
          <a:xfrm>
            <a:off x="5575621" y="2902906"/>
            <a:ext cx="379143" cy="337499"/>
            <a:chOff x="5575621" y="2902906"/>
            <a:chExt cx="379143" cy="337499"/>
          </a:xfrm>
        </p:grpSpPr>
        <p:sp>
          <p:nvSpPr>
            <p:cNvPr id="20855" name="Google Shape;20855;p84"/>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84"/>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84"/>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84"/>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84"/>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84"/>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84"/>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84"/>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84"/>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84"/>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84"/>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84"/>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84"/>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84"/>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84"/>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0" name="Google Shape;20870;p84"/>
          <p:cNvGrpSpPr/>
          <p:nvPr/>
        </p:nvGrpSpPr>
        <p:grpSpPr>
          <a:xfrm>
            <a:off x="7540306" y="1997409"/>
            <a:ext cx="265611" cy="319800"/>
            <a:chOff x="7540306" y="1997409"/>
            <a:chExt cx="265611" cy="319800"/>
          </a:xfrm>
        </p:grpSpPr>
        <p:sp>
          <p:nvSpPr>
            <p:cNvPr id="20871" name="Google Shape;20871;p84"/>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84"/>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84"/>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84"/>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84"/>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84"/>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84"/>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84"/>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84"/>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84"/>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84"/>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84"/>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84"/>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4" name="Google Shape;20884;p84"/>
          <p:cNvGrpSpPr/>
          <p:nvPr/>
        </p:nvGrpSpPr>
        <p:grpSpPr>
          <a:xfrm>
            <a:off x="917089" y="2925706"/>
            <a:ext cx="319722" cy="301320"/>
            <a:chOff x="917089" y="2925706"/>
            <a:chExt cx="319722" cy="301320"/>
          </a:xfrm>
        </p:grpSpPr>
        <p:sp>
          <p:nvSpPr>
            <p:cNvPr id="20885" name="Google Shape;20885;p84"/>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84"/>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84"/>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84"/>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84"/>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84"/>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84"/>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84"/>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84"/>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84"/>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84"/>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84"/>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84"/>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84"/>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84"/>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84"/>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84"/>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84"/>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84"/>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84"/>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84"/>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84"/>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84"/>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84"/>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84"/>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84"/>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84"/>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2" name="Google Shape;20912;p84"/>
          <p:cNvGrpSpPr/>
          <p:nvPr/>
        </p:nvGrpSpPr>
        <p:grpSpPr>
          <a:xfrm>
            <a:off x="4599121" y="3415570"/>
            <a:ext cx="365973" cy="243695"/>
            <a:chOff x="4599121" y="3415570"/>
            <a:chExt cx="365973" cy="243695"/>
          </a:xfrm>
        </p:grpSpPr>
        <p:sp>
          <p:nvSpPr>
            <p:cNvPr id="20913" name="Google Shape;20913;p84"/>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84"/>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84"/>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84"/>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84"/>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84"/>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84"/>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84"/>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84"/>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84"/>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84"/>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84"/>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84"/>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84"/>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7" name="Google Shape;20927;p84"/>
          <p:cNvGrpSpPr/>
          <p:nvPr/>
        </p:nvGrpSpPr>
        <p:grpSpPr>
          <a:xfrm>
            <a:off x="3236451" y="1990798"/>
            <a:ext cx="356160" cy="356186"/>
            <a:chOff x="3236451" y="1990798"/>
            <a:chExt cx="356160" cy="356186"/>
          </a:xfrm>
        </p:grpSpPr>
        <p:sp>
          <p:nvSpPr>
            <p:cNvPr id="20928" name="Google Shape;20928;p84"/>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84"/>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84"/>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84"/>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84"/>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84"/>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84"/>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84"/>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84"/>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84"/>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84"/>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84"/>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84"/>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84"/>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84"/>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84"/>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84"/>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84"/>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84"/>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84"/>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84"/>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84"/>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84"/>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84"/>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84"/>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84"/>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84"/>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84"/>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84"/>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84"/>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84"/>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84"/>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84"/>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1" name="Google Shape;20961;p84"/>
          <p:cNvGrpSpPr/>
          <p:nvPr/>
        </p:nvGrpSpPr>
        <p:grpSpPr>
          <a:xfrm>
            <a:off x="4198844" y="2918392"/>
            <a:ext cx="319982" cy="315974"/>
            <a:chOff x="4198844" y="2918392"/>
            <a:chExt cx="319982" cy="315974"/>
          </a:xfrm>
        </p:grpSpPr>
        <p:sp>
          <p:nvSpPr>
            <p:cNvPr id="20962" name="Google Shape;20962;p84"/>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84"/>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84"/>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84"/>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84"/>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84"/>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84"/>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84"/>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84"/>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84"/>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84"/>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84"/>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84"/>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84"/>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84"/>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84"/>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84"/>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84"/>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84"/>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84"/>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2" name="Google Shape;20982;p84"/>
          <p:cNvGrpSpPr/>
          <p:nvPr/>
        </p:nvGrpSpPr>
        <p:grpSpPr>
          <a:xfrm>
            <a:off x="4657084" y="2911911"/>
            <a:ext cx="332007" cy="319592"/>
            <a:chOff x="4657084" y="2911911"/>
            <a:chExt cx="332007" cy="319592"/>
          </a:xfrm>
        </p:grpSpPr>
        <p:sp>
          <p:nvSpPr>
            <p:cNvPr id="20983" name="Google Shape;20983;p84"/>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84"/>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84"/>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84"/>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84"/>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84"/>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84"/>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84"/>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84"/>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84"/>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84"/>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84"/>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5" name="Google Shape;20995;p84"/>
          <p:cNvGrpSpPr/>
          <p:nvPr/>
        </p:nvGrpSpPr>
        <p:grpSpPr>
          <a:xfrm>
            <a:off x="7003021" y="2476992"/>
            <a:ext cx="383749" cy="266600"/>
            <a:chOff x="7003021" y="2476992"/>
            <a:chExt cx="383749" cy="266600"/>
          </a:xfrm>
        </p:grpSpPr>
        <p:sp>
          <p:nvSpPr>
            <p:cNvPr id="20996" name="Google Shape;20996;p84"/>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84"/>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84"/>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84"/>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84"/>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84"/>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84"/>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84"/>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84"/>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84"/>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84"/>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84"/>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8" name="Google Shape;21008;p84"/>
          <p:cNvGrpSpPr/>
          <p:nvPr/>
        </p:nvGrpSpPr>
        <p:grpSpPr>
          <a:xfrm>
            <a:off x="5597041" y="2013989"/>
            <a:ext cx="366884" cy="286563"/>
            <a:chOff x="5597041" y="2013989"/>
            <a:chExt cx="366884" cy="286563"/>
          </a:xfrm>
        </p:grpSpPr>
        <p:sp>
          <p:nvSpPr>
            <p:cNvPr id="21009" name="Google Shape;21009;p84"/>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84"/>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84"/>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84"/>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84"/>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84"/>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84"/>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84"/>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84"/>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84"/>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84"/>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84"/>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84"/>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84"/>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84"/>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84"/>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84"/>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84"/>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84"/>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84"/>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84"/>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84"/>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1" name="Google Shape;21031;p84"/>
          <p:cNvGrpSpPr/>
          <p:nvPr/>
        </p:nvGrpSpPr>
        <p:grpSpPr>
          <a:xfrm>
            <a:off x="5147755" y="2911807"/>
            <a:ext cx="297286" cy="319696"/>
            <a:chOff x="5147755" y="2911807"/>
            <a:chExt cx="297286" cy="319696"/>
          </a:xfrm>
        </p:grpSpPr>
        <p:sp>
          <p:nvSpPr>
            <p:cNvPr id="21032" name="Google Shape;21032;p84"/>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84"/>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84"/>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84"/>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84"/>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84"/>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84"/>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84"/>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84"/>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84"/>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84"/>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84"/>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84"/>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84"/>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84"/>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84"/>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8" name="Google Shape;21048;p84"/>
          <p:cNvGrpSpPr/>
          <p:nvPr/>
        </p:nvGrpSpPr>
        <p:grpSpPr>
          <a:xfrm>
            <a:off x="6138804" y="1997409"/>
            <a:ext cx="224669" cy="319748"/>
            <a:chOff x="6138804" y="1997409"/>
            <a:chExt cx="224669" cy="319748"/>
          </a:xfrm>
        </p:grpSpPr>
        <p:sp>
          <p:nvSpPr>
            <p:cNvPr id="21049" name="Google Shape;21049;p84"/>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84"/>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84"/>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84"/>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84"/>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84"/>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84"/>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84"/>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84"/>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84"/>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84"/>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84"/>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84"/>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84"/>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84"/>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84"/>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84"/>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84"/>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84"/>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84"/>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84"/>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0" name="Google Shape;21070;p84"/>
          <p:cNvGrpSpPr/>
          <p:nvPr/>
        </p:nvGrpSpPr>
        <p:grpSpPr>
          <a:xfrm>
            <a:off x="6612088" y="1997409"/>
            <a:ext cx="224565" cy="319748"/>
            <a:chOff x="6612088" y="1997409"/>
            <a:chExt cx="224565" cy="319748"/>
          </a:xfrm>
        </p:grpSpPr>
        <p:sp>
          <p:nvSpPr>
            <p:cNvPr id="21071" name="Google Shape;21071;p84"/>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84"/>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84"/>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84"/>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84"/>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84"/>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84"/>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84"/>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84"/>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84"/>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84"/>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84"/>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84"/>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84"/>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84"/>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84"/>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84"/>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84"/>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84"/>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84"/>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84"/>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84"/>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3" name="Google Shape;21093;p84"/>
          <p:cNvGrpSpPr/>
          <p:nvPr/>
        </p:nvGrpSpPr>
        <p:grpSpPr>
          <a:xfrm>
            <a:off x="6060617" y="2898247"/>
            <a:ext cx="346738" cy="346816"/>
            <a:chOff x="6060617" y="2898247"/>
            <a:chExt cx="346738" cy="346816"/>
          </a:xfrm>
        </p:grpSpPr>
        <p:sp>
          <p:nvSpPr>
            <p:cNvPr id="21094" name="Google Shape;21094;p84"/>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84"/>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84"/>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84"/>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84"/>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84"/>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84"/>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84"/>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84"/>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3" name="Google Shape;21103;p84"/>
          <p:cNvGrpSpPr/>
          <p:nvPr/>
        </p:nvGrpSpPr>
        <p:grpSpPr>
          <a:xfrm>
            <a:off x="1342820" y="1992178"/>
            <a:ext cx="358737" cy="353245"/>
            <a:chOff x="1342820" y="1992178"/>
            <a:chExt cx="358737" cy="353245"/>
          </a:xfrm>
        </p:grpSpPr>
        <p:sp>
          <p:nvSpPr>
            <p:cNvPr id="21104" name="Google Shape;21104;p84"/>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84"/>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84"/>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84"/>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84"/>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84"/>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84"/>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84"/>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84"/>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84"/>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84"/>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84"/>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84"/>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84"/>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84"/>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84"/>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84"/>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84"/>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84"/>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84"/>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84"/>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84"/>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84"/>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84"/>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84"/>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84"/>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84"/>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84"/>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84"/>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84"/>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84"/>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84"/>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84"/>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84"/>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84"/>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84"/>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84"/>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84"/>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84"/>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84"/>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84"/>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84"/>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84"/>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84"/>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84"/>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84"/>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0" name="Google Shape;21150;p84"/>
          <p:cNvGrpSpPr/>
          <p:nvPr/>
        </p:nvGrpSpPr>
        <p:grpSpPr>
          <a:xfrm>
            <a:off x="7959662" y="2436857"/>
            <a:ext cx="352829" cy="347467"/>
            <a:chOff x="7959662" y="2436857"/>
            <a:chExt cx="352829" cy="347467"/>
          </a:xfrm>
        </p:grpSpPr>
        <p:sp>
          <p:nvSpPr>
            <p:cNvPr id="21151" name="Google Shape;21151;p84"/>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84"/>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84"/>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84"/>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84"/>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84"/>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84"/>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84"/>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84"/>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84"/>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84"/>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84"/>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84"/>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84"/>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84"/>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84"/>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7" name="Google Shape;21167;p84"/>
          <p:cNvGrpSpPr/>
          <p:nvPr/>
        </p:nvGrpSpPr>
        <p:grpSpPr>
          <a:xfrm>
            <a:off x="7009528" y="2897961"/>
            <a:ext cx="325578" cy="347207"/>
            <a:chOff x="7009528" y="2897961"/>
            <a:chExt cx="325578" cy="347207"/>
          </a:xfrm>
        </p:grpSpPr>
        <p:sp>
          <p:nvSpPr>
            <p:cNvPr id="21168" name="Google Shape;21168;p84"/>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84"/>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84"/>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84"/>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84"/>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84"/>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84"/>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84"/>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84"/>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84"/>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84"/>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84"/>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84"/>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84"/>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84"/>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84"/>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84"/>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84"/>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84"/>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84"/>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84"/>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9" name="Google Shape;21189;p84"/>
          <p:cNvGrpSpPr/>
          <p:nvPr/>
        </p:nvGrpSpPr>
        <p:grpSpPr>
          <a:xfrm>
            <a:off x="6980143" y="1563869"/>
            <a:ext cx="456522" cy="279535"/>
            <a:chOff x="6980143" y="1563869"/>
            <a:chExt cx="456522" cy="279535"/>
          </a:xfrm>
        </p:grpSpPr>
        <p:sp>
          <p:nvSpPr>
            <p:cNvPr id="21190" name="Google Shape;21190;p84"/>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84"/>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84"/>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84"/>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84"/>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84"/>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84"/>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84"/>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84"/>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84"/>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84"/>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84"/>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84"/>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84"/>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84"/>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5" name="Google Shape;21205;p84"/>
          <p:cNvGrpSpPr/>
          <p:nvPr/>
        </p:nvGrpSpPr>
        <p:grpSpPr>
          <a:xfrm>
            <a:off x="2827559" y="2428451"/>
            <a:ext cx="264778" cy="363864"/>
            <a:chOff x="2827559" y="2428451"/>
            <a:chExt cx="264778" cy="363864"/>
          </a:xfrm>
        </p:grpSpPr>
        <p:sp>
          <p:nvSpPr>
            <p:cNvPr id="21206" name="Google Shape;21206;p84"/>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84"/>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84"/>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84"/>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84"/>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84"/>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84"/>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84"/>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84"/>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84"/>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84"/>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84"/>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84"/>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84"/>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84"/>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84"/>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84"/>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3" name="Google Shape;21223;p84"/>
          <p:cNvGrpSpPr/>
          <p:nvPr/>
        </p:nvGrpSpPr>
        <p:grpSpPr>
          <a:xfrm>
            <a:off x="7488303" y="2436571"/>
            <a:ext cx="352490" cy="347493"/>
            <a:chOff x="7488303" y="2436571"/>
            <a:chExt cx="352490" cy="347493"/>
          </a:xfrm>
        </p:grpSpPr>
        <p:sp>
          <p:nvSpPr>
            <p:cNvPr id="21224" name="Google Shape;21224;p84"/>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84"/>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84"/>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84"/>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84"/>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84"/>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84"/>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84"/>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84"/>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84"/>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84"/>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84"/>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84"/>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84"/>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8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8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84"/>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84"/>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84"/>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84"/>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84"/>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84"/>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84"/>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84"/>
          <p:cNvGrpSpPr/>
          <p:nvPr/>
        </p:nvGrpSpPr>
        <p:grpSpPr>
          <a:xfrm>
            <a:off x="4146190" y="3339908"/>
            <a:ext cx="341975" cy="394915"/>
            <a:chOff x="4146190" y="3339908"/>
            <a:chExt cx="341975" cy="394915"/>
          </a:xfrm>
        </p:grpSpPr>
        <p:sp>
          <p:nvSpPr>
            <p:cNvPr id="21248" name="Google Shape;21248;p84"/>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84"/>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84"/>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84"/>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84"/>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84"/>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84"/>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84"/>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84"/>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84"/>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84"/>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84"/>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84"/>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84"/>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84"/>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84"/>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84"/>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84"/>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6" name="Google Shape;21266;p84"/>
          <p:cNvGrpSpPr/>
          <p:nvPr/>
        </p:nvGrpSpPr>
        <p:grpSpPr>
          <a:xfrm>
            <a:off x="6529398" y="2898143"/>
            <a:ext cx="346999" cy="347025"/>
            <a:chOff x="6529398" y="2898143"/>
            <a:chExt cx="346999" cy="347025"/>
          </a:xfrm>
        </p:grpSpPr>
        <p:sp>
          <p:nvSpPr>
            <p:cNvPr id="21267" name="Google Shape;21267;p84"/>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84"/>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84"/>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84"/>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84"/>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84"/>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84"/>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84"/>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84"/>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84"/>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84"/>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84"/>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84"/>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84"/>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84"/>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84"/>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84"/>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84"/>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84"/>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84"/>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84"/>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84"/>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84"/>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84"/>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84"/>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84"/>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3" name="Google Shape;21293;p84"/>
          <p:cNvGrpSpPr/>
          <p:nvPr/>
        </p:nvGrpSpPr>
        <p:grpSpPr>
          <a:xfrm>
            <a:off x="6011529" y="3354899"/>
            <a:ext cx="403582" cy="382344"/>
            <a:chOff x="6011529" y="3354899"/>
            <a:chExt cx="403582" cy="382344"/>
          </a:xfrm>
        </p:grpSpPr>
        <p:sp>
          <p:nvSpPr>
            <p:cNvPr id="21294" name="Google Shape;21294;p84"/>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84"/>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84"/>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84"/>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8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84"/>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8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1" name="Google Shape;21301;p84"/>
          <p:cNvGrpSpPr/>
          <p:nvPr/>
        </p:nvGrpSpPr>
        <p:grpSpPr>
          <a:xfrm>
            <a:off x="5588348" y="2418482"/>
            <a:ext cx="386847" cy="383723"/>
            <a:chOff x="5588348" y="2418482"/>
            <a:chExt cx="386847" cy="383723"/>
          </a:xfrm>
        </p:grpSpPr>
        <p:sp>
          <p:nvSpPr>
            <p:cNvPr id="21302" name="Google Shape;21302;p84"/>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84"/>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84"/>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84"/>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84"/>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84"/>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84"/>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9" name="Google Shape;21309;p84"/>
          <p:cNvGrpSpPr/>
          <p:nvPr/>
        </p:nvGrpSpPr>
        <p:grpSpPr>
          <a:xfrm>
            <a:off x="6065458" y="2434229"/>
            <a:ext cx="378154" cy="352230"/>
            <a:chOff x="6065458" y="2434229"/>
            <a:chExt cx="378154" cy="352230"/>
          </a:xfrm>
        </p:grpSpPr>
        <p:sp>
          <p:nvSpPr>
            <p:cNvPr id="21310" name="Google Shape;21310;p84"/>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84"/>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84"/>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84"/>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84"/>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84"/>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84"/>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84"/>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84"/>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84"/>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84"/>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84"/>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2" name="Google Shape;21322;p84"/>
          <p:cNvGrpSpPr/>
          <p:nvPr/>
        </p:nvGrpSpPr>
        <p:grpSpPr>
          <a:xfrm>
            <a:off x="2634708" y="3844133"/>
            <a:ext cx="375421" cy="353610"/>
            <a:chOff x="2870687" y="3796508"/>
            <a:chExt cx="375421" cy="353610"/>
          </a:xfrm>
        </p:grpSpPr>
        <p:sp>
          <p:nvSpPr>
            <p:cNvPr id="21323" name="Google Shape;21323;p84"/>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84"/>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84"/>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84"/>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7" name="Google Shape;21327;p84"/>
          <p:cNvGrpSpPr/>
          <p:nvPr/>
        </p:nvGrpSpPr>
        <p:grpSpPr>
          <a:xfrm>
            <a:off x="8020722" y="1543724"/>
            <a:ext cx="264309" cy="319826"/>
            <a:chOff x="8020722" y="1543724"/>
            <a:chExt cx="264309" cy="319826"/>
          </a:xfrm>
        </p:grpSpPr>
        <p:sp>
          <p:nvSpPr>
            <p:cNvPr id="21328" name="Google Shape;21328;p84"/>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84"/>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84"/>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84"/>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84"/>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84"/>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84"/>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84"/>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84"/>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84"/>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84"/>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84"/>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84"/>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84"/>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84"/>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84"/>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4" name="Google Shape;21344;p84"/>
          <p:cNvGrpSpPr/>
          <p:nvPr/>
        </p:nvGrpSpPr>
        <p:grpSpPr>
          <a:xfrm>
            <a:off x="2319216" y="2452526"/>
            <a:ext cx="343875" cy="315609"/>
            <a:chOff x="2319216" y="2452526"/>
            <a:chExt cx="343875" cy="315609"/>
          </a:xfrm>
        </p:grpSpPr>
        <p:sp>
          <p:nvSpPr>
            <p:cNvPr id="21345" name="Google Shape;21345;p84"/>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84"/>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84"/>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84"/>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84"/>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84"/>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84"/>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84"/>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84"/>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84"/>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84"/>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84"/>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84"/>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84"/>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9" name="Google Shape;21359;p84"/>
          <p:cNvGrpSpPr/>
          <p:nvPr/>
        </p:nvGrpSpPr>
        <p:grpSpPr>
          <a:xfrm>
            <a:off x="7990504" y="1997539"/>
            <a:ext cx="301320" cy="319592"/>
            <a:chOff x="7990504" y="1997539"/>
            <a:chExt cx="301320" cy="319592"/>
          </a:xfrm>
        </p:grpSpPr>
        <p:sp>
          <p:nvSpPr>
            <p:cNvPr id="21360" name="Google Shape;21360;p84"/>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84"/>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84"/>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84"/>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84"/>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84"/>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84"/>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84"/>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84"/>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84"/>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84"/>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84"/>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84"/>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84"/>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84"/>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84"/>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84"/>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84"/>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84"/>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84"/>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84"/>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84"/>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84"/>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84"/>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84"/>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84"/>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84"/>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84"/>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84"/>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84"/>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84"/>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84"/>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84"/>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84"/>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84"/>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84"/>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6" name="Google Shape;21396;p84"/>
          <p:cNvGrpSpPr/>
          <p:nvPr/>
        </p:nvGrpSpPr>
        <p:grpSpPr>
          <a:xfrm>
            <a:off x="3066140" y="3844159"/>
            <a:ext cx="372844" cy="353610"/>
            <a:chOff x="3302118" y="3796534"/>
            <a:chExt cx="372844" cy="353610"/>
          </a:xfrm>
        </p:grpSpPr>
        <p:sp>
          <p:nvSpPr>
            <p:cNvPr id="21397" name="Google Shape;21397;p84"/>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84"/>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8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8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84"/>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8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84"/>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8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5" name="Google Shape;21405;p84"/>
          <p:cNvGrpSpPr/>
          <p:nvPr/>
        </p:nvGrpSpPr>
        <p:grpSpPr>
          <a:xfrm>
            <a:off x="6962652" y="3354899"/>
            <a:ext cx="404051" cy="382344"/>
            <a:chOff x="6962652" y="3354899"/>
            <a:chExt cx="404051" cy="382344"/>
          </a:xfrm>
        </p:grpSpPr>
        <p:sp>
          <p:nvSpPr>
            <p:cNvPr id="21406" name="Google Shape;21406;p84"/>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84"/>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84"/>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84"/>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84"/>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84"/>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84"/>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84"/>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84"/>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84"/>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84"/>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7" name="Google Shape;21417;p84"/>
          <p:cNvGrpSpPr/>
          <p:nvPr/>
        </p:nvGrpSpPr>
        <p:grpSpPr>
          <a:xfrm>
            <a:off x="3508451" y="3844159"/>
            <a:ext cx="372740" cy="353610"/>
            <a:chOff x="3744430" y="3796534"/>
            <a:chExt cx="372740" cy="353610"/>
          </a:xfrm>
        </p:grpSpPr>
        <p:sp>
          <p:nvSpPr>
            <p:cNvPr id="21418" name="Google Shape;21418;p84"/>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84"/>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84"/>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84"/>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84"/>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84"/>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84"/>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84"/>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84"/>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7" name="Google Shape;21427;p84"/>
          <p:cNvGrpSpPr/>
          <p:nvPr/>
        </p:nvGrpSpPr>
        <p:grpSpPr>
          <a:xfrm>
            <a:off x="4835125" y="3844159"/>
            <a:ext cx="372844" cy="353610"/>
            <a:chOff x="5071104" y="3796534"/>
            <a:chExt cx="372844" cy="353610"/>
          </a:xfrm>
        </p:grpSpPr>
        <p:sp>
          <p:nvSpPr>
            <p:cNvPr id="21428" name="Google Shape;21428;p84"/>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84"/>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84"/>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84"/>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84"/>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84"/>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84"/>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5" name="Google Shape;21435;p84"/>
          <p:cNvGrpSpPr/>
          <p:nvPr/>
        </p:nvGrpSpPr>
        <p:grpSpPr>
          <a:xfrm>
            <a:off x="7438201" y="3354899"/>
            <a:ext cx="403504" cy="382318"/>
            <a:chOff x="7438201" y="3354899"/>
            <a:chExt cx="403504" cy="382318"/>
          </a:xfrm>
        </p:grpSpPr>
        <p:sp>
          <p:nvSpPr>
            <p:cNvPr id="21436" name="Google Shape;21436;p84"/>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84"/>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84"/>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84"/>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84"/>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84"/>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84"/>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84"/>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8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84"/>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84"/>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8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84"/>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84"/>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84"/>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1" name="Google Shape;21451;p84"/>
          <p:cNvGrpSpPr/>
          <p:nvPr/>
        </p:nvGrpSpPr>
        <p:grpSpPr>
          <a:xfrm>
            <a:off x="5160300" y="2435035"/>
            <a:ext cx="288515" cy="350512"/>
            <a:chOff x="5160300" y="2435035"/>
            <a:chExt cx="288515" cy="350512"/>
          </a:xfrm>
        </p:grpSpPr>
        <p:sp>
          <p:nvSpPr>
            <p:cNvPr id="21452" name="Google Shape;21452;p84"/>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84"/>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84"/>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84"/>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84"/>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84"/>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84"/>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84"/>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84"/>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84"/>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84"/>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84"/>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4" name="Google Shape;21464;p84"/>
          <p:cNvGrpSpPr/>
          <p:nvPr/>
        </p:nvGrpSpPr>
        <p:grpSpPr>
          <a:xfrm>
            <a:off x="5719670" y="3844159"/>
            <a:ext cx="372766" cy="353610"/>
            <a:chOff x="5955648" y="3796534"/>
            <a:chExt cx="372766" cy="353610"/>
          </a:xfrm>
        </p:grpSpPr>
        <p:sp>
          <p:nvSpPr>
            <p:cNvPr id="21465" name="Google Shape;21465;p84"/>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84"/>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84"/>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84"/>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84"/>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84"/>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84"/>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2" name="Google Shape;21472;p84"/>
          <p:cNvGrpSpPr/>
          <p:nvPr/>
        </p:nvGrpSpPr>
        <p:grpSpPr>
          <a:xfrm>
            <a:off x="4655731" y="2446592"/>
            <a:ext cx="372818" cy="327504"/>
            <a:chOff x="4655731" y="2446592"/>
            <a:chExt cx="372818" cy="327504"/>
          </a:xfrm>
        </p:grpSpPr>
        <p:sp>
          <p:nvSpPr>
            <p:cNvPr id="21473" name="Google Shape;21473;p84"/>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84"/>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84"/>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84"/>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84"/>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84"/>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84"/>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84"/>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84"/>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84"/>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84"/>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84"/>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84"/>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84"/>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7" name="Google Shape;21487;p84"/>
          <p:cNvGrpSpPr/>
          <p:nvPr/>
        </p:nvGrpSpPr>
        <p:grpSpPr>
          <a:xfrm>
            <a:off x="7459075" y="2926643"/>
            <a:ext cx="365062" cy="290024"/>
            <a:chOff x="7459075" y="2926643"/>
            <a:chExt cx="365062" cy="290024"/>
          </a:xfrm>
        </p:grpSpPr>
        <p:sp>
          <p:nvSpPr>
            <p:cNvPr id="21488" name="Google Shape;21488;p84"/>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84"/>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84"/>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84"/>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84"/>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84"/>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84"/>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84"/>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84"/>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84"/>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84"/>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84"/>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84"/>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84"/>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84"/>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84"/>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84"/>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84"/>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84"/>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84"/>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84"/>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84"/>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84"/>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1" name="Google Shape;21511;p84"/>
          <p:cNvGrpSpPr/>
          <p:nvPr/>
        </p:nvGrpSpPr>
        <p:grpSpPr>
          <a:xfrm>
            <a:off x="5060406" y="3354899"/>
            <a:ext cx="403582" cy="382344"/>
            <a:chOff x="5060406" y="3354899"/>
            <a:chExt cx="403582" cy="382344"/>
          </a:xfrm>
        </p:grpSpPr>
        <p:sp>
          <p:nvSpPr>
            <p:cNvPr id="21512" name="Google Shape;21512;p84"/>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84"/>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84"/>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84"/>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84"/>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7" name="Google Shape;21517;p84"/>
          <p:cNvGrpSpPr/>
          <p:nvPr/>
        </p:nvGrpSpPr>
        <p:grpSpPr>
          <a:xfrm>
            <a:off x="5535955" y="3354899"/>
            <a:ext cx="403608" cy="382344"/>
            <a:chOff x="5535955" y="3354899"/>
            <a:chExt cx="403608" cy="382344"/>
          </a:xfrm>
        </p:grpSpPr>
        <p:sp>
          <p:nvSpPr>
            <p:cNvPr id="21518" name="Google Shape;21518;p84"/>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84"/>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84"/>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84"/>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84"/>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3" name="Google Shape;21523;p84"/>
          <p:cNvGrpSpPr/>
          <p:nvPr/>
        </p:nvGrpSpPr>
        <p:grpSpPr>
          <a:xfrm>
            <a:off x="7913775" y="3354795"/>
            <a:ext cx="423285" cy="382422"/>
            <a:chOff x="7913775" y="3354795"/>
            <a:chExt cx="423285" cy="382422"/>
          </a:xfrm>
        </p:grpSpPr>
        <p:sp>
          <p:nvSpPr>
            <p:cNvPr id="21524" name="Google Shape;21524;p84"/>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84"/>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84"/>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84"/>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84"/>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84"/>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84"/>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84"/>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84"/>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84"/>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84"/>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84"/>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84"/>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84"/>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8" name="Google Shape;21538;p84"/>
          <p:cNvGrpSpPr/>
          <p:nvPr/>
        </p:nvGrpSpPr>
        <p:grpSpPr>
          <a:xfrm>
            <a:off x="7499365" y="1534536"/>
            <a:ext cx="354807" cy="338357"/>
            <a:chOff x="7499365" y="1534536"/>
            <a:chExt cx="354807" cy="338357"/>
          </a:xfrm>
        </p:grpSpPr>
        <p:sp>
          <p:nvSpPr>
            <p:cNvPr id="21539" name="Google Shape;21539;p84"/>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84"/>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84"/>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84"/>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84"/>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84"/>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84"/>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84"/>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84"/>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84"/>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84"/>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84"/>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84"/>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84"/>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84"/>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84"/>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84"/>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84"/>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84"/>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8" name="Google Shape;21558;p84"/>
          <p:cNvGrpSpPr/>
          <p:nvPr/>
        </p:nvGrpSpPr>
        <p:grpSpPr>
          <a:xfrm>
            <a:off x="3950685" y="3844159"/>
            <a:ext cx="372844" cy="353610"/>
            <a:chOff x="4186663" y="3796534"/>
            <a:chExt cx="372844" cy="353610"/>
          </a:xfrm>
        </p:grpSpPr>
        <p:sp>
          <p:nvSpPr>
            <p:cNvPr id="21559" name="Google Shape;21559;p84"/>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84"/>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84"/>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84"/>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84"/>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4" name="Google Shape;21564;p84"/>
          <p:cNvGrpSpPr/>
          <p:nvPr/>
        </p:nvGrpSpPr>
        <p:grpSpPr>
          <a:xfrm>
            <a:off x="4392918" y="3844159"/>
            <a:ext cx="372740" cy="353610"/>
            <a:chOff x="4628896" y="3796534"/>
            <a:chExt cx="372740" cy="353610"/>
          </a:xfrm>
        </p:grpSpPr>
        <p:sp>
          <p:nvSpPr>
            <p:cNvPr id="21565" name="Google Shape;21565;p84"/>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84"/>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84"/>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84"/>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84"/>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84"/>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84"/>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84"/>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3" name="Google Shape;21573;p84"/>
          <p:cNvGrpSpPr/>
          <p:nvPr/>
        </p:nvGrpSpPr>
        <p:grpSpPr>
          <a:xfrm>
            <a:off x="5277462" y="3844159"/>
            <a:ext cx="372818" cy="353610"/>
            <a:chOff x="5513441" y="3796534"/>
            <a:chExt cx="372818" cy="353610"/>
          </a:xfrm>
        </p:grpSpPr>
        <p:sp>
          <p:nvSpPr>
            <p:cNvPr id="21574" name="Google Shape;21574;p84"/>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84"/>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84"/>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84"/>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84"/>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84"/>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84"/>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1" name="Google Shape;21581;p84"/>
          <p:cNvGrpSpPr/>
          <p:nvPr/>
        </p:nvGrpSpPr>
        <p:grpSpPr>
          <a:xfrm>
            <a:off x="6487078" y="3354899"/>
            <a:ext cx="403608" cy="382344"/>
            <a:chOff x="6487078" y="3354899"/>
            <a:chExt cx="403608" cy="382344"/>
          </a:xfrm>
        </p:grpSpPr>
        <p:sp>
          <p:nvSpPr>
            <p:cNvPr id="21582" name="Google Shape;21582;p84"/>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84"/>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84"/>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84"/>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84"/>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84"/>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84"/>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84"/>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84"/>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84"/>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2" name="Google Shape;21592;p84"/>
          <p:cNvGrpSpPr/>
          <p:nvPr/>
        </p:nvGrpSpPr>
        <p:grpSpPr>
          <a:xfrm>
            <a:off x="3190851" y="3342484"/>
            <a:ext cx="389684" cy="389684"/>
            <a:chOff x="3190851" y="3342484"/>
            <a:chExt cx="389684" cy="389684"/>
          </a:xfrm>
        </p:grpSpPr>
        <p:sp>
          <p:nvSpPr>
            <p:cNvPr id="21593" name="Google Shape;21593;p84"/>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84"/>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84"/>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84"/>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84"/>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84"/>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84"/>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84"/>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84"/>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84"/>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84"/>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84"/>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84"/>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84"/>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84"/>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84"/>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84"/>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84"/>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84"/>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84"/>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84"/>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84"/>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84"/>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84"/>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84"/>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84"/>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84"/>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84"/>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1" name="Google Shape;21621;p84"/>
          <p:cNvGrpSpPr/>
          <p:nvPr/>
        </p:nvGrpSpPr>
        <p:grpSpPr>
          <a:xfrm>
            <a:off x="7927127" y="2879845"/>
            <a:ext cx="364515" cy="383619"/>
            <a:chOff x="7927127" y="2879845"/>
            <a:chExt cx="364515" cy="383619"/>
          </a:xfrm>
        </p:grpSpPr>
        <p:sp>
          <p:nvSpPr>
            <p:cNvPr id="21622" name="Google Shape;21622;p84"/>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84"/>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84"/>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84"/>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84"/>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84"/>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84"/>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84"/>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84"/>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84"/>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84"/>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84"/>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84"/>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84"/>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84"/>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84"/>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84"/>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84"/>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84"/>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84"/>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84"/>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84"/>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84"/>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84"/>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84"/>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84"/>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84"/>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84"/>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84"/>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1" name="Google Shape;21651;p84"/>
          <p:cNvGrpSpPr/>
          <p:nvPr/>
        </p:nvGrpSpPr>
        <p:grpSpPr>
          <a:xfrm>
            <a:off x="859281" y="3352531"/>
            <a:ext cx="327426" cy="357826"/>
            <a:chOff x="859281" y="3352531"/>
            <a:chExt cx="327426" cy="357826"/>
          </a:xfrm>
        </p:grpSpPr>
        <p:sp>
          <p:nvSpPr>
            <p:cNvPr id="21652" name="Google Shape;21652;p84"/>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84"/>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84"/>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84"/>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84"/>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84"/>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84"/>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84"/>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84"/>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84"/>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84"/>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84"/>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84"/>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84"/>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84"/>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84"/>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84"/>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84"/>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0" name="Google Shape;21670;p84"/>
          <p:cNvGrpSpPr/>
          <p:nvPr/>
        </p:nvGrpSpPr>
        <p:grpSpPr>
          <a:xfrm>
            <a:off x="1317912" y="3388371"/>
            <a:ext cx="372115" cy="273185"/>
            <a:chOff x="1317912" y="3388371"/>
            <a:chExt cx="372115" cy="273185"/>
          </a:xfrm>
        </p:grpSpPr>
        <p:sp>
          <p:nvSpPr>
            <p:cNvPr id="21671" name="Google Shape;21671;p84"/>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84"/>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84"/>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84"/>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84"/>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84"/>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84"/>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84"/>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84"/>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84"/>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84"/>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84"/>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84"/>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84"/>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84"/>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84"/>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84"/>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84"/>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84"/>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84"/>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84"/>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84"/>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84"/>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84"/>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84"/>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84"/>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84"/>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84"/>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84"/>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84"/>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84"/>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84"/>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84"/>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4" name="Google Shape;21704;p84"/>
          <p:cNvGrpSpPr/>
          <p:nvPr/>
        </p:nvGrpSpPr>
        <p:grpSpPr>
          <a:xfrm>
            <a:off x="2779747" y="1525426"/>
            <a:ext cx="356993" cy="344214"/>
            <a:chOff x="2779747" y="1525426"/>
            <a:chExt cx="356993" cy="344214"/>
          </a:xfrm>
        </p:grpSpPr>
        <p:sp>
          <p:nvSpPr>
            <p:cNvPr id="21705" name="Google Shape;21705;p84"/>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84"/>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84"/>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84"/>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84"/>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84"/>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84"/>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84"/>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84"/>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84"/>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84"/>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84"/>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84"/>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84"/>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84"/>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84"/>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84"/>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84"/>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84"/>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84"/>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84"/>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84"/>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84"/>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84"/>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9" name="Google Shape;21729;p84"/>
          <p:cNvGrpSpPr/>
          <p:nvPr/>
        </p:nvGrpSpPr>
        <p:grpSpPr>
          <a:xfrm>
            <a:off x="3317969" y="1515432"/>
            <a:ext cx="225112" cy="360663"/>
            <a:chOff x="3317969" y="1515432"/>
            <a:chExt cx="225112" cy="360663"/>
          </a:xfrm>
        </p:grpSpPr>
        <p:sp>
          <p:nvSpPr>
            <p:cNvPr id="21730" name="Google Shape;21730;p84"/>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84"/>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84"/>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84"/>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84"/>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84"/>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84"/>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84"/>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84"/>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84"/>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84"/>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84"/>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84"/>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84"/>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84"/>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84"/>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84"/>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84"/>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84"/>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84"/>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84"/>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84"/>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84"/>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84"/>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84"/>
          <p:cNvGrpSpPr/>
          <p:nvPr/>
        </p:nvGrpSpPr>
        <p:grpSpPr>
          <a:xfrm>
            <a:off x="3707887" y="1526233"/>
            <a:ext cx="389684" cy="339164"/>
            <a:chOff x="3707887" y="1526233"/>
            <a:chExt cx="389684" cy="339164"/>
          </a:xfrm>
        </p:grpSpPr>
        <p:sp>
          <p:nvSpPr>
            <p:cNvPr id="21755" name="Google Shape;21755;p84"/>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84"/>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84"/>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84"/>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84"/>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84"/>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84"/>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84"/>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84"/>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84"/>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84"/>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84"/>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84"/>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8" name="Google Shape;21768;p84"/>
          <p:cNvGrpSpPr/>
          <p:nvPr/>
        </p:nvGrpSpPr>
        <p:grpSpPr>
          <a:xfrm>
            <a:off x="4660676" y="1985853"/>
            <a:ext cx="346921" cy="346921"/>
            <a:chOff x="4660676" y="1985853"/>
            <a:chExt cx="346921" cy="346921"/>
          </a:xfrm>
        </p:grpSpPr>
        <p:sp>
          <p:nvSpPr>
            <p:cNvPr id="21769" name="Google Shape;21769;p84"/>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84"/>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84"/>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84"/>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84"/>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84"/>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84"/>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84"/>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84"/>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84"/>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84"/>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84"/>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84"/>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84"/>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84"/>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84"/>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84"/>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84"/>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84"/>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84"/>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84"/>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84"/>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84"/>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84"/>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84"/>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84"/>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84"/>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84"/>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84"/>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84"/>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84"/>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84"/>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84"/>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84"/>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84"/>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84"/>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84"/>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84"/>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84"/>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84"/>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84"/>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84"/>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84"/>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2" name="Google Shape;21812;p84"/>
          <p:cNvGrpSpPr/>
          <p:nvPr/>
        </p:nvGrpSpPr>
        <p:grpSpPr>
          <a:xfrm>
            <a:off x="3238846" y="2464342"/>
            <a:ext cx="383177" cy="291976"/>
            <a:chOff x="3238846" y="2464342"/>
            <a:chExt cx="383177" cy="291976"/>
          </a:xfrm>
        </p:grpSpPr>
        <p:sp>
          <p:nvSpPr>
            <p:cNvPr id="21813" name="Google Shape;21813;p84"/>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84"/>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84"/>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84"/>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84"/>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84"/>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84"/>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84"/>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84"/>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84"/>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84"/>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84"/>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84"/>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84"/>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84"/>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84"/>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84"/>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84"/>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1" name="Google Shape;21831;p84"/>
          <p:cNvGrpSpPr/>
          <p:nvPr/>
        </p:nvGrpSpPr>
        <p:grpSpPr>
          <a:xfrm>
            <a:off x="6161858" y="3847218"/>
            <a:ext cx="347434" cy="347434"/>
            <a:chOff x="2775123" y="1408261"/>
            <a:chExt cx="3847554" cy="3847554"/>
          </a:xfrm>
        </p:grpSpPr>
        <p:sp>
          <p:nvSpPr>
            <p:cNvPr id="21832" name="Google Shape;21832;p84"/>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84"/>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4" name="Google Shape;21834;p84"/>
            <p:cNvGrpSpPr/>
            <p:nvPr/>
          </p:nvGrpSpPr>
          <p:grpSpPr>
            <a:xfrm>
              <a:off x="3503656" y="1972170"/>
              <a:ext cx="2391038" cy="2719924"/>
              <a:chOff x="1512725" y="258500"/>
              <a:chExt cx="4570900" cy="5199625"/>
            </a:xfrm>
          </p:grpSpPr>
          <p:sp>
            <p:nvSpPr>
              <p:cNvPr id="21835" name="Google Shape;21835;p84"/>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84"/>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8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84"/>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8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40" name="Google Shape;21840;p84"/>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41" name="Google Shape;21841;p8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845"/>
        <p:cNvGrpSpPr/>
        <p:nvPr/>
      </p:nvGrpSpPr>
      <p:grpSpPr>
        <a:xfrm>
          <a:off x="0" y="0"/>
          <a:ext cx="0" cy="0"/>
          <a:chOff x="0" y="0"/>
          <a:chExt cx="0" cy="0"/>
        </a:xfrm>
      </p:grpSpPr>
      <p:pic>
        <p:nvPicPr>
          <p:cNvPr id="21846" name="Google Shape;21846;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 name="IMG_1333.jpeg" descr="IMG_1333.jpeg"/>
          <p:cNvPicPr>
            <a:picLocks noChangeAspect="1"/>
          </p:cNvPicPr>
          <p:nvPr/>
        </p:nvPicPr>
        <p:blipFill>
          <a:blip r:embed="rId2"/>
          <a:stretch>
            <a:fillRect/>
          </a:stretch>
        </p:blipFill>
        <p:spPr>
          <a:xfrm>
            <a:off x="803" y="12151"/>
            <a:ext cx="9277125" cy="5181880"/>
          </a:xfrm>
          <a:prstGeom prst="rect">
            <a:avLst/>
          </a:prstGeom>
          <a:ln w="12700">
            <a:miter lim="400000"/>
          </a:ln>
        </p:spPr>
      </p:pic>
      <p:grpSp>
        <p:nvGrpSpPr>
          <p:cNvPr id="166" name="What do you do on Sunday?"/>
          <p:cNvGrpSpPr/>
          <p:nvPr/>
        </p:nvGrpSpPr>
        <p:grpSpPr>
          <a:xfrm>
            <a:off x="3749344" y="99949"/>
            <a:ext cx="3617651" cy="1326969"/>
            <a:chOff x="0" y="0"/>
            <a:chExt cx="9647066" cy="3538583"/>
          </a:xfrm>
        </p:grpSpPr>
        <p:sp>
          <p:nvSpPr>
            <p:cNvPr id="164" name="Quote Bubble"/>
            <p:cNvSpPr/>
            <p:nvPr/>
          </p:nvSpPr>
          <p:spPr>
            <a:xfrm>
              <a:off x="0" y="0"/>
              <a:ext cx="9647067" cy="3538584"/>
            </a:xfrm>
            <a:prstGeom prst="wedgeEllipseCallout">
              <a:avLst>
                <a:gd name="adj1" fmla="val 55860"/>
                <a:gd name="adj2" fmla="val 82574"/>
              </a:avLst>
            </a:prstGeom>
            <a:solidFill>
              <a:schemeClr val="accent6">
                <a:lumOff val="16165"/>
              </a:schemeClr>
            </a:solidFill>
            <a:ln w="12700" cap="flat">
              <a:noFill/>
              <a:miter lim="400000"/>
            </a:ln>
            <a:effectLst/>
          </p:spPr>
          <p:txBody>
            <a:bodyPr wrap="square" lIns="19050" tIns="19050" rIns="19050" bIns="19050" numCol="1" anchor="ctr">
              <a:noAutofit/>
            </a:bodyPr>
            <a:lstStyle/>
            <a:p>
              <a:pPr defTabSz="309563">
                <a:defRPr sz="3200">
                  <a:solidFill>
                    <a:srgbClr val="000000"/>
                  </a:solidFill>
                  <a:latin typeface="Helvetica Neue Medium"/>
                  <a:ea typeface="Helvetica Neue Medium"/>
                  <a:cs typeface="Helvetica Neue Medium"/>
                  <a:sym typeface="Helvetica Neue Medium"/>
                </a:defRPr>
              </a:pPr>
              <a:endParaRPr sz="1200"/>
            </a:p>
          </p:txBody>
        </p:sp>
        <p:sp>
          <p:nvSpPr>
            <p:cNvPr id="165" name="She wears a necklace ."/>
            <p:cNvSpPr txBox="1"/>
            <p:nvPr/>
          </p:nvSpPr>
          <p:spPr>
            <a:xfrm>
              <a:off x="1014353" y="289968"/>
              <a:ext cx="7732197" cy="285904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0160" tIns="10160" rIns="10160" bIns="10160" numCol="1" anchor="ctr">
              <a:noAutofit/>
            </a:bodyPr>
            <a:lstStyle>
              <a:lvl1pPr defTabSz="415430">
                <a:defRPr sz="7200">
                  <a:solidFill>
                    <a:srgbClr val="FFFFFF"/>
                  </a:solidFill>
                  <a:latin typeface="Chalkboard SE Bold"/>
                  <a:ea typeface="Chalkboard SE Bold"/>
                  <a:cs typeface="Chalkboard SE Bold"/>
                  <a:sym typeface="Chalkboard SE Bold"/>
                </a:defRPr>
              </a:lvl1pPr>
            </a:lstStyle>
            <a:p>
              <a:pPr algn="ctr"/>
              <a:r>
                <a:rPr sz="2800" b="1" dirty="0">
                  <a:solidFill>
                    <a:schemeClr val="bg2">
                      <a:lumMod val="50000"/>
                    </a:schemeClr>
                  </a:solidFill>
                </a:rPr>
                <a:t>What </a:t>
              </a:r>
              <a:r>
                <a:rPr lang="en-GB" sz="2800" b="1" dirty="0">
                  <a:solidFill>
                    <a:schemeClr val="bg2">
                      <a:lumMod val="50000"/>
                    </a:schemeClr>
                  </a:solidFill>
                </a:rPr>
                <a:t>are your favourite sports</a:t>
              </a:r>
              <a:r>
                <a:rPr sz="2800" b="1" dirty="0">
                  <a:solidFill>
                    <a:schemeClr val="bg2">
                      <a:lumMod val="50000"/>
                    </a:schemeClr>
                  </a:solidFill>
                </a:rPr>
                <a:t> ?</a:t>
              </a:r>
            </a:p>
          </p:txBody>
        </p:sp>
      </p:grpSp>
      <p:pic>
        <p:nvPicPr>
          <p:cNvPr id="167" name="Picture 48" descr="Picture 48"/>
          <p:cNvPicPr>
            <a:picLocks noChangeAspect="1"/>
          </p:cNvPicPr>
          <p:nvPr/>
        </p:nvPicPr>
        <p:blipFill>
          <a:blip r:embed="rId3"/>
          <a:stretch>
            <a:fillRect/>
          </a:stretch>
        </p:blipFill>
        <p:spPr>
          <a:xfrm flipH="1">
            <a:off x="6426676" y="1697314"/>
            <a:ext cx="2919773" cy="2919773"/>
          </a:xfrm>
          <a:prstGeom prst="rect">
            <a:avLst/>
          </a:prstGeom>
          <a:ln w="12700">
            <a:miter lim="400000"/>
          </a:ln>
        </p:spPr>
      </p:pic>
      <p:grpSp>
        <p:nvGrpSpPr>
          <p:cNvPr id="188" name="Group 40"/>
          <p:cNvGrpSpPr/>
          <p:nvPr/>
        </p:nvGrpSpPr>
        <p:grpSpPr>
          <a:xfrm>
            <a:off x="477240" y="202974"/>
            <a:ext cx="3325335" cy="2706479"/>
            <a:chOff x="618894" y="1203906"/>
            <a:chExt cx="7730487" cy="5950842"/>
          </a:xfrm>
        </p:grpSpPr>
        <p:grpSp>
          <p:nvGrpSpPr>
            <p:cNvPr id="186" name="Group 37"/>
            <p:cNvGrpSpPr/>
            <p:nvPr/>
          </p:nvGrpSpPr>
          <p:grpSpPr>
            <a:xfrm>
              <a:off x="618894" y="1203906"/>
              <a:ext cx="7730487" cy="5950842"/>
              <a:chOff x="618894" y="1203906"/>
              <a:chExt cx="7730486" cy="5950840"/>
            </a:xfrm>
          </p:grpSpPr>
          <p:grpSp>
            <p:nvGrpSpPr>
              <p:cNvPr id="184" name="Group 34"/>
              <p:cNvGrpSpPr/>
              <p:nvPr/>
            </p:nvGrpSpPr>
            <p:grpSpPr>
              <a:xfrm>
                <a:off x="618894" y="1203906"/>
                <a:ext cx="7730486" cy="5950840"/>
                <a:chOff x="618894" y="1203906"/>
                <a:chExt cx="7730485" cy="5950838"/>
              </a:xfrm>
            </p:grpSpPr>
            <p:grpSp>
              <p:nvGrpSpPr>
                <p:cNvPr id="182" name="Group 31"/>
                <p:cNvGrpSpPr/>
                <p:nvPr/>
              </p:nvGrpSpPr>
              <p:grpSpPr>
                <a:xfrm>
                  <a:off x="618894" y="1203906"/>
                  <a:ext cx="7730485" cy="5950838"/>
                  <a:chOff x="618894" y="1203906"/>
                  <a:chExt cx="7730484" cy="5950836"/>
                </a:xfrm>
              </p:grpSpPr>
              <p:grpSp>
                <p:nvGrpSpPr>
                  <p:cNvPr id="180" name="Group 28"/>
                  <p:cNvGrpSpPr/>
                  <p:nvPr/>
                </p:nvGrpSpPr>
                <p:grpSpPr>
                  <a:xfrm>
                    <a:off x="618894" y="1203906"/>
                    <a:ext cx="7730484" cy="5936087"/>
                    <a:chOff x="618894" y="1203906"/>
                    <a:chExt cx="7730483" cy="5936085"/>
                  </a:xfrm>
                </p:grpSpPr>
                <p:grpSp>
                  <p:nvGrpSpPr>
                    <p:cNvPr id="178" name="Group 25"/>
                    <p:cNvGrpSpPr/>
                    <p:nvPr/>
                  </p:nvGrpSpPr>
                  <p:grpSpPr>
                    <a:xfrm>
                      <a:off x="618894" y="1203906"/>
                      <a:ext cx="7730483" cy="5936085"/>
                      <a:chOff x="618894" y="1203906"/>
                      <a:chExt cx="7730482" cy="5936083"/>
                    </a:xfrm>
                  </p:grpSpPr>
                  <p:grpSp>
                    <p:nvGrpSpPr>
                      <p:cNvPr id="176" name="Group 19"/>
                      <p:cNvGrpSpPr/>
                      <p:nvPr/>
                    </p:nvGrpSpPr>
                    <p:grpSpPr>
                      <a:xfrm>
                        <a:off x="618894" y="1203906"/>
                        <a:ext cx="7730482" cy="5936083"/>
                        <a:chOff x="618894" y="1203906"/>
                        <a:chExt cx="7730481" cy="5936081"/>
                      </a:xfrm>
                    </p:grpSpPr>
                    <p:grpSp>
                      <p:nvGrpSpPr>
                        <p:cNvPr id="174" name="Group 17"/>
                        <p:cNvGrpSpPr/>
                        <p:nvPr/>
                      </p:nvGrpSpPr>
                      <p:grpSpPr>
                        <a:xfrm>
                          <a:off x="618894" y="1203906"/>
                          <a:ext cx="7730481" cy="5936081"/>
                          <a:chOff x="618894" y="1203906"/>
                          <a:chExt cx="7730480" cy="5936079"/>
                        </a:xfrm>
                      </p:grpSpPr>
                      <p:sp>
                        <p:nvSpPr>
                          <p:cNvPr id="168" name="Isosceles Triangle 8"/>
                          <p:cNvSpPr/>
                          <p:nvPr/>
                        </p:nvSpPr>
                        <p:spPr>
                          <a:xfrm rot="9902318">
                            <a:off x="2639374" y="1454227"/>
                            <a:ext cx="3652507" cy="29821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69" name="Isosceles Triangle 12"/>
                          <p:cNvSpPr/>
                          <p:nvPr/>
                        </p:nvSpPr>
                        <p:spPr>
                          <a:xfrm rot="16902473">
                            <a:off x="4668247" y="3054901"/>
                            <a:ext cx="3151802" cy="3214076"/>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70" name="Isosceles Triangle 10"/>
                          <p:cNvSpPr/>
                          <p:nvPr/>
                        </p:nvSpPr>
                        <p:spPr>
                          <a:xfrm rot="13439975">
                            <a:off x="618894" y="2629154"/>
                            <a:ext cx="3536503" cy="3091665"/>
                          </a:xfrm>
                          <a:prstGeom prst="triangle">
                            <a:avLst/>
                          </a:prstGeom>
                          <a:solidFill>
                            <a:srgbClr val="FFFF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71" name="Isosceles Triangle 16"/>
                          <p:cNvSpPr/>
                          <p:nvPr/>
                        </p:nvSpPr>
                        <p:spPr>
                          <a:xfrm rot="6402646">
                            <a:off x="5036578" y="1496147"/>
                            <a:ext cx="3605038" cy="3020555"/>
                          </a:xfrm>
                          <a:prstGeom prst="triangle">
                            <a:avLst>
                              <a:gd name="adj" fmla="val 52297"/>
                            </a:avLst>
                          </a:prstGeom>
                          <a:solidFill>
                            <a:srgbClr val="88D292"/>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72" name="Isosceles Triangle 6"/>
                          <p:cNvSpPr/>
                          <p:nvPr/>
                        </p:nvSpPr>
                        <p:spPr>
                          <a:xfrm rot="2429330">
                            <a:off x="1859398" y="3788406"/>
                            <a:ext cx="3851466" cy="3072182"/>
                          </a:xfrm>
                          <a:prstGeom prst="triangle">
                            <a:avLst/>
                          </a:prstGeom>
                          <a:solidFill>
                            <a:srgbClr val="FFC000"/>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sp>
                        <p:nvSpPr>
                          <p:cNvPr id="173" name="Isosceles Triangle 14"/>
                          <p:cNvSpPr/>
                          <p:nvPr/>
                        </p:nvSpPr>
                        <p:spPr>
                          <a:xfrm rot="20317011">
                            <a:off x="3597767" y="4340415"/>
                            <a:ext cx="3418873" cy="2799570"/>
                          </a:xfrm>
                          <a:prstGeom prst="triangle">
                            <a:avLst/>
                          </a:prstGeom>
                          <a:solidFill>
                            <a:srgbClr val="FF99FF"/>
                          </a:solidFill>
                          <a:ln w="12700" cap="flat">
                            <a:solidFill>
                              <a:srgbClr val="000000"/>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175" name="Oval 18"/>
                        <p:cNvSpPr/>
                        <p:nvPr/>
                      </p:nvSpPr>
                      <p:spPr>
                        <a:xfrm>
                          <a:off x="4415056" y="3956858"/>
                          <a:ext cx="812189" cy="766214"/>
                        </a:xfrm>
                        <a:prstGeom prst="ellipse">
                          <a:avLst/>
                        </a:prstGeom>
                        <a:solidFill>
                          <a:srgbClr val="FFFF00"/>
                        </a:solidFill>
                        <a:ln w="12700" cap="flat">
                          <a:solidFill>
                            <a:srgbClr val="32538F"/>
                          </a:solidFill>
                          <a:prstDash val="solid"/>
                          <a:miter lim="800000"/>
                        </a:ln>
                        <a:effectLst/>
                      </p:spPr>
                      <p:txBody>
                        <a:bodyPr wrap="square" lIns="17145" tIns="17145" rIns="17145" bIns="17145" numCol="1" anchor="ctr">
                          <a:noAutofit/>
                        </a:bodyPr>
                        <a:lstStyle/>
                        <a:p>
                          <a:pPr defTabSz="342900">
                            <a:defRPr sz="1800">
                              <a:solidFill>
                                <a:srgbClr val="FFFFFF"/>
                              </a:solidFill>
                              <a:latin typeface="Calibri"/>
                              <a:ea typeface="Calibri"/>
                              <a:cs typeface="Calibri"/>
                              <a:sym typeface="Calibri"/>
                            </a:defRPr>
                          </a:pPr>
                          <a:endParaRPr sz="675"/>
                        </a:p>
                      </p:txBody>
                    </p:sp>
                  </p:grpSp>
                  <p:sp>
                    <p:nvSpPr>
                      <p:cNvPr id="177" name="TextBox 24"/>
                      <p:cNvSpPr txBox="1"/>
                      <p:nvPr/>
                    </p:nvSpPr>
                    <p:spPr>
                      <a:xfrm rot="13661630">
                        <a:off x="5127758" y="1915247"/>
                        <a:ext cx="2025984" cy="132323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a:t>I like </a:t>
                        </a:r>
                      </a:p>
                      <a:p>
                        <a:pPr defTabSz="342900">
                          <a:defRPr sz="3100" b="1">
                            <a:solidFill>
                              <a:srgbClr val="000000"/>
                            </a:solidFill>
                            <a:latin typeface="Helvetica"/>
                            <a:ea typeface="Helvetica"/>
                            <a:cs typeface="Helvetica"/>
                            <a:sym typeface="Helvetica"/>
                          </a:defRPr>
                        </a:pPr>
                        <a:r>
                          <a:rPr sz="1163"/>
                          <a:t>Painting.</a:t>
                        </a:r>
                      </a:p>
                    </p:txBody>
                  </p:sp>
                </p:grpSp>
                <p:sp>
                  <p:nvSpPr>
                    <p:cNvPr id="179" name="TextBox 27"/>
                    <p:cNvSpPr txBox="1"/>
                    <p:nvPr/>
                  </p:nvSpPr>
                  <p:spPr>
                    <a:xfrm rot="16692689">
                      <a:off x="5872856" y="3478996"/>
                      <a:ext cx="2104906" cy="189180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I like </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playing</a:t>
                      </a:r>
                    </a:p>
                    <a:p>
                      <a:pPr defTabSz="342900">
                        <a:defRPr sz="3000" b="1">
                          <a:solidFill>
                            <a:srgbClr val="000000"/>
                          </a:solidFill>
                          <a:latin typeface="Calibri"/>
                          <a:ea typeface="Calibri"/>
                          <a:cs typeface="Calibri"/>
                          <a:sym typeface="Calibri"/>
                        </a:defRPr>
                      </a:pPr>
                      <a:r>
                        <a:rPr sz="1125">
                          <a:latin typeface="Helvetica"/>
                          <a:ea typeface="Helvetica"/>
                          <a:cs typeface="Helvetica"/>
                          <a:sym typeface="Helvetica"/>
                        </a:rPr>
                        <a:t>basketball </a:t>
                      </a:r>
                    </a:p>
                  </p:txBody>
                </p:sp>
              </p:grpSp>
              <p:sp>
                <p:nvSpPr>
                  <p:cNvPr id="181" name="TextBox 30"/>
                  <p:cNvSpPr txBox="1"/>
                  <p:nvPr/>
                </p:nvSpPr>
                <p:spPr>
                  <a:xfrm rot="20016879">
                    <a:off x="4981238" y="5409320"/>
                    <a:ext cx="2046948" cy="174542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Helvetica"/>
                        <a:ea typeface="Helvetica"/>
                        <a:cs typeface="Helvetica"/>
                        <a:sym typeface="Helvetica"/>
                      </a:defRPr>
                    </a:pPr>
                    <a:r>
                      <a:rPr sz="1200" dirty="0"/>
                      <a:t>I like </a:t>
                    </a:r>
                  </a:p>
                  <a:p>
                    <a:pPr defTabSz="342900">
                      <a:defRPr sz="3200" b="1">
                        <a:solidFill>
                          <a:srgbClr val="000000"/>
                        </a:solidFill>
                        <a:latin typeface="Helvetica"/>
                        <a:ea typeface="Helvetica"/>
                        <a:cs typeface="Helvetica"/>
                        <a:sym typeface="Helvetica"/>
                      </a:defRPr>
                    </a:pPr>
                    <a:r>
                      <a:rPr sz="1200" dirty="0"/>
                      <a:t>playing</a:t>
                    </a:r>
                  </a:p>
                  <a:p>
                    <a:pPr defTabSz="342900">
                      <a:defRPr sz="3200" b="1">
                        <a:solidFill>
                          <a:srgbClr val="000000"/>
                        </a:solidFill>
                        <a:latin typeface="Helvetica"/>
                        <a:ea typeface="Helvetica"/>
                        <a:cs typeface="Helvetica"/>
                        <a:sym typeface="Helvetica"/>
                      </a:defRPr>
                    </a:pPr>
                    <a:r>
                      <a:rPr sz="1200" dirty="0"/>
                      <a:t>tennis.</a:t>
                    </a:r>
                  </a:p>
                </p:txBody>
              </p:sp>
            </p:grpSp>
            <p:sp>
              <p:nvSpPr>
                <p:cNvPr id="183" name="TextBox 33"/>
                <p:cNvSpPr txBox="1"/>
                <p:nvPr/>
              </p:nvSpPr>
              <p:spPr>
                <a:xfrm rot="2481890">
                  <a:off x="2381073" y="5248466"/>
                  <a:ext cx="2482915" cy="183124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200" b="1">
                      <a:solidFill>
                        <a:srgbClr val="000000"/>
                      </a:solidFill>
                      <a:latin typeface="Calibri"/>
                      <a:ea typeface="Calibri"/>
                      <a:cs typeface="Calibri"/>
                      <a:sym typeface="Calibri"/>
                    </a:defRPr>
                  </a:pPr>
                  <a:r>
                    <a:rPr sz="1200" dirty="0">
                      <a:latin typeface="Helvetica"/>
                      <a:ea typeface="Helvetica"/>
                      <a:cs typeface="Helvetica"/>
                      <a:sym typeface="Helvetica"/>
                    </a:rPr>
                    <a:t>I like  </a:t>
                  </a:r>
                </a:p>
                <a:p>
                  <a:pPr defTabSz="342900">
                    <a:defRPr sz="3200" b="1">
                      <a:solidFill>
                        <a:srgbClr val="000000"/>
                      </a:solidFill>
                      <a:latin typeface="Calibri"/>
                      <a:ea typeface="Calibri"/>
                      <a:cs typeface="Calibri"/>
                      <a:sym typeface="Calibri"/>
                    </a:defRPr>
                  </a:pPr>
                  <a:r>
                    <a:rPr sz="1200" dirty="0">
                      <a:latin typeface="Helvetica"/>
                      <a:ea typeface="Helvetica"/>
                      <a:cs typeface="Helvetica"/>
                      <a:sym typeface="Helvetica"/>
                    </a:rPr>
                    <a:t>running</a:t>
                  </a:r>
                </a:p>
              </p:txBody>
            </p:sp>
          </p:grpSp>
          <p:sp>
            <p:nvSpPr>
              <p:cNvPr id="185" name="TextBox 36"/>
              <p:cNvSpPr txBox="1"/>
              <p:nvPr/>
            </p:nvSpPr>
            <p:spPr>
              <a:xfrm rot="6388032">
                <a:off x="1123329" y="3107744"/>
                <a:ext cx="2227011" cy="160877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p>
                <a:pPr defTabSz="342900">
                  <a:defRPr sz="3100" b="1">
                    <a:solidFill>
                      <a:srgbClr val="000000"/>
                    </a:solidFill>
                    <a:latin typeface="Helvetica"/>
                    <a:ea typeface="Helvetica"/>
                    <a:cs typeface="Helvetica"/>
                    <a:sym typeface="Helvetica"/>
                  </a:defRPr>
                </a:pPr>
                <a:r>
                  <a:rPr sz="1163" dirty="0"/>
                  <a:t>I like </a:t>
                </a:r>
              </a:p>
              <a:p>
                <a:pPr defTabSz="342900">
                  <a:defRPr sz="3100" b="1">
                    <a:solidFill>
                      <a:srgbClr val="000000"/>
                    </a:solidFill>
                    <a:latin typeface="Helvetica"/>
                    <a:ea typeface="Helvetica"/>
                    <a:cs typeface="Helvetica"/>
                    <a:sym typeface="Helvetica"/>
                  </a:defRPr>
                </a:pPr>
                <a:r>
                  <a:rPr sz="1163" dirty="0"/>
                  <a:t>swimming.</a:t>
                </a:r>
              </a:p>
            </p:txBody>
          </p:sp>
        </p:grpSp>
        <p:sp>
          <p:nvSpPr>
            <p:cNvPr id="187" name="TextBox 39"/>
            <p:cNvSpPr txBox="1"/>
            <p:nvPr/>
          </p:nvSpPr>
          <p:spPr>
            <a:xfrm rot="9810612">
              <a:off x="2868027" y="1249762"/>
              <a:ext cx="2292573" cy="171737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t">
              <a:noAutofit/>
            </a:bodyPr>
            <a:lstStyle>
              <a:lvl1pPr defTabSz="914400">
                <a:defRPr sz="3200"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1200" dirty="0"/>
                <a:t>I like playing football.</a:t>
              </a:r>
            </a:p>
          </p:txBody>
        </p:sp>
      </p:grpSp>
      <p:grpSp>
        <p:nvGrpSpPr>
          <p:cNvPr id="191" name="Spin"/>
          <p:cNvGrpSpPr/>
          <p:nvPr/>
        </p:nvGrpSpPr>
        <p:grpSpPr>
          <a:xfrm>
            <a:off x="218492" y="580700"/>
            <a:ext cx="786381" cy="540500"/>
            <a:chOff x="0" y="0"/>
            <a:chExt cx="2097015" cy="1441330"/>
          </a:xfrm>
        </p:grpSpPr>
        <p:sp>
          <p:nvSpPr>
            <p:cNvPr id="189" name="Rounded Rectangle"/>
            <p:cNvSpPr/>
            <p:nvPr/>
          </p:nvSpPr>
          <p:spPr>
            <a:xfrm>
              <a:off x="0" y="313762"/>
              <a:ext cx="2097016" cy="813806"/>
            </a:xfrm>
            <a:prstGeom prst="roundRect">
              <a:avLst>
                <a:gd name="adj" fmla="val 5155"/>
              </a:avLst>
            </a:prstGeom>
            <a:solidFill>
              <a:srgbClr val="FFEDAA"/>
            </a:solidFill>
            <a:ln w="28575" cap="flat">
              <a:solidFill>
                <a:srgbClr val="E8C501"/>
              </a:solidFill>
              <a:prstDash val="solid"/>
              <a:miter lim="800000"/>
            </a:ln>
            <a:effectLst/>
          </p:spPr>
          <p:txBody>
            <a:bodyPr wrap="square" lIns="17145" tIns="17145" rIns="17145" bIns="17145" numCol="1" anchor="ctr">
              <a:noAutofit/>
            </a:bodyPr>
            <a:lstStyle/>
            <a:p>
              <a:pPr defTabSz="342900">
                <a:defRPr b="1">
                  <a:solidFill>
                    <a:srgbClr val="000000"/>
                  </a:solidFill>
                  <a:latin typeface="Calibri"/>
                  <a:ea typeface="Calibri"/>
                  <a:cs typeface="Calibri"/>
                  <a:sym typeface="Calibri"/>
                </a:defRPr>
              </a:pPr>
              <a:endParaRPr sz="525"/>
            </a:p>
          </p:txBody>
        </p:sp>
        <p:sp>
          <p:nvSpPr>
            <p:cNvPr id="190" name="Spin the spinner"/>
            <p:cNvSpPr txBox="1"/>
            <p:nvPr/>
          </p:nvSpPr>
          <p:spPr>
            <a:xfrm>
              <a:off x="193183" y="0"/>
              <a:ext cx="1768502" cy="144133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7145" tIns="17145" rIns="17145" bIns="17145" numCol="1" anchor="ctr">
              <a:noAutofit/>
            </a:bodyPr>
            <a:lstStyle>
              <a:lvl1pPr defTabSz="914400">
                <a:defRPr b="1">
                  <a:solidFill>
                    <a:srgbClr val="000000"/>
                  </a:solidFill>
                  <a:latin typeface="Helvetica"/>
                  <a:ea typeface="Helvetica"/>
                  <a:cs typeface="Helvetica"/>
                  <a:sym typeface="Helvetica"/>
                </a:defRPr>
              </a:lvl1pPr>
            </a:lstStyle>
            <a:p>
              <a:pPr>
                <a:defRPr>
                  <a:latin typeface="Calibri"/>
                  <a:ea typeface="Calibri"/>
                  <a:cs typeface="Calibri"/>
                  <a:sym typeface="Calibri"/>
                </a:defRPr>
              </a:pPr>
              <a:r>
                <a:rPr sz="525"/>
                <a:t>Spin the spinner </a:t>
              </a:r>
            </a:p>
          </p:txBody>
        </p:sp>
      </p:grpSp>
      <p:sp>
        <p:nvSpPr>
          <p:cNvPr id="192" name="Pentagon 2"/>
          <p:cNvSpPr/>
          <p:nvPr/>
        </p:nvSpPr>
        <p:spPr>
          <a:xfrm flipH="1">
            <a:off x="3521197" y="1685964"/>
            <a:ext cx="956966" cy="30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395" y="0"/>
                </a:lnTo>
                <a:lnTo>
                  <a:pt x="21600" y="10800"/>
                </a:lnTo>
                <a:lnTo>
                  <a:pt x="11395" y="21600"/>
                </a:lnTo>
                <a:lnTo>
                  <a:pt x="0" y="21600"/>
                </a:lnTo>
                <a:close/>
              </a:path>
            </a:pathLst>
          </a:custGeom>
          <a:solidFill>
            <a:srgbClr val="FF0000"/>
          </a:solidFill>
          <a:ln w="12700">
            <a:solidFill>
              <a:srgbClr val="000000"/>
            </a:solidFill>
            <a:miter/>
          </a:ln>
        </p:spPr>
        <p:txBody>
          <a:bodyPr lIns="17145" rIns="17145" anchor="ctr"/>
          <a:lstStyle/>
          <a:p>
            <a:pPr defTabSz="342900">
              <a:defRPr sz="1800">
                <a:solidFill>
                  <a:srgbClr val="FFFFFF"/>
                </a:solidFill>
                <a:latin typeface="Calibri"/>
                <a:ea typeface="Calibri"/>
                <a:cs typeface="Calibri"/>
                <a:sym typeface="Calibri"/>
              </a:defRPr>
            </a:pPr>
            <a:endParaRPr sz="675"/>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iterate>
                                    <p:tmAbs val="0"/>
                                  </p:iterate>
                                  <p:childTnLst>
                                    <p:set>
                                      <p:cBhvr>
                                        <p:cTn id="6" fill="hold"/>
                                        <p:tgtEl>
                                          <p:spTgt spid="166"/>
                                        </p:tgtEl>
                                        <p:attrNameLst>
                                          <p:attrName>style.visibility</p:attrName>
                                        </p:attrNameLst>
                                      </p:cBhvr>
                                      <p:to>
                                        <p:strVal val="visible"/>
                                      </p:to>
                                    </p:set>
                                    <p:animEffect transition="in" filter="blinds(vertical)">
                                      <p:cBhvr>
                                        <p:cTn id="7" dur="1000"/>
                                        <p:tgtEl>
                                          <p:spTgt spid="166"/>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decel="50000" fill="hold" grpId="0" nodeType="clickEffect">
                                  <p:stCondLst>
                                    <p:cond delay="0"/>
                                  </p:stCondLst>
                                  <p:childTnLst>
                                    <p:animRot by="25200000">
                                      <p:cBhvr>
                                        <p:cTn id="11" dur="1000" fill="hold"/>
                                        <p:tgtEl>
                                          <p:spTgt spid="188"/>
                                        </p:tgtEl>
                                        <p:attrNameLst>
                                          <p:attrName>r</p:attrName>
                                        </p:attrNameLst>
                                      </p:cBhvr>
                                    </p:animRot>
                                  </p:childTnLst>
                                </p:cTn>
                              </p:par>
                            </p:childTnLst>
                          </p:cTn>
                        </p:par>
                      </p:childTnLst>
                    </p:cTn>
                  </p:par>
                  <p:par>
                    <p:cTn id="12" fill="hold">
                      <p:stCondLst>
                        <p:cond delay="indefinite"/>
                      </p:stCondLst>
                      <p:childTnLst>
                        <p:par>
                          <p:cTn id="13" fill="hold">
                            <p:stCondLst>
                              <p:cond delay="0"/>
                            </p:stCondLst>
                            <p:childTnLst>
                              <p:par>
                                <p:cTn id="14" presetID="8" presetClass="emph" presetSubtype="0" decel="50000" fill="hold" grpId="1" nodeType="clickEffect">
                                  <p:stCondLst>
                                    <p:cond delay="0"/>
                                  </p:stCondLst>
                                  <p:childTnLst>
                                    <p:animRot by="18000000">
                                      <p:cBhvr>
                                        <p:cTn id="15" dur="1000" fill="hold"/>
                                        <p:tgtEl>
                                          <p:spTgt spid="188"/>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8" presetClass="emph" presetSubtype="0" decel="50000" fill="hold" grpId="2" nodeType="clickEffect">
                                  <p:stCondLst>
                                    <p:cond delay="0"/>
                                  </p:stCondLst>
                                  <p:childTnLst>
                                    <p:animRot by="28800000">
                                      <p:cBhvr>
                                        <p:cTn id="19" dur="1500" fill="hold"/>
                                        <p:tgtEl>
                                          <p:spTgt spid="188"/>
                                        </p:tgtEl>
                                        <p:attrNameLst>
                                          <p:attrName>r</p:attrName>
                                        </p:attrNameLst>
                                      </p:cBhvr>
                                    </p:animRot>
                                  </p:childTnLst>
                                </p:cTn>
                              </p:par>
                            </p:childTnLst>
                          </p:cTn>
                        </p:par>
                      </p:childTnLst>
                    </p:cTn>
                  </p:par>
                  <p:par>
                    <p:cTn id="20" fill="hold">
                      <p:stCondLst>
                        <p:cond delay="indefinite"/>
                      </p:stCondLst>
                      <p:childTnLst>
                        <p:par>
                          <p:cTn id="21" fill="hold">
                            <p:stCondLst>
                              <p:cond delay="0"/>
                            </p:stCondLst>
                            <p:childTnLst>
                              <p:par>
                                <p:cTn id="22" presetID="8" presetClass="emph" presetSubtype="0" decel="50000" fill="hold" grpId="3" nodeType="clickEffect">
                                  <p:stCondLst>
                                    <p:cond delay="0"/>
                                  </p:stCondLst>
                                  <p:childTnLst>
                                    <p:animRot by="32400000">
                                      <p:cBhvr>
                                        <p:cTn id="23" dur="1000" fill="hold"/>
                                        <p:tgtEl>
                                          <p:spTgt spid="188"/>
                                        </p:tgtEl>
                                        <p:attrNameLst>
                                          <p:attrName>r</p:attrName>
                                        </p:attrNameLst>
                                      </p:cBhvr>
                                    </p:animRot>
                                  </p:childTnLst>
                                </p:cTn>
                              </p:par>
                            </p:childTnLst>
                          </p:cTn>
                        </p:par>
                      </p:childTnLst>
                    </p:cTn>
                  </p:par>
                  <p:par>
                    <p:cTn id="24" fill="hold">
                      <p:stCondLst>
                        <p:cond delay="indefinite"/>
                      </p:stCondLst>
                      <p:childTnLst>
                        <p:par>
                          <p:cTn id="25" fill="hold">
                            <p:stCondLst>
                              <p:cond delay="0"/>
                            </p:stCondLst>
                            <p:childTnLst>
                              <p:par>
                                <p:cTn id="26" presetID="8" presetClass="emph" presetSubtype="0" decel="50000" fill="hold" grpId="4" nodeType="clickEffect">
                                  <p:stCondLst>
                                    <p:cond delay="0"/>
                                  </p:stCondLst>
                                  <p:childTnLst>
                                    <p:animRot by="39600000">
                                      <p:cBhvr>
                                        <p:cTn id="27" dur="1000" fill="hold"/>
                                        <p:tgtEl>
                                          <p:spTgt spid="188"/>
                                        </p:tgtEl>
                                        <p:attrNameLst>
                                          <p:attrName>r</p:attrName>
                                        </p:attrNameLst>
                                      </p:cBhvr>
                                    </p:animRot>
                                  </p:childTnLst>
                                </p:cTn>
                              </p:par>
                            </p:childTnLst>
                          </p:cTn>
                        </p:par>
                      </p:childTnLst>
                    </p:cTn>
                  </p:par>
                  <p:par>
                    <p:cTn id="28" fill="hold">
                      <p:stCondLst>
                        <p:cond delay="indefinite"/>
                      </p:stCondLst>
                      <p:childTnLst>
                        <p:par>
                          <p:cTn id="29" fill="hold">
                            <p:stCondLst>
                              <p:cond delay="0"/>
                            </p:stCondLst>
                            <p:childTnLst>
                              <p:par>
                                <p:cTn id="30" presetID="8" presetClass="emph" presetSubtype="0" fill="hold" grpId="5" nodeType="clickEffect">
                                  <p:stCondLst>
                                    <p:cond delay="0"/>
                                  </p:stCondLst>
                                  <p:childTnLst>
                                    <p:animRot by="-10800000">
                                      <p:cBhvr>
                                        <p:cTn id="31" dur="3000" fill="hold"/>
                                        <p:tgtEl>
                                          <p:spTgt spid="18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advAuto="0"/>
      <p:bldP spid="188" grpId="0" animBg="1" advAuto="0"/>
      <p:bldP spid="188" grpId="1" animBg="1" advAuto="0"/>
      <p:bldP spid="188" grpId="2" animBg="1" advAuto="0"/>
      <p:bldP spid="188" grpId="3" animBg="1" advAuto="0"/>
      <p:bldP spid="188" grpId="4" animBg="1" advAuto="0"/>
      <p:bldP spid="188" grpId="5" animBg="1" advAuto="0"/>
    </p:bldLst>
  </p:timing>
</p:sld>
</file>

<file path=ppt/theme/theme1.xml><?xml version="1.0" encoding="utf-8"?>
<a:theme xmlns:a="http://schemas.openxmlformats.org/drawingml/2006/main" name="Fall Activities Binder by Slidesgo">
  <a:themeElements>
    <a:clrScheme name="Simple Light">
      <a:dk1>
        <a:srgbClr val="622300"/>
      </a:dk1>
      <a:lt1>
        <a:srgbClr val="AF4F4F"/>
      </a:lt1>
      <a:dk2>
        <a:srgbClr val="E5771C"/>
      </a:dk2>
      <a:lt2>
        <a:srgbClr val="EB9B00"/>
      </a:lt2>
      <a:accent1>
        <a:srgbClr val="EC4940"/>
      </a:accent1>
      <a:accent2>
        <a:srgbClr val="9F200A"/>
      </a:accent2>
      <a:accent3>
        <a:srgbClr val="7F7C18"/>
      </a:accent3>
      <a:accent4>
        <a:srgbClr val="AAA61E"/>
      </a:accent4>
      <a:accent5>
        <a:srgbClr val="76B5AF"/>
      </a:accent5>
      <a:accent6>
        <a:srgbClr val="FFC83A"/>
      </a:accent6>
      <a:hlink>
        <a:srgbClr val="6223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1123</TotalTime>
  <Words>2634</Words>
  <Application>Microsoft Office PowerPoint</Application>
  <PresentationFormat>On-screen Show (16:9)</PresentationFormat>
  <Paragraphs>762</Paragraphs>
  <Slides>84</Slides>
  <Notes>61</Notes>
  <HiddenSlides>0</HiddenSlides>
  <MMClips>1</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84</vt:i4>
      </vt:variant>
    </vt:vector>
  </HeadingPairs>
  <TitlesOfParts>
    <vt:vector size="102" baseType="lpstr">
      <vt:lpstr>Arial</vt:lpstr>
      <vt:lpstr>Roboto Medium</vt:lpstr>
      <vt:lpstr>Amatic SC</vt:lpstr>
      <vt:lpstr>Playfair Display</vt:lpstr>
      <vt:lpstr>Proxima Nova</vt:lpstr>
      <vt:lpstr>Comic Sans MS</vt:lpstr>
      <vt:lpstr>Chalkboard SE Bold</vt:lpstr>
      <vt:lpstr>Grand Hotel</vt:lpstr>
      <vt:lpstr>Helvetica Neue Medium</vt:lpstr>
      <vt:lpstr>Calibri</vt:lpstr>
      <vt:lpstr>Open Sans</vt:lpstr>
      <vt:lpstr>Aharoni</vt:lpstr>
      <vt:lpstr>Montserrat</vt:lpstr>
      <vt:lpstr>Playfair Display Regular</vt:lpstr>
      <vt:lpstr>Delius Swash Caps</vt:lpstr>
      <vt:lpstr>Helvetica</vt:lpstr>
      <vt:lpstr>Fall Activities Binder by Slidesgo</vt:lpstr>
      <vt:lpstr>Slidesgo Final Pages</vt:lpstr>
      <vt:lpstr>Writing  Lesson</vt:lpstr>
      <vt:lpstr>PowerPoint Presentation</vt:lpstr>
      <vt:lpstr>PowerPoint Presentation</vt:lpstr>
      <vt:lpstr>Sports and activities</vt:lpstr>
      <vt:lpstr>Sports and activities</vt:lpstr>
      <vt:lpstr>Mention some  sports</vt:lpstr>
      <vt:lpstr>Mention some  sports</vt:lpstr>
      <vt:lpstr>PowerPoint Presentation</vt:lpstr>
      <vt:lpstr>PowerPoint Presentation</vt:lpstr>
      <vt:lpstr>PowerPoint Presentation</vt:lpstr>
      <vt:lpstr>PowerPoint Presentation</vt:lpstr>
      <vt:lpstr>PowerPoint Presentation</vt:lpstr>
      <vt:lpstr>PowerPoint Presentation</vt:lpstr>
      <vt:lpstr>Name the water activities in these pics.</vt:lpstr>
      <vt:lpstr>Name the water activities in these pics.</vt:lpstr>
      <vt:lpstr>Excersie  equepments</vt:lpstr>
      <vt:lpstr>PowerPoint Presentation</vt:lpstr>
      <vt:lpstr>PowerPoint Presentation</vt:lpstr>
      <vt:lpstr>writing</vt:lpstr>
      <vt:lpstr>Hamburger paragraph </vt:lpstr>
      <vt:lpstr>PowerPoint Presentation</vt:lpstr>
      <vt:lpstr>PowerPoint Presentation</vt:lpstr>
      <vt:lpstr>PowerPoint Presentation</vt:lpstr>
      <vt:lpstr>Let’s write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Contents of this template</vt:lpstr>
      <vt:lpstr>Table of contents</vt:lpstr>
      <vt:lpstr>— Someone Famous</vt:lpstr>
      <vt:lpstr>Features of the topic</vt:lpstr>
      <vt:lpstr>Matching two parts</vt:lpstr>
      <vt:lpstr>Matching two parts</vt:lpstr>
      <vt:lpstr>Matching two parts</vt:lpstr>
      <vt:lpstr>Find the path</vt:lpstr>
      <vt:lpstr>Find the path</vt:lpstr>
      <vt:lpstr>Find the path</vt:lpstr>
      <vt:lpstr>Find the path</vt:lpstr>
      <vt:lpstr>Find the path</vt:lpstr>
      <vt:lpstr>The right animal</vt:lpstr>
      <vt:lpstr>The right animal</vt:lpstr>
      <vt:lpstr>The right animal</vt:lpstr>
      <vt:lpstr>The right animal</vt:lpstr>
      <vt:lpstr>The right animal</vt:lpstr>
      <vt:lpstr>Correct image</vt:lpstr>
      <vt:lpstr>Correct image</vt:lpstr>
      <vt:lpstr>Correct image</vt:lpstr>
      <vt:lpstr>Alphabet game</vt:lpstr>
      <vt:lpstr>Alphabet game</vt:lpstr>
      <vt:lpstr>Alphabet game</vt:lpstr>
      <vt:lpstr>Alphabet game</vt:lpstr>
      <vt:lpstr>Nature facts quiz</vt:lpstr>
      <vt:lpstr>Composing words</vt:lpstr>
      <vt:lpstr>Organize the word</vt:lpstr>
      <vt:lpstr>Compose word</vt:lpstr>
      <vt:lpstr>Compose word</vt:lpstr>
      <vt:lpstr>Compose word</vt:lpstr>
      <vt:lpstr>Alternative resources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Writing  Lesson</dc:title>
  <dc:creator>ZaHRoNa ~</dc:creator>
  <cp:lastModifiedBy>ZaHRoNa ~</cp:lastModifiedBy>
  <cp:revision>3</cp:revision>
  <dcterms:modified xsi:type="dcterms:W3CDTF">2023-10-10T02:17:24Z</dcterms:modified>
</cp:coreProperties>
</file>