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2" r:id="rId5"/>
    <p:sldMasterId id="2147483715" r:id="rId6"/>
    <p:sldMasterId id="2147483727" r:id="rId7"/>
  </p:sldMasterIdLst>
  <p:notesMasterIdLst>
    <p:notesMasterId r:id="rId27"/>
  </p:notesMasterIdLst>
  <p:handoutMasterIdLst>
    <p:handoutMasterId r:id="rId28"/>
  </p:handoutMasterIdLst>
  <p:sldIdLst>
    <p:sldId id="308" r:id="rId8"/>
    <p:sldId id="1281" r:id="rId9"/>
    <p:sldId id="1279" r:id="rId10"/>
    <p:sldId id="257" r:id="rId11"/>
    <p:sldId id="1280" r:id="rId12"/>
    <p:sldId id="259" r:id="rId13"/>
    <p:sldId id="1282" r:id="rId14"/>
    <p:sldId id="1271" r:id="rId15"/>
    <p:sldId id="1272" r:id="rId16"/>
    <p:sldId id="1273" r:id="rId17"/>
    <p:sldId id="1255" r:id="rId18"/>
    <p:sldId id="329" r:id="rId19"/>
    <p:sldId id="331" r:id="rId20"/>
    <p:sldId id="1274" r:id="rId21"/>
    <p:sldId id="1275" r:id="rId22"/>
    <p:sldId id="265" r:id="rId23"/>
    <p:sldId id="1276" r:id="rId24"/>
    <p:sldId id="1278" r:id="rId25"/>
    <p:sldId id="1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215" autoAdjust="0"/>
  </p:normalViewPr>
  <p:slideViewPr>
    <p:cSldViewPr snapToGrid="0">
      <p:cViewPr varScale="1">
        <p:scale>
          <a:sx n="72" d="100"/>
          <a:sy n="72" d="100"/>
        </p:scale>
        <p:origin x="381" y="30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0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0997952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0119-324A-9FE3-9042-6E4971DC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39914-EC23-77F9-CBC7-FCADBEAEC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E2578-B87B-F01C-D7A1-DBBF3D95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5ABE-1A47-A607-008B-C58FE793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37AEC-3E3E-2C43-46F4-0FAC0613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200311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2A3D-A27D-926B-3B4E-944370C6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3785-E44D-542F-F702-DC1D5120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45C1-1069-6297-6E7D-3EF1BF04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1A4A-A9F5-F397-824C-EE5A7154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71D91-108D-A2B6-1B9C-AA8FDAE3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0842314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B580-C052-F05E-063B-E43AEB79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2052-B268-A2B9-C0A8-B5DCEFE5D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B7541-BC96-E8C2-D10E-DC8373034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A481-DDB0-0F48-7175-E29490EE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C36A-C0C2-7104-5B66-837FC245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DBF75-83B5-894D-4387-007C9217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272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E3AE-9987-CA8A-89E0-C4C75820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A8E82-6B0F-58EE-91FE-178DF1209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CBE68-AE0A-C96D-B003-ABAB037B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E2066-2830-B182-3CE8-001A8F2A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B3147-EE53-FD11-F774-1F5B36550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D292C-6377-F3DE-AD7A-67C0A021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52D96-643C-EAFA-0983-FAD6CBF0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A6F26-60BC-583C-42AF-E019AF59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2595550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61B9-271E-C0B2-519B-3021AED9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A4C1-92BF-9495-20A1-02D7C92A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3BB72-22B5-A18D-1D77-FC9643C3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6BA6F-2D40-7FE8-2794-37732247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003438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1E92-AB30-C87A-1C18-71A1A020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3FAC2-9A4C-DD38-3B0D-764DCFF6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DBA0B-EBDB-5D01-A48B-1EBB34CC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5365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EB70-AABC-31DA-49AF-4EAE32FA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C19D-BBE6-D30B-E090-6CD7DA4B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B1D08-72B8-D9FE-FE3D-724CA765C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E1598-703C-B265-F083-D32F2CF2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36E94-76CC-7938-2563-FB408DBB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4806-09D6-E206-56E9-4172D208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35441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AE-3FC3-2FA5-4F85-5E7349AC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97432-3A16-5743-7FCE-9FFB4A579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783B3-BBF0-F17D-7FFA-DFA0CD01B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F56DC-6DED-6D19-136C-EE2A9DA7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13325-9375-B2D2-EA39-9CF934DA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163F2-5F60-0AA2-FD58-F64D8074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32641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D857-C355-F909-54BE-10F4B7DA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ABA46-518C-BDC4-5FC3-B6A321D5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C06C-785B-497B-827C-3E39C805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50306-DBD3-E70C-0497-8118ECAB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7B20F-BC85-2A52-9A5A-0170DA42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833694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7C0A8-AE07-2FBB-D212-CA22D3143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F8441-1755-F385-5C8E-32446C639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CA876-0C75-1B64-F79D-777794BC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02913-A964-5E7C-1855-D1D8DBE5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8A7E6-8C1B-B228-8BE1-D9FF56E4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893404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"/>
          <p:cNvSpPr txBox="1">
            <a:spLocks noGrp="1"/>
          </p:cNvSpPr>
          <p:nvPr>
            <p:ph type="title" hasCustomPrompt="1"/>
          </p:nvPr>
        </p:nvSpPr>
        <p:spPr>
          <a:xfrm>
            <a:off x="1181367" y="1100700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133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2"/>
          <p:cNvSpPr txBox="1">
            <a:spLocks noGrp="1"/>
          </p:cNvSpPr>
          <p:nvPr>
            <p:ph type="subTitle" idx="1"/>
          </p:nvPr>
        </p:nvSpPr>
        <p:spPr>
          <a:xfrm>
            <a:off x="1181364" y="1943067"/>
            <a:ext cx="469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2"/>
          <p:cNvSpPr txBox="1">
            <a:spLocks noGrp="1"/>
          </p:cNvSpPr>
          <p:nvPr>
            <p:ph type="title" idx="2" hasCustomPrompt="1"/>
          </p:nvPr>
        </p:nvSpPr>
        <p:spPr>
          <a:xfrm>
            <a:off x="1181364" y="2756000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133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7" name="Google Shape;557;p22"/>
          <p:cNvSpPr txBox="1">
            <a:spLocks noGrp="1"/>
          </p:cNvSpPr>
          <p:nvPr>
            <p:ph type="subTitle" idx="3"/>
          </p:nvPr>
        </p:nvSpPr>
        <p:spPr>
          <a:xfrm>
            <a:off x="1181364" y="3598367"/>
            <a:ext cx="469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2"/>
          <p:cNvSpPr txBox="1">
            <a:spLocks noGrp="1"/>
          </p:cNvSpPr>
          <p:nvPr>
            <p:ph type="title" idx="4" hasCustomPrompt="1"/>
          </p:nvPr>
        </p:nvSpPr>
        <p:spPr>
          <a:xfrm>
            <a:off x="1181364" y="4411300"/>
            <a:ext cx="4267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133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6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9" name="Google Shape;559;p22"/>
          <p:cNvSpPr txBox="1">
            <a:spLocks noGrp="1"/>
          </p:cNvSpPr>
          <p:nvPr>
            <p:ph type="subTitle" idx="5"/>
          </p:nvPr>
        </p:nvSpPr>
        <p:spPr>
          <a:xfrm>
            <a:off x="1181364" y="5253667"/>
            <a:ext cx="469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003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6765-F2FB-42D1-B911-79CE179A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A4180-6E64-43DF-9D31-9BE2357C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2DF8-4340-46F1-B6BE-3E38022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50-EDAF-4ED2-BAEB-7CAC74662D81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4451-691F-478F-AFC7-1A924EE2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8243-37C3-4086-B0E2-DC3D914A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7160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CB24-73A6-4481-93FB-D41CED58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13AE-4BA6-4D9E-B85C-8D4633AF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86B1C-D6E7-4742-84F9-D70A2E26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767-0D34-4E9F-B70C-9E6F3CE3ABDC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E6D5-2734-4A94-B215-E8736C4C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2B6D-C3CB-42A3-9C21-79383EE3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45506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C699-C62E-4004-9CA6-0F111C76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6052-86BD-433D-A14B-CB8F88EA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B3D3-87B8-4A81-AF2E-C1F837F7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849-5B38-483F-B60E-AE7889F08983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955-B090-4396-A174-AF6AFAE5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6F9-3ED3-4B8D-A927-E8EA327E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6311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7D85-B7EB-4460-AE46-35BFB96B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EB09-E095-4C71-945C-B2CF04668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43B62-A9BC-4292-9D86-23AE02CB5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26E79-12FC-473E-99C4-57A4BC30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F19-9F2B-41D1-A095-2E312C011440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B79EC-1BBA-4BF4-8BFB-3DD67698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C0B95-732F-4F5A-9BC9-79CF6933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7863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D3F6-8F10-41F4-9F6D-14122C68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3BE4-B4C9-404A-9685-3810565A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BAE3E-F1C3-4F9C-8417-DCA0AA97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73E74-F5E3-47FD-B6CA-A8EF5F02E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3D251-CE1E-4029-A272-37A871704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E24F7-59DD-4DB8-BC6E-36364100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30A-1584-4C93-9619-F2F47D4ED00D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D790F-2703-40D8-878A-24929EDF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3884C-4053-4CAE-99B2-D7E95BB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92983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E820-3BE4-498B-9A00-840795CD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19417-6AB6-40A0-8202-96FE1285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2E0D-6547-485A-A123-D5EF5B41FF4B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EEDD9-9C83-41B3-94AE-5615CB04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85E5-A0B0-485E-89F4-C856B6C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71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E83E-BF2B-454D-BDF2-FD081CA3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FECE-5C58-4E80-9A93-3D4E20C7EC98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E05E8-1D1C-4348-95AC-002AECD1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1F7BE-1B98-4363-9645-3CF293AE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399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B7BF-D959-4231-B137-048384EE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5C4F-087F-4EB0-BCC9-E2910B40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FA210-3909-4DDC-A583-7567128B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6BA2-A055-48CF-97E3-817386C3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2989-DDFD-4ABD-A847-483C8A418CDA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FE6BB-93BE-4ED8-AAFA-2EA30F23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C9B1-6A6E-4012-90B3-1B094A0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9438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2E43-A571-43B9-AC22-B3D87C6A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AED32-5E78-4627-AF4E-495B0BF5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E5B19-916A-41FF-843D-34E37728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9B5C3-261B-4CB1-8E3F-C22A6619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6A6-3B32-46CC-B298-73EE87CBC443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2877D-193B-4568-8F05-1ECB2986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CFAC4-5355-4E3A-A4D6-821F6502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8814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FA22-77E3-44AC-8B8C-C3F6151C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818D3-5F04-4F54-A8A0-3FEC9B562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47BA-BAE6-4E90-882D-9B55CFA9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E31-7614-48EC-9D55-6665FF8B2B24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EB17-B7DB-4E01-B671-18725BB7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D7D5-8529-45A1-8D96-12F3F49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53033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1F2DD-BFA9-45C1-B04C-C4016B4D7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A2539-76A2-4203-969F-FBF75900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34A0-6FD3-4C62-B4AB-824F99C0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0DF-9BCC-45C4-98BA-34C204D00410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F0735-B98D-4423-8B9E-B157F34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B77D5-B4ED-4110-BBB0-6D8D272B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98745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700"/>
            </a:lvl1pPr>
            <a:lvl2pPr marL="0" indent="0" algn="ctr" rtl="1">
              <a:spcBef>
                <a:spcPts val="0"/>
              </a:spcBef>
              <a:buSzTx/>
              <a:buNone/>
              <a:defRPr sz="2700"/>
            </a:lvl2pPr>
            <a:lvl3pPr marL="0" indent="0" algn="ctr" rtl="1">
              <a:spcBef>
                <a:spcPts val="0"/>
              </a:spcBef>
              <a:buSzTx/>
              <a:buNone/>
              <a:defRPr sz="2700"/>
            </a:lvl3pPr>
            <a:lvl4pPr marL="0" indent="0" algn="ctr" rtl="1">
              <a:spcBef>
                <a:spcPts val="0"/>
              </a:spcBef>
              <a:buSzTx/>
              <a:buNone/>
              <a:defRPr sz="2700"/>
            </a:lvl4pPr>
            <a:lvl5pPr marL="0" indent="0" algn="ctr" rtl="1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62770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700"/>
            </a:lvl1pPr>
            <a:lvl2pPr marL="0" indent="0" algn="ctr" rtl="1">
              <a:spcBef>
                <a:spcPts val="0"/>
              </a:spcBef>
              <a:buSzTx/>
              <a:buNone/>
              <a:defRPr sz="2700"/>
            </a:lvl2pPr>
            <a:lvl3pPr marL="0" indent="0" algn="ctr" rtl="1">
              <a:spcBef>
                <a:spcPts val="0"/>
              </a:spcBef>
              <a:buSzTx/>
              <a:buNone/>
              <a:defRPr sz="2700"/>
            </a:lvl3pPr>
            <a:lvl4pPr marL="0" indent="0" algn="ctr" rtl="1">
              <a:spcBef>
                <a:spcPts val="0"/>
              </a:spcBef>
              <a:buSzTx/>
              <a:buNone/>
              <a:defRPr sz="2700"/>
            </a:lvl4pPr>
            <a:lvl5pPr marL="0" indent="0" algn="ctr" rtl="1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72996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4973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700"/>
            </a:lvl1pPr>
            <a:lvl2pPr marL="0" indent="0" algn="ctr" rtl="1">
              <a:spcBef>
                <a:spcPts val="0"/>
              </a:spcBef>
              <a:buSzTx/>
              <a:buNone/>
              <a:defRPr sz="2700"/>
            </a:lvl2pPr>
            <a:lvl3pPr marL="0" indent="0" algn="ctr" rtl="1">
              <a:spcBef>
                <a:spcPts val="0"/>
              </a:spcBef>
              <a:buSzTx/>
              <a:buNone/>
              <a:defRPr sz="2700"/>
            </a:lvl3pPr>
            <a:lvl4pPr marL="0" indent="0" algn="ctr" rtl="1">
              <a:spcBef>
                <a:spcPts val="0"/>
              </a:spcBef>
              <a:buSzTx/>
              <a:buNone/>
              <a:defRPr sz="2700"/>
            </a:lvl4pPr>
            <a:lvl5pPr marL="0" indent="0" algn="ctr" rtl="1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73448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8574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2400"/>
            </a:lvl1pPr>
            <a:lvl2pPr rtl="1">
              <a:defRPr sz="2400"/>
            </a:lvl2pPr>
            <a:lvl3pPr rtl="1">
              <a:defRPr sz="2400"/>
            </a:lvl3pPr>
            <a:lvl4pPr rtl="1">
              <a:defRPr sz="2400"/>
            </a:lvl4pPr>
            <a:lvl5pPr rtl="1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48876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 rtl="1">
              <a:spcBef>
                <a:spcPts val="2250"/>
              </a:spcBef>
              <a:defRPr sz="1900"/>
            </a:lvl1pPr>
            <a:lvl2pPr marL="558800" indent="-279400" rtl="1">
              <a:spcBef>
                <a:spcPts val="2250"/>
              </a:spcBef>
              <a:defRPr sz="1900"/>
            </a:lvl2pPr>
            <a:lvl3pPr marL="838200" indent="-279400" rtl="1">
              <a:spcBef>
                <a:spcPts val="2250"/>
              </a:spcBef>
              <a:defRPr sz="1900"/>
            </a:lvl3pPr>
            <a:lvl4pPr marL="1117600" indent="-279400" rtl="1">
              <a:spcBef>
                <a:spcPts val="2250"/>
              </a:spcBef>
              <a:defRPr sz="1900"/>
            </a:lvl4pPr>
            <a:lvl5pPr marL="1397000" indent="-279400" rtl="1">
              <a:spcBef>
                <a:spcPts val="2250"/>
              </a:spcBef>
              <a:defRPr sz="19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07792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 rtl="1">
              <a:defRPr sz="2400"/>
            </a:lvl1pPr>
            <a:lvl2pPr rtl="1">
              <a:defRPr sz="2400"/>
            </a:lvl2pPr>
            <a:lvl3pPr rtl="1">
              <a:defRPr sz="2400"/>
            </a:lvl3pPr>
            <a:lvl4pPr rtl="1">
              <a:defRPr sz="2400"/>
            </a:lvl4pPr>
            <a:lvl5pPr rtl="1"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4404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29354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299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2166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5145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  <p:sldLayoutId id="2147483701" r:id="rId21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67EF5-3B56-DD24-DF2E-E5085787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93122-50AE-A615-EC86-7D536D87D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69159-841F-D6E0-7B95-48EA3CBE5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73A-EC7C-C74F-BDE1-B9AFE6B3713A}" type="datetimeFigureOut">
              <a:rPr lang="en-US" smtClean="0"/>
              <a:pPr/>
              <a:t>6/10/2023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F9CEB-C37B-0AC1-4D19-2CD81C24C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F9F9C-4535-4B5A-BB8B-2631194D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8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6D50-655C-4D81-BAC1-3472D66D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F3B8B-1AC5-4EDB-BBB4-1731FE09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3C16-5486-4F4D-9E06-0A1923337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89C7-0363-402B-A99C-D0566F49139E}" type="datetime8">
              <a:rPr lang="ar-KW" smtClean="0"/>
              <a:t>10 حزيران،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1D33-108D-46D4-B616-E862DB08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62D7-F6BC-4286-BFEA-DC48E5BE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26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84192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5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spd="med"/>
  <p:txStyles>
    <p:titleStyle>
      <a:lvl1pPr marL="0" marR="0" indent="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175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r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hyperlink" Target="https://pngimg.com/download/9051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hyperlink" Target="http://men-in-blog.blogspot.com/2010/10/y-colorin-colorado-este-cuento-se-ha.html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6.xml"/><Relationship Id="rId6" Type="http://schemas.openxmlformats.org/officeDocument/2006/relationships/slide" Target="slide4.xml"/><Relationship Id="rId5" Type="http://schemas.openxmlformats.org/officeDocument/2006/relationships/image" Target="../media/image34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79306" y="2019300"/>
            <a:ext cx="6866002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(2-3): القسمة على عدد كلي أو عدد عشري - الحصة الثانية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98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B1C62F7-2671-CC99-34D0-3D7047F0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13" y="1627528"/>
            <a:ext cx="9416025" cy="360294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37E8B8-9CB1-DA5C-7DCF-84519C9B1284}"/>
              </a:ext>
            </a:extLst>
          </p:cNvPr>
          <p:cNvSpPr txBox="1"/>
          <p:nvPr/>
        </p:nvSpPr>
        <p:spPr>
          <a:xfrm>
            <a:off x="2476061" y="842646"/>
            <a:ext cx="2173356" cy="646331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tx2"/>
                </a:solidFill>
              </a:rPr>
              <a:t>صفحة 79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234D3-C157-BD8D-A5D7-100A63538307}"/>
              </a:ext>
            </a:extLst>
          </p:cNvPr>
          <p:cNvSpPr txBox="1"/>
          <p:nvPr/>
        </p:nvSpPr>
        <p:spPr>
          <a:xfrm>
            <a:off x="9206045" y="3207308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0,496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F46E3-C25D-459F-1730-666CBD3507CA}"/>
              </a:ext>
            </a:extLst>
          </p:cNvPr>
          <p:cNvSpPr txBox="1"/>
          <p:nvPr/>
        </p:nvSpPr>
        <p:spPr>
          <a:xfrm>
            <a:off x="6143873" y="3186606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0,994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1A227-8A83-D1BC-6A44-E4096198F26B}"/>
              </a:ext>
            </a:extLst>
          </p:cNvPr>
          <p:cNvSpPr txBox="1"/>
          <p:nvPr/>
        </p:nvSpPr>
        <p:spPr>
          <a:xfrm>
            <a:off x="3081701" y="3207308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0,0258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94CDE6-5167-E6EE-D65F-0CA6F97CE64A}"/>
              </a:ext>
            </a:extLst>
          </p:cNvPr>
          <p:cNvSpPr/>
          <p:nvPr/>
        </p:nvSpPr>
        <p:spPr>
          <a:xfrm>
            <a:off x="5791200" y="2345635"/>
            <a:ext cx="3001617" cy="2756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F7D407-0B0A-91C0-5AF1-4E9ACCF6FCE5}"/>
              </a:ext>
            </a:extLst>
          </p:cNvPr>
          <p:cNvSpPr/>
          <p:nvPr/>
        </p:nvSpPr>
        <p:spPr>
          <a:xfrm>
            <a:off x="2789583" y="2321619"/>
            <a:ext cx="3001617" cy="2756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692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11600" dirty="0">
                <a:latin typeface="HSIshraq-Light" panose="02000906030000020004" pitchFamily="50" charset="-78"/>
                <a:cs typeface="HSIshraq-Light" panose="02000906030000020004" pitchFamily="50" charset="-78"/>
              </a:rPr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41242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A1A6AEB-208B-3F14-9DD6-50A2D0439B72}"/>
              </a:ext>
            </a:extLst>
          </p:cNvPr>
          <p:cNvSpPr/>
          <p:nvPr/>
        </p:nvSpPr>
        <p:spPr>
          <a:xfrm>
            <a:off x="1464365" y="216552"/>
            <a:ext cx="9939130" cy="5413513"/>
          </a:xfrm>
          <a:prstGeom prst="wedgeEllipseCallout">
            <a:avLst>
              <a:gd name="adj1" fmla="val -34366"/>
              <a:gd name="adj2" fmla="val 68620"/>
            </a:avLst>
          </a:prstGeom>
          <a:solidFill>
            <a:schemeClr val="bg1"/>
          </a:solidFill>
          <a:ln w="76200">
            <a:solidFill>
              <a:srgbClr val="1D222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F7C9D-11D7-0335-FC29-E7B2076EC29F}"/>
              </a:ext>
            </a:extLst>
          </p:cNvPr>
          <p:cNvSpPr txBox="1"/>
          <p:nvPr/>
        </p:nvSpPr>
        <p:spPr>
          <a:xfrm>
            <a:off x="2013292" y="1013516"/>
            <a:ext cx="8165416" cy="433965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أوجدي الحرف الناقص</a:t>
            </a:r>
          </a:p>
        </p:txBody>
      </p:sp>
    </p:spTree>
    <p:extLst>
      <p:ext uri="{BB962C8B-B14F-4D97-AF65-F5344CB8AC3E}">
        <p14:creationId xmlns:p14="http://schemas.microsoft.com/office/powerpoint/2010/main" val="374966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B03165-5932-549A-8C89-65CAE9534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0574" y="302691"/>
            <a:ext cx="11290852" cy="61556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D222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965CC4C-D943-F8C7-6FFB-A6F1B78A38DD}"/>
              </a:ext>
            </a:extLst>
          </p:cNvPr>
          <p:cNvSpPr/>
          <p:nvPr/>
        </p:nvSpPr>
        <p:spPr>
          <a:xfrm>
            <a:off x="1187921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ط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B54C014A-0579-DCAE-634A-45ECD7F642EF}"/>
              </a:ext>
            </a:extLst>
          </p:cNvPr>
          <p:cNvSpPr/>
          <p:nvPr/>
        </p:nvSpPr>
        <p:spPr>
          <a:xfrm>
            <a:off x="10123671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F8192DF-6F7A-2736-FEF0-D676655A8AE0}"/>
              </a:ext>
            </a:extLst>
          </p:cNvPr>
          <p:cNvSpPr/>
          <p:nvPr/>
        </p:nvSpPr>
        <p:spPr>
          <a:xfrm>
            <a:off x="8850713" y="695068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67296D4-C6BE-AA7B-4751-728A1C942D8F}"/>
              </a:ext>
            </a:extLst>
          </p:cNvPr>
          <p:cNvSpPr/>
          <p:nvPr/>
        </p:nvSpPr>
        <p:spPr>
          <a:xfrm>
            <a:off x="7573581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91C565D-72C5-259D-0831-9C77A979C086}"/>
              </a:ext>
            </a:extLst>
          </p:cNvPr>
          <p:cNvSpPr/>
          <p:nvPr/>
        </p:nvSpPr>
        <p:spPr>
          <a:xfrm>
            <a:off x="6296449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ث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B29D0B3-B997-EE82-6CF3-9BC50958A31B}"/>
              </a:ext>
            </a:extLst>
          </p:cNvPr>
          <p:cNvSpPr/>
          <p:nvPr/>
        </p:nvSpPr>
        <p:spPr>
          <a:xfrm>
            <a:off x="5019317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1C8D1D3-C494-B926-7CEF-AD6F47D2D551}"/>
              </a:ext>
            </a:extLst>
          </p:cNvPr>
          <p:cNvSpPr/>
          <p:nvPr/>
        </p:nvSpPr>
        <p:spPr>
          <a:xfrm>
            <a:off x="3742185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8E1BCA0-0036-2AC8-6FF2-743BBF6B3A60}"/>
              </a:ext>
            </a:extLst>
          </p:cNvPr>
          <p:cNvSpPr/>
          <p:nvPr/>
        </p:nvSpPr>
        <p:spPr>
          <a:xfrm>
            <a:off x="2465053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8BE5786-4071-D040-112A-1B4164BF5773}"/>
              </a:ext>
            </a:extLst>
          </p:cNvPr>
          <p:cNvSpPr/>
          <p:nvPr/>
        </p:nvSpPr>
        <p:spPr>
          <a:xfrm>
            <a:off x="1187921" y="68670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BD2AEB3-3971-456C-FE94-A9AA5AD450D1}"/>
              </a:ext>
            </a:extLst>
          </p:cNvPr>
          <p:cNvSpPr/>
          <p:nvPr/>
        </p:nvSpPr>
        <p:spPr>
          <a:xfrm>
            <a:off x="5646000" y="5084174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7A971E6-C5F6-CA7B-8250-4397ECEE8E5E}"/>
              </a:ext>
            </a:extLst>
          </p:cNvPr>
          <p:cNvSpPr/>
          <p:nvPr/>
        </p:nvSpPr>
        <p:spPr>
          <a:xfrm>
            <a:off x="4348695" y="5096238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95D9452-D9A4-E19C-AE3F-A3E6F1017965}"/>
              </a:ext>
            </a:extLst>
          </p:cNvPr>
          <p:cNvSpPr/>
          <p:nvPr/>
        </p:nvSpPr>
        <p:spPr>
          <a:xfrm>
            <a:off x="1193779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26825123-A795-0FA4-AF61-CCD35BC9A2B5}"/>
              </a:ext>
            </a:extLst>
          </p:cNvPr>
          <p:cNvSpPr/>
          <p:nvPr/>
        </p:nvSpPr>
        <p:spPr>
          <a:xfrm>
            <a:off x="6946408" y="5096238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هـ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94D8554-5F90-8FA1-E343-36ECC5C1F8BC}"/>
              </a:ext>
            </a:extLst>
          </p:cNvPr>
          <p:cNvSpPr/>
          <p:nvPr/>
        </p:nvSpPr>
        <p:spPr>
          <a:xfrm>
            <a:off x="10123671" y="215356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ذ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52C8CBB-97B9-096F-2498-C42319BE5616}"/>
              </a:ext>
            </a:extLst>
          </p:cNvPr>
          <p:cNvSpPr/>
          <p:nvPr/>
        </p:nvSpPr>
        <p:spPr>
          <a:xfrm>
            <a:off x="8850713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6D378DE-3579-EA89-E1CF-F5A98378F05D}"/>
              </a:ext>
            </a:extLst>
          </p:cNvPr>
          <p:cNvSpPr/>
          <p:nvPr/>
        </p:nvSpPr>
        <p:spPr>
          <a:xfrm>
            <a:off x="8850713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CBF95AE-DC7E-FD13-C997-980073BCEAC2}"/>
              </a:ext>
            </a:extLst>
          </p:cNvPr>
          <p:cNvSpPr/>
          <p:nvPr/>
        </p:nvSpPr>
        <p:spPr>
          <a:xfrm>
            <a:off x="7573581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84CAAC7-D94E-D3BE-2C7F-3041770DA205}"/>
              </a:ext>
            </a:extLst>
          </p:cNvPr>
          <p:cNvSpPr/>
          <p:nvPr/>
        </p:nvSpPr>
        <p:spPr>
          <a:xfrm>
            <a:off x="6296449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F5796BA-2E3B-5E2B-99DD-0BD79E9784D6}"/>
              </a:ext>
            </a:extLst>
          </p:cNvPr>
          <p:cNvSpPr/>
          <p:nvPr/>
        </p:nvSpPr>
        <p:spPr>
          <a:xfrm>
            <a:off x="5018569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C4F615F8-10E7-AB4A-3192-1BB149AC7E4C}"/>
              </a:ext>
            </a:extLst>
          </p:cNvPr>
          <p:cNvSpPr/>
          <p:nvPr/>
        </p:nvSpPr>
        <p:spPr>
          <a:xfrm>
            <a:off x="3742185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B8E026DE-DFD6-52ED-E7C9-9CB4C7EB6365}"/>
              </a:ext>
            </a:extLst>
          </p:cNvPr>
          <p:cNvSpPr/>
          <p:nvPr/>
        </p:nvSpPr>
        <p:spPr>
          <a:xfrm>
            <a:off x="2465801" y="2157750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ض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632D775-B27C-8489-6988-96DEDA9F182B}"/>
              </a:ext>
            </a:extLst>
          </p:cNvPr>
          <p:cNvSpPr/>
          <p:nvPr/>
        </p:nvSpPr>
        <p:spPr>
          <a:xfrm>
            <a:off x="10123671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ظ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486325EA-F0FD-B9E5-4223-75871FD07407}"/>
              </a:ext>
            </a:extLst>
          </p:cNvPr>
          <p:cNvSpPr/>
          <p:nvPr/>
        </p:nvSpPr>
        <p:spPr>
          <a:xfrm>
            <a:off x="2465801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0F769040-DFFC-C3EE-02FF-98EB1C4C78EC}"/>
              </a:ext>
            </a:extLst>
          </p:cNvPr>
          <p:cNvSpPr/>
          <p:nvPr/>
        </p:nvSpPr>
        <p:spPr>
          <a:xfrm>
            <a:off x="3737823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702ACB7-3B3A-03AF-F373-1255304FE322}"/>
              </a:ext>
            </a:extLst>
          </p:cNvPr>
          <p:cNvSpPr/>
          <p:nvPr/>
        </p:nvSpPr>
        <p:spPr>
          <a:xfrm>
            <a:off x="7577329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غ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A1A6115-5B1D-5CDF-AB63-46B8529E1DEC}"/>
              </a:ext>
            </a:extLst>
          </p:cNvPr>
          <p:cNvSpPr/>
          <p:nvPr/>
        </p:nvSpPr>
        <p:spPr>
          <a:xfrm>
            <a:off x="6296449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E864708-6219-538F-4ED2-6BC67397618C}"/>
              </a:ext>
            </a:extLst>
          </p:cNvPr>
          <p:cNvSpPr/>
          <p:nvPr/>
        </p:nvSpPr>
        <p:spPr>
          <a:xfrm>
            <a:off x="5019317" y="3624606"/>
            <a:ext cx="900000" cy="90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3ADD9-0672-C2D7-43EC-BD61DECA4C34}"/>
              </a:ext>
            </a:extLst>
          </p:cNvPr>
          <p:cNvGrpSpPr/>
          <p:nvPr/>
        </p:nvGrpSpPr>
        <p:grpSpPr>
          <a:xfrm>
            <a:off x="2019300" y="4466238"/>
            <a:ext cx="436418" cy="1705058"/>
            <a:chOff x="2019300" y="4466238"/>
            <a:chExt cx="436418" cy="17050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DB41D0-8B50-3A3D-8178-082337145581}"/>
                </a:ext>
              </a:extLst>
            </p:cNvPr>
            <p:cNvCxnSpPr/>
            <p:nvPr/>
          </p:nvCxnSpPr>
          <p:spPr>
            <a:xfrm flipV="1">
              <a:off x="2237509" y="4466238"/>
              <a:ext cx="0" cy="1080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BA701C-AB47-7BE2-9073-A8AC1995A8B0}"/>
                </a:ext>
              </a:extLst>
            </p:cNvPr>
            <p:cNvSpPr txBox="1"/>
            <p:nvPr/>
          </p:nvSpPr>
          <p:spPr>
            <a:xfrm>
              <a:off x="2019300" y="5401855"/>
              <a:ext cx="436418" cy="76944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4D9E-2E05-42A9-5A15-D234FCAB6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ar-KW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تمرن صفحة 80</a:t>
            </a:r>
          </a:p>
        </p:txBody>
      </p:sp>
    </p:spTree>
    <p:extLst>
      <p:ext uri="{BB962C8B-B14F-4D97-AF65-F5344CB8AC3E}">
        <p14:creationId xmlns:p14="http://schemas.microsoft.com/office/powerpoint/2010/main" val="367410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92BE53-0CEC-4E65-9754-EACFAC8D9D25}"/>
              </a:ext>
            </a:extLst>
          </p:cNvPr>
          <p:cNvGrpSpPr/>
          <p:nvPr/>
        </p:nvGrpSpPr>
        <p:grpSpPr>
          <a:xfrm>
            <a:off x="8645856" y="129002"/>
            <a:ext cx="3268639" cy="1849923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9056222" y="1048827"/>
            <a:ext cx="2533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الناتج: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 descr="50Th Anniversary Sticker by Sesame Street for iOS &amp; Android | GIPHY">
            <a:extLst>
              <a:ext uri="{FF2B5EF4-FFF2-40B4-BE49-F238E27FC236}">
                <a16:creationId xmlns:a16="http://schemas.microsoft.com/office/drawing/2014/main" id="{C85BD3FD-9C4B-4371-BD0D-8973058A68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797" y="4018379"/>
            <a:ext cx="4413569" cy="26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D29D3D67-96F7-D1CF-42C4-BD2AE663F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/>
          <a:srcRect r="66601"/>
          <a:stretch/>
        </p:blipFill>
        <p:spPr>
          <a:xfrm>
            <a:off x="3596185" y="290994"/>
            <a:ext cx="4258102" cy="62760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A1CF89E-3BFD-7C8C-D6A1-11CC80107EC4}"/>
              </a:ext>
            </a:extLst>
          </p:cNvPr>
          <p:cNvSpPr txBox="1"/>
          <p:nvPr/>
        </p:nvSpPr>
        <p:spPr>
          <a:xfrm>
            <a:off x="3754941" y="264717"/>
            <a:ext cx="811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×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E6ED09-FEE6-0B26-AB84-84713EF2319B}"/>
              </a:ext>
            </a:extLst>
          </p:cNvPr>
          <p:cNvSpPr txBox="1"/>
          <p:nvPr/>
        </p:nvSpPr>
        <p:spPr>
          <a:xfrm>
            <a:off x="6550566" y="134800"/>
            <a:ext cx="811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10 ×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E51F2C-E001-2A71-C61A-BA79FDCC4918}"/>
              </a:ext>
            </a:extLst>
          </p:cNvPr>
          <p:cNvGrpSpPr/>
          <p:nvPr/>
        </p:nvGrpSpPr>
        <p:grpSpPr>
          <a:xfrm>
            <a:off x="4160517" y="2832901"/>
            <a:ext cx="2746182" cy="621249"/>
            <a:chOff x="3846442" y="781878"/>
            <a:chExt cx="3640444" cy="5859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BFA42B-AE46-816C-4115-3E5D21917C9E}"/>
                </a:ext>
              </a:extLst>
            </p:cNvPr>
            <p:cNvCxnSpPr/>
            <p:nvPr/>
          </p:nvCxnSpPr>
          <p:spPr>
            <a:xfrm>
              <a:off x="5148460" y="781878"/>
              <a:ext cx="233842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B3CB96-421B-1F21-9F59-640103185EAE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149E4C-8920-F70F-11C3-A6EC5A7A35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399D77-AC75-C15C-D122-C3A67E89AFBF}"/>
              </a:ext>
            </a:extLst>
          </p:cNvPr>
          <p:cNvSpPr txBox="1"/>
          <p:nvPr/>
        </p:nvSpPr>
        <p:spPr>
          <a:xfrm>
            <a:off x="5072869" y="2811475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1262,8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992A3-3772-12AF-F732-8C457AF76ACF}"/>
              </a:ext>
            </a:extLst>
          </p:cNvPr>
          <p:cNvSpPr txBox="1"/>
          <p:nvPr/>
        </p:nvSpPr>
        <p:spPr>
          <a:xfrm>
            <a:off x="4240861" y="2839573"/>
            <a:ext cx="79473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C084C-6634-30F9-DD69-0CA5B54F190D}"/>
              </a:ext>
            </a:extLst>
          </p:cNvPr>
          <p:cNvSpPr txBox="1"/>
          <p:nvPr/>
        </p:nvSpPr>
        <p:spPr>
          <a:xfrm>
            <a:off x="5075190" y="2289516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0015,4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B8615-691D-FCC5-A17D-16D26CE8F316}"/>
              </a:ext>
            </a:extLst>
          </p:cNvPr>
          <p:cNvSpPr txBox="1"/>
          <p:nvPr/>
        </p:nvSpPr>
        <p:spPr>
          <a:xfrm>
            <a:off x="5392932" y="3336500"/>
            <a:ext cx="88349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82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09B7DE-12D8-73D4-8201-884463D299DF}"/>
              </a:ext>
            </a:extLst>
          </p:cNvPr>
          <p:cNvCxnSpPr>
            <a:cxnSpLocks/>
          </p:cNvCxnSpPr>
          <p:nvPr/>
        </p:nvCxnSpPr>
        <p:spPr>
          <a:xfrm>
            <a:off x="6383846" y="3639228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FBA439-4D80-B22C-9816-8E444327EEE4}"/>
              </a:ext>
            </a:extLst>
          </p:cNvPr>
          <p:cNvSpPr txBox="1"/>
          <p:nvPr/>
        </p:nvSpPr>
        <p:spPr>
          <a:xfrm>
            <a:off x="5035596" y="3827514"/>
            <a:ext cx="155882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0442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3B415-63AD-BC58-C68C-0195681DC3C5}"/>
              </a:ext>
            </a:extLst>
          </p:cNvPr>
          <p:cNvCxnSpPr>
            <a:cxnSpLocks/>
          </p:cNvCxnSpPr>
          <p:nvPr/>
        </p:nvCxnSpPr>
        <p:spPr>
          <a:xfrm>
            <a:off x="5149325" y="3822590"/>
            <a:ext cx="11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96610D-45EB-5BC7-E8E1-083863BE7233}"/>
              </a:ext>
            </a:extLst>
          </p:cNvPr>
          <p:cNvSpPr txBox="1"/>
          <p:nvPr/>
        </p:nvSpPr>
        <p:spPr>
          <a:xfrm>
            <a:off x="5392932" y="4293472"/>
            <a:ext cx="114609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410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E46151-4C88-64ED-2DEB-C4B39E6A42B3}"/>
              </a:ext>
            </a:extLst>
          </p:cNvPr>
          <p:cNvCxnSpPr>
            <a:cxnSpLocks/>
          </p:cNvCxnSpPr>
          <p:nvPr/>
        </p:nvCxnSpPr>
        <p:spPr>
          <a:xfrm>
            <a:off x="6548895" y="4671998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63DCAD-435F-C3BB-1C59-45019FCD5F0C}"/>
              </a:ext>
            </a:extLst>
          </p:cNvPr>
          <p:cNvSpPr txBox="1"/>
          <p:nvPr/>
        </p:nvSpPr>
        <p:spPr>
          <a:xfrm>
            <a:off x="5393309" y="4759205"/>
            <a:ext cx="150845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0328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12DF5F-ABE6-D646-8C7D-F442009ECAFD}"/>
              </a:ext>
            </a:extLst>
          </p:cNvPr>
          <p:cNvCxnSpPr>
            <a:cxnSpLocks/>
          </p:cNvCxnSpPr>
          <p:nvPr/>
        </p:nvCxnSpPr>
        <p:spPr>
          <a:xfrm>
            <a:off x="5225043" y="4799896"/>
            <a:ext cx="122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8DEB43-E8DC-29DA-2F79-0EF6E884C858}"/>
              </a:ext>
            </a:extLst>
          </p:cNvPr>
          <p:cNvSpPr txBox="1"/>
          <p:nvPr/>
        </p:nvSpPr>
        <p:spPr>
          <a:xfrm>
            <a:off x="5701371" y="5220152"/>
            <a:ext cx="11460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328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A9B0F5-983B-597A-BDE7-EFB09A191067}"/>
              </a:ext>
            </a:extLst>
          </p:cNvPr>
          <p:cNvCxnSpPr>
            <a:cxnSpLocks/>
          </p:cNvCxnSpPr>
          <p:nvPr/>
        </p:nvCxnSpPr>
        <p:spPr>
          <a:xfrm>
            <a:off x="6777826" y="5487010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B12E5F-4779-8085-033D-32A5688953B1}"/>
              </a:ext>
            </a:extLst>
          </p:cNvPr>
          <p:cNvCxnSpPr>
            <a:cxnSpLocks/>
          </p:cNvCxnSpPr>
          <p:nvPr/>
        </p:nvCxnSpPr>
        <p:spPr>
          <a:xfrm>
            <a:off x="5273867" y="5747431"/>
            <a:ext cx="147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5FAEEA3-83A5-E046-2935-9D8FD2B8174C}"/>
              </a:ext>
            </a:extLst>
          </p:cNvPr>
          <p:cNvSpPr txBox="1"/>
          <p:nvPr/>
        </p:nvSpPr>
        <p:spPr>
          <a:xfrm>
            <a:off x="5613918" y="5677592"/>
            <a:ext cx="132100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F1C4C7-401D-9941-57DF-398E6578B144}"/>
              </a:ext>
            </a:extLst>
          </p:cNvPr>
          <p:cNvGrpSpPr/>
          <p:nvPr/>
        </p:nvGrpSpPr>
        <p:grpSpPr>
          <a:xfrm>
            <a:off x="8894791" y="2209292"/>
            <a:ext cx="1088531" cy="4004624"/>
            <a:chOff x="8894791" y="2209292"/>
            <a:chExt cx="1088531" cy="40046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8974FC-4B9D-2393-D881-9EA8E5F650AF}"/>
                </a:ext>
              </a:extLst>
            </p:cNvPr>
            <p:cNvSpPr txBox="1"/>
            <p:nvPr/>
          </p:nvSpPr>
          <p:spPr>
            <a:xfrm>
              <a:off x="9181082" y="2209292"/>
              <a:ext cx="79156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82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699DFC-64C1-B375-EE8E-B136E7E6FE3C}"/>
                </a:ext>
              </a:extLst>
            </p:cNvPr>
            <p:cNvSpPr txBox="1"/>
            <p:nvPr/>
          </p:nvSpPr>
          <p:spPr>
            <a:xfrm>
              <a:off x="8905462" y="2777555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164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3C14BF-C165-DAD1-65EC-36CBD1EBF9D2}"/>
                </a:ext>
              </a:extLst>
            </p:cNvPr>
            <p:cNvSpPr txBox="1"/>
            <p:nvPr/>
          </p:nvSpPr>
          <p:spPr>
            <a:xfrm>
              <a:off x="8894791" y="3368941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246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9E6BA9-CDA7-BB22-C174-EF3B9CBE8562}"/>
                </a:ext>
              </a:extLst>
            </p:cNvPr>
            <p:cNvSpPr txBox="1"/>
            <p:nvPr/>
          </p:nvSpPr>
          <p:spPr>
            <a:xfrm>
              <a:off x="8894791" y="3918602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328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AE6FDA-2D80-1BD6-F4BE-A8782B6FC63A}"/>
                </a:ext>
              </a:extLst>
            </p:cNvPr>
            <p:cNvSpPr txBox="1"/>
            <p:nvPr/>
          </p:nvSpPr>
          <p:spPr>
            <a:xfrm>
              <a:off x="8894791" y="4468263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410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B23215-0ACC-16B0-D955-D3B5D4439421}"/>
                </a:ext>
              </a:extLst>
            </p:cNvPr>
            <p:cNvSpPr txBox="1"/>
            <p:nvPr/>
          </p:nvSpPr>
          <p:spPr>
            <a:xfrm>
              <a:off x="8894791" y="5017924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492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19A36A-4034-3C0D-8727-C4B089FBE2F4}"/>
                </a:ext>
              </a:extLst>
            </p:cNvPr>
            <p:cNvSpPr txBox="1"/>
            <p:nvPr/>
          </p:nvSpPr>
          <p:spPr>
            <a:xfrm>
              <a:off x="8894791" y="5567585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574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F3612E4-E96E-1162-D66A-3F2257259B7F}"/>
              </a:ext>
            </a:extLst>
          </p:cNvPr>
          <p:cNvSpPr txBox="1"/>
          <p:nvPr/>
        </p:nvSpPr>
        <p:spPr>
          <a:xfrm>
            <a:off x="3270978" y="1176089"/>
            <a:ext cx="398136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1262,8 ÷ 82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  <p:bldP spid="10" grpId="0"/>
      <p:bldP spid="11" grpId="0"/>
      <p:bldP spid="12" grpId="0"/>
      <p:bldP spid="14" grpId="0"/>
      <p:bldP spid="16" grpId="0"/>
      <p:bldP spid="18" grpId="0"/>
      <p:bldP spid="20" grpId="0"/>
      <p:bldP spid="2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able&#10;&#10;Description automatically generated">
            <a:extLst>
              <a:ext uri="{FF2B5EF4-FFF2-40B4-BE49-F238E27FC236}">
                <a16:creationId xmlns:a16="http://schemas.microsoft.com/office/drawing/2014/main" id="{20A90B8C-8F48-BBDB-2F3C-EB32D4B21A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6481"/>
          <a:stretch/>
        </p:blipFill>
        <p:spPr>
          <a:xfrm>
            <a:off x="545911" y="586854"/>
            <a:ext cx="4756244" cy="5913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C4F65-FE9E-EE9F-CCF8-AF6A8BECED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49" y="177852"/>
            <a:ext cx="5474285" cy="24288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B6A82-16F1-498D-A28D-FF72AE0C9387}"/>
              </a:ext>
            </a:extLst>
          </p:cNvPr>
          <p:cNvSpPr/>
          <p:nvPr/>
        </p:nvSpPr>
        <p:spPr>
          <a:xfrm>
            <a:off x="7171897" y="946529"/>
            <a:ext cx="40532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 مقرباً لأقرب</a:t>
            </a:r>
            <a:r>
              <a:rPr kumimoji="0" lang="ar-KW" sz="3600" b="1" i="0" u="none" strike="noStrike" kern="1200" cap="none" spc="0" normalizeH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جزء من عشرة:</a:t>
            </a:r>
            <a:endParaRPr kumimoji="0" lang="en-US" sz="3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BEDD5E-5B5F-461B-8D92-4A0410979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55232" y="2446682"/>
            <a:ext cx="2276802" cy="423346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E671D70-278B-46EE-6992-D8745E288878}"/>
              </a:ext>
            </a:extLst>
          </p:cNvPr>
          <p:cNvSpPr txBox="1"/>
          <p:nvPr/>
        </p:nvSpPr>
        <p:spPr>
          <a:xfrm>
            <a:off x="1212721" y="564807"/>
            <a:ext cx="114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× 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C0359D-1527-AF5E-F541-0BC65752BD25}"/>
              </a:ext>
            </a:extLst>
          </p:cNvPr>
          <p:cNvSpPr txBox="1"/>
          <p:nvPr/>
        </p:nvSpPr>
        <p:spPr>
          <a:xfrm>
            <a:off x="3508208" y="559677"/>
            <a:ext cx="1146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10 ×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9A1870-9928-179F-E4E8-9E77A4439F78}"/>
              </a:ext>
            </a:extLst>
          </p:cNvPr>
          <p:cNvGrpSpPr/>
          <p:nvPr/>
        </p:nvGrpSpPr>
        <p:grpSpPr>
          <a:xfrm>
            <a:off x="1189126" y="2483984"/>
            <a:ext cx="2746182" cy="621249"/>
            <a:chOff x="3846442" y="781878"/>
            <a:chExt cx="3640444" cy="58594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3EC0232-09CD-AB36-A61D-E4C43D54F01B}"/>
                </a:ext>
              </a:extLst>
            </p:cNvPr>
            <p:cNvCxnSpPr/>
            <p:nvPr/>
          </p:nvCxnSpPr>
          <p:spPr>
            <a:xfrm>
              <a:off x="5148460" y="781878"/>
              <a:ext cx="233842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2926A7-3F0C-7811-32A6-B6CCD4488AC0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5818AE2-03CD-3F1B-F503-FE912AE5A6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B12B873-9144-9620-1D70-9F67BCFDB39D}"/>
              </a:ext>
            </a:extLst>
          </p:cNvPr>
          <p:cNvSpPr txBox="1"/>
          <p:nvPr/>
        </p:nvSpPr>
        <p:spPr>
          <a:xfrm>
            <a:off x="2101478" y="2462558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475,04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3551C8-24D5-4A61-C891-06216C061E15}"/>
              </a:ext>
            </a:extLst>
          </p:cNvPr>
          <p:cNvSpPr txBox="1"/>
          <p:nvPr/>
        </p:nvSpPr>
        <p:spPr>
          <a:xfrm>
            <a:off x="1269470" y="2490656"/>
            <a:ext cx="79473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3290C4-3CEA-06DC-102D-33DD65BDE1E5}"/>
              </a:ext>
            </a:extLst>
          </p:cNvPr>
          <p:cNvSpPr txBox="1"/>
          <p:nvPr/>
        </p:nvSpPr>
        <p:spPr>
          <a:xfrm>
            <a:off x="2132826" y="1952545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011,31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6992DB-C52C-7EFD-C590-2613A58D5E10}"/>
              </a:ext>
            </a:extLst>
          </p:cNvPr>
          <p:cNvSpPr txBox="1"/>
          <p:nvPr/>
        </p:nvSpPr>
        <p:spPr>
          <a:xfrm>
            <a:off x="2131363" y="2959661"/>
            <a:ext cx="83094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42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B4566BD-8DDE-5E4C-4A07-2EFB759D62E3}"/>
              </a:ext>
            </a:extLst>
          </p:cNvPr>
          <p:cNvCxnSpPr>
            <a:cxnSpLocks/>
          </p:cNvCxnSpPr>
          <p:nvPr/>
        </p:nvCxnSpPr>
        <p:spPr>
          <a:xfrm>
            <a:off x="3122277" y="3262389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3971E28-E49E-F525-9383-62517B4D5755}"/>
              </a:ext>
            </a:extLst>
          </p:cNvPr>
          <p:cNvSpPr txBox="1"/>
          <p:nvPr/>
        </p:nvSpPr>
        <p:spPr>
          <a:xfrm>
            <a:off x="2064205" y="3478597"/>
            <a:ext cx="126325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055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73514E7-A5A1-3EEE-3526-8D35F85960BF}"/>
              </a:ext>
            </a:extLst>
          </p:cNvPr>
          <p:cNvCxnSpPr>
            <a:cxnSpLocks/>
          </p:cNvCxnSpPr>
          <p:nvPr/>
        </p:nvCxnSpPr>
        <p:spPr>
          <a:xfrm>
            <a:off x="1887756" y="3445751"/>
            <a:ext cx="1188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947038E-1002-F859-8B63-0C6B1F99BDB8}"/>
              </a:ext>
            </a:extLst>
          </p:cNvPr>
          <p:cNvSpPr txBox="1"/>
          <p:nvPr/>
        </p:nvSpPr>
        <p:spPr>
          <a:xfrm>
            <a:off x="2393918" y="3811675"/>
            <a:ext cx="83094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B1AE9C-D9D7-D2D3-E7C9-05D24B2F3AE1}"/>
              </a:ext>
            </a:extLst>
          </p:cNvPr>
          <p:cNvCxnSpPr>
            <a:cxnSpLocks/>
          </p:cNvCxnSpPr>
          <p:nvPr/>
        </p:nvCxnSpPr>
        <p:spPr>
          <a:xfrm>
            <a:off x="3303027" y="4063372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BF0BFC4-B45C-C873-482A-00EAFB79D54C}"/>
              </a:ext>
            </a:extLst>
          </p:cNvPr>
          <p:cNvSpPr txBox="1"/>
          <p:nvPr/>
        </p:nvSpPr>
        <p:spPr>
          <a:xfrm>
            <a:off x="2208085" y="4327480"/>
            <a:ext cx="150845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130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4D19323-A9F8-A189-D6F1-A456D3C77437}"/>
              </a:ext>
            </a:extLst>
          </p:cNvPr>
          <p:cNvCxnSpPr>
            <a:cxnSpLocks/>
          </p:cNvCxnSpPr>
          <p:nvPr/>
        </p:nvCxnSpPr>
        <p:spPr>
          <a:xfrm>
            <a:off x="2131363" y="4323081"/>
            <a:ext cx="122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8BCBC46-66B0-42B1-3098-05FF6EF08144}"/>
              </a:ext>
            </a:extLst>
          </p:cNvPr>
          <p:cNvSpPr txBox="1"/>
          <p:nvPr/>
        </p:nvSpPr>
        <p:spPr>
          <a:xfrm>
            <a:off x="2393918" y="4733916"/>
            <a:ext cx="11460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126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1B5A0D7-4E86-B54B-807F-66AD9C22CD82}"/>
              </a:ext>
            </a:extLst>
          </p:cNvPr>
          <p:cNvCxnSpPr>
            <a:cxnSpLocks/>
          </p:cNvCxnSpPr>
          <p:nvPr/>
        </p:nvCxnSpPr>
        <p:spPr>
          <a:xfrm>
            <a:off x="3543203" y="4912255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FF57A5-5712-9B60-5580-09F6D5B4AE9D}"/>
              </a:ext>
            </a:extLst>
          </p:cNvPr>
          <p:cNvCxnSpPr>
            <a:cxnSpLocks/>
          </p:cNvCxnSpPr>
          <p:nvPr/>
        </p:nvCxnSpPr>
        <p:spPr>
          <a:xfrm>
            <a:off x="2280470" y="5214270"/>
            <a:ext cx="147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739B39E-8B76-E232-BCB6-C8DE19463899}"/>
              </a:ext>
            </a:extLst>
          </p:cNvPr>
          <p:cNvSpPr txBox="1"/>
          <p:nvPr/>
        </p:nvSpPr>
        <p:spPr>
          <a:xfrm>
            <a:off x="2324793" y="5176362"/>
            <a:ext cx="160641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0044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FFB5FF0-66FE-5927-126B-4445DEFB3C00}"/>
              </a:ext>
            </a:extLst>
          </p:cNvPr>
          <p:cNvGrpSpPr/>
          <p:nvPr/>
        </p:nvGrpSpPr>
        <p:grpSpPr>
          <a:xfrm>
            <a:off x="5515877" y="1616438"/>
            <a:ext cx="1088531" cy="4004624"/>
            <a:chOff x="8894791" y="2209292"/>
            <a:chExt cx="1088531" cy="400462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D0F0A5-2AF0-C048-2F19-6C981F25E415}"/>
                </a:ext>
              </a:extLst>
            </p:cNvPr>
            <p:cNvSpPr txBox="1"/>
            <p:nvPr/>
          </p:nvSpPr>
          <p:spPr>
            <a:xfrm>
              <a:off x="9181082" y="2209292"/>
              <a:ext cx="79156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05CEC4F-4585-87EB-1E99-24EA7FBA4976}"/>
                </a:ext>
              </a:extLst>
            </p:cNvPr>
            <p:cNvSpPr txBox="1"/>
            <p:nvPr/>
          </p:nvSpPr>
          <p:spPr>
            <a:xfrm>
              <a:off x="9091326" y="2777555"/>
              <a:ext cx="89199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84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6024F63-41C3-E03D-6D75-99307F6E82A6}"/>
                </a:ext>
              </a:extLst>
            </p:cNvPr>
            <p:cNvSpPr txBox="1"/>
            <p:nvPr/>
          </p:nvSpPr>
          <p:spPr>
            <a:xfrm>
              <a:off x="8894791" y="3368941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126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E6ABCB2-4BFB-B359-61AA-AF4E18BCBA85}"/>
                </a:ext>
              </a:extLst>
            </p:cNvPr>
            <p:cNvSpPr txBox="1"/>
            <p:nvPr/>
          </p:nvSpPr>
          <p:spPr>
            <a:xfrm>
              <a:off x="8894791" y="3918602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168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CF66D0-7602-E48D-3B2A-43DC7D3C6C1E}"/>
                </a:ext>
              </a:extLst>
            </p:cNvPr>
            <p:cNvSpPr txBox="1"/>
            <p:nvPr/>
          </p:nvSpPr>
          <p:spPr>
            <a:xfrm>
              <a:off x="8894791" y="4468263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210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F9DECD-2F5E-EBEA-987F-C297B708DFEA}"/>
                </a:ext>
              </a:extLst>
            </p:cNvPr>
            <p:cNvSpPr txBox="1"/>
            <p:nvPr/>
          </p:nvSpPr>
          <p:spPr>
            <a:xfrm>
              <a:off x="8894791" y="5017924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252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127518-4ADC-7FD6-48F8-7E599E76F6E5}"/>
                </a:ext>
              </a:extLst>
            </p:cNvPr>
            <p:cNvSpPr txBox="1"/>
            <p:nvPr/>
          </p:nvSpPr>
          <p:spPr>
            <a:xfrm>
              <a:off x="8894791" y="5567585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249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A40A594-7447-D276-699F-C7B621B80322}"/>
              </a:ext>
            </a:extLst>
          </p:cNvPr>
          <p:cNvSpPr txBox="1"/>
          <p:nvPr/>
        </p:nvSpPr>
        <p:spPr>
          <a:xfrm>
            <a:off x="2866030" y="5565101"/>
            <a:ext cx="106633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42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CB93A6-5680-1862-8D28-41558BFD79CB}"/>
              </a:ext>
            </a:extLst>
          </p:cNvPr>
          <p:cNvCxnSpPr>
            <a:cxnSpLocks/>
          </p:cNvCxnSpPr>
          <p:nvPr/>
        </p:nvCxnSpPr>
        <p:spPr>
          <a:xfrm>
            <a:off x="3680639" y="5846584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4EB062C-9E74-4C1F-E1E8-27EF43FCAB82}"/>
              </a:ext>
            </a:extLst>
          </p:cNvPr>
          <p:cNvSpPr txBox="1"/>
          <p:nvPr/>
        </p:nvSpPr>
        <p:spPr>
          <a:xfrm>
            <a:off x="2661313" y="6110692"/>
            <a:ext cx="143283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02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D465367-1E7B-7066-E612-062F6756E4E3}"/>
              </a:ext>
            </a:extLst>
          </p:cNvPr>
          <p:cNvCxnSpPr>
            <a:cxnSpLocks/>
          </p:cNvCxnSpPr>
          <p:nvPr/>
        </p:nvCxnSpPr>
        <p:spPr>
          <a:xfrm>
            <a:off x="2508975" y="6106293"/>
            <a:ext cx="122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7CF4B8A-F464-E1C9-1808-A69C954BD59D}"/>
              </a:ext>
            </a:extLst>
          </p:cNvPr>
          <p:cNvSpPr txBox="1"/>
          <p:nvPr/>
        </p:nvSpPr>
        <p:spPr>
          <a:xfrm>
            <a:off x="112519" y="843845"/>
            <a:ext cx="137508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= 11,3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EAD5F-256A-EC79-FB38-19243E425BE4}"/>
              </a:ext>
            </a:extLst>
          </p:cNvPr>
          <p:cNvSpPr txBox="1"/>
          <p:nvPr/>
        </p:nvSpPr>
        <p:spPr>
          <a:xfrm>
            <a:off x="933348" y="1418730"/>
            <a:ext cx="398136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475,04 ÷ 42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2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4" grpId="0"/>
      <p:bldP spid="65" grpId="0"/>
      <p:bldP spid="66" grpId="0"/>
      <p:bldP spid="67" grpId="0"/>
      <p:bldP spid="69" grpId="0"/>
      <p:bldP spid="71" grpId="0"/>
      <p:bldP spid="73" grpId="0"/>
      <p:bldP spid="75" grpId="0"/>
      <p:bldP spid="78" grpId="0"/>
      <p:bldP spid="87" grpId="0"/>
      <p:bldP spid="89" grpId="0"/>
      <p:bldP spid="9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" y="5267325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6A3CD-D652-6285-EE9F-EFCF0E9016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555" y="56347"/>
            <a:ext cx="4973298" cy="2393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B4EC3E-6D1B-1602-11E7-7A943CE4E7A6}"/>
              </a:ext>
            </a:extLst>
          </p:cNvPr>
          <p:cNvSpPr/>
          <p:nvPr/>
        </p:nvSpPr>
        <p:spPr>
          <a:xfrm>
            <a:off x="482479" y="852375"/>
            <a:ext cx="4125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 مقرباً لأقرب</a:t>
            </a:r>
            <a:r>
              <a:rPr kumimoji="0" lang="ar-KW" sz="3600" b="1" i="0" u="none" strike="noStrike" kern="1200" cap="none" spc="0" normalizeH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جزء من عشرة:</a:t>
            </a:r>
            <a:endParaRPr kumimoji="0" lang="en-US" sz="3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9519134-6BC1-EE78-3FC7-861961669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58" y="302870"/>
            <a:ext cx="5027832" cy="6364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B06070-B2D5-FE0D-9459-F0D652DE4D73}"/>
              </a:ext>
            </a:extLst>
          </p:cNvPr>
          <p:cNvSpPr txBox="1"/>
          <p:nvPr/>
        </p:nvSpPr>
        <p:spPr>
          <a:xfrm>
            <a:off x="8074076" y="292331"/>
            <a:ext cx="1310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×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F373E9-F084-9B48-F9FB-E4BD1FC4C52F}"/>
              </a:ext>
            </a:extLst>
          </p:cNvPr>
          <p:cNvSpPr txBox="1"/>
          <p:nvPr/>
        </p:nvSpPr>
        <p:spPr>
          <a:xfrm>
            <a:off x="9883106" y="287905"/>
            <a:ext cx="13750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0070C0"/>
                </a:solidFill>
              </a:rPr>
              <a:t>100 ×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5BC5EF-8949-192C-8FAD-654C6A489DAF}"/>
              </a:ext>
            </a:extLst>
          </p:cNvPr>
          <p:cNvGrpSpPr/>
          <p:nvPr/>
        </p:nvGrpSpPr>
        <p:grpSpPr>
          <a:xfrm>
            <a:off x="5031853" y="2281282"/>
            <a:ext cx="1323761" cy="4004624"/>
            <a:chOff x="8659561" y="2209292"/>
            <a:chExt cx="1323761" cy="40046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1215A3-08C7-5962-779D-1FBB2F16FFBC}"/>
                </a:ext>
              </a:extLst>
            </p:cNvPr>
            <p:cNvSpPr txBox="1"/>
            <p:nvPr/>
          </p:nvSpPr>
          <p:spPr>
            <a:xfrm>
              <a:off x="8890352" y="2209292"/>
              <a:ext cx="108229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246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5B4CC2-FDD4-6C27-825D-1E56CAF7165F}"/>
                </a:ext>
              </a:extLst>
            </p:cNvPr>
            <p:cNvSpPr txBox="1"/>
            <p:nvPr/>
          </p:nvSpPr>
          <p:spPr>
            <a:xfrm>
              <a:off x="8905462" y="2777555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492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EB302D-66EC-4C95-363C-CA31B9DB770D}"/>
                </a:ext>
              </a:extLst>
            </p:cNvPr>
            <p:cNvSpPr txBox="1"/>
            <p:nvPr/>
          </p:nvSpPr>
          <p:spPr>
            <a:xfrm>
              <a:off x="8894791" y="3368941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738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80C993-787A-0C39-FE10-7702A327CD7F}"/>
                </a:ext>
              </a:extLst>
            </p:cNvPr>
            <p:cNvSpPr txBox="1"/>
            <p:nvPr/>
          </p:nvSpPr>
          <p:spPr>
            <a:xfrm>
              <a:off x="8894791" y="3918602"/>
              <a:ext cx="10778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984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FA690A-E2BD-B610-58EC-E92E7F801D39}"/>
                </a:ext>
              </a:extLst>
            </p:cNvPr>
            <p:cNvSpPr txBox="1"/>
            <p:nvPr/>
          </p:nvSpPr>
          <p:spPr>
            <a:xfrm>
              <a:off x="8659561" y="4468263"/>
              <a:ext cx="131309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1230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0E5969-3C0B-13E8-7E6F-7037670A985D}"/>
                </a:ext>
              </a:extLst>
            </p:cNvPr>
            <p:cNvSpPr txBox="1"/>
            <p:nvPr/>
          </p:nvSpPr>
          <p:spPr>
            <a:xfrm>
              <a:off x="8659561" y="5017924"/>
              <a:ext cx="131309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1476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444AA6-F633-20A4-C664-C0541E1E65FF}"/>
                </a:ext>
              </a:extLst>
            </p:cNvPr>
            <p:cNvSpPr txBox="1"/>
            <p:nvPr/>
          </p:nvSpPr>
          <p:spPr>
            <a:xfrm>
              <a:off x="8659561" y="5567585"/>
              <a:ext cx="131309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1722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2C6350C-BE7A-D352-B9F8-A4C724B884C5}"/>
              </a:ext>
            </a:extLst>
          </p:cNvPr>
          <p:cNvSpPr txBox="1"/>
          <p:nvPr/>
        </p:nvSpPr>
        <p:spPr>
          <a:xfrm>
            <a:off x="6578505" y="605009"/>
            <a:ext cx="137508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= 3,5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9A16AF-9633-584B-CB49-B6EE07DD0BCA}"/>
              </a:ext>
            </a:extLst>
          </p:cNvPr>
          <p:cNvGrpSpPr/>
          <p:nvPr/>
        </p:nvGrpSpPr>
        <p:grpSpPr>
          <a:xfrm>
            <a:off x="7095641" y="2877300"/>
            <a:ext cx="3230121" cy="621249"/>
            <a:chOff x="3846442" y="781878"/>
            <a:chExt cx="3640444" cy="58594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D6C415-C7E8-E6AC-1399-6EC5644FFB5E}"/>
                </a:ext>
              </a:extLst>
            </p:cNvPr>
            <p:cNvCxnSpPr/>
            <p:nvPr/>
          </p:nvCxnSpPr>
          <p:spPr>
            <a:xfrm>
              <a:off x="5148460" y="781878"/>
              <a:ext cx="233842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D8E075-4A33-3F17-7495-80C5953BFA88}"/>
                </a:ext>
              </a:extLst>
            </p:cNvPr>
            <p:cNvCxnSpPr/>
            <p:nvPr/>
          </p:nvCxnSpPr>
          <p:spPr>
            <a:xfrm>
              <a:off x="3846442" y="1367819"/>
              <a:ext cx="133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72EE007-4D3A-E3FD-E607-1F6BEFF228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70411" y="1079819"/>
              <a:ext cx="576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C1F7C5A-EDA9-E88B-EA69-5E1EF6A86701}"/>
              </a:ext>
            </a:extLst>
          </p:cNvPr>
          <p:cNvSpPr txBox="1"/>
          <p:nvPr/>
        </p:nvSpPr>
        <p:spPr>
          <a:xfrm>
            <a:off x="8243389" y="2917765"/>
            <a:ext cx="191938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865,92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6D1EE6-5282-0CB6-8105-C3108052E75C}"/>
              </a:ext>
            </a:extLst>
          </p:cNvPr>
          <p:cNvSpPr txBox="1"/>
          <p:nvPr/>
        </p:nvSpPr>
        <p:spPr>
          <a:xfrm>
            <a:off x="7048148" y="2941881"/>
            <a:ext cx="112002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246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237ED8-0329-E466-4177-20EA036EB82A}"/>
              </a:ext>
            </a:extLst>
          </p:cNvPr>
          <p:cNvSpPr txBox="1"/>
          <p:nvPr/>
        </p:nvSpPr>
        <p:spPr>
          <a:xfrm>
            <a:off x="8224027" y="2311392"/>
            <a:ext cx="199267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003,52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C59F56-2098-F6F8-98CD-C79376CE446B}"/>
              </a:ext>
            </a:extLst>
          </p:cNvPr>
          <p:cNvSpPr txBox="1"/>
          <p:nvPr/>
        </p:nvSpPr>
        <p:spPr>
          <a:xfrm>
            <a:off x="8264985" y="3431236"/>
            <a:ext cx="118800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738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9FD1B27-B79D-82C4-2ED9-00A401030412}"/>
              </a:ext>
            </a:extLst>
          </p:cNvPr>
          <p:cNvCxnSpPr>
            <a:cxnSpLocks/>
          </p:cNvCxnSpPr>
          <p:nvPr/>
        </p:nvCxnSpPr>
        <p:spPr>
          <a:xfrm>
            <a:off x="9406641" y="3755391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739FAE9-50A3-6146-3610-DB658B26549B}"/>
              </a:ext>
            </a:extLst>
          </p:cNvPr>
          <p:cNvSpPr txBox="1"/>
          <p:nvPr/>
        </p:nvSpPr>
        <p:spPr>
          <a:xfrm>
            <a:off x="8224027" y="3920574"/>
            <a:ext cx="155882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1279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CE0A3FE-8F58-4579-F5FC-8BE56282C148}"/>
              </a:ext>
            </a:extLst>
          </p:cNvPr>
          <p:cNvCxnSpPr>
            <a:cxnSpLocks/>
          </p:cNvCxnSpPr>
          <p:nvPr/>
        </p:nvCxnSpPr>
        <p:spPr>
          <a:xfrm>
            <a:off x="8269414" y="3976175"/>
            <a:ext cx="126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1550252-A1E3-8CC9-0239-40ABA5B46CC7}"/>
              </a:ext>
            </a:extLst>
          </p:cNvPr>
          <p:cNvSpPr txBox="1"/>
          <p:nvPr/>
        </p:nvSpPr>
        <p:spPr>
          <a:xfrm>
            <a:off x="8306857" y="4268562"/>
            <a:ext cx="147599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1230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F3A704C-0602-0622-F4C9-698095E763E6}"/>
              </a:ext>
            </a:extLst>
          </p:cNvPr>
          <p:cNvCxnSpPr>
            <a:cxnSpLocks/>
          </p:cNvCxnSpPr>
          <p:nvPr/>
        </p:nvCxnSpPr>
        <p:spPr>
          <a:xfrm>
            <a:off x="9693481" y="4567786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F943C90-0E90-C53F-632A-F14123BEC03D}"/>
              </a:ext>
            </a:extLst>
          </p:cNvPr>
          <p:cNvSpPr txBox="1"/>
          <p:nvPr/>
        </p:nvSpPr>
        <p:spPr>
          <a:xfrm>
            <a:off x="8325200" y="4756053"/>
            <a:ext cx="179490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00492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152A67-9FC4-D239-3B2A-E32D8D4D18E5}"/>
              </a:ext>
            </a:extLst>
          </p:cNvPr>
          <p:cNvCxnSpPr>
            <a:cxnSpLocks/>
          </p:cNvCxnSpPr>
          <p:nvPr/>
        </p:nvCxnSpPr>
        <p:spPr>
          <a:xfrm>
            <a:off x="8372450" y="4798032"/>
            <a:ext cx="151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B4C4B65-9E9D-1410-E9AA-3C2BB6937EC5}"/>
              </a:ext>
            </a:extLst>
          </p:cNvPr>
          <p:cNvSpPr txBox="1"/>
          <p:nvPr/>
        </p:nvSpPr>
        <p:spPr>
          <a:xfrm>
            <a:off x="8956367" y="5182565"/>
            <a:ext cx="114609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492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39B00EE-069E-C965-3A89-4FB054189642}"/>
              </a:ext>
            </a:extLst>
          </p:cNvPr>
          <p:cNvCxnSpPr>
            <a:cxnSpLocks/>
          </p:cNvCxnSpPr>
          <p:nvPr/>
        </p:nvCxnSpPr>
        <p:spPr>
          <a:xfrm>
            <a:off x="10120581" y="5425699"/>
            <a:ext cx="20518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747C615-AD0F-6391-E9E6-DABBF767A675}"/>
              </a:ext>
            </a:extLst>
          </p:cNvPr>
          <p:cNvCxnSpPr>
            <a:cxnSpLocks/>
          </p:cNvCxnSpPr>
          <p:nvPr/>
        </p:nvCxnSpPr>
        <p:spPr>
          <a:xfrm>
            <a:off x="8729559" y="5695185"/>
            <a:ext cx="147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5D3A4E1-1190-47B5-7D50-F643992DB3E5}"/>
              </a:ext>
            </a:extLst>
          </p:cNvPr>
          <p:cNvSpPr txBox="1"/>
          <p:nvPr/>
        </p:nvSpPr>
        <p:spPr>
          <a:xfrm>
            <a:off x="8909631" y="5658176"/>
            <a:ext cx="132100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B21D4-40DC-45A5-4EE6-CC8BA83101B9}"/>
              </a:ext>
            </a:extLst>
          </p:cNvPr>
          <p:cNvSpPr txBox="1"/>
          <p:nvPr/>
        </p:nvSpPr>
        <p:spPr>
          <a:xfrm>
            <a:off x="7206875" y="1182958"/>
            <a:ext cx="420324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spc="600" dirty="0">
                <a:solidFill>
                  <a:srgbClr val="0070C0"/>
                </a:solidFill>
              </a:rPr>
              <a:t>865,92 ÷ 246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3" grpId="0"/>
      <p:bldP spid="68" grpId="0"/>
      <p:bldP spid="69" grpId="0"/>
      <p:bldP spid="70" grpId="0"/>
      <p:bldP spid="71" grpId="0"/>
      <p:bldP spid="73" grpId="0"/>
      <p:bldP spid="75" grpId="0"/>
      <p:bldP spid="77" grpId="0"/>
      <p:bldP spid="79" grpId="0"/>
      <p:bldP spid="8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033B-773C-7951-D659-D34A7BFF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589039"/>
            <a:ext cx="10058400" cy="816682"/>
          </a:xfrm>
        </p:spPr>
        <p:txBody>
          <a:bodyPr>
            <a:normAutofit/>
          </a:bodyPr>
          <a:lstStyle/>
          <a:p>
            <a:pPr algn="ctr"/>
            <a:r>
              <a:rPr lang="ar-KW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Kavir" panose="01000000000000000000" pitchFamily="2" charset="-78"/>
                <a:cs typeface="A Kavir" panose="01000000000000000000" pitchFamily="2" charset="-78"/>
              </a:rPr>
              <a:t>التقييم المختصر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AB81AD-412A-13CF-554E-7EE9497E5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8" b="25565"/>
          <a:stretch/>
        </p:blipFill>
        <p:spPr>
          <a:xfrm>
            <a:off x="218364" y="3138985"/>
            <a:ext cx="10788555" cy="20539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E992FCA-18D0-D814-440A-1DB008FE2DFA}"/>
              </a:ext>
            </a:extLst>
          </p:cNvPr>
          <p:cNvSpPr/>
          <p:nvPr/>
        </p:nvSpPr>
        <p:spPr>
          <a:xfrm>
            <a:off x="595359" y="4214784"/>
            <a:ext cx="589722" cy="5897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935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E6C2-12CB-01B8-95A0-2BBC3A32D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9008" y="1164888"/>
            <a:ext cx="6123395" cy="2264112"/>
          </a:xfrm>
        </p:spPr>
        <p:txBody>
          <a:bodyPr anchor="ctr">
            <a:normAutofit/>
          </a:bodyPr>
          <a:lstStyle/>
          <a:p>
            <a:r>
              <a:rPr lang="ar-KW" dirty="0">
                <a:latin typeface="A Kavir" panose="01000000000000000000" pitchFamily="2" charset="-78"/>
                <a:cs typeface="A Kavir" panose="01000000000000000000" pitchFamily="2" charset="-78"/>
              </a:rPr>
              <a:t>ما هي خطوات القسمة المطولة ؟</a:t>
            </a:r>
          </a:p>
        </p:txBody>
      </p:sp>
    </p:spTree>
    <p:extLst>
      <p:ext uri="{BB962C8B-B14F-4D97-AF65-F5344CB8AC3E}">
        <p14:creationId xmlns:p14="http://schemas.microsoft.com/office/powerpoint/2010/main" val="157189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BED6A-A232-53BB-6789-93E02A458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3" t="13237" r="23425" b="40483"/>
          <a:stretch/>
        </p:blipFill>
        <p:spPr>
          <a:xfrm>
            <a:off x="6420677" y="1272209"/>
            <a:ext cx="4273828" cy="31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28F"/>
            </a:gs>
            <a:gs pos="100000">
              <a:srgbClr val="FFE2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2247.jpeg" descr="IMG_2247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54178" t="39940" r="4034" b="941"/>
          <a:stretch>
            <a:fillRect/>
          </a:stretch>
        </p:blipFill>
        <p:spPr>
          <a:xfrm>
            <a:off x="7943043" y="1913795"/>
            <a:ext cx="3596482" cy="398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10849" y="0"/>
                </a:moveTo>
                <a:cubicBezTo>
                  <a:pt x="10700" y="0"/>
                  <a:pt x="9741" y="454"/>
                  <a:pt x="8450" y="1136"/>
                </a:cubicBezTo>
                <a:cubicBezTo>
                  <a:pt x="8043" y="1352"/>
                  <a:pt x="7460" y="1652"/>
                  <a:pt x="7154" y="1805"/>
                </a:cubicBezTo>
                <a:cubicBezTo>
                  <a:pt x="6849" y="1957"/>
                  <a:pt x="6127" y="2332"/>
                  <a:pt x="5550" y="2639"/>
                </a:cubicBezTo>
                <a:cubicBezTo>
                  <a:pt x="4522" y="3185"/>
                  <a:pt x="3921" y="3497"/>
                  <a:pt x="1305" y="4842"/>
                </a:cubicBezTo>
                <a:lnTo>
                  <a:pt x="6" y="5511"/>
                </a:lnTo>
                <a:lnTo>
                  <a:pt x="2" y="10916"/>
                </a:lnTo>
                <a:lnTo>
                  <a:pt x="0" y="16323"/>
                </a:lnTo>
                <a:lnTo>
                  <a:pt x="596" y="16614"/>
                </a:lnTo>
                <a:cubicBezTo>
                  <a:pt x="925" y="16774"/>
                  <a:pt x="2327" y="17494"/>
                  <a:pt x="3711" y="18215"/>
                </a:cubicBezTo>
                <a:cubicBezTo>
                  <a:pt x="5096" y="18935"/>
                  <a:pt x="7117" y="19987"/>
                  <a:pt x="8203" y="20551"/>
                </a:cubicBezTo>
                <a:cubicBezTo>
                  <a:pt x="9821" y="21392"/>
                  <a:pt x="10273" y="21579"/>
                  <a:pt x="10713" y="21588"/>
                </a:cubicBezTo>
                <a:cubicBezTo>
                  <a:pt x="11281" y="21600"/>
                  <a:pt x="11449" y="21525"/>
                  <a:pt x="15419" y="19482"/>
                </a:cubicBezTo>
                <a:cubicBezTo>
                  <a:pt x="16335" y="19011"/>
                  <a:pt x="17336" y="18499"/>
                  <a:pt x="17641" y="18344"/>
                </a:cubicBezTo>
                <a:cubicBezTo>
                  <a:pt x="17946" y="18189"/>
                  <a:pt x="18945" y="17666"/>
                  <a:pt x="19861" y="17183"/>
                </a:cubicBezTo>
                <a:lnTo>
                  <a:pt x="21526" y="16304"/>
                </a:lnTo>
                <a:lnTo>
                  <a:pt x="21563" y="10963"/>
                </a:lnTo>
                <a:lnTo>
                  <a:pt x="21600" y="5623"/>
                </a:lnTo>
                <a:lnTo>
                  <a:pt x="19713" y="4620"/>
                </a:lnTo>
                <a:cubicBezTo>
                  <a:pt x="18675" y="4069"/>
                  <a:pt x="17243" y="3312"/>
                  <a:pt x="16530" y="2939"/>
                </a:cubicBezTo>
                <a:cubicBezTo>
                  <a:pt x="15818" y="2565"/>
                  <a:pt x="14280" y="1752"/>
                  <a:pt x="13113" y="1130"/>
                </a:cubicBezTo>
                <a:cubicBezTo>
                  <a:pt x="11947" y="508"/>
                  <a:pt x="10928" y="0"/>
                  <a:pt x="1084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IMG_2246.jpeg" descr="IMG_2246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54684" t="39774" r="2913" b="732"/>
          <a:stretch>
            <a:fillRect/>
          </a:stretch>
        </p:blipFill>
        <p:spPr>
          <a:xfrm>
            <a:off x="4241302" y="1984373"/>
            <a:ext cx="3442097" cy="3840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7" extrusionOk="0">
                <a:moveTo>
                  <a:pt x="10953" y="0"/>
                </a:moveTo>
                <a:lnTo>
                  <a:pt x="10281" y="332"/>
                </a:lnTo>
                <a:cubicBezTo>
                  <a:pt x="9911" y="515"/>
                  <a:pt x="8621" y="1174"/>
                  <a:pt x="7415" y="1798"/>
                </a:cubicBezTo>
                <a:cubicBezTo>
                  <a:pt x="3727" y="3707"/>
                  <a:pt x="1917" y="4629"/>
                  <a:pt x="1850" y="4629"/>
                </a:cubicBezTo>
                <a:cubicBezTo>
                  <a:pt x="1815" y="4629"/>
                  <a:pt x="1533" y="4784"/>
                  <a:pt x="1224" y="4974"/>
                </a:cubicBezTo>
                <a:cubicBezTo>
                  <a:pt x="915" y="5164"/>
                  <a:pt x="620" y="5322"/>
                  <a:pt x="568" y="5322"/>
                </a:cubicBezTo>
                <a:cubicBezTo>
                  <a:pt x="515" y="5322"/>
                  <a:pt x="365" y="5407"/>
                  <a:pt x="235" y="5512"/>
                </a:cubicBezTo>
                <a:cubicBezTo>
                  <a:pt x="13" y="5692"/>
                  <a:pt x="0" y="6013"/>
                  <a:pt x="0" y="10966"/>
                </a:cubicBezTo>
                <a:lnTo>
                  <a:pt x="0" y="16230"/>
                </a:lnTo>
                <a:lnTo>
                  <a:pt x="5255" y="18917"/>
                </a:lnTo>
                <a:cubicBezTo>
                  <a:pt x="10026" y="21356"/>
                  <a:pt x="10555" y="21600"/>
                  <a:pt x="10992" y="21552"/>
                </a:cubicBezTo>
                <a:cubicBezTo>
                  <a:pt x="11297" y="21519"/>
                  <a:pt x="12547" y="20951"/>
                  <a:pt x="14409" y="20002"/>
                </a:cubicBezTo>
                <a:cubicBezTo>
                  <a:pt x="16024" y="19178"/>
                  <a:pt x="17606" y="18373"/>
                  <a:pt x="17925" y="18213"/>
                </a:cubicBezTo>
                <a:cubicBezTo>
                  <a:pt x="18244" y="18052"/>
                  <a:pt x="19202" y="17562"/>
                  <a:pt x="20053" y="17122"/>
                </a:cubicBezTo>
                <a:lnTo>
                  <a:pt x="21600" y="16323"/>
                </a:lnTo>
                <a:lnTo>
                  <a:pt x="21600" y="10975"/>
                </a:lnTo>
                <a:lnTo>
                  <a:pt x="21600" y="5626"/>
                </a:lnTo>
                <a:lnTo>
                  <a:pt x="20697" y="5144"/>
                </a:lnTo>
                <a:cubicBezTo>
                  <a:pt x="20201" y="4879"/>
                  <a:pt x="18926" y="4206"/>
                  <a:pt x="17862" y="3649"/>
                </a:cubicBezTo>
                <a:cubicBezTo>
                  <a:pt x="16798" y="3093"/>
                  <a:pt x="15724" y="2522"/>
                  <a:pt x="15476" y="2381"/>
                </a:cubicBezTo>
                <a:cubicBezTo>
                  <a:pt x="15228" y="2239"/>
                  <a:pt x="14109" y="1646"/>
                  <a:pt x="12989" y="1062"/>
                </a:cubicBezTo>
                <a:lnTo>
                  <a:pt x="1095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1" name="IMG_2244.jpeg" descr="IMG_2244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53384" t="40422" r="5262" b="645"/>
          <a:stretch>
            <a:fillRect/>
          </a:stretch>
        </p:blipFill>
        <p:spPr>
          <a:xfrm>
            <a:off x="652476" y="2002590"/>
            <a:ext cx="3393083" cy="375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854" y="0"/>
                </a:moveTo>
                <a:cubicBezTo>
                  <a:pt x="10807" y="-1"/>
                  <a:pt x="10761" y="1"/>
                  <a:pt x="10715" y="6"/>
                </a:cubicBezTo>
                <a:cubicBezTo>
                  <a:pt x="10492" y="30"/>
                  <a:pt x="10270" y="126"/>
                  <a:pt x="9985" y="287"/>
                </a:cubicBezTo>
                <a:cubicBezTo>
                  <a:pt x="9448" y="589"/>
                  <a:pt x="8960" y="839"/>
                  <a:pt x="7528" y="1552"/>
                </a:cubicBezTo>
                <a:cubicBezTo>
                  <a:pt x="7384" y="1624"/>
                  <a:pt x="6697" y="1988"/>
                  <a:pt x="6002" y="2360"/>
                </a:cubicBezTo>
                <a:cubicBezTo>
                  <a:pt x="5307" y="2733"/>
                  <a:pt x="4703" y="3037"/>
                  <a:pt x="4659" y="3037"/>
                </a:cubicBezTo>
                <a:cubicBezTo>
                  <a:pt x="4615" y="3037"/>
                  <a:pt x="4122" y="3294"/>
                  <a:pt x="3565" y="3608"/>
                </a:cubicBezTo>
                <a:cubicBezTo>
                  <a:pt x="3008" y="3921"/>
                  <a:pt x="2464" y="4212"/>
                  <a:pt x="2356" y="4255"/>
                </a:cubicBezTo>
                <a:cubicBezTo>
                  <a:pt x="2248" y="4298"/>
                  <a:pt x="1865" y="4494"/>
                  <a:pt x="1505" y="4692"/>
                </a:cubicBezTo>
                <a:cubicBezTo>
                  <a:pt x="1145" y="4890"/>
                  <a:pt x="658" y="5141"/>
                  <a:pt x="424" y="5249"/>
                </a:cubicBezTo>
                <a:lnTo>
                  <a:pt x="0" y="5446"/>
                </a:lnTo>
                <a:lnTo>
                  <a:pt x="0" y="10907"/>
                </a:lnTo>
                <a:lnTo>
                  <a:pt x="0" y="16370"/>
                </a:lnTo>
                <a:lnTo>
                  <a:pt x="424" y="16569"/>
                </a:lnTo>
                <a:cubicBezTo>
                  <a:pt x="868" y="16776"/>
                  <a:pt x="1568" y="17134"/>
                  <a:pt x="2803" y="17786"/>
                </a:cubicBezTo>
                <a:cubicBezTo>
                  <a:pt x="3203" y="17997"/>
                  <a:pt x="3571" y="18171"/>
                  <a:pt x="3620" y="18171"/>
                </a:cubicBezTo>
                <a:cubicBezTo>
                  <a:pt x="3670" y="18171"/>
                  <a:pt x="3804" y="18244"/>
                  <a:pt x="3917" y="18334"/>
                </a:cubicBezTo>
                <a:cubicBezTo>
                  <a:pt x="4031" y="18423"/>
                  <a:pt x="4594" y="18722"/>
                  <a:pt x="5170" y="18998"/>
                </a:cubicBezTo>
                <a:cubicBezTo>
                  <a:pt x="5746" y="19274"/>
                  <a:pt x="6310" y="19573"/>
                  <a:pt x="6424" y="19662"/>
                </a:cubicBezTo>
                <a:cubicBezTo>
                  <a:pt x="6537" y="19752"/>
                  <a:pt x="6672" y="19827"/>
                  <a:pt x="6722" y="19827"/>
                </a:cubicBezTo>
                <a:cubicBezTo>
                  <a:pt x="6771" y="19827"/>
                  <a:pt x="7032" y="19950"/>
                  <a:pt x="7300" y="20102"/>
                </a:cubicBezTo>
                <a:cubicBezTo>
                  <a:pt x="7569" y="20253"/>
                  <a:pt x="8201" y="20579"/>
                  <a:pt x="8705" y="20826"/>
                </a:cubicBezTo>
                <a:cubicBezTo>
                  <a:pt x="9209" y="21074"/>
                  <a:pt x="9738" y="21350"/>
                  <a:pt x="9880" y="21438"/>
                </a:cubicBezTo>
                <a:cubicBezTo>
                  <a:pt x="10022" y="21527"/>
                  <a:pt x="10428" y="21599"/>
                  <a:pt x="10783" y="21599"/>
                </a:cubicBezTo>
                <a:cubicBezTo>
                  <a:pt x="11305" y="21599"/>
                  <a:pt x="11617" y="21501"/>
                  <a:pt x="12423" y="21083"/>
                </a:cubicBezTo>
                <a:cubicBezTo>
                  <a:pt x="12970" y="20800"/>
                  <a:pt x="13801" y="20382"/>
                  <a:pt x="14269" y="20153"/>
                </a:cubicBezTo>
                <a:cubicBezTo>
                  <a:pt x="14737" y="19925"/>
                  <a:pt x="15649" y="19457"/>
                  <a:pt x="16297" y="19116"/>
                </a:cubicBezTo>
                <a:cubicBezTo>
                  <a:pt x="16945" y="18774"/>
                  <a:pt x="17682" y="18387"/>
                  <a:pt x="17934" y="18254"/>
                </a:cubicBezTo>
                <a:cubicBezTo>
                  <a:pt x="19409" y="17477"/>
                  <a:pt x="20758" y="16784"/>
                  <a:pt x="21150" y="16602"/>
                </a:cubicBezTo>
                <a:lnTo>
                  <a:pt x="21600" y="16395"/>
                </a:lnTo>
                <a:lnTo>
                  <a:pt x="21596" y="10987"/>
                </a:lnTo>
                <a:lnTo>
                  <a:pt x="21592" y="5579"/>
                </a:lnTo>
                <a:lnTo>
                  <a:pt x="19733" y="4575"/>
                </a:lnTo>
                <a:cubicBezTo>
                  <a:pt x="18710" y="4022"/>
                  <a:pt x="17478" y="3370"/>
                  <a:pt x="16994" y="3127"/>
                </a:cubicBezTo>
                <a:cubicBezTo>
                  <a:pt x="16510" y="2885"/>
                  <a:pt x="15773" y="2488"/>
                  <a:pt x="15356" y="2244"/>
                </a:cubicBezTo>
                <a:cubicBezTo>
                  <a:pt x="14566" y="1782"/>
                  <a:pt x="14455" y="1723"/>
                  <a:pt x="13484" y="1247"/>
                </a:cubicBezTo>
                <a:cubicBezTo>
                  <a:pt x="13160" y="1088"/>
                  <a:pt x="12551" y="757"/>
                  <a:pt x="12131" y="514"/>
                </a:cubicBezTo>
                <a:cubicBezTo>
                  <a:pt x="11543" y="173"/>
                  <a:pt x="11183" y="9"/>
                  <a:pt x="1085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2" name="صندوق المعرفة"/>
          <p:cNvSpPr/>
          <p:nvPr/>
        </p:nvSpPr>
        <p:spPr>
          <a:xfrm>
            <a:off x="6385189" y="468793"/>
            <a:ext cx="5473302" cy="952501"/>
          </a:xfrm>
          <a:prstGeom prst="roundRect">
            <a:avLst>
              <a:gd name="adj" fmla="val 10522"/>
            </a:avLst>
          </a:prstGeom>
          <a:gradFill>
            <a:gsLst>
              <a:gs pos="0">
                <a:srgbClr val="B1DD8B"/>
              </a:gs>
              <a:gs pos="100000">
                <a:srgbClr val="CBF0FF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300" b="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algn="ctr" defTabSz="412750" hangingPunct="0">
              <a:defRPr/>
            </a:pPr>
            <a:r>
              <a:rPr sz="4150" kern="0">
                <a:solidFill>
                  <a:srgbClr val="000000"/>
                </a:solidFill>
                <a:latin typeface="A Kavir" panose="01000000000000000000" pitchFamily="2" charset="-78"/>
                <a:cs typeface="A Kavir" panose="01000000000000000000" pitchFamily="2" charset="-78"/>
              </a:rPr>
              <a:t>صندوق المعرفة </a:t>
            </a:r>
          </a:p>
        </p:txBody>
      </p:sp>
      <p:sp>
        <p:nvSpPr>
          <p:cNvPr id="123" name="اختاري احد الصناديق لتكتشفي ما بداخله"/>
          <p:cNvSpPr txBox="1"/>
          <p:nvPr/>
        </p:nvSpPr>
        <p:spPr>
          <a:xfrm>
            <a:off x="2079879" y="5989414"/>
            <a:ext cx="8495916" cy="65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900"/>
            </a:lvl1pPr>
          </a:lstStyle>
          <a:p>
            <a:pPr algn="ctr" defTabSz="412750" hangingPunct="0">
              <a:defRPr/>
            </a:pPr>
            <a:r>
              <a:rPr sz="3950" b="1" kern="0">
                <a:solidFill>
                  <a:srgbClr val="000000"/>
                </a:solidFill>
                <a:latin typeface="A Kavir" panose="01000000000000000000" pitchFamily="2" charset="-78"/>
                <a:cs typeface="A Kavir" panose="01000000000000000000" pitchFamily="2" charset="-78"/>
                <a:sym typeface="Helvetica Neue"/>
              </a:rPr>
              <a:t>اختاري احد الصناديق لتكتشفي ما بداخله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28F"/>
            </a:gs>
            <a:gs pos="100000">
              <a:srgbClr val="FFE2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2244.jpeg" descr="IMG_2244.jpeg"/>
          <p:cNvPicPr>
            <a:picLocks noChangeAspect="1"/>
          </p:cNvPicPr>
          <p:nvPr/>
        </p:nvPicPr>
        <p:blipFill>
          <a:blip r:embed="rId2"/>
          <a:srcRect l="5216" t="1579" r="33589" b="831"/>
          <a:stretch>
            <a:fillRect/>
          </a:stretch>
        </p:blipFill>
        <p:spPr>
          <a:xfrm>
            <a:off x="6954368" y="832752"/>
            <a:ext cx="4649788" cy="575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14397" y="0"/>
                </a:moveTo>
                <a:cubicBezTo>
                  <a:pt x="14220" y="0"/>
                  <a:pt x="13568" y="652"/>
                  <a:pt x="12187" y="2206"/>
                </a:cubicBezTo>
                <a:cubicBezTo>
                  <a:pt x="11834" y="2604"/>
                  <a:pt x="11001" y="3520"/>
                  <a:pt x="10337" y="4242"/>
                </a:cubicBezTo>
                <a:cubicBezTo>
                  <a:pt x="9674" y="4963"/>
                  <a:pt x="8738" y="5986"/>
                  <a:pt x="8258" y="6515"/>
                </a:cubicBezTo>
                <a:cubicBezTo>
                  <a:pt x="7305" y="7565"/>
                  <a:pt x="7396" y="7346"/>
                  <a:pt x="7191" y="9087"/>
                </a:cubicBezTo>
                <a:cubicBezTo>
                  <a:pt x="7131" y="9600"/>
                  <a:pt x="7066" y="9714"/>
                  <a:pt x="6452" y="10400"/>
                </a:cubicBezTo>
                <a:cubicBezTo>
                  <a:pt x="4782" y="12263"/>
                  <a:pt x="3512" y="13654"/>
                  <a:pt x="2002" y="15271"/>
                </a:cubicBezTo>
                <a:cubicBezTo>
                  <a:pt x="1764" y="15526"/>
                  <a:pt x="1375" y="15960"/>
                  <a:pt x="1137" y="16235"/>
                </a:cubicBezTo>
                <a:cubicBezTo>
                  <a:pt x="898" y="16509"/>
                  <a:pt x="545" y="16880"/>
                  <a:pt x="351" y="17057"/>
                </a:cubicBezTo>
                <a:cubicBezTo>
                  <a:pt x="39" y="17344"/>
                  <a:pt x="0" y="17440"/>
                  <a:pt x="0" y="17898"/>
                </a:cubicBezTo>
                <a:lnTo>
                  <a:pt x="0" y="18415"/>
                </a:lnTo>
                <a:lnTo>
                  <a:pt x="1272" y="19005"/>
                </a:lnTo>
                <a:cubicBezTo>
                  <a:pt x="1972" y="19329"/>
                  <a:pt x="3494" y="20042"/>
                  <a:pt x="4655" y="20589"/>
                </a:cubicBezTo>
                <a:cubicBezTo>
                  <a:pt x="6368" y="21395"/>
                  <a:pt x="6851" y="21585"/>
                  <a:pt x="7213" y="21592"/>
                </a:cubicBezTo>
                <a:cubicBezTo>
                  <a:pt x="7585" y="21600"/>
                  <a:pt x="7952" y="21470"/>
                  <a:pt x="9412" y="20813"/>
                </a:cubicBezTo>
                <a:cubicBezTo>
                  <a:pt x="10375" y="20379"/>
                  <a:pt x="11355" y="19926"/>
                  <a:pt x="11589" y="19807"/>
                </a:cubicBezTo>
                <a:cubicBezTo>
                  <a:pt x="11823" y="19687"/>
                  <a:pt x="12035" y="19590"/>
                  <a:pt x="12061" y="19590"/>
                </a:cubicBezTo>
                <a:cubicBezTo>
                  <a:pt x="12087" y="19590"/>
                  <a:pt x="12604" y="19354"/>
                  <a:pt x="13210" y="19066"/>
                </a:cubicBezTo>
                <a:cubicBezTo>
                  <a:pt x="13815" y="18777"/>
                  <a:pt x="14354" y="18540"/>
                  <a:pt x="14409" y="18540"/>
                </a:cubicBezTo>
                <a:cubicBezTo>
                  <a:pt x="14464" y="18540"/>
                  <a:pt x="14516" y="17932"/>
                  <a:pt x="14525" y="17163"/>
                </a:cubicBezTo>
                <a:cubicBezTo>
                  <a:pt x="14557" y="14542"/>
                  <a:pt x="14563" y="14207"/>
                  <a:pt x="14590" y="13139"/>
                </a:cubicBezTo>
                <a:lnTo>
                  <a:pt x="14616" y="12067"/>
                </a:lnTo>
                <a:lnTo>
                  <a:pt x="15185" y="11775"/>
                </a:lnTo>
                <a:cubicBezTo>
                  <a:pt x="15642" y="11540"/>
                  <a:pt x="18621" y="10140"/>
                  <a:pt x="21167" y="8963"/>
                </a:cubicBezTo>
                <a:lnTo>
                  <a:pt x="21600" y="8762"/>
                </a:lnTo>
                <a:lnTo>
                  <a:pt x="21600" y="6026"/>
                </a:lnTo>
                <a:lnTo>
                  <a:pt x="21600" y="3289"/>
                </a:lnTo>
                <a:lnTo>
                  <a:pt x="19651" y="2379"/>
                </a:lnTo>
                <a:cubicBezTo>
                  <a:pt x="18579" y="1879"/>
                  <a:pt x="17386" y="1330"/>
                  <a:pt x="17000" y="1157"/>
                </a:cubicBezTo>
                <a:cubicBezTo>
                  <a:pt x="16614" y="984"/>
                  <a:pt x="15912" y="653"/>
                  <a:pt x="15440" y="421"/>
                </a:cubicBezTo>
                <a:cubicBezTo>
                  <a:pt x="14967" y="189"/>
                  <a:pt x="14498" y="0"/>
                  <a:pt x="14397" y="0"/>
                </a:cubicBezTo>
                <a:close/>
                <a:moveTo>
                  <a:pt x="17029" y="11924"/>
                </a:moveTo>
                <a:lnTo>
                  <a:pt x="17000" y="11938"/>
                </a:lnTo>
                <a:lnTo>
                  <a:pt x="17000" y="12041"/>
                </a:lnTo>
                <a:cubicBezTo>
                  <a:pt x="17008" y="12004"/>
                  <a:pt x="17018" y="11970"/>
                  <a:pt x="17028" y="11953"/>
                </a:cubicBezTo>
                <a:cubicBezTo>
                  <a:pt x="17021" y="11941"/>
                  <a:pt x="17023" y="11932"/>
                  <a:pt x="17029" y="1192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6" name="السؤال الأول"/>
          <p:cNvSpPr/>
          <p:nvPr/>
        </p:nvSpPr>
        <p:spPr>
          <a:xfrm>
            <a:off x="833498" y="342353"/>
            <a:ext cx="6400012" cy="640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6DD31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800" b="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algn="ctr" defTabSz="412750" hangingPunct="0">
              <a:defRPr/>
            </a:pPr>
            <a:r>
              <a:rPr lang="ar-KW" sz="4400" b="1" kern="0" dirty="0">
                <a:solidFill>
                  <a:srgbClr val="000000"/>
                </a:solidFill>
                <a:latin typeface="Geeza Pro Regular"/>
              </a:rPr>
              <a:t>5,92 × ....... = 592</a:t>
            </a:r>
            <a:endParaRPr sz="4400" b="1" kern="0" dirty="0">
              <a:solidFill>
                <a:srgbClr val="000000"/>
              </a:solidFill>
              <a:latin typeface="Geeza Pro Regular"/>
            </a:endParaRPr>
          </a:p>
        </p:txBody>
      </p:sp>
      <p:pic>
        <p:nvPicPr>
          <p:cNvPr id="127" name="صورة" descr="صورة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56909" t="254" r="180" b="52584"/>
          <a:stretch>
            <a:fillRect/>
          </a:stretch>
        </p:blipFill>
        <p:spPr>
          <a:xfrm>
            <a:off x="10533246" y="5427498"/>
            <a:ext cx="1484297" cy="1251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78" extrusionOk="0">
                <a:moveTo>
                  <a:pt x="9930" y="0"/>
                </a:moveTo>
                <a:cubicBezTo>
                  <a:pt x="9749" y="18"/>
                  <a:pt x="9281" y="33"/>
                  <a:pt x="9270" y="55"/>
                </a:cubicBezTo>
                <a:cubicBezTo>
                  <a:pt x="9221" y="149"/>
                  <a:pt x="9017" y="226"/>
                  <a:pt x="8816" y="226"/>
                </a:cubicBezTo>
                <a:cubicBezTo>
                  <a:pt x="8216" y="226"/>
                  <a:pt x="6013" y="1181"/>
                  <a:pt x="5018" y="1871"/>
                </a:cubicBezTo>
                <a:cubicBezTo>
                  <a:pt x="3885" y="2658"/>
                  <a:pt x="2247" y="4597"/>
                  <a:pt x="1593" y="5925"/>
                </a:cubicBezTo>
                <a:cubicBezTo>
                  <a:pt x="972" y="7187"/>
                  <a:pt x="340" y="9388"/>
                  <a:pt x="129" y="11012"/>
                </a:cubicBezTo>
                <a:cubicBezTo>
                  <a:pt x="-127" y="12990"/>
                  <a:pt x="12" y="15547"/>
                  <a:pt x="431" y="16592"/>
                </a:cubicBezTo>
                <a:cubicBezTo>
                  <a:pt x="894" y="17746"/>
                  <a:pt x="2186" y="19261"/>
                  <a:pt x="3264" y="19910"/>
                </a:cubicBezTo>
                <a:cubicBezTo>
                  <a:pt x="4350" y="20563"/>
                  <a:pt x="6343" y="21268"/>
                  <a:pt x="7688" y="21473"/>
                </a:cubicBezTo>
                <a:cubicBezTo>
                  <a:pt x="8242" y="21558"/>
                  <a:pt x="9891" y="21600"/>
                  <a:pt x="11354" y="21566"/>
                </a:cubicBezTo>
                <a:cubicBezTo>
                  <a:pt x="13635" y="21512"/>
                  <a:pt x="14221" y="21435"/>
                  <a:pt x="15453" y="21056"/>
                </a:cubicBezTo>
                <a:cubicBezTo>
                  <a:pt x="18252" y="20195"/>
                  <a:pt x="19993" y="18827"/>
                  <a:pt x="20836" y="16817"/>
                </a:cubicBezTo>
                <a:cubicBezTo>
                  <a:pt x="21078" y="16241"/>
                  <a:pt x="21275" y="15630"/>
                  <a:pt x="21275" y="15463"/>
                </a:cubicBezTo>
                <a:cubicBezTo>
                  <a:pt x="21275" y="15295"/>
                  <a:pt x="21339" y="15107"/>
                  <a:pt x="21418" y="15049"/>
                </a:cubicBezTo>
                <a:cubicBezTo>
                  <a:pt x="21441" y="15032"/>
                  <a:pt x="21456" y="14389"/>
                  <a:pt x="21473" y="14070"/>
                </a:cubicBezTo>
                <a:cubicBezTo>
                  <a:pt x="21455" y="13387"/>
                  <a:pt x="21441" y="11980"/>
                  <a:pt x="21418" y="11963"/>
                </a:cubicBezTo>
                <a:cubicBezTo>
                  <a:pt x="21339" y="11905"/>
                  <a:pt x="21276" y="11610"/>
                  <a:pt x="21275" y="11310"/>
                </a:cubicBezTo>
                <a:cubicBezTo>
                  <a:pt x="21271" y="10265"/>
                  <a:pt x="20700" y="8079"/>
                  <a:pt x="20026" y="6513"/>
                </a:cubicBezTo>
                <a:cubicBezTo>
                  <a:pt x="18819" y="3706"/>
                  <a:pt x="16759" y="1689"/>
                  <a:pt x="14041" y="653"/>
                </a:cubicBezTo>
                <a:cubicBezTo>
                  <a:pt x="13424" y="418"/>
                  <a:pt x="12733" y="226"/>
                  <a:pt x="12505" y="226"/>
                </a:cubicBezTo>
                <a:cubicBezTo>
                  <a:pt x="12276" y="226"/>
                  <a:pt x="12049" y="149"/>
                  <a:pt x="12000" y="55"/>
                </a:cubicBezTo>
                <a:cubicBezTo>
                  <a:pt x="11988" y="32"/>
                  <a:pt x="10488" y="18"/>
                  <a:pt x="993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52243-D0A3-639F-5A16-5621D48ECB47}"/>
              </a:ext>
            </a:extLst>
          </p:cNvPr>
          <p:cNvSpPr txBox="1"/>
          <p:nvPr/>
        </p:nvSpPr>
        <p:spPr>
          <a:xfrm>
            <a:off x="3399182" y="3008372"/>
            <a:ext cx="11595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28F"/>
            </a:gs>
            <a:gs pos="100000">
              <a:srgbClr val="FFE2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246.jpeg" descr="IMG_2246.jpeg"/>
          <p:cNvPicPr>
            <a:picLocks noChangeAspect="1"/>
          </p:cNvPicPr>
          <p:nvPr/>
        </p:nvPicPr>
        <p:blipFill>
          <a:blip r:embed="rId2"/>
          <a:srcRect l="5190" t="934" r="32042" b="858"/>
          <a:stretch>
            <a:fillRect/>
          </a:stretch>
        </p:blipFill>
        <p:spPr>
          <a:xfrm>
            <a:off x="7010451" y="782650"/>
            <a:ext cx="4605242" cy="572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4" extrusionOk="0">
                <a:moveTo>
                  <a:pt x="14453" y="0"/>
                </a:moveTo>
                <a:cubicBezTo>
                  <a:pt x="14281" y="-8"/>
                  <a:pt x="13879" y="425"/>
                  <a:pt x="9406" y="5303"/>
                </a:cubicBezTo>
                <a:lnTo>
                  <a:pt x="7373" y="7520"/>
                </a:lnTo>
                <a:lnTo>
                  <a:pt x="7373" y="8054"/>
                </a:lnTo>
                <a:cubicBezTo>
                  <a:pt x="7373" y="8348"/>
                  <a:pt x="7325" y="8613"/>
                  <a:pt x="7267" y="8642"/>
                </a:cubicBezTo>
                <a:cubicBezTo>
                  <a:pt x="7208" y="8671"/>
                  <a:pt x="7160" y="8918"/>
                  <a:pt x="7160" y="9191"/>
                </a:cubicBezTo>
                <a:lnTo>
                  <a:pt x="7160" y="9689"/>
                </a:lnTo>
                <a:lnTo>
                  <a:pt x="6022" y="10917"/>
                </a:lnTo>
                <a:cubicBezTo>
                  <a:pt x="5397" y="11593"/>
                  <a:pt x="4552" y="12511"/>
                  <a:pt x="4143" y="12958"/>
                </a:cubicBezTo>
                <a:cubicBezTo>
                  <a:pt x="3734" y="13404"/>
                  <a:pt x="3151" y="14039"/>
                  <a:pt x="2846" y="14369"/>
                </a:cubicBezTo>
                <a:cubicBezTo>
                  <a:pt x="2542" y="14698"/>
                  <a:pt x="1809" y="15491"/>
                  <a:pt x="1219" y="16133"/>
                </a:cubicBezTo>
                <a:cubicBezTo>
                  <a:pt x="628" y="16775"/>
                  <a:pt x="105" y="17321"/>
                  <a:pt x="58" y="17344"/>
                </a:cubicBezTo>
                <a:cubicBezTo>
                  <a:pt x="10" y="17367"/>
                  <a:pt x="-12" y="17611"/>
                  <a:pt x="7" y="17886"/>
                </a:cubicBezTo>
                <a:lnTo>
                  <a:pt x="43" y="18385"/>
                </a:lnTo>
                <a:lnTo>
                  <a:pt x="2175" y="19369"/>
                </a:lnTo>
                <a:cubicBezTo>
                  <a:pt x="3348" y="19909"/>
                  <a:pt x="4913" y="20632"/>
                  <a:pt x="5654" y="20975"/>
                </a:cubicBezTo>
                <a:cubicBezTo>
                  <a:pt x="6669" y="21445"/>
                  <a:pt x="7079" y="21592"/>
                  <a:pt x="7322" y="21572"/>
                </a:cubicBezTo>
                <a:cubicBezTo>
                  <a:pt x="7499" y="21557"/>
                  <a:pt x="9188" y="20839"/>
                  <a:pt x="11075" y="19976"/>
                </a:cubicBezTo>
                <a:lnTo>
                  <a:pt x="14507" y="18409"/>
                </a:lnTo>
                <a:lnTo>
                  <a:pt x="14507" y="15211"/>
                </a:lnTo>
                <a:lnTo>
                  <a:pt x="14507" y="12012"/>
                </a:lnTo>
                <a:lnTo>
                  <a:pt x="14903" y="11823"/>
                </a:lnTo>
                <a:cubicBezTo>
                  <a:pt x="15120" y="11719"/>
                  <a:pt x="16713" y="10979"/>
                  <a:pt x="18443" y="10180"/>
                </a:cubicBezTo>
                <a:lnTo>
                  <a:pt x="21588" y="8726"/>
                </a:lnTo>
                <a:lnTo>
                  <a:pt x="21588" y="5994"/>
                </a:lnTo>
                <a:lnTo>
                  <a:pt x="21588" y="3261"/>
                </a:lnTo>
                <a:lnTo>
                  <a:pt x="20629" y="2823"/>
                </a:lnTo>
                <a:cubicBezTo>
                  <a:pt x="20102" y="2583"/>
                  <a:pt x="19048" y="2097"/>
                  <a:pt x="18287" y="1743"/>
                </a:cubicBezTo>
                <a:cubicBezTo>
                  <a:pt x="15216" y="316"/>
                  <a:pt x="14643" y="55"/>
                  <a:pt x="14486" y="7"/>
                </a:cubicBezTo>
                <a:cubicBezTo>
                  <a:pt x="14475" y="3"/>
                  <a:pt x="14465" y="0"/>
                  <a:pt x="1445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السؤال الثاني"/>
          <p:cNvSpPr/>
          <p:nvPr/>
        </p:nvSpPr>
        <p:spPr>
          <a:xfrm>
            <a:off x="833498" y="342353"/>
            <a:ext cx="6400012" cy="640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93E3F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800" b="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algn="ctr" defTabSz="412750" hangingPunct="0">
              <a:defRPr/>
            </a:pPr>
            <a:r>
              <a:rPr lang="ar-KW" sz="4400" b="1" kern="0" dirty="0">
                <a:solidFill>
                  <a:srgbClr val="000000"/>
                </a:solidFill>
                <a:latin typeface="Geeza Pro Regular"/>
              </a:rPr>
              <a:t>3,1 × ...... = 31</a:t>
            </a:r>
            <a:endParaRPr sz="4400" b="1" kern="0" dirty="0">
              <a:solidFill>
                <a:srgbClr val="000000"/>
              </a:solidFill>
              <a:latin typeface="Geeza Pro Regular"/>
            </a:endParaRPr>
          </a:p>
        </p:txBody>
      </p:sp>
      <p:pic>
        <p:nvPicPr>
          <p:cNvPr id="131" name="صورة" descr="صورة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56909" t="254" r="180" b="52584"/>
          <a:stretch>
            <a:fillRect/>
          </a:stretch>
        </p:blipFill>
        <p:spPr>
          <a:xfrm>
            <a:off x="10533246" y="5427498"/>
            <a:ext cx="1484297" cy="1251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78" extrusionOk="0">
                <a:moveTo>
                  <a:pt x="9930" y="0"/>
                </a:moveTo>
                <a:cubicBezTo>
                  <a:pt x="9749" y="18"/>
                  <a:pt x="9281" y="33"/>
                  <a:pt x="9270" y="55"/>
                </a:cubicBezTo>
                <a:cubicBezTo>
                  <a:pt x="9221" y="149"/>
                  <a:pt x="9017" y="226"/>
                  <a:pt x="8816" y="226"/>
                </a:cubicBezTo>
                <a:cubicBezTo>
                  <a:pt x="8216" y="226"/>
                  <a:pt x="6013" y="1181"/>
                  <a:pt x="5018" y="1871"/>
                </a:cubicBezTo>
                <a:cubicBezTo>
                  <a:pt x="3885" y="2658"/>
                  <a:pt x="2247" y="4597"/>
                  <a:pt x="1593" y="5925"/>
                </a:cubicBezTo>
                <a:cubicBezTo>
                  <a:pt x="972" y="7187"/>
                  <a:pt x="340" y="9388"/>
                  <a:pt x="129" y="11012"/>
                </a:cubicBezTo>
                <a:cubicBezTo>
                  <a:pt x="-127" y="12990"/>
                  <a:pt x="12" y="15547"/>
                  <a:pt x="431" y="16592"/>
                </a:cubicBezTo>
                <a:cubicBezTo>
                  <a:pt x="894" y="17746"/>
                  <a:pt x="2186" y="19261"/>
                  <a:pt x="3264" y="19910"/>
                </a:cubicBezTo>
                <a:cubicBezTo>
                  <a:pt x="4350" y="20563"/>
                  <a:pt x="6343" y="21268"/>
                  <a:pt x="7688" y="21473"/>
                </a:cubicBezTo>
                <a:cubicBezTo>
                  <a:pt x="8242" y="21558"/>
                  <a:pt x="9891" y="21600"/>
                  <a:pt x="11354" y="21566"/>
                </a:cubicBezTo>
                <a:cubicBezTo>
                  <a:pt x="13635" y="21512"/>
                  <a:pt x="14221" y="21435"/>
                  <a:pt x="15453" y="21056"/>
                </a:cubicBezTo>
                <a:cubicBezTo>
                  <a:pt x="18252" y="20195"/>
                  <a:pt x="19993" y="18827"/>
                  <a:pt x="20836" y="16817"/>
                </a:cubicBezTo>
                <a:cubicBezTo>
                  <a:pt x="21078" y="16241"/>
                  <a:pt x="21275" y="15630"/>
                  <a:pt x="21275" y="15463"/>
                </a:cubicBezTo>
                <a:cubicBezTo>
                  <a:pt x="21275" y="15295"/>
                  <a:pt x="21339" y="15107"/>
                  <a:pt x="21418" y="15049"/>
                </a:cubicBezTo>
                <a:cubicBezTo>
                  <a:pt x="21441" y="15032"/>
                  <a:pt x="21456" y="14389"/>
                  <a:pt x="21473" y="14070"/>
                </a:cubicBezTo>
                <a:cubicBezTo>
                  <a:pt x="21455" y="13387"/>
                  <a:pt x="21441" y="11980"/>
                  <a:pt x="21418" y="11963"/>
                </a:cubicBezTo>
                <a:cubicBezTo>
                  <a:pt x="21339" y="11905"/>
                  <a:pt x="21276" y="11610"/>
                  <a:pt x="21275" y="11310"/>
                </a:cubicBezTo>
                <a:cubicBezTo>
                  <a:pt x="21271" y="10265"/>
                  <a:pt x="20700" y="8079"/>
                  <a:pt x="20026" y="6513"/>
                </a:cubicBezTo>
                <a:cubicBezTo>
                  <a:pt x="18819" y="3706"/>
                  <a:pt x="16759" y="1689"/>
                  <a:pt x="14041" y="653"/>
                </a:cubicBezTo>
                <a:cubicBezTo>
                  <a:pt x="13424" y="418"/>
                  <a:pt x="12733" y="226"/>
                  <a:pt x="12505" y="226"/>
                </a:cubicBezTo>
                <a:cubicBezTo>
                  <a:pt x="12276" y="226"/>
                  <a:pt x="12049" y="149"/>
                  <a:pt x="12000" y="55"/>
                </a:cubicBezTo>
                <a:cubicBezTo>
                  <a:pt x="11988" y="32"/>
                  <a:pt x="10488" y="18"/>
                  <a:pt x="993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830FB-9730-0609-E31F-52AAE05CC61A}"/>
              </a:ext>
            </a:extLst>
          </p:cNvPr>
          <p:cNvSpPr txBox="1"/>
          <p:nvPr/>
        </p:nvSpPr>
        <p:spPr>
          <a:xfrm>
            <a:off x="3399182" y="3008372"/>
            <a:ext cx="11595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28F"/>
            </a:gs>
            <a:gs pos="100000">
              <a:srgbClr val="FFE2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2247.jpeg" descr="IMG_2247.jpeg"/>
          <p:cNvPicPr>
            <a:picLocks noChangeAspect="1"/>
          </p:cNvPicPr>
          <p:nvPr/>
        </p:nvPicPr>
        <p:blipFill>
          <a:blip r:embed="rId2"/>
          <a:srcRect l="5295" t="560" r="32750" b="1119"/>
          <a:stretch>
            <a:fillRect/>
          </a:stretch>
        </p:blipFill>
        <p:spPr>
          <a:xfrm>
            <a:off x="6755991" y="477913"/>
            <a:ext cx="4991436" cy="619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14331" y="0"/>
                </a:moveTo>
                <a:lnTo>
                  <a:pt x="14081" y="246"/>
                </a:lnTo>
                <a:cubicBezTo>
                  <a:pt x="13944" y="381"/>
                  <a:pt x="13398" y="971"/>
                  <a:pt x="12867" y="1557"/>
                </a:cubicBezTo>
                <a:cubicBezTo>
                  <a:pt x="12336" y="2143"/>
                  <a:pt x="11513" y="3047"/>
                  <a:pt x="11038" y="3566"/>
                </a:cubicBezTo>
                <a:cubicBezTo>
                  <a:pt x="10563" y="4084"/>
                  <a:pt x="9922" y="4785"/>
                  <a:pt x="9614" y="5123"/>
                </a:cubicBezTo>
                <a:cubicBezTo>
                  <a:pt x="9306" y="5461"/>
                  <a:pt x="8802" y="6015"/>
                  <a:pt x="8492" y="6353"/>
                </a:cubicBezTo>
                <a:cubicBezTo>
                  <a:pt x="7277" y="7676"/>
                  <a:pt x="7315" y="7589"/>
                  <a:pt x="7187" y="9309"/>
                </a:cubicBezTo>
                <a:cubicBezTo>
                  <a:pt x="7156" y="9733"/>
                  <a:pt x="7100" y="9822"/>
                  <a:pt x="6387" y="10579"/>
                </a:cubicBezTo>
                <a:cubicBezTo>
                  <a:pt x="5613" y="11401"/>
                  <a:pt x="2051" y="15297"/>
                  <a:pt x="1031" y="16435"/>
                </a:cubicBezTo>
                <a:cubicBezTo>
                  <a:pt x="729" y="16774"/>
                  <a:pt x="368" y="17147"/>
                  <a:pt x="229" y="17265"/>
                </a:cubicBezTo>
                <a:cubicBezTo>
                  <a:pt x="11" y="17451"/>
                  <a:pt x="-19" y="17542"/>
                  <a:pt x="8" y="17957"/>
                </a:cubicBezTo>
                <a:lnTo>
                  <a:pt x="39" y="18435"/>
                </a:lnTo>
                <a:lnTo>
                  <a:pt x="3450" y="20018"/>
                </a:lnTo>
                <a:cubicBezTo>
                  <a:pt x="6279" y="21330"/>
                  <a:pt x="6929" y="21600"/>
                  <a:pt x="7257" y="21600"/>
                </a:cubicBezTo>
                <a:cubicBezTo>
                  <a:pt x="7581" y="21600"/>
                  <a:pt x="8205" y="21348"/>
                  <a:pt x="10722" y="20198"/>
                </a:cubicBezTo>
                <a:cubicBezTo>
                  <a:pt x="12409" y="19426"/>
                  <a:pt x="13962" y="18706"/>
                  <a:pt x="14172" y="18597"/>
                </a:cubicBezTo>
                <a:lnTo>
                  <a:pt x="14553" y="18401"/>
                </a:lnTo>
                <a:lnTo>
                  <a:pt x="14553" y="15218"/>
                </a:lnTo>
                <a:lnTo>
                  <a:pt x="14553" y="12035"/>
                </a:lnTo>
                <a:lnTo>
                  <a:pt x="17788" y="10534"/>
                </a:lnTo>
                <a:cubicBezTo>
                  <a:pt x="19567" y="9709"/>
                  <a:pt x="21148" y="8976"/>
                  <a:pt x="21302" y="8905"/>
                </a:cubicBezTo>
                <a:lnTo>
                  <a:pt x="21581" y="8777"/>
                </a:lnTo>
                <a:lnTo>
                  <a:pt x="21581" y="6068"/>
                </a:lnTo>
                <a:lnTo>
                  <a:pt x="21581" y="3358"/>
                </a:lnTo>
                <a:lnTo>
                  <a:pt x="18413" y="1884"/>
                </a:lnTo>
                <a:cubicBezTo>
                  <a:pt x="16671" y="1073"/>
                  <a:pt x="15040" y="318"/>
                  <a:pt x="14788" y="205"/>
                </a:cubicBezTo>
                <a:lnTo>
                  <a:pt x="14331" y="0"/>
                </a:lnTo>
                <a:close/>
                <a:moveTo>
                  <a:pt x="17089" y="11964"/>
                </a:moveTo>
                <a:lnTo>
                  <a:pt x="17050" y="11982"/>
                </a:lnTo>
                <a:cubicBezTo>
                  <a:pt x="17075" y="11985"/>
                  <a:pt x="17112" y="11995"/>
                  <a:pt x="17150" y="12006"/>
                </a:cubicBezTo>
                <a:cubicBezTo>
                  <a:pt x="17130" y="11992"/>
                  <a:pt x="17101" y="11974"/>
                  <a:pt x="17089" y="1196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4" name="السؤال الثالث"/>
          <p:cNvSpPr/>
          <p:nvPr/>
        </p:nvSpPr>
        <p:spPr>
          <a:xfrm>
            <a:off x="833498" y="342353"/>
            <a:ext cx="6400012" cy="640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52FCE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800" b="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algn="ctr" defTabSz="412750" hangingPunct="0">
              <a:defRPr/>
            </a:pPr>
            <a:r>
              <a:rPr lang="ar-KW" sz="4400" b="1" kern="0" dirty="0">
                <a:solidFill>
                  <a:srgbClr val="000000"/>
                </a:solidFill>
                <a:latin typeface="Geeza Pro Regular"/>
              </a:rPr>
              <a:t>4,676 × ........ = 4676</a:t>
            </a:r>
            <a:endParaRPr sz="4400" b="1" kern="0" dirty="0">
              <a:solidFill>
                <a:srgbClr val="000000"/>
              </a:solidFill>
              <a:latin typeface="Geeza Pro Regular"/>
            </a:endParaRPr>
          </a:p>
        </p:txBody>
      </p:sp>
      <p:pic>
        <p:nvPicPr>
          <p:cNvPr id="135" name="صورة" descr="صورة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56909" t="254" r="180" b="52584"/>
          <a:stretch>
            <a:fillRect/>
          </a:stretch>
        </p:blipFill>
        <p:spPr>
          <a:xfrm>
            <a:off x="10533246" y="5427498"/>
            <a:ext cx="1484297" cy="1251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78" extrusionOk="0">
                <a:moveTo>
                  <a:pt x="9930" y="0"/>
                </a:moveTo>
                <a:cubicBezTo>
                  <a:pt x="9749" y="18"/>
                  <a:pt x="9281" y="33"/>
                  <a:pt x="9270" y="55"/>
                </a:cubicBezTo>
                <a:cubicBezTo>
                  <a:pt x="9221" y="149"/>
                  <a:pt x="9017" y="226"/>
                  <a:pt x="8816" y="226"/>
                </a:cubicBezTo>
                <a:cubicBezTo>
                  <a:pt x="8216" y="226"/>
                  <a:pt x="6013" y="1181"/>
                  <a:pt x="5018" y="1871"/>
                </a:cubicBezTo>
                <a:cubicBezTo>
                  <a:pt x="3885" y="2658"/>
                  <a:pt x="2247" y="4597"/>
                  <a:pt x="1593" y="5925"/>
                </a:cubicBezTo>
                <a:cubicBezTo>
                  <a:pt x="972" y="7187"/>
                  <a:pt x="340" y="9388"/>
                  <a:pt x="129" y="11012"/>
                </a:cubicBezTo>
                <a:cubicBezTo>
                  <a:pt x="-127" y="12990"/>
                  <a:pt x="12" y="15547"/>
                  <a:pt x="431" y="16592"/>
                </a:cubicBezTo>
                <a:cubicBezTo>
                  <a:pt x="894" y="17746"/>
                  <a:pt x="2186" y="19261"/>
                  <a:pt x="3264" y="19910"/>
                </a:cubicBezTo>
                <a:cubicBezTo>
                  <a:pt x="4350" y="20563"/>
                  <a:pt x="6343" y="21268"/>
                  <a:pt x="7688" y="21473"/>
                </a:cubicBezTo>
                <a:cubicBezTo>
                  <a:pt x="8242" y="21558"/>
                  <a:pt x="9891" y="21600"/>
                  <a:pt x="11354" y="21566"/>
                </a:cubicBezTo>
                <a:cubicBezTo>
                  <a:pt x="13635" y="21512"/>
                  <a:pt x="14221" y="21435"/>
                  <a:pt x="15453" y="21056"/>
                </a:cubicBezTo>
                <a:cubicBezTo>
                  <a:pt x="18252" y="20195"/>
                  <a:pt x="19993" y="18827"/>
                  <a:pt x="20836" y="16817"/>
                </a:cubicBezTo>
                <a:cubicBezTo>
                  <a:pt x="21078" y="16241"/>
                  <a:pt x="21275" y="15630"/>
                  <a:pt x="21275" y="15463"/>
                </a:cubicBezTo>
                <a:cubicBezTo>
                  <a:pt x="21275" y="15295"/>
                  <a:pt x="21339" y="15107"/>
                  <a:pt x="21418" y="15049"/>
                </a:cubicBezTo>
                <a:cubicBezTo>
                  <a:pt x="21441" y="15032"/>
                  <a:pt x="21456" y="14389"/>
                  <a:pt x="21473" y="14070"/>
                </a:cubicBezTo>
                <a:cubicBezTo>
                  <a:pt x="21455" y="13387"/>
                  <a:pt x="21441" y="11980"/>
                  <a:pt x="21418" y="11963"/>
                </a:cubicBezTo>
                <a:cubicBezTo>
                  <a:pt x="21339" y="11905"/>
                  <a:pt x="21276" y="11610"/>
                  <a:pt x="21275" y="11310"/>
                </a:cubicBezTo>
                <a:cubicBezTo>
                  <a:pt x="21271" y="10265"/>
                  <a:pt x="20700" y="8079"/>
                  <a:pt x="20026" y="6513"/>
                </a:cubicBezTo>
                <a:cubicBezTo>
                  <a:pt x="18819" y="3706"/>
                  <a:pt x="16759" y="1689"/>
                  <a:pt x="14041" y="653"/>
                </a:cubicBezTo>
                <a:cubicBezTo>
                  <a:pt x="13424" y="418"/>
                  <a:pt x="12733" y="226"/>
                  <a:pt x="12505" y="226"/>
                </a:cubicBezTo>
                <a:cubicBezTo>
                  <a:pt x="12276" y="226"/>
                  <a:pt x="12049" y="149"/>
                  <a:pt x="12000" y="55"/>
                </a:cubicBezTo>
                <a:cubicBezTo>
                  <a:pt x="11988" y="32"/>
                  <a:pt x="10488" y="18"/>
                  <a:pt x="993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53B61-A6F7-D3A3-A341-2519BE3C0DEE}"/>
              </a:ext>
            </a:extLst>
          </p:cNvPr>
          <p:cNvSpPr txBox="1"/>
          <p:nvPr/>
        </p:nvSpPr>
        <p:spPr>
          <a:xfrm>
            <a:off x="3014872" y="3008372"/>
            <a:ext cx="165652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1000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 advAuto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1881B-4ECC-FB22-3D08-DDF096076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8" t="15674" r="13858" b="30543"/>
          <a:stretch/>
        </p:blipFill>
        <p:spPr>
          <a:xfrm>
            <a:off x="3379304" y="516835"/>
            <a:ext cx="8812696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418FF9CA-20C6-4BA2-5AFE-E4F30C6C7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73" t="4121" r="859" b="3438"/>
          <a:stretch/>
        </p:blipFill>
        <p:spPr>
          <a:xfrm>
            <a:off x="2544418" y="2040834"/>
            <a:ext cx="9448800" cy="32070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79A264-DACE-DFA2-B7BC-D5545911DEAE}"/>
              </a:ext>
            </a:extLst>
          </p:cNvPr>
          <p:cNvSpPr/>
          <p:nvPr/>
        </p:nvSpPr>
        <p:spPr>
          <a:xfrm>
            <a:off x="2902226" y="2855845"/>
            <a:ext cx="8719930" cy="6626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996A0F-AD11-5EC8-71D4-3B4F05237290}"/>
              </a:ext>
            </a:extLst>
          </p:cNvPr>
          <p:cNvSpPr/>
          <p:nvPr/>
        </p:nvSpPr>
        <p:spPr>
          <a:xfrm>
            <a:off x="2902226" y="3571462"/>
            <a:ext cx="8719930" cy="6626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CFD93-2621-E967-F510-BD3CCDA85A6C}"/>
              </a:ext>
            </a:extLst>
          </p:cNvPr>
          <p:cNvSpPr/>
          <p:nvPr/>
        </p:nvSpPr>
        <p:spPr>
          <a:xfrm>
            <a:off x="2902226" y="4287079"/>
            <a:ext cx="8719930" cy="6626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594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catter chart&#10;&#10;Description automatically generated with medium confidence">
            <a:extLst>
              <a:ext uri="{FF2B5EF4-FFF2-40B4-BE49-F238E27FC236}">
                <a16:creationId xmlns:a16="http://schemas.microsoft.com/office/drawing/2014/main" id="{42901882-513E-042D-0997-469D32B8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6"/>
          <a:stretch/>
        </p:blipFill>
        <p:spPr>
          <a:xfrm>
            <a:off x="2266693" y="2273292"/>
            <a:ext cx="9739776" cy="231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3AF496-1D6A-8383-E45C-E1086F01F5A2}"/>
              </a:ext>
            </a:extLst>
          </p:cNvPr>
          <p:cNvSpPr txBox="1"/>
          <p:nvPr/>
        </p:nvSpPr>
        <p:spPr>
          <a:xfrm>
            <a:off x="2266693" y="1299846"/>
            <a:ext cx="2173356" cy="646331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chemeClr val="tx2"/>
                </a:solidFill>
              </a:rPr>
              <a:t>صفحة 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63FD2-DB52-9225-8740-3079B61261BB}"/>
              </a:ext>
            </a:extLst>
          </p:cNvPr>
          <p:cNvSpPr txBox="1"/>
          <p:nvPr/>
        </p:nvSpPr>
        <p:spPr>
          <a:xfrm>
            <a:off x="9232550" y="3942804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0,0265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A0E47-EEEE-47E8-2375-8741EAF0C47A}"/>
              </a:ext>
            </a:extLst>
          </p:cNvPr>
          <p:cNvSpPr txBox="1"/>
          <p:nvPr/>
        </p:nvSpPr>
        <p:spPr>
          <a:xfrm>
            <a:off x="6170378" y="3922102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0,0839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219BD-46B2-8A2B-3EEF-D3860A52E5E9}"/>
              </a:ext>
            </a:extLst>
          </p:cNvPr>
          <p:cNvSpPr txBox="1"/>
          <p:nvPr/>
        </p:nvSpPr>
        <p:spPr>
          <a:xfrm>
            <a:off x="2861817" y="3942804"/>
            <a:ext cx="19324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0070C0"/>
                </a:solidFill>
              </a:rPr>
              <a:t>0,46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ED76D-86D4-0BF2-0EB9-97CFBF4B528C}"/>
              </a:ext>
            </a:extLst>
          </p:cNvPr>
          <p:cNvSpPr txBox="1"/>
          <p:nvPr/>
        </p:nvSpPr>
        <p:spPr>
          <a:xfrm rot="11635983">
            <a:off x="4972570" y="3530389"/>
            <a:ext cx="14933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588685-C073-6D04-A214-944577225328}"/>
              </a:ext>
            </a:extLst>
          </p:cNvPr>
          <p:cNvSpPr/>
          <p:nvPr/>
        </p:nvSpPr>
        <p:spPr>
          <a:xfrm>
            <a:off x="5719058" y="3343235"/>
            <a:ext cx="3001617" cy="1157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FD890-EBBC-D923-AA05-402680B16131}"/>
              </a:ext>
            </a:extLst>
          </p:cNvPr>
          <p:cNvSpPr/>
          <p:nvPr/>
        </p:nvSpPr>
        <p:spPr>
          <a:xfrm>
            <a:off x="2603878" y="3338464"/>
            <a:ext cx="3001617" cy="1157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487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Abstract Pitch Deck_tm33968143_Win32_JB_SL_v3" id="{C3D5CE6D-3494-4BBD-B7F5-AA5B348ED394}" vid="{982B489A-C9B1-4FBF-BBC5-D41820D2710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4F7209-A407-4CFB-9C3E-C69AB9315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7CDCE58-E008-4D50-B18E-ADC19CB29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164</TotalTime>
  <Words>216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Meiryo</vt:lpstr>
      <vt:lpstr>(A) Arslan Wessam B</vt:lpstr>
      <vt:lpstr>A Kavir</vt:lpstr>
      <vt:lpstr>Arial</vt:lpstr>
      <vt:lpstr>Calibri</vt:lpstr>
      <vt:lpstr>Calibri Light</vt:lpstr>
      <vt:lpstr>Dubai</vt:lpstr>
      <vt:lpstr>Geeza Pro Regular</vt:lpstr>
      <vt:lpstr>Gill Sans MT</vt:lpstr>
      <vt:lpstr>Helvetica Neue</vt:lpstr>
      <vt:lpstr>Helvetica Neue Light</vt:lpstr>
      <vt:lpstr>HSIshraq-Light</vt:lpstr>
      <vt:lpstr>Office Theme</vt:lpstr>
      <vt:lpstr>2_Office Theme</vt:lpstr>
      <vt:lpstr>1_Office Theme</vt:lpstr>
      <vt:lpstr>White</vt:lpstr>
      <vt:lpstr>(2-3): القسمة على عدد كلي أو عدد عشري - الحصة الثانية  إعداد المعلمة: أ. نوره راشد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فاصل تعليمي</vt:lpstr>
      <vt:lpstr>PowerPoint Presentation</vt:lpstr>
      <vt:lpstr>PowerPoint Presentation</vt:lpstr>
      <vt:lpstr>تمرن صفحة 80</vt:lpstr>
      <vt:lpstr>PowerPoint Presentation</vt:lpstr>
      <vt:lpstr>PowerPoint Presentation</vt:lpstr>
      <vt:lpstr>PowerPoint Presentation</vt:lpstr>
      <vt:lpstr>التقييم المختصر</vt:lpstr>
      <vt:lpstr>ما هي خطوات القسمة المطولة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(2-3): القسمة على عدد عشري أو عدد كلي</dc:title>
  <dc:creator>nrmsa 97</dc:creator>
  <cp:lastModifiedBy>نوره راشد محمد علي</cp:lastModifiedBy>
  <cp:revision>16</cp:revision>
  <dcterms:created xsi:type="dcterms:W3CDTF">2022-10-18T15:59:08Z</dcterms:created>
  <dcterms:modified xsi:type="dcterms:W3CDTF">2023-06-10T17:17:15Z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